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0" r:id="rId3"/>
    <p:sldId id="257" r:id="rId4"/>
    <p:sldId id="261" r:id="rId5"/>
    <p:sldId id="275" r:id="rId6"/>
    <p:sldId id="277" r:id="rId7"/>
    <p:sldId id="269" r:id="rId8"/>
    <p:sldId id="267" r:id="rId9"/>
    <p:sldId id="262" r:id="rId10"/>
    <p:sldId id="264" r:id="rId11"/>
    <p:sldId id="266" r:id="rId12"/>
    <p:sldId id="265" r:id="rId13"/>
    <p:sldId id="272" r:id="rId14"/>
    <p:sldId id="271" r:id="rId15"/>
    <p:sldId id="278" r:id="rId16"/>
    <p:sldId id="280" r:id="rId17"/>
    <p:sldId id="281" r:id="rId18"/>
    <p:sldId id="282" r:id="rId19"/>
    <p:sldId id="283" r:id="rId20"/>
    <p:sldId id="279" r:id="rId21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3" autoAdjust="0"/>
    <p:restoredTop sz="87831" autoAdjust="0"/>
  </p:normalViewPr>
  <p:slideViewPr>
    <p:cSldViewPr>
      <p:cViewPr varScale="1">
        <p:scale>
          <a:sx n="97" d="100"/>
          <a:sy n="97" d="100"/>
        </p:scale>
        <p:origin x="16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21DE6-FAFB-4431-993E-E4DF82965C43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F5FA-E687-49B6-8320-593B31AF31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64C4-7786-4634-B744-DA1598A145E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6A50-B1DF-4494-94F1-90CC56BC6E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これから読む本　これから洗うもの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Something</a:t>
            </a:r>
            <a:r>
              <a:rPr kumimoji="1" lang="ja-JP" altLang="en-US" baseline="0" dirty="0"/>
              <a:t>がよく組み合わされます。上の場合は</a:t>
            </a:r>
            <a:r>
              <a:rPr kumimoji="1" lang="en-US" altLang="ja-JP" baseline="0" dirty="0"/>
              <a:t>cloth</a:t>
            </a:r>
            <a:r>
              <a:rPr kumimoji="1" lang="ja-JP" altLang="en-US" baseline="0" dirty="0"/>
              <a:t>といったら、</a:t>
            </a:r>
            <a:r>
              <a:rPr kumimoji="1" lang="en-US" altLang="ja-JP" baseline="0" dirty="0"/>
              <a:t>towel</a:t>
            </a:r>
            <a:r>
              <a:rPr kumimoji="1" lang="ja-JP" altLang="en-US" baseline="0" dirty="0"/>
              <a:t>や </a:t>
            </a:r>
            <a:r>
              <a:rPr kumimoji="1" lang="en-US" altLang="ja-JP" baseline="0" dirty="0"/>
              <a:t>socks</a:t>
            </a:r>
            <a:r>
              <a:rPr kumimoji="1" lang="ja-JP" altLang="en-US" baseline="0" dirty="0"/>
              <a:t> は入らないので便利です。</a:t>
            </a:r>
            <a:endParaRPr kumimoji="1" lang="en-US" altLang="ja-JP" baseline="0" dirty="0"/>
          </a:p>
          <a:p>
            <a:r>
              <a:rPr kumimoji="1" lang="ja-JP" altLang="en-US" baseline="0" dirty="0"/>
              <a:t>下のものは </a:t>
            </a:r>
            <a:r>
              <a:rPr kumimoji="1" lang="en-US" altLang="ja-JP" baseline="0" dirty="0"/>
              <a:t>food to eat</a:t>
            </a:r>
            <a:r>
              <a:rPr kumimoji="1" lang="ja-JP" altLang="en-US" baseline="0" dirty="0"/>
              <a:t>でもよいですが・・・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98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6A50-B1DF-4494-94F1-90CC56BC6E4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70A6E-0212-441F-96FE-5E9C04E86DD9}" type="datetimeFigureOut">
              <a:rPr kumimoji="1" lang="ja-JP" altLang="en-US" smtClean="0"/>
              <a:pPr/>
              <a:t>2026/7/11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74E-AF39-405C-ADC1-3C01F61D1D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7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2.gi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「ただものじゃない」</a:t>
            </a:r>
            <a:br>
              <a:rPr kumimoji="1" lang="en-US" altLang="ja-JP" dirty="0"/>
            </a:br>
            <a:r>
              <a:rPr lang="ja-JP" altLang="en-US" sz="3200" dirty="0"/>
              <a:t>これから～するもの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adjective infinitive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角丸四角形吹き出し 372"/>
          <p:cNvSpPr/>
          <p:nvPr/>
        </p:nvSpPr>
        <p:spPr>
          <a:xfrm>
            <a:off x="1475656" y="3140968"/>
            <a:ext cx="6984776" cy="648072"/>
          </a:xfrm>
          <a:prstGeom prst="wedgeRoundRectCallout">
            <a:avLst>
              <a:gd name="adj1" fmla="val -47570"/>
              <a:gd name="adj2" fmla="val -1716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1475656" y="3208530"/>
            <a:ext cx="7416824" cy="4744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a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lot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of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things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study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6191608" y="3276955"/>
            <a:ext cx="2052799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211960" y="1196752"/>
            <a:ext cx="4752528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211960" y="1340768"/>
            <a:ext cx="2664296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a lot of things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571011" y="1311151"/>
            <a:ext cx="2315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study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571011" y="1307516"/>
            <a:ext cx="2232248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タイトル 1"/>
          <p:cNvSpPr txBox="1">
            <a:spLocks/>
          </p:cNvSpPr>
          <p:nvPr/>
        </p:nvSpPr>
        <p:spPr>
          <a:xfrm>
            <a:off x="971600" y="188640"/>
            <a:ext cx="93610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Ken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29" name="Picture 6" descr="C:\Users\秀紀\AppData\Local\Microsoft\Windows\INetCache\IE\4PN3W9SD\MC900355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764704"/>
            <a:ext cx="1224136" cy="1811426"/>
          </a:xfrm>
          <a:prstGeom prst="rect">
            <a:avLst/>
          </a:prstGeom>
          <a:noFill/>
        </p:spPr>
      </p:pic>
      <p:grpSp>
        <p:nvGrpSpPr>
          <p:cNvPr id="35" name="グループ化 34"/>
          <p:cNvGrpSpPr/>
          <p:nvPr/>
        </p:nvGrpSpPr>
        <p:grpSpPr>
          <a:xfrm>
            <a:off x="1691680" y="692696"/>
            <a:ext cx="2232248" cy="1728192"/>
            <a:chOff x="1835696" y="548680"/>
            <a:chExt cx="2880320" cy="2361358"/>
          </a:xfrm>
        </p:grpSpPr>
        <p:pic>
          <p:nvPicPr>
            <p:cNvPr id="5123" name="Picture 3" descr="C:\Users\秀紀\AppData\Local\Microsoft\Windows\INetCache\IE\3SRBCPU4\MC90041241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548680"/>
              <a:ext cx="1644319" cy="1244267"/>
            </a:xfrm>
            <a:prstGeom prst="rect">
              <a:avLst/>
            </a:prstGeom>
            <a:noFill/>
          </p:spPr>
        </p:pic>
        <p:pic>
          <p:nvPicPr>
            <p:cNvPr id="5124" name="Picture 4" descr="C:\Users\秀紀\AppData\Local\Microsoft\Windows\INetCache\IE\3SRBCPU4\MC9004164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1412776"/>
              <a:ext cx="1442915" cy="1202429"/>
            </a:xfrm>
            <a:prstGeom prst="rect">
              <a:avLst/>
            </a:prstGeom>
            <a:noFill/>
          </p:spPr>
        </p:pic>
        <p:pic>
          <p:nvPicPr>
            <p:cNvPr id="5125" name="Picture 5" descr="C:\Users\秀紀\AppData\Local\Microsoft\Windows\INetCache\IE\BGV30LGJ\MC90030109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620688"/>
              <a:ext cx="1274440" cy="1274440"/>
            </a:xfrm>
            <a:prstGeom prst="rect">
              <a:avLst/>
            </a:prstGeom>
            <a:noFill/>
          </p:spPr>
        </p:pic>
        <p:pic>
          <p:nvPicPr>
            <p:cNvPr id="5126" name="Picture 6" descr="C:\Users\秀紀\AppData\Local\Microsoft\Windows\INetCache\IE\3SRBCPU4\MC90041642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7864" y="1844824"/>
              <a:ext cx="1368152" cy="1065214"/>
            </a:xfrm>
            <a:prstGeom prst="rect">
              <a:avLst/>
            </a:prstGeom>
            <a:noFill/>
          </p:spPr>
        </p:pic>
      </p:grpSp>
      <p:sp>
        <p:nvSpPr>
          <p:cNvPr id="56" name="タイトル 1"/>
          <p:cNvSpPr txBox="1">
            <a:spLocks/>
          </p:cNvSpPr>
          <p:nvPr/>
        </p:nvSpPr>
        <p:spPr>
          <a:xfrm>
            <a:off x="827584" y="4869160"/>
            <a:ext cx="7776864" cy="4575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Ken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has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a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lot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of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things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study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168598" y="4883519"/>
            <a:ext cx="194421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DE7062-6F6B-8D7F-563F-BC10970AD23B}"/>
              </a:ext>
            </a:extLst>
          </p:cNvPr>
          <p:cNvSpPr txBox="1">
            <a:spLocks/>
          </p:cNvSpPr>
          <p:nvPr/>
        </p:nvSpPr>
        <p:spPr>
          <a:xfrm>
            <a:off x="6781013" y="1319612"/>
            <a:ext cx="550526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C9B1B8C-6758-2C2C-921E-258550873864}"/>
              </a:ext>
            </a:extLst>
          </p:cNvPr>
          <p:cNvSpPr txBox="1">
            <a:spLocks/>
          </p:cNvSpPr>
          <p:nvPr/>
        </p:nvSpPr>
        <p:spPr>
          <a:xfrm>
            <a:off x="7619571" y="1309857"/>
            <a:ext cx="1224136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study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1093A19-DAB5-BF18-6176-0FF053E5BE6E}"/>
              </a:ext>
            </a:extLst>
          </p:cNvPr>
          <p:cNvSpPr txBox="1">
            <a:spLocks/>
          </p:cNvSpPr>
          <p:nvPr/>
        </p:nvSpPr>
        <p:spPr>
          <a:xfrm>
            <a:off x="2771800" y="3213458"/>
            <a:ext cx="288032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58EC3A6-5B44-B009-815E-864ED3FD3378}"/>
              </a:ext>
            </a:extLst>
          </p:cNvPr>
          <p:cNvSpPr txBox="1">
            <a:spLocks/>
          </p:cNvSpPr>
          <p:nvPr/>
        </p:nvSpPr>
        <p:spPr>
          <a:xfrm>
            <a:off x="3347864" y="3234171"/>
            <a:ext cx="729607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lot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58A8DC2-F1FA-DBB2-780B-DA41A0F4221C}"/>
              </a:ext>
            </a:extLst>
          </p:cNvPr>
          <p:cNvSpPr txBox="1">
            <a:spLocks/>
          </p:cNvSpPr>
          <p:nvPr/>
        </p:nvSpPr>
        <p:spPr>
          <a:xfrm>
            <a:off x="4202433" y="3213457"/>
            <a:ext cx="729607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of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E75ACBA-7C3B-2397-B0AC-67A6BABDE5E8}"/>
              </a:ext>
            </a:extLst>
          </p:cNvPr>
          <p:cNvSpPr txBox="1">
            <a:spLocks/>
          </p:cNvSpPr>
          <p:nvPr/>
        </p:nvSpPr>
        <p:spPr>
          <a:xfrm>
            <a:off x="4932040" y="3227737"/>
            <a:ext cx="1441303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things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F48865-8311-5207-60CE-915AB3ABB5BA}"/>
              </a:ext>
            </a:extLst>
          </p:cNvPr>
          <p:cNvSpPr txBox="1">
            <a:spLocks/>
          </p:cNvSpPr>
          <p:nvPr/>
        </p:nvSpPr>
        <p:spPr>
          <a:xfrm>
            <a:off x="6287237" y="3223585"/>
            <a:ext cx="517012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FAEC0667-3F6A-698B-0B69-8BC0A38A756E}"/>
              </a:ext>
            </a:extLst>
          </p:cNvPr>
          <p:cNvSpPr txBox="1">
            <a:spLocks/>
          </p:cNvSpPr>
          <p:nvPr/>
        </p:nvSpPr>
        <p:spPr>
          <a:xfrm>
            <a:off x="7056276" y="3227737"/>
            <a:ext cx="1103170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study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16B18B3-0786-05DF-7FC7-EB82E857C54B}"/>
              </a:ext>
            </a:extLst>
          </p:cNvPr>
          <p:cNvSpPr txBox="1">
            <a:spLocks/>
          </p:cNvSpPr>
          <p:nvPr/>
        </p:nvSpPr>
        <p:spPr>
          <a:xfrm>
            <a:off x="2712746" y="4869161"/>
            <a:ext cx="288032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F8145D4-3CCA-F365-65B6-1CF3F6A0A160}"/>
              </a:ext>
            </a:extLst>
          </p:cNvPr>
          <p:cNvSpPr txBox="1">
            <a:spLocks/>
          </p:cNvSpPr>
          <p:nvPr/>
        </p:nvSpPr>
        <p:spPr>
          <a:xfrm>
            <a:off x="3288810" y="4889874"/>
            <a:ext cx="729607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lot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35AFE8A-4246-AA62-5FA9-A3581D82AD78}"/>
              </a:ext>
            </a:extLst>
          </p:cNvPr>
          <p:cNvSpPr txBox="1">
            <a:spLocks/>
          </p:cNvSpPr>
          <p:nvPr/>
        </p:nvSpPr>
        <p:spPr>
          <a:xfrm>
            <a:off x="4143379" y="4869160"/>
            <a:ext cx="729607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of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C7BB24D-B475-B52C-2686-3201A1C5C07C}"/>
              </a:ext>
            </a:extLst>
          </p:cNvPr>
          <p:cNvSpPr txBox="1">
            <a:spLocks/>
          </p:cNvSpPr>
          <p:nvPr/>
        </p:nvSpPr>
        <p:spPr>
          <a:xfrm>
            <a:off x="4872986" y="4883440"/>
            <a:ext cx="1441303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things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D7ECB245-8E1F-E527-8F56-BB568533EAB2}"/>
              </a:ext>
            </a:extLst>
          </p:cNvPr>
          <p:cNvSpPr txBox="1">
            <a:spLocks/>
          </p:cNvSpPr>
          <p:nvPr/>
        </p:nvSpPr>
        <p:spPr>
          <a:xfrm>
            <a:off x="6287236" y="4879288"/>
            <a:ext cx="517012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42FBA59-C45D-809B-1E4C-53DD5BAC058C}"/>
              </a:ext>
            </a:extLst>
          </p:cNvPr>
          <p:cNvSpPr txBox="1">
            <a:spLocks/>
          </p:cNvSpPr>
          <p:nvPr/>
        </p:nvSpPr>
        <p:spPr>
          <a:xfrm>
            <a:off x="6997222" y="4883440"/>
            <a:ext cx="1103170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study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FA66273-4305-202D-EFFA-A77F1C2C1EF1}"/>
              </a:ext>
            </a:extLst>
          </p:cNvPr>
          <p:cNvSpPr txBox="1">
            <a:spLocks/>
          </p:cNvSpPr>
          <p:nvPr/>
        </p:nvSpPr>
        <p:spPr>
          <a:xfrm>
            <a:off x="1763688" y="4889874"/>
            <a:ext cx="872662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140" grpId="0"/>
      <p:bldP spid="56" grpId="0"/>
      <p:bldP spid="57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秀紀\AppData\Local\Microsoft\Windows\INetCache\IE\0Y2K1870\MC9004463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762107"/>
            <a:ext cx="1656183" cy="1658781"/>
          </a:xfrm>
          <a:prstGeom prst="rect">
            <a:avLst/>
          </a:prstGeom>
          <a:noFill/>
        </p:spPr>
      </p:pic>
      <p:sp>
        <p:nvSpPr>
          <p:cNvPr id="34" name="角丸四角形吹き出し 33"/>
          <p:cNvSpPr/>
          <p:nvPr/>
        </p:nvSpPr>
        <p:spPr>
          <a:xfrm>
            <a:off x="1835696" y="548680"/>
            <a:ext cx="2376264" cy="1872208"/>
          </a:xfrm>
          <a:prstGeom prst="wedgeRoundRectCallout">
            <a:avLst>
              <a:gd name="adj1" fmla="val -78312"/>
              <a:gd name="adj2" fmla="val -45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角丸四角形吹き出し 372"/>
          <p:cNvSpPr/>
          <p:nvPr/>
        </p:nvSpPr>
        <p:spPr>
          <a:xfrm>
            <a:off x="709351" y="3140968"/>
            <a:ext cx="7776864" cy="648072"/>
          </a:xfrm>
          <a:prstGeom prst="wedgeRoundRectCallout">
            <a:avLst>
              <a:gd name="adj1" fmla="val -42345"/>
              <a:gd name="adj2" fmla="val -2421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935596" y="3235018"/>
            <a:ext cx="8064896" cy="5135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You have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a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lot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of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homework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do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6860100" y="3254150"/>
            <a:ext cx="1440160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355976" y="1196752"/>
            <a:ext cx="4752528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391472" y="1340767"/>
            <a:ext cx="3132856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a lot of homework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7290378" y="1311151"/>
            <a:ext cx="181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do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7373661" y="1324563"/>
            <a:ext cx="158417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4"/>
          <p:cNvGrpSpPr/>
          <p:nvPr/>
        </p:nvGrpSpPr>
        <p:grpSpPr>
          <a:xfrm>
            <a:off x="1979712" y="692696"/>
            <a:ext cx="2016224" cy="1656184"/>
            <a:chOff x="1835696" y="548680"/>
            <a:chExt cx="2880320" cy="2361358"/>
          </a:xfrm>
        </p:grpSpPr>
        <p:pic>
          <p:nvPicPr>
            <p:cNvPr id="5123" name="Picture 3" descr="C:\Users\秀紀\AppData\Local\Microsoft\Windows\INetCache\IE\3SRBCPU4\MC90041241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548680"/>
              <a:ext cx="1644319" cy="1244267"/>
            </a:xfrm>
            <a:prstGeom prst="rect">
              <a:avLst/>
            </a:prstGeom>
            <a:noFill/>
          </p:spPr>
        </p:pic>
        <p:pic>
          <p:nvPicPr>
            <p:cNvPr id="5124" name="Picture 4" descr="C:\Users\秀紀\AppData\Local\Microsoft\Windows\INetCache\IE\3SRBCPU4\MC9004164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1412776"/>
              <a:ext cx="1442915" cy="1202429"/>
            </a:xfrm>
            <a:prstGeom prst="rect">
              <a:avLst/>
            </a:prstGeom>
            <a:noFill/>
          </p:spPr>
        </p:pic>
        <p:pic>
          <p:nvPicPr>
            <p:cNvPr id="5125" name="Picture 5" descr="C:\Users\秀紀\AppData\Local\Microsoft\Windows\INetCache\IE\BGV30LGJ\MC90030109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620688"/>
              <a:ext cx="1274440" cy="1274440"/>
            </a:xfrm>
            <a:prstGeom prst="rect">
              <a:avLst/>
            </a:prstGeom>
            <a:noFill/>
          </p:spPr>
        </p:pic>
        <p:pic>
          <p:nvPicPr>
            <p:cNvPr id="5126" name="Picture 6" descr="C:\Users\秀紀\AppData\Local\Microsoft\Windows\INetCache\IE\3SRBCPU4\MC90041642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7864" y="1844824"/>
              <a:ext cx="1368152" cy="1065214"/>
            </a:xfrm>
            <a:prstGeom prst="rect">
              <a:avLst/>
            </a:prstGeom>
            <a:noFill/>
          </p:spPr>
        </p:pic>
      </p:grpSp>
      <p:pic>
        <p:nvPicPr>
          <p:cNvPr id="7171" name="Picture 3" descr="C:\Users\秀紀\AppData\Local\Microsoft\Windows\INetCache\IE\LFW39JZS\MC90034335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05064"/>
            <a:ext cx="1814170" cy="1799539"/>
          </a:xfrm>
          <a:prstGeom prst="rect">
            <a:avLst/>
          </a:prstGeom>
          <a:noFill/>
        </p:spPr>
      </p:pic>
      <p:sp>
        <p:nvSpPr>
          <p:cNvPr id="39" name="角丸四角形吹き出し 38"/>
          <p:cNvSpPr/>
          <p:nvPr/>
        </p:nvSpPr>
        <p:spPr>
          <a:xfrm>
            <a:off x="1043608" y="5804603"/>
            <a:ext cx="7776864" cy="648072"/>
          </a:xfrm>
          <a:prstGeom prst="wedgeRoundRectCallout">
            <a:avLst>
              <a:gd name="adj1" fmla="val -39094"/>
              <a:gd name="adj2" fmla="val -1355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1115616" y="5948619"/>
            <a:ext cx="7704856" cy="5652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We have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a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lot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of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homework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do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886516" y="5930957"/>
            <a:ext cx="1440160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41294A2D-CAE2-FE53-0C2C-9CE08AEB1D7C}"/>
              </a:ext>
            </a:extLst>
          </p:cNvPr>
          <p:cNvSpPr txBox="1">
            <a:spLocks/>
          </p:cNvSpPr>
          <p:nvPr/>
        </p:nvSpPr>
        <p:spPr>
          <a:xfrm>
            <a:off x="7524328" y="1309755"/>
            <a:ext cx="619269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582DE65-5224-FA08-A0C3-D245B9ECF201}"/>
              </a:ext>
            </a:extLst>
          </p:cNvPr>
          <p:cNvSpPr txBox="1">
            <a:spLocks/>
          </p:cNvSpPr>
          <p:nvPr/>
        </p:nvSpPr>
        <p:spPr>
          <a:xfrm>
            <a:off x="8338568" y="1316568"/>
            <a:ext cx="619269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574D518-A890-3D31-273F-14592A8D0675}"/>
              </a:ext>
            </a:extLst>
          </p:cNvPr>
          <p:cNvSpPr txBox="1">
            <a:spLocks/>
          </p:cNvSpPr>
          <p:nvPr/>
        </p:nvSpPr>
        <p:spPr>
          <a:xfrm>
            <a:off x="2686084" y="3215560"/>
            <a:ext cx="619269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271F3BF-75FF-9376-5DA3-64537D301E89}"/>
              </a:ext>
            </a:extLst>
          </p:cNvPr>
          <p:cNvSpPr txBox="1">
            <a:spLocks/>
          </p:cNvSpPr>
          <p:nvPr/>
        </p:nvSpPr>
        <p:spPr>
          <a:xfrm>
            <a:off x="3267014" y="3243930"/>
            <a:ext cx="619269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lot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47A916A-2AED-CBE9-3C53-76C0DE97FFB4}"/>
              </a:ext>
            </a:extLst>
          </p:cNvPr>
          <p:cNvSpPr txBox="1">
            <a:spLocks/>
          </p:cNvSpPr>
          <p:nvPr/>
        </p:nvSpPr>
        <p:spPr>
          <a:xfrm>
            <a:off x="4081837" y="3240865"/>
            <a:ext cx="619269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of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564618A-8268-9BE1-A215-89DFE40BB4BD}"/>
              </a:ext>
            </a:extLst>
          </p:cNvPr>
          <p:cNvSpPr txBox="1">
            <a:spLocks/>
          </p:cNvSpPr>
          <p:nvPr/>
        </p:nvSpPr>
        <p:spPr>
          <a:xfrm>
            <a:off x="4814888" y="3255367"/>
            <a:ext cx="198346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homework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9371D39-6C3C-1FD3-6F8B-CA36D669050E}"/>
              </a:ext>
            </a:extLst>
          </p:cNvPr>
          <p:cNvSpPr txBox="1">
            <a:spLocks/>
          </p:cNvSpPr>
          <p:nvPr/>
        </p:nvSpPr>
        <p:spPr>
          <a:xfrm>
            <a:off x="6919967" y="3217340"/>
            <a:ext cx="569087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0BEC775-5F81-518F-96D8-C76C1CF9723C}"/>
              </a:ext>
            </a:extLst>
          </p:cNvPr>
          <p:cNvSpPr txBox="1">
            <a:spLocks/>
          </p:cNvSpPr>
          <p:nvPr/>
        </p:nvSpPr>
        <p:spPr>
          <a:xfrm>
            <a:off x="7669536" y="3232527"/>
            <a:ext cx="63072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39D0E67-A571-3291-FF94-578F94884804}"/>
              </a:ext>
            </a:extLst>
          </p:cNvPr>
          <p:cNvSpPr txBox="1">
            <a:spLocks/>
          </p:cNvSpPr>
          <p:nvPr/>
        </p:nvSpPr>
        <p:spPr>
          <a:xfrm>
            <a:off x="2732952" y="5912524"/>
            <a:ext cx="619269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57181A7E-E2F1-3F70-FC4F-7329629E9527}"/>
              </a:ext>
            </a:extLst>
          </p:cNvPr>
          <p:cNvSpPr txBox="1">
            <a:spLocks/>
          </p:cNvSpPr>
          <p:nvPr/>
        </p:nvSpPr>
        <p:spPr>
          <a:xfrm>
            <a:off x="3313882" y="5940894"/>
            <a:ext cx="619269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lot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53B1CD9-ED45-8EC0-C43D-B3FDBA9449CB}"/>
              </a:ext>
            </a:extLst>
          </p:cNvPr>
          <p:cNvSpPr txBox="1">
            <a:spLocks/>
          </p:cNvSpPr>
          <p:nvPr/>
        </p:nvSpPr>
        <p:spPr>
          <a:xfrm>
            <a:off x="4128705" y="5937829"/>
            <a:ext cx="619269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of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8817A87-3D5A-5CF3-4431-D4942338C4B0}"/>
              </a:ext>
            </a:extLst>
          </p:cNvPr>
          <p:cNvSpPr txBox="1">
            <a:spLocks/>
          </p:cNvSpPr>
          <p:nvPr/>
        </p:nvSpPr>
        <p:spPr>
          <a:xfrm>
            <a:off x="4861756" y="5952331"/>
            <a:ext cx="198346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homework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14510DBA-A485-471D-743F-B75C4A9C5034}"/>
              </a:ext>
            </a:extLst>
          </p:cNvPr>
          <p:cNvSpPr txBox="1">
            <a:spLocks/>
          </p:cNvSpPr>
          <p:nvPr/>
        </p:nvSpPr>
        <p:spPr>
          <a:xfrm>
            <a:off x="7008131" y="5953644"/>
            <a:ext cx="569087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3E662EE6-9415-93EE-D08D-5150FCA20A5E}"/>
              </a:ext>
            </a:extLst>
          </p:cNvPr>
          <p:cNvSpPr txBox="1">
            <a:spLocks/>
          </p:cNvSpPr>
          <p:nvPr/>
        </p:nvSpPr>
        <p:spPr>
          <a:xfrm>
            <a:off x="7757700" y="5968831"/>
            <a:ext cx="63072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39" grpId="0" animBg="1"/>
      <p:bldP spid="40" grpId="0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37" y="764704"/>
            <a:ext cx="2055713" cy="1736002"/>
          </a:xfrm>
          <a:prstGeom prst="rect">
            <a:avLst/>
          </a:prstGeom>
          <a:noFill/>
        </p:spPr>
      </p:pic>
      <p:sp>
        <p:nvSpPr>
          <p:cNvPr id="41" name="角丸四角形吹き出し 40"/>
          <p:cNvSpPr/>
          <p:nvPr/>
        </p:nvSpPr>
        <p:spPr>
          <a:xfrm>
            <a:off x="1979712" y="764704"/>
            <a:ext cx="2160240" cy="1656184"/>
          </a:xfrm>
          <a:prstGeom prst="wedgeRoundRectCallout">
            <a:avLst>
              <a:gd name="adj1" fmla="val -59634"/>
              <a:gd name="adj2" fmla="val -28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611560" y="3284984"/>
            <a:ext cx="6480720" cy="5341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Kyoto has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many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places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visit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5040604" y="3299792"/>
            <a:ext cx="194421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211960" y="1196752"/>
            <a:ext cx="4752528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427984" y="1340768"/>
            <a:ext cx="223224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many places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571011" y="1311151"/>
            <a:ext cx="21259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visit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571011" y="1400539"/>
            <a:ext cx="2232248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タイトル 1"/>
          <p:cNvSpPr txBox="1">
            <a:spLocks/>
          </p:cNvSpPr>
          <p:nvPr/>
        </p:nvSpPr>
        <p:spPr>
          <a:xfrm>
            <a:off x="395536" y="188640"/>
            <a:ext cx="122413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Kyoto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467544" y="4365103"/>
            <a:ext cx="8064896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There are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many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places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visit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 in Kyoto.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950831" y="4388356"/>
            <a:ext cx="3240360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2123728" y="920376"/>
            <a:ext cx="1786017" cy="1383007"/>
            <a:chOff x="2267744" y="766003"/>
            <a:chExt cx="1786017" cy="138300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39752" y="1519924"/>
              <a:ext cx="889689" cy="629086"/>
            </a:xfrm>
            <a:prstGeom prst="rect">
              <a:avLst/>
            </a:prstGeom>
            <a:noFill/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75856" y="1422188"/>
              <a:ext cx="683906" cy="690898"/>
            </a:xfrm>
            <a:prstGeom prst="rect">
              <a:avLst/>
            </a:prstGeom>
            <a:noFill/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75856" y="766003"/>
              <a:ext cx="777905" cy="594868"/>
            </a:xfrm>
            <a:prstGeom prst="rect">
              <a:avLst/>
            </a:prstGeom>
            <a:noFill/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7744" y="831807"/>
              <a:ext cx="936104" cy="569478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667F7B-8BDE-DB35-9DF4-142E349D5C8A}"/>
              </a:ext>
            </a:extLst>
          </p:cNvPr>
          <p:cNvSpPr txBox="1">
            <a:spLocks/>
          </p:cNvSpPr>
          <p:nvPr/>
        </p:nvSpPr>
        <p:spPr>
          <a:xfrm>
            <a:off x="6772433" y="1340768"/>
            <a:ext cx="60409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9BE7C66-84E8-827E-8421-D9C7CDEE0925}"/>
              </a:ext>
            </a:extLst>
          </p:cNvPr>
          <p:cNvSpPr txBox="1">
            <a:spLocks/>
          </p:cNvSpPr>
          <p:nvPr/>
        </p:nvSpPr>
        <p:spPr>
          <a:xfrm>
            <a:off x="7546778" y="1325960"/>
            <a:ext cx="98566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visit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11767B5-5202-3F0F-CE35-1A7CCC7BA699}"/>
              </a:ext>
            </a:extLst>
          </p:cNvPr>
          <p:cNvSpPr txBox="1">
            <a:spLocks/>
          </p:cNvSpPr>
          <p:nvPr/>
        </p:nvSpPr>
        <p:spPr>
          <a:xfrm>
            <a:off x="2444976" y="3282825"/>
            <a:ext cx="1229711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many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FFA74B5-159E-8570-6A7F-8D2D1ECA1B19}"/>
              </a:ext>
            </a:extLst>
          </p:cNvPr>
          <p:cNvSpPr txBox="1">
            <a:spLocks/>
          </p:cNvSpPr>
          <p:nvPr/>
        </p:nvSpPr>
        <p:spPr>
          <a:xfrm>
            <a:off x="3736677" y="3293215"/>
            <a:ext cx="1241937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places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10A73F4-AAED-21DD-58B5-80FC1BCCAFCF}"/>
              </a:ext>
            </a:extLst>
          </p:cNvPr>
          <p:cNvSpPr txBox="1">
            <a:spLocks/>
          </p:cNvSpPr>
          <p:nvPr/>
        </p:nvSpPr>
        <p:spPr>
          <a:xfrm>
            <a:off x="5116249" y="3299792"/>
            <a:ext cx="60409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BABF258-87C4-C698-7DC3-236C962E3755}"/>
              </a:ext>
            </a:extLst>
          </p:cNvPr>
          <p:cNvSpPr txBox="1">
            <a:spLocks/>
          </p:cNvSpPr>
          <p:nvPr/>
        </p:nvSpPr>
        <p:spPr>
          <a:xfrm>
            <a:off x="5890594" y="3284984"/>
            <a:ext cx="98566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visit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8F64542-80E0-E9AB-6330-D277AF4A9192}"/>
              </a:ext>
            </a:extLst>
          </p:cNvPr>
          <p:cNvSpPr txBox="1">
            <a:spLocks/>
          </p:cNvSpPr>
          <p:nvPr/>
        </p:nvSpPr>
        <p:spPr>
          <a:xfrm>
            <a:off x="2363107" y="4358627"/>
            <a:ext cx="1229711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many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28D6446D-9293-8649-C818-F6D2667CBF9B}"/>
              </a:ext>
            </a:extLst>
          </p:cNvPr>
          <p:cNvSpPr txBox="1">
            <a:spLocks/>
          </p:cNvSpPr>
          <p:nvPr/>
        </p:nvSpPr>
        <p:spPr>
          <a:xfrm>
            <a:off x="3654808" y="4369017"/>
            <a:ext cx="1241937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places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601B0BE-0CEC-E7D9-9197-622895A74E7A}"/>
              </a:ext>
            </a:extLst>
          </p:cNvPr>
          <p:cNvSpPr txBox="1">
            <a:spLocks/>
          </p:cNvSpPr>
          <p:nvPr/>
        </p:nvSpPr>
        <p:spPr>
          <a:xfrm>
            <a:off x="5034380" y="4375594"/>
            <a:ext cx="60409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B4D4209E-DBC3-B0E4-74A7-BB1C253FCD9C}"/>
              </a:ext>
            </a:extLst>
          </p:cNvPr>
          <p:cNvSpPr txBox="1">
            <a:spLocks/>
          </p:cNvSpPr>
          <p:nvPr/>
        </p:nvSpPr>
        <p:spPr>
          <a:xfrm>
            <a:off x="5808725" y="4360786"/>
            <a:ext cx="98566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visit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140" grpId="0"/>
      <p:bldP spid="56" grpId="0"/>
      <p:bldP spid="57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吹き出し 42"/>
          <p:cNvSpPr/>
          <p:nvPr/>
        </p:nvSpPr>
        <p:spPr>
          <a:xfrm>
            <a:off x="1475656" y="548680"/>
            <a:ext cx="2232248" cy="1872208"/>
          </a:xfrm>
          <a:prstGeom prst="wedgeRoundRectCallout">
            <a:avLst>
              <a:gd name="adj1" fmla="val -62820"/>
              <a:gd name="adj2" fmla="val -33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角丸四角形吹き出し 372"/>
          <p:cNvSpPr/>
          <p:nvPr/>
        </p:nvSpPr>
        <p:spPr>
          <a:xfrm>
            <a:off x="1475656" y="3140968"/>
            <a:ext cx="6984776" cy="648072"/>
          </a:xfrm>
          <a:prstGeom prst="wedgeRoundRectCallout">
            <a:avLst>
              <a:gd name="adj1" fmla="val -48424"/>
              <a:gd name="adj2" fmla="val -964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1785201" y="3228153"/>
            <a:ext cx="6768752" cy="48476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many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friends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meet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5869284" y="3253172"/>
            <a:ext cx="194421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139952" y="836712"/>
            <a:ext cx="4608512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139952" y="980727"/>
            <a:ext cx="2664296" cy="4259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many friends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398395" y="951111"/>
            <a:ext cx="22060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meet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444208" y="970269"/>
            <a:ext cx="2232248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1079612" y="4723612"/>
            <a:ext cx="7776864" cy="48476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Sara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has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many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friends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meet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869284" y="4771434"/>
            <a:ext cx="194421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1713193" y="620688"/>
            <a:ext cx="1778687" cy="1728192"/>
            <a:chOff x="1713193" y="620688"/>
            <a:chExt cx="1778687" cy="1728192"/>
          </a:xfrm>
        </p:grpSpPr>
        <p:pic>
          <p:nvPicPr>
            <p:cNvPr id="33" name="Picture 24" descr="C:\Users\KASUGA_Hideki\AppData\Local\Microsoft\Windows\Temporary Internet Files\Content.IE5\NVS1ATHJ\MC90035586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3193" y="620688"/>
              <a:ext cx="576064" cy="951282"/>
            </a:xfrm>
            <a:prstGeom prst="rect">
              <a:avLst/>
            </a:prstGeom>
            <a:noFill/>
          </p:spPr>
        </p:pic>
        <p:pic>
          <p:nvPicPr>
            <p:cNvPr id="34" name="Picture 2" descr="C:\Users\秀紀\AppData\Local\Microsoft\Windows\INetCache\IE\4PN3W9SD\MC90035591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9257" y="1484784"/>
              <a:ext cx="626615" cy="864096"/>
            </a:xfrm>
            <a:prstGeom prst="rect">
              <a:avLst/>
            </a:prstGeom>
            <a:noFill/>
          </p:spPr>
        </p:pic>
        <p:pic>
          <p:nvPicPr>
            <p:cNvPr id="35" name="Picture 12" descr="C:\Users\秀紀\AppData\Local\Microsoft\Windows\INetCache\IE\MYCM30UH\MC900349129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5201" y="1556792"/>
              <a:ext cx="499806" cy="792088"/>
            </a:xfrm>
            <a:prstGeom prst="rect">
              <a:avLst/>
            </a:prstGeom>
            <a:noFill/>
          </p:spPr>
        </p:pic>
        <p:pic>
          <p:nvPicPr>
            <p:cNvPr id="39" name="Picture 17" descr="C:\Users\秀紀\AppData\Local\Microsoft\Windows\INetCache\IE\5FT45V8T\MC900359667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7329" y="1484784"/>
              <a:ext cx="554551" cy="864096"/>
            </a:xfrm>
            <a:prstGeom prst="rect">
              <a:avLst/>
            </a:prstGeom>
            <a:noFill/>
          </p:spPr>
        </p:pic>
        <p:pic>
          <p:nvPicPr>
            <p:cNvPr id="40" name="Picture 6" descr="C:\Users\秀紀\AppData\Local\Microsoft\Windows\INetCache\IE\MYCM30UH\MC900355915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65321" y="620688"/>
              <a:ext cx="620344" cy="864096"/>
            </a:xfrm>
            <a:prstGeom prst="rect">
              <a:avLst/>
            </a:prstGeom>
            <a:noFill/>
          </p:spPr>
        </p:pic>
        <p:pic>
          <p:nvPicPr>
            <p:cNvPr id="41" name="Picture 6" descr="C:\Users\KASUGA_Hideki\AppData\Local\Microsoft\Windows\Temporary Internet Files\Content.IE5\O41FERA0\MC90035592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9257" y="620688"/>
              <a:ext cx="720080" cy="866306"/>
            </a:xfrm>
            <a:prstGeom prst="rect">
              <a:avLst/>
            </a:prstGeom>
            <a:noFill/>
          </p:spPr>
        </p:pic>
      </p:grpSp>
      <p:pic>
        <p:nvPicPr>
          <p:cNvPr id="42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20688"/>
            <a:ext cx="1133645" cy="1800200"/>
          </a:xfrm>
          <a:prstGeom prst="rect">
            <a:avLst/>
          </a:prstGeom>
          <a:noFill/>
        </p:spPr>
      </p:pic>
      <p:sp>
        <p:nvSpPr>
          <p:cNvPr id="46" name="タイトル 1"/>
          <p:cNvSpPr txBox="1">
            <a:spLocks/>
          </p:cNvSpPr>
          <p:nvPr/>
        </p:nvSpPr>
        <p:spPr>
          <a:xfrm>
            <a:off x="179512" y="332656"/>
            <a:ext cx="1080120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Sara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CA07C61-B16A-8D8D-E78A-97D93744F79A}"/>
              </a:ext>
            </a:extLst>
          </p:cNvPr>
          <p:cNvSpPr txBox="1">
            <a:spLocks/>
          </p:cNvSpPr>
          <p:nvPr/>
        </p:nvSpPr>
        <p:spPr>
          <a:xfrm>
            <a:off x="6596158" y="985077"/>
            <a:ext cx="60409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452258B-F671-A6BC-535F-6D72094C5DCB}"/>
              </a:ext>
            </a:extLst>
          </p:cNvPr>
          <p:cNvSpPr txBox="1">
            <a:spLocks/>
          </p:cNvSpPr>
          <p:nvPr/>
        </p:nvSpPr>
        <p:spPr>
          <a:xfrm>
            <a:off x="7402762" y="970269"/>
            <a:ext cx="98566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meet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454C3520-2960-D5B6-D68A-BD26D82A3D2D}"/>
              </a:ext>
            </a:extLst>
          </p:cNvPr>
          <p:cNvSpPr txBox="1">
            <a:spLocks/>
          </p:cNvSpPr>
          <p:nvPr/>
        </p:nvSpPr>
        <p:spPr>
          <a:xfrm>
            <a:off x="3073376" y="3226009"/>
            <a:ext cx="1080120" cy="4259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many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3779DA1-1911-D9F9-12D0-B44A68B29312}"/>
              </a:ext>
            </a:extLst>
          </p:cNvPr>
          <p:cNvSpPr txBox="1">
            <a:spLocks/>
          </p:cNvSpPr>
          <p:nvPr/>
        </p:nvSpPr>
        <p:spPr>
          <a:xfrm>
            <a:off x="4333410" y="3226009"/>
            <a:ext cx="1314191" cy="4259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friends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D93533-301E-DEE3-9A88-55A1C7D79431}"/>
              </a:ext>
            </a:extLst>
          </p:cNvPr>
          <p:cNvSpPr txBox="1">
            <a:spLocks/>
          </p:cNvSpPr>
          <p:nvPr/>
        </p:nvSpPr>
        <p:spPr>
          <a:xfrm>
            <a:off x="5869284" y="3235840"/>
            <a:ext cx="60409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2D81C92-AE62-B200-C2AA-27A154DCCDA6}"/>
              </a:ext>
            </a:extLst>
          </p:cNvPr>
          <p:cNvSpPr txBox="1">
            <a:spLocks/>
          </p:cNvSpPr>
          <p:nvPr/>
        </p:nvSpPr>
        <p:spPr>
          <a:xfrm>
            <a:off x="6648321" y="3219900"/>
            <a:ext cx="98566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meet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8A00AC9-71E3-270B-F9DF-C24C78B05126}"/>
              </a:ext>
            </a:extLst>
          </p:cNvPr>
          <p:cNvSpPr txBox="1">
            <a:spLocks/>
          </p:cNvSpPr>
          <p:nvPr/>
        </p:nvSpPr>
        <p:spPr>
          <a:xfrm>
            <a:off x="3132475" y="4731113"/>
            <a:ext cx="1080120" cy="4259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many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ED0E3D2F-1814-9D85-FA58-E42E0193C2F6}"/>
              </a:ext>
            </a:extLst>
          </p:cNvPr>
          <p:cNvSpPr txBox="1">
            <a:spLocks/>
          </p:cNvSpPr>
          <p:nvPr/>
        </p:nvSpPr>
        <p:spPr>
          <a:xfrm>
            <a:off x="4392509" y="4731113"/>
            <a:ext cx="1314191" cy="4259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friends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3B3C74A-B975-34DA-B8A4-767284435C90}"/>
              </a:ext>
            </a:extLst>
          </p:cNvPr>
          <p:cNvSpPr txBox="1">
            <a:spLocks/>
          </p:cNvSpPr>
          <p:nvPr/>
        </p:nvSpPr>
        <p:spPr>
          <a:xfrm>
            <a:off x="5928383" y="4740944"/>
            <a:ext cx="60409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DCB2CD2-E3C4-BD5E-211F-323A10BFF4A4}"/>
              </a:ext>
            </a:extLst>
          </p:cNvPr>
          <p:cNvSpPr txBox="1">
            <a:spLocks/>
          </p:cNvSpPr>
          <p:nvPr/>
        </p:nvSpPr>
        <p:spPr>
          <a:xfrm>
            <a:off x="6707420" y="4725004"/>
            <a:ext cx="98566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meet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6E8FF12E-6C8E-275B-2716-AE6FCACA5C87}"/>
              </a:ext>
            </a:extLst>
          </p:cNvPr>
          <p:cNvSpPr txBox="1">
            <a:spLocks/>
          </p:cNvSpPr>
          <p:nvPr/>
        </p:nvSpPr>
        <p:spPr>
          <a:xfrm>
            <a:off x="2125536" y="4723612"/>
            <a:ext cx="1080120" cy="4259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56" grpId="0"/>
      <p:bldP spid="57" grpId="0" animBg="1"/>
      <p:bldP spid="46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角丸四角形吹き出し 372"/>
          <p:cNvSpPr/>
          <p:nvPr/>
        </p:nvSpPr>
        <p:spPr>
          <a:xfrm>
            <a:off x="2051720" y="2895192"/>
            <a:ext cx="5832648" cy="648072"/>
          </a:xfrm>
          <a:prstGeom prst="wedgeRoundRectCallout">
            <a:avLst>
              <a:gd name="adj1" fmla="val 46125"/>
              <a:gd name="adj2" fmla="val 1520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2051720" y="3039208"/>
            <a:ext cx="590465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Do you have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anything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eat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)?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6046386" y="3055755"/>
            <a:ext cx="1656184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572000" y="518928"/>
            <a:ext cx="4248472" cy="792088"/>
          </a:xfrm>
          <a:prstGeom prst="borderCallout1">
            <a:avLst>
              <a:gd name="adj1" fmla="val 41180"/>
              <a:gd name="adj2" fmla="val -665"/>
              <a:gd name="adj3" fmla="val 85343"/>
              <a:gd name="adj4" fmla="val -16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932040" y="590936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anything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444208" y="590936"/>
            <a:ext cx="19207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eat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459636" y="609206"/>
            <a:ext cx="194421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4" descr="C:\Users\秀紀\AppData\Local\Microsoft\Windows\INetCache\IE\G26HZSMG\MC9003558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62944"/>
            <a:ext cx="1675181" cy="1944929"/>
          </a:xfrm>
          <a:prstGeom prst="rect">
            <a:avLst/>
          </a:prstGeom>
          <a:noFill/>
        </p:spPr>
      </p:pic>
      <p:sp>
        <p:nvSpPr>
          <p:cNvPr id="30" name="タイトル 1"/>
          <p:cNvSpPr txBox="1">
            <a:spLocks/>
          </p:cNvSpPr>
          <p:nvPr/>
        </p:nvSpPr>
        <p:spPr>
          <a:xfrm>
            <a:off x="4932040" y="950976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*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疑問文・否定文のとき</a:t>
            </a:r>
          </a:p>
        </p:txBody>
      </p:sp>
      <p:sp>
        <p:nvSpPr>
          <p:cNvPr id="31" name="角丸四角形吹き出し 30"/>
          <p:cNvSpPr/>
          <p:nvPr/>
        </p:nvSpPr>
        <p:spPr>
          <a:xfrm>
            <a:off x="1979712" y="590936"/>
            <a:ext cx="2160240" cy="1656184"/>
          </a:xfrm>
          <a:prstGeom prst="wedgeRoundRectCallout">
            <a:avLst>
              <a:gd name="adj1" fmla="val -59634"/>
              <a:gd name="adj2" fmla="val -28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2123246" y="662944"/>
            <a:ext cx="1847521" cy="1440160"/>
            <a:chOff x="2123246" y="332656"/>
            <a:chExt cx="1847521" cy="1440160"/>
          </a:xfrm>
        </p:grpSpPr>
        <p:pic>
          <p:nvPicPr>
            <p:cNvPr id="1026" name="Picture 2" descr="C:\Users\秀紀\AppData\Local\Microsoft\Windows\INetCache\IE\3SRBCPU4\MC90023348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32657"/>
              <a:ext cx="910935" cy="720080"/>
            </a:xfrm>
            <a:prstGeom prst="rect">
              <a:avLst/>
            </a:prstGeom>
            <a:noFill/>
          </p:spPr>
        </p:pic>
        <p:pic>
          <p:nvPicPr>
            <p:cNvPr id="1027" name="Picture 3" descr="C:\Users\秀紀\AppData\Local\Microsoft\Windows\INetCache\IE\BGV30LGJ\MC900233487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332656"/>
              <a:ext cx="938020" cy="720080"/>
            </a:xfrm>
            <a:prstGeom prst="rect">
              <a:avLst/>
            </a:prstGeom>
            <a:noFill/>
          </p:spPr>
        </p:pic>
        <p:pic>
          <p:nvPicPr>
            <p:cNvPr id="1028" name="Picture 4" descr="C:\Users\秀紀\AppData\Local\Microsoft\Windows\INetCache\IE\G26HZSMG\MC90023349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246" y="1052736"/>
              <a:ext cx="936586" cy="720080"/>
            </a:xfrm>
            <a:prstGeom prst="rect">
              <a:avLst/>
            </a:prstGeom>
            <a:noFill/>
          </p:spPr>
        </p:pic>
        <p:pic>
          <p:nvPicPr>
            <p:cNvPr id="1029" name="Picture 5" descr="C:\Users\秀紀\AppData\Local\Microsoft\Windows\INetCache\IE\UBD40U21\MC90023349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1052736"/>
              <a:ext cx="871614" cy="720080"/>
            </a:xfrm>
            <a:prstGeom prst="rect">
              <a:avLst/>
            </a:prstGeom>
            <a:noFill/>
          </p:spPr>
        </p:pic>
      </p:grpSp>
      <p:grpSp>
        <p:nvGrpSpPr>
          <p:cNvPr id="1032" name="Group 8"/>
          <p:cNvGrpSpPr>
            <a:grpSpLocks noChangeAspect="1"/>
          </p:cNvGrpSpPr>
          <p:nvPr/>
        </p:nvGrpSpPr>
        <p:grpSpPr bwMode="auto">
          <a:xfrm flipH="1">
            <a:off x="7596336" y="3975312"/>
            <a:ext cx="1368152" cy="1973968"/>
            <a:chOff x="4105" y="935"/>
            <a:chExt cx="771" cy="1178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105" y="935"/>
              <a:ext cx="771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341" y="1774"/>
              <a:ext cx="37" cy="5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2" y="3"/>
                </a:cxn>
                <a:cxn ang="0">
                  <a:pos x="65" y="10"/>
                </a:cxn>
                <a:cxn ang="0">
                  <a:pos x="57" y="20"/>
                </a:cxn>
                <a:cxn ang="0">
                  <a:pos x="47" y="34"/>
                </a:cxn>
                <a:cxn ang="0">
                  <a:pos x="39" y="51"/>
                </a:cxn>
                <a:cxn ang="0">
                  <a:pos x="31" y="70"/>
                </a:cxn>
                <a:cxn ang="0">
                  <a:pos x="29" y="91"/>
                </a:cxn>
                <a:cxn ang="0">
                  <a:pos x="30" y="113"/>
                </a:cxn>
                <a:cxn ang="0">
                  <a:pos x="28" y="111"/>
                </a:cxn>
                <a:cxn ang="0">
                  <a:pos x="21" y="106"/>
                </a:cxn>
                <a:cxn ang="0">
                  <a:pos x="14" y="97"/>
                </a:cxn>
                <a:cxn ang="0">
                  <a:pos x="7" y="86"/>
                </a:cxn>
                <a:cxn ang="0">
                  <a:pos x="1" y="71"/>
                </a:cxn>
                <a:cxn ang="0">
                  <a:pos x="0" y="55"/>
                </a:cxn>
                <a:cxn ang="0">
                  <a:pos x="3" y="35"/>
                </a:cxn>
                <a:cxn ang="0">
                  <a:pos x="15" y="14"/>
                </a:cxn>
                <a:cxn ang="0">
                  <a:pos x="74" y="0"/>
                </a:cxn>
              </a:cxnLst>
              <a:rect l="0" t="0" r="r" b="b"/>
              <a:pathLst>
                <a:path w="74" h="113">
                  <a:moveTo>
                    <a:pt x="74" y="0"/>
                  </a:moveTo>
                  <a:lnTo>
                    <a:pt x="72" y="3"/>
                  </a:lnTo>
                  <a:lnTo>
                    <a:pt x="65" y="10"/>
                  </a:lnTo>
                  <a:lnTo>
                    <a:pt x="57" y="20"/>
                  </a:lnTo>
                  <a:lnTo>
                    <a:pt x="47" y="34"/>
                  </a:lnTo>
                  <a:lnTo>
                    <a:pt x="39" y="51"/>
                  </a:lnTo>
                  <a:lnTo>
                    <a:pt x="31" y="70"/>
                  </a:lnTo>
                  <a:lnTo>
                    <a:pt x="29" y="91"/>
                  </a:lnTo>
                  <a:lnTo>
                    <a:pt x="30" y="113"/>
                  </a:lnTo>
                  <a:lnTo>
                    <a:pt x="28" y="111"/>
                  </a:lnTo>
                  <a:lnTo>
                    <a:pt x="21" y="106"/>
                  </a:lnTo>
                  <a:lnTo>
                    <a:pt x="14" y="97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55"/>
                  </a:lnTo>
                  <a:lnTo>
                    <a:pt x="3" y="35"/>
                  </a:lnTo>
                  <a:lnTo>
                    <a:pt x="15" y="1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E2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660" y="1595"/>
              <a:ext cx="93" cy="151"/>
            </a:xfrm>
            <a:custGeom>
              <a:avLst/>
              <a:gdLst/>
              <a:ahLst/>
              <a:cxnLst>
                <a:cxn ang="0">
                  <a:pos x="188" y="103"/>
                </a:cxn>
                <a:cxn ang="0">
                  <a:pos x="186" y="110"/>
                </a:cxn>
                <a:cxn ang="0">
                  <a:pos x="183" y="127"/>
                </a:cxn>
                <a:cxn ang="0">
                  <a:pos x="175" y="152"/>
                </a:cxn>
                <a:cxn ang="0">
                  <a:pos x="163" y="183"/>
                </a:cxn>
                <a:cxn ang="0">
                  <a:pos x="143" y="217"/>
                </a:cxn>
                <a:cxn ang="0">
                  <a:pos x="115" y="249"/>
                </a:cxn>
                <a:cxn ang="0">
                  <a:pos x="77" y="279"/>
                </a:cxn>
                <a:cxn ang="0">
                  <a:pos x="27" y="302"/>
                </a:cxn>
                <a:cxn ang="0">
                  <a:pos x="27" y="278"/>
                </a:cxn>
                <a:cxn ang="0">
                  <a:pos x="24" y="219"/>
                </a:cxn>
                <a:cxn ang="0">
                  <a:pos x="16" y="148"/>
                </a:cxn>
                <a:cxn ang="0">
                  <a:pos x="2" y="84"/>
                </a:cxn>
                <a:cxn ang="0">
                  <a:pos x="0" y="66"/>
                </a:cxn>
                <a:cxn ang="0">
                  <a:pos x="9" y="50"/>
                </a:cxn>
                <a:cxn ang="0">
                  <a:pos x="25" y="36"/>
                </a:cxn>
                <a:cxn ang="0">
                  <a:pos x="45" y="23"/>
                </a:cxn>
                <a:cxn ang="0">
                  <a:pos x="65" y="13"/>
                </a:cxn>
                <a:cxn ang="0">
                  <a:pos x="84" y="6"/>
                </a:cxn>
                <a:cxn ang="0">
                  <a:pos x="97" y="1"/>
                </a:cxn>
                <a:cxn ang="0">
                  <a:pos x="102" y="0"/>
                </a:cxn>
                <a:cxn ang="0">
                  <a:pos x="188" y="103"/>
                </a:cxn>
              </a:cxnLst>
              <a:rect l="0" t="0" r="r" b="b"/>
              <a:pathLst>
                <a:path w="188" h="302">
                  <a:moveTo>
                    <a:pt x="188" y="103"/>
                  </a:moveTo>
                  <a:lnTo>
                    <a:pt x="186" y="110"/>
                  </a:lnTo>
                  <a:lnTo>
                    <a:pt x="183" y="127"/>
                  </a:lnTo>
                  <a:lnTo>
                    <a:pt x="175" y="152"/>
                  </a:lnTo>
                  <a:lnTo>
                    <a:pt x="163" y="183"/>
                  </a:lnTo>
                  <a:lnTo>
                    <a:pt x="143" y="217"/>
                  </a:lnTo>
                  <a:lnTo>
                    <a:pt x="115" y="249"/>
                  </a:lnTo>
                  <a:lnTo>
                    <a:pt x="77" y="279"/>
                  </a:lnTo>
                  <a:lnTo>
                    <a:pt x="27" y="302"/>
                  </a:lnTo>
                  <a:lnTo>
                    <a:pt x="27" y="278"/>
                  </a:lnTo>
                  <a:lnTo>
                    <a:pt x="24" y="219"/>
                  </a:lnTo>
                  <a:lnTo>
                    <a:pt x="16" y="148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9" y="50"/>
                  </a:lnTo>
                  <a:lnTo>
                    <a:pt x="25" y="36"/>
                  </a:lnTo>
                  <a:lnTo>
                    <a:pt x="45" y="23"/>
                  </a:lnTo>
                  <a:lnTo>
                    <a:pt x="65" y="13"/>
                  </a:lnTo>
                  <a:lnTo>
                    <a:pt x="84" y="6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8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2" y="1615"/>
              <a:ext cx="71" cy="10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81" y="2"/>
                </a:cxn>
                <a:cxn ang="0">
                  <a:pos x="84" y="6"/>
                </a:cxn>
                <a:cxn ang="0">
                  <a:pos x="88" y="12"/>
                </a:cxn>
                <a:cxn ang="0">
                  <a:pos x="95" y="21"/>
                </a:cxn>
                <a:cxn ang="0">
                  <a:pos x="104" y="30"/>
                </a:cxn>
                <a:cxn ang="0">
                  <a:pos x="115" y="42"/>
                </a:cxn>
                <a:cxn ang="0">
                  <a:pos x="128" y="55"/>
                </a:cxn>
                <a:cxn ang="0">
                  <a:pos x="141" y="67"/>
                </a:cxn>
                <a:cxn ang="0">
                  <a:pos x="141" y="71"/>
                </a:cxn>
                <a:cxn ang="0">
                  <a:pos x="140" y="81"/>
                </a:cxn>
                <a:cxn ang="0">
                  <a:pos x="136" y="96"/>
                </a:cxn>
                <a:cxn ang="0">
                  <a:pos x="129" y="116"/>
                </a:cxn>
                <a:cxn ang="0">
                  <a:pos x="118" y="138"/>
                </a:cxn>
                <a:cxn ang="0">
                  <a:pos x="100" y="159"/>
                </a:cxn>
                <a:cxn ang="0">
                  <a:pos x="76" y="181"/>
                </a:cxn>
                <a:cxn ang="0">
                  <a:pos x="44" y="202"/>
                </a:cxn>
                <a:cxn ang="0">
                  <a:pos x="41" y="201"/>
                </a:cxn>
                <a:cxn ang="0">
                  <a:pos x="37" y="199"/>
                </a:cxn>
                <a:cxn ang="0">
                  <a:pos x="30" y="193"/>
                </a:cxn>
                <a:cxn ang="0">
                  <a:pos x="22" y="185"/>
                </a:cxn>
                <a:cxn ang="0">
                  <a:pos x="13" y="174"/>
                </a:cxn>
                <a:cxn ang="0">
                  <a:pos x="7" y="159"/>
                </a:cxn>
                <a:cxn ang="0">
                  <a:pos x="2" y="142"/>
                </a:cxn>
                <a:cxn ang="0">
                  <a:pos x="0" y="120"/>
                </a:cxn>
                <a:cxn ang="0">
                  <a:pos x="1" y="97"/>
                </a:cxn>
                <a:cxn ang="0">
                  <a:pos x="6" y="78"/>
                </a:cxn>
                <a:cxn ang="0">
                  <a:pos x="12" y="59"/>
                </a:cxn>
                <a:cxn ang="0">
                  <a:pos x="21" y="44"/>
                </a:cxn>
                <a:cxn ang="0">
                  <a:pos x="32" y="30"/>
                </a:cxn>
                <a:cxn ang="0">
                  <a:pos x="46" y="19"/>
                </a:cxn>
                <a:cxn ang="0">
                  <a:pos x="62" y="9"/>
                </a:cxn>
                <a:cxn ang="0">
                  <a:pos x="79" y="0"/>
                </a:cxn>
              </a:cxnLst>
              <a:rect l="0" t="0" r="r" b="b"/>
              <a:pathLst>
                <a:path w="141" h="202">
                  <a:moveTo>
                    <a:pt x="79" y="0"/>
                  </a:moveTo>
                  <a:lnTo>
                    <a:pt x="81" y="2"/>
                  </a:lnTo>
                  <a:lnTo>
                    <a:pt x="84" y="6"/>
                  </a:lnTo>
                  <a:lnTo>
                    <a:pt x="88" y="12"/>
                  </a:lnTo>
                  <a:lnTo>
                    <a:pt x="95" y="21"/>
                  </a:lnTo>
                  <a:lnTo>
                    <a:pt x="104" y="30"/>
                  </a:lnTo>
                  <a:lnTo>
                    <a:pt x="115" y="42"/>
                  </a:lnTo>
                  <a:lnTo>
                    <a:pt x="128" y="55"/>
                  </a:lnTo>
                  <a:lnTo>
                    <a:pt x="141" y="67"/>
                  </a:lnTo>
                  <a:lnTo>
                    <a:pt x="141" y="71"/>
                  </a:lnTo>
                  <a:lnTo>
                    <a:pt x="140" y="81"/>
                  </a:lnTo>
                  <a:lnTo>
                    <a:pt x="136" y="96"/>
                  </a:lnTo>
                  <a:lnTo>
                    <a:pt x="129" y="116"/>
                  </a:lnTo>
                  <a:lnTo>
                    <a:pt x="118" y="138"/>
                  </a:lnTo>
                  <a:lnTo>
                    <a:pt x="100" y="159"/>
                  </a:lnTo>
                  <a:lnTo>
                    <a:pt x="76" y="181"/>
                  </a:lnTo>
                  <a:lnTo>
                    <a:pt x="44" y="202"/>
                  </a:lnTo>
                  <a:lnTo>
                    <a:pt x="41" y="201"/>
                  </a:lnTo>
                  <a:lnTo>
                    <a:pt x="37" y="199"/>
                  </a:lnTo>
                  <a:lnTo>
                    <a:pt x="30" y="193"/>
                  </a:lnTo>
                  <a:lnTo>
                    <a:pt x="22" y="185"/>
                  </a:lnTo>
                  <a:lnTo>
                    <a:pt x="13" y="174"/>
                  </a:lnTo>
                  <a:lnTo>
                    <a:pt x="7" y="159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1" y="97"/>
                  </a:lnTo>
                  <a:lnTo>
                    <a:pt x="6" y="78"/>
                  </a:lnTo>
                  <a:lnTo>
                    <a:pt x="12" y="59"/>
                  </a:lnTo>
                  <a:lnTo>
                    <a:pt x="21" y="44"/>
                  </a:lnTo>
                  <a:lnTo>
                    <a:pt x="32" y="30"/>
                  </a:lnTo>
                  <a:lnTo>
                    <a:pt x="46" y="19"/>
                  </a:lnTo>
                  <a:lnTo>
                    <a:pt x="62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699" y="1550"/>
              <a:ext cx="93" cy="100"/>
            </a:xfrm>
            <a:custGeom>
              <a:avLst/>
              <a:gdLst/>
              <a:ahLst/>
              <a:cxnLst>
                <a:cxn ang="0">
                  <a:pos x="36" y="177"/>
                </a:cxn>
                <a:cxn ang="0">
                  <a:pos x="34" y="174"/>
                </a:cxn>
                <a:cxn ang="0">
                  <a:pos x="27" y="168"/>
                </a:cxn>
                <a:cxn ang="0">
                  <a:pos x="18" y="159"/>
                </a:cxn>
                <a:cxn ang="0">
                  <a:pos x="9" y="147"/>
                </a:cxn>
                <a:cxn ang="0">
                  <a:pos x="2" y="130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15" y="64"/>
                </a:cxn>
                <a:cxn ang="0">
                  <a:pos x="16" y="62"/>
                </a:cxn>
                <a:cxn ang="0">
                  <a:pos x="19" y="59"/>
                </a:cxn>
                <a:cxn ang="0">
                  <a:pos x="24" y="54"/>
                </a:cxn>
                <a:cxn ang="0">
                  <a:pos x="30" y="49"/>
                </a:cxn>
                <a:cxn ang="0">
                  <a:pos x="37" y="44"/>
                </a:cxn>
                <a:cxn ang="0">
                  <a:pos x="45" y="41"/>
                </a:cxn>
                <a:cxn ang="0">
                  <a:pos x="54" y="39"/>
                </a:cxn>
                <a:cxn ang="0">
                  <a:pos x="62" y="41"/>
                </a:cxn>
                <a:cxn ang="0">
                  <a:pos x="63" y="38"/>
                </a:cxn>
                <a:cxn ang="0">
                  <a:pos x="65" y="31"/>
                </a:cxn>
                <a:cxn ang="0">
                  <a:pos x="69" y="22"/>
                </a:cxn>
                <a:cxn ang="0">
                  <a:pos x="77" y="13"/>
                </a:cxn>
                <a:cxn ang="0">
                  <a:pos x="86" y="5"/>
                </a:cxn>
                <a:cxn ang="0">
                  <a:pos x="97" y="0"/>
                </a:cxn>
                <a:cxn ang="0">
                  <a:pos x="112" y="1"/>
                </a:cxn>
                <a:cxn ang="0">
                  <a:pos x="130" y="9"/>
                </a:cxn>
                <a:cxn ang="0">
                  <a:pos x="148" y="24"/>
                </a:cxn>
                <a:cxn ang="0">
                  <a:pos x="162" y="42"/>
                </a:cxn>
                <a:cxn ang="0">
                  <a:pos x="175" y="64"/>
                </a:cxn>
                <a:cxn ang="0">
                  <a:pos x="183" y="87"/>
                </a:cxn>
                <a:cxn ang="0">
                  <a:pos x="185" y="112"/>
                </a:cxn>
                <a:cxn ang="0">
                  <a:pos x="180" y="136"/>
                </a:cxn>
                <a:cxn ang="0">
                  <a:pos x="168" y="159"/>
                </a:cxn>
                <a:cxn ang="0">
                  <a:pos x="147" y="181"/>
                </a:cxn>
                <a:cxn ang="0">
                  <a:pos x="126" y="195"/>
                </a:cxn>
                <a:cxn ang="0">
                  <a:pos x="104" y="201"/>
                </a:cxn>
                <a:cxn ang="0">
                  <a:pos x="85" y="201"/>
                </a:cxn>
                <a:cxn ang="0">
                  <a:pos x="69" y="196"/>
                </a:cxn>
                <a:cxn ang="0">
                  <a:pos x="55" y="190"/>
                </a:cxn>
                <a:cxn ang="0">
                  <a:pos x="45" y="183"/>
                </a:cxn>
                <a:cxn ang="0">
                  <a:pos x="38" y="179"/>
                </a:cxn>
                <a:cxn ang="0">
                  <a:pos x="36" y="177"/>
                </a:cxn>
              </a:cxnLst>
              <a:rect l="0" t="0" r="r" b="b"/>
              <a:pathLst>
                <a:path w="185" h="201">
                  <a:moveTo>
                    <a:pt x="36" y="177"/>
                  </a:moveTo>
                  <a:lnTo>
                    <a:pt x="34" y="174"/>
                  </a:lnTo>
                  <a:lnTo>
                    <a:pt x="27" y="168"/>
                  </a:lnTo>
                  <a:lnTo>
                    <a:pt x="18" y="159"/>
                  </a:lnTo>
                  <a:lnTo>
                    <a:pt x="9" y="147"/>
                  </a:lnTo>
                  <a:lnTo>
                    <a:pt x="2" y="130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5" y="64"/>
                  </a:lnTo>
                  <a:lnTo>
                    <a:pt x="16" y="62"/>
                  </a:lnTo>
                  <a:lnTo>
                    <a:pt x="19" y="59"/>
                  </a:lnTo>
                  <a:lnTo>
                    <a:pt x="24" y="54"/>
                  </a:lnTo>
                  <a:lnTo>
                    <a:pt x="30" y="49"/>
                  </a:lnTo>
                  <a:lnTo>
                    <a:pt x="37" y="44"/>
                  </a:lnTo>
                  <a:lnTo>
                    <a:pt x="45" y="41"/>
                  </a:lnTo>
                  <a:lnTo>
                    <a:pt x="54" y="39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5" y="31"/>
                  </a:lnTo>
                  <a:lnTo>
                    <a:pt x="69" y="22"/>
                  </a:lnTo>
                  <a:lnTo>
                    <a:pt x="77" y="13"/>
                  </a:lnTo>
                  <a:lnTo>
                    <a:pt x="86" y="5"/>
                  </a:lnTo>
                  <a:lnTo>
                    <a:pt x="97" y="0"/>
                  </a:lnTo>
                  <a:lnTo>
                    <a:pt x="112" y="1"/>
                  </a:lnTo>
                  <a:lnTo>
                    <a:pt x="130" y="9"/>
                  </a:lnTo>
                  <a:lnTo>
                    <a:pt x="148" y="24"/>
                  </a:lnTo>
                  <a:lnTo>
                    <a:pt x="162" y="42"/>
                  </a:lnTo>
                  <a:lnTo>
                    <a:pt x="175" y="64"/>
                  </a:lnTo>
                  <a:lnTo>
                    <a:pt x="183" y="87"/>
                  </a:lnTo>
                  <a:lnTo>
                    <a:pt x="185" y="112"/>
                  </a:lnTo>
                  <a:lnTo>
                    <a:pt x="180" y="136"/>
                  </a:lnTo>
                  <a:lnTo>
                    <a:pt x="168" y="159"/>
                  </a:lnTo>
                  <a:lnTo>
                    <a:pt x="147" y="181"/>
                  </a:lnTo>
                  <a:lnTo>
                    <a:pt x="126" y="195"/>
                  </a:lnTo>
                  <a:lnTo>
                    <a:pt x="104" y="201"/>
                  </a:lnTo>
                  <a:lnTo>
                    <a:pt x="85" y="201"/>
                  </a:lnTo>
                  <a:lnTo>
                    <a:pt x="69" y="196"/>
                  </a:lnTo>
                  <a:lnTo>
                    <a:pt x="55" y="190"/>
                  </a:lnTo>
                  <a:lnTo>
                    <a:pt x="45" y="183"/>
                  </a:lnTo>
                  <a:lnTo>
                    <a:pt x="38" y="179"/>
                  </a:lnTo>
                  <a:lnTo>
                    <a:pt x="36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368" y="2039"/>
              <a:ext cx="94" cy="74"/>
            </a:xfrm>
            <a:custGeom>
              <a:avLst/>
              <a:gdLst/>
              <a:ahLst/>
              <a:cxnLst>
                <a:cxn ang="0">
                  <a:pos x="114" y="15"/>
                </a:cxn>
                <a:cxn ang="0">
                  <a:pos x="118" y="19"/>
                </a:cxn>
                <a:cxn ang="0">
                  <a:pos x="132" y="33"/>
                </a:cxn>
                <a:cxn ang="0">
                  <a:pos x="149" y="51"/>
                </a:cxn>
                <a:cxn ang="0">
                  <a:pos x="166" y="73"/>
                </a:cxn>
                <a:cxn ang="0">
                  <a:pos x="179" y="97"/>
                </a:cxn>
                <a:cxn ang="0">
                  <a:pos x="187" y="118"/>
                </a:cxn>
                <a:cxn ang="0">
                  <a:pos x="183" y="135"/>
                </a:cxn>
                <a:cxn ang="0">
                  <a:pos x="166" y="147"/>
                </a:cxn>
                <a:cxn ang="0">
                  <a:pos x="162" y="147"/>
                </a:cxn>
                <a:cxn ang="0">
                  <a:pos x="154" y="146"/>
                </a:cxn>
                <a:cxn ang="0">
                  <a:pos x="142" y="145"/>
                </a:cxn>
                <a:cxn ang="0">
                  <a:pos x="127" y="144"/>
                </a:cxn>
                <a:cxn ang="0">
                  <a:pos x="110" y="140"/>
                </a:cxn>
                <a:cxn ang="0">
                  <a:pos x="90" y="137"/>
                </a:cxn>
                <a:cxn ang="0">
                  <a:pos x="71" y="131"/>
                </a:cxn>
                <a:cxn ang="0">
                  <a:pos x="52" y="125"/>
                </a:cxn>
                <a:cxn ang="0">
                  <a:pos x="34" y="118"/>
                </a:cxn>
                <a:cxn ang="0">
                  <a:pos x="20" y="109"/>
                </a:cxn>
                <a:cxn ang="0">
                  <a:pos x="9" y="97"/>
                </a:cxn>
                <a:cxn ang="0">
                  <a:pos x="2" y="85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15" y="35"/>
                </a:cxn>
                <a:cxn ang="0">
                  <a:pos x="36" y="15"/>
                </a:cxn>
                <a:cxn ang="0">
                  <a:pos x="37" y="13"/>
                </a:cxn>
                <a:cxn ang="0">
                  <a:pos x="42" y="10"/>
                </a:cxn>
                <a:cxn ang="0">
                  <a:pos x="49" y="5"/>
                </a:cxn>
                <a:cxn ang="0">
                  <a:pos x="59" y="2"/>
                </a:cxn>
                <a:cxn ang="0">
                  <a:pos x="71" y="0"/>
                </a:cxn>
                <a:cxn ang="0">
                  <a:pos x="84" y="1"/>
                </a:cxn>
                <a:cxn ang="0">
                  <a:pos x="98" y="5"/>
                </a:cxn>
                <a:cxn ang="0">
                  <a:pos x="114" y="15"/>
                </a:cxn>
              </a:cxnLst>
              <a:rect l="0" t="0" r="r" b="b"/>
              <a:pathLst>
                <a:path w="187" h="147">
                  <a:moveTo>
                    <a:pt x="114" y="15"/>
                  </a:moveTo>
                  <a:lnTo>
                    <a:pt x="118" y="19"/>
                  </a:lnTo>
                  <a:lnTo>
                    <a:pt x="132" y="33"/>
                  </a:lnTo>
                  <a:lnTo>
                    <a:pt x="149" y="51"/>
                  </a:lnTo>
                  <a:lnTo>
                    <a:pt x="166" y="73"/>
                  </a:lnTo>
                  <a:lnTo>
                    <a:pt x="179" y="97"/>
                  </a:lnTo>
                  <a:lnTo>
                    <a:pt x="187" y="118"/>
                  </a:lnTo>
                  <a:lnTo>
                    <a:pt x="183" y="135"/>
                  </a:lnTo>
                  <a:lnTo>
                    <a:pt x="166" y="147"/>
                  </a:lnTo>
                  <a:lnTo>
                    <a:pt x="162" y="147"/>
                  </a:lnTo>
                  <a:lnTo>
                    <a:pt x="154" y="146"/>
                  </a:lnTo>
                  <a:lnTo>
                    <a:pt x="142" y="145"/>
                  </a:lnTo>
                  <a:lnTo>
                    <a:pt x="127" y="144"/>
                  </a:lnTo>
                  <a:lnTo>
                    <a:pt x="110" y="140"/>
                  </a:lnTo>
                  <a:lnTo>
                    <a:pt x="90" y="137"/>
                  </a:lnTo>
                  <a:lnTo>
                    <a:pt x="71" y="131"/>
                  </a:lnTo>
                  <a:lnTo>
                    <a:pt x="52" y="125"/>
                  </a:lnTo>
                  <a:lnTo>
                    <a:pt x="34" y="118"/>
                  </a:lnTo>
                  <a:lnTo>
                    <a:pt x="20" y="109"/>
                  </a:lnTo>
                  <a:lnTo>
                    <a:pt x="9" y="97"/>
                  </a:lnTo>
                  <a:lnTo>
                    <a:pt x="2" y="85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15" y="35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2" y="10"/>
                  </a:lnTo>
                  <a:lnTo>
                    <a:pt x="49" y="5"/>
                  </a:lnTo>
                  <a:lnTo>
                    <a:pt x="59" y="2"/>
                  </a:lnTo>
                  <a:lnTo>
                    <a:pt x="71" y="0"/>
                  </a:lnTo>
                  <a:lnTo>
                    <a:pt x="84" y="1"/>
                  </a:lnTo>
                  <a:lnTo>
                    <a:pt x="98" y="5"/>
                  </a:lnTo>
                  <a:lnTo>
                    <a:pt x="11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307" y="1532"/>
              <a:ext cx="421" cy="546"/>
            </a:xfrm>
            <a:custGeom>
              <a:avLst/>
              <a:gdLst/>
              <a:ahLst/>
              <a:cxnLst>
                <a:cxn ang="0">
                  <a:pos x="334" y="1"/>
                </a:cxn>
                <a:cxn ang="0">
                  <a:pos x="321" y="5"/>
                </a:cxn>
                <a:cxn ang="0">
                  <a:pos x="296" y="18"/>
                </a:cxn>
                <a:cxn ang="0">
                  <a:pos x="262" y="36"/>
                </a:cxn>
                <a:cxn ang="0">
                  <a:pos x="219" y="63"/>
                </a:cxn>
                <a:cxn ang="0">
                  <a:pos x="173" y="97"/>
                </a:cxn>
                <a:cxn ang="0">
                  <a:pos x="124" y="141"/>
                </a:cxn>
                <a:cxn ang="0">
                  <a:pos x="74" y="195"/>
                </a:cxn>
                <a:cxn ang="0">
                  <a:pos x="28" y="258"/>
                </a:cxn>
                <a:cxn ang="0">
                  <a:pos x="5" y="323"/>
                </a:cxn>
                <a:cxn ang="0">
                  <a:pos x="2" y="389"/>
                </a:cxn>
                <a:cxn ang="0">
                  <a:pos x="14" y="453"/>
                </a:cxn>
                <a:cxn ang="0">
                  <a:pos x="39" y="512"/>
                </a:cxn>
                <a:cxn ang="0">
                  <a:pos x="72" y="565"/>
                </a:cxn>
                <a:cxn ang="0">
                  <a:pos x="111" y="608"/>
                </a:cxn>
                <a:cxn ang="0">
                  <a:pos x="151" y="639"/>
                </a:cxn>
                <a:cxn ang="0">
                  <a:pos x="171" y="659"/>
                </a:cxn>
                <a:cxn ang="0">
                  <a:pos x="177" y="723"/>
                </a:cxn>
                <a:cxn ang="0">
                  <a:pos x="179" y="833"/>
                </a:cxn>
                <a:cxn ang="0">
                  <a:pos x="163" y="964"/>
                </a:cxn>
                <a:cxn ang="0">
                  <a:pos x="146" y="1034"/>
                </a:cxn>
                <a:cxn ang="0">
                  <a:pos x="145" y="1056"/>
                </a:cxn>
                <a:cxn ang="0">
                  <a:pos x="156" y="1081"/>
                </a:cxn>
                <a:cxn ang="0">
                  <a:pos x="190" y="1093"/>
                </a:cxn>
                <a:cxn ang="0">
                  <a:pos x="235" y="1081"/>
                </a:cxn>
                <a:cxn ang="0">
                  <a:pos x="273" y="1065"/>
                </a:cxn>
                <a:cxn ang="0">
                  <a:pos x="313" y="1044"/>
                </a:cxn>
                <a:cxn ang="0">
                  <a:pos x="355" y="1017"/>
                </a:cxn>
                <a:cxn ang="0">
                  <a:pos x="396" y="982"/>
                </a:cxn>
                <a:cxn ang="0">
                  <a:pos x="436" y="941"/>
                </a:cxn>
                <a:cxn ang="0">
                  <a:pos x="474" y="890"/>
                </a:cxn>
                <a:cxn ang="0">
                  <a:pos x="507" y="831"/>
                </a:cxn>
                <a:cxn ang="0">
                  <a:pos x="526" y="805"/>
                </a:cxn>
                <a:cxn ang="0">
                  <a:pos x="560" y="850"/>
                </a:cxn>
                <a:cxn ang="0">
                  <a:pos x="612" y="926"/>
                </a:cxn>
                <a:cxn ang="0">
                  <a:pos x="671" y="1015"/>
                </a:cxn>
                <a:cxn ang="0">
                  <a:pos x="701" y="1061"/>
                </a:cxn>
                <a:cxn ang="0">
                  <a:pos x="727" y="1073"/>
                </a:cxn>
                <a:cxn ang="0">
                  <a:pos x="766" y="1074"/>
                </a:cxn>
                <a:cxn ang="0">
                  <a:pos x="804" y="1041"/>
                </a:cxn>
                <a:cxn ang="0">
                  <a:pos x="831" y="955"/>
                </a:cxn>
                <a:cxn ang="0">
                  <a:pos x="842" y="861"/>
                </a:cxn>
                <a:cxn ang="0">
                  <a:pos x="836" y="760"/>
                </a:cxn>
                <a:cxn ang="0">
                  <a:pos x="812" y="634"/>
                </a:cxn>
                <a:cxn ang="0">
                  <a:pos x="787" y="509"/>
                </a:cxn>
                <a:cxn ang="0">
                  <a:pos x="796" y="389"/>
                </a:cxn>
                <a:cxn ang="0">
                  <a:pos x="803" y="252"/>
                </a:cxn>
                <a:cxn ang="0">
                  <a:pos x="769" y="111"/>
                </a:cxn>
                <a:cxn ang="0">
                  <a:pos x="723" y="46"/>
                </a:cxn>
                <a:cxn ang="0">
                  <a:pos x="700" y="44"/>
                </a:cxn>
                <a:cxn ang="0">
                  <a:pos x="658" y="43"/>
                </a:cxn>
                <a:cxn ang="0">
                  <a:pos x="604" y="41"/>
                </a:cxn>
                <a:cxn ang="0">
                  <a:pos x="542" y="36"/>
                </a:cxn>
                <a:cxn ang="0">
                  <a:pos x="477" y="30"/>
                </a:cxn>
                <a:cxn ang="0">
                  <a:pos x="414" y="19"/>
                </a:cxn>
                <a:cxn ang="0">
                  <a:pos x="359" y="8"/>
                </a:cxn>
              </a:cxnLst>
              <a:rect l="0" t="0" r="r" b="b"/>
              <a:pathLst>
                <a:path w="842" h="1093">
                  <a:moveTo>
                    <a:pt x="337" y="0"/>
                  </a:moveTo>
                  <a:lnTo>
                    <a:pt x="334" y="1"/>
                  </a:lnTo>
                  <a:lnTo>
                    <a:pt x="330" y="2"/>
                  </a:lnTo>
                  <a:lnTo>
                    <a:pt x="321" y="5"/>
                  </a:lnTo>
                  <a:lnTo>
                    <a:pt x="310" y="11"/>
                  </a:lnTo>
                  <a:lnTo>
                    <a:pt x="296" y="18"/>
                  </a:lnTo>
                  <a:lnTo>
                    <a:pt x="279" y="26"/>
                  </a:lnTo>
                  <a:lnTo>
                    <a:pt x="262" y="36"/>
                  </a:lnTo>
                  <a:lnTo>
                    <a:pt x="241" y="49"/>
                  </a:lnTo>
                  <a:lnTo>
                    <a:pt x="219" y="63"/>
                  </a:lnTo>
                  <a:lnTo>
                    <a:pt x="197" y="79"/>
                  </a:lnTo>
                  <a:lnTo>
                    <a:pt x="173" y="97"/>
                  </a:lnTo>
                  <a:lnTo>
                    <a:pt x="148" y="118"/>
                  </a:lnTo>
                  <a:lnTo>
                    <a:pt x="124" y="141"/>
                  </a:lnTo>
                  <a:lnTo>
                    <a:pt x="99" y="167"/>
                  </a:lnTo>
                  <a:lnTo>
                    <a:pt x="74" y="195"/>
                  </a:lnTo>
                  <a:lnTo>
                    <a:pt x="50" y="225"/>
                  </a:lnTo>
                  <a:lnTo>
                    <a:pt x="28" y="258"/>
                  </a:lnTo>
                  <a:lnTo>
                    <a:pt x="14" y="290"/>
                  </a:lnTo>
                  <a:lnTo>
                    <a:pt x="5" y="323"/>
                  </a:lnTo>
                  <a:lnTo>
                    <a:pt x="0" y="357"/>
                  </a:lnTo>
                  <a:lnTo>
                    <a:pt x="2" y="389"/>
                  </a:lnTo>
                  <a:lnTo>
                    <a:pt x="6" y="421"/>
                  </a:lnTo>
                  <a:lnTo>
                    <a:pt x="14" y="453"/>
                  </a:lnTo>
                  <a:lnTo>
                    <a:pt x="25" y="483"/>
                  </a:lnTo>
                  <a:lnTo>
                    <a:pt x="39" y="512"/>
                  </a:lnTo>
                  <a:lnTo>
                    <a:pt x="54" y="540"/>
                  </a:lnTo>
                  <a:lnTo>
                    <a:pt x="72" y="565"/>
                  </a:lnTo>
                  <a:lnTo>
                    <a:pt x="91" y="587"/>
                  </a:lnTo>
                  <a:lnTo>
                    <a:pt x="111" y="608"/>
                  </a:lnTo>
                  <a:lnTo>
                    <a:pt x="130" y="625"/>
                  </a:lnTo>
                  <a:lnTo>
                    <a:pt x="151" y="639"/>
                  </a:lnTo>
                  <a:lnTo>
                    <a:pt x="170" y="649"/>
                  </a:lnTo>
                  <a:lnTo>
                    <a:pt x="171" y="659"/>
                  </a:lnTo>
                  <a:lnTo>
                    <a:pt x="174" y="684"/>
                  </a:lnTo>
                  <a:lnTo>
                    <a:pt x="177" y="723"/>
                  </a:lnTo>
                  <a:lnTo>
                    <a:pt x="179" y="774"/>
                  </a:lnTo>
                  <a:lnTo>
                    <a:pt x="179" y="833"/>
                  </a:lnTo>
                  <a:lnTo>
                    <a:pt x="173" y="897"/>
                  </a:lnTo>
                  <a:lnTo>
                    <a:pt x="163" y="964"/>
                  </a:lnTo>
                  <a:lnTo>
                    <a:pt x="146" y="1031"/>
                  </a:lnTo>
                  <a:lnTo>
                    <a:pt x="146" y="1034"/>
                  </a:lnTo>
                  <a:lnTo>
                    <a:pt x="145" y="1043"/>
                  </a:lnTo>
                  <a:lnTo>
                    <a:pt x="145" y="1056"/>
                  </a:lnTo>
                  <a:lnTo>
                    <a:pt x="148" y="1069"/>
                  </a:lnTo>
                  <a:lnTo>
                    <a:pt x="156" y="1081"/>
                  </a:lnTo>
                  <a:lnTo>
                    <a:pt x="170" y="1089"/>
                  </a:lnTo>
                  <a:lnTo>
                    <a:pt x="190" y="1093"/>
                  </a:lnTo>
                  <a:lnTo>
                    <a:pt x="218" y="1087"/>
                  </a:lnTo>
                  <a:lnTo>
                    <a:pt x="235" y="1081"/>
                  </a:lnTo>
                  <a:lnTo>
                    <a:pt x="254" y="1074"/>
                  </a:lnTo>
                  <a:lnTo>
                    <a:pt x="273" y="1065"/>
                  </a:lnTo>
                  <a:lnTo>
                    <a:pt x="293" y="1056"/>
                  </a:lnTo>
                  <a:lnTo>
                    <a:pt x="313" y="1044"/>
                  </a:lnTo>
                  <a:lnTo>
                    <a:pt x="333" y="1032"/>
                  </a:lnTo>
                  <a:lnTo>
                    <a:pt x="355" y="1017"/>
                  </a:lnTo>
                  <a:lnTo>
                    <a:pt x="376" y="1001"/>
                  </a:lnTo>
                  <a:lnTo>
                    <a:pt x="396" y="982"/>
                  </a:lnTo>
                  <a:lnTo>
                    <a:pt x="417" y="963"/>
                  </a:lnTo>
                  <a:lnTo>
                    <a:pt x="436" y="941"/>
                  </a:lnTo>
                  <a:lnTo>
                    <a:pt x="455" y="917"/>
                  </a:lnTo>
                  <a:lnTo>
                    <a:pt x="474" y="890"/>
                  </a:lnTo>
                  <a:lnTo>
                    <a:pt x="491" y="861"/>
                  </a:lnTo>
                  <a:lnTo>
                    <a:pt x="507" y="831"/>
                  </a:lnTo>
                  <a:lnTo>
                    <a:pt x="522" y="798"/>
                  </a:lnTo>
                  <a:lnTo>
                    <a:pt x="526" y="805"/>
                  </a:lnTo>
                  <a:lnTo>
                    <a:pt x="539" y="822"/>
                  </a:lnTo>
                  <a:lnTo>
                    <a:pt x="560" y="850"/>
                  </a:lnTo>
                  <a:lnTo>
                    <a:pt x="584" y="886"/>
                  </a:lnTo>
                  <a:lnTo>
                    <a:pt x="612" y="926"/>
                  </a:lnTo>
                  <a:lnTo>
                    <a:pt x="641" y="970"/>
                  </a:lnTo>
                  <a:lnTo>
                    <a:pt x="671" y="1015"/>
                  </a:lnTo>
                  <a:lnTo>
                    <a:pt x="697" y="1058"/>
                  </a:lnTo>
                  <a:lnTo>
                    <a:pt x="701" y="1061"/>
                  </a:lnTo>
                  <a:lnTo>
                    <a:pt x="712" y="1068"/>
                  </a:lnTo>
                  <a:lnTo>
                    <a:pt x="727" y="1073"/>
                  </a:lnTo>
                  <a:lnTo>
                    <a:pt x="746" y="1077"/>
                  </a:lnTo>
                  <a:lnTo>
                    <a:pt x="766" y="1074"/>
                  </a:lnTo>
                  <a:lnTo>
                    <a:pt x="785" y="1064"/>
                  </a:lnTo>
                  <a:lnTo>
                    <a:pt x="804" y="1041"/>
                  </a:lnTo>
                  <a:lnTo>
                    <a:pt x="818" y="1003"/>
                  </a:lnTo>
                  <a:lnTo>
                    <a:pt x="831" y="955"/>
                  </a:lnTo>
                  <a:lnTo>
                    <a:pt x="839" y="907"/>
                  </a:lnTo>
                  <a:lnTo>
                    <a:pt x="842" y="861"/>
                  </a:lnTo>
                  <a:lnTo>
                    <a:pt x="841" y="813"/>
                  </a:lnTo>
                  <a:lnTo>
                    <a:pt x="836" y="760"/>
                  </a:lnTo>
                  <a:lnTo>
                    <a:pt x="826" y="701"/>
                  </a:lnTo>
                  <a:lnTo>
                    <a:pt x="812" y="634"/>
                  </a:lnTo>
                  <a:lnTo>
                    <a:pt x="793" y="557"/>
                  </a:lnTo>
                  <a:lnTo>
                    <a:pt x="787" y="509"/>
                  </a:lnTo>
                  <a:lnTo>
                    <a:pt x="789" y="452"/>
                  </a:lnTo>
                  <a:lnTo>
                    <a:pt x="796" y="389"/>
                  </a:lnTo>
                  <a:lnTo>
                    <a:pt x="802" y="322"/>
                  </a:lnTo>
                  <a:lnTo>
                    <a:pt x="803" y="252"/>
                  </a:lnTo>
                  <a:lnTo>
                    <a:pt x="793" y="182"/>
                  </a:lnTo>
                  <a:lnTo>
                    <a:pt x="769" y="111"/>
                  </a:lnTo>
                  <a:lnTo>
                    <a:pt x="727" y="46"/>
                  </a:lnTo>
                  <a:lnTo>
                    <a:pt x="723" y="46"/>
                  </a:lnTo>
                  <a:lnTo>
                    <a:pt x="714" y="46"/>
                  </a:lnTo>
                  <a:lnTo>
                    <a:pt x="700" y="44"/>
                  </a:lnTo>
                  <a:lnTo>
                    <a:pt x="682" y="44"/>
                  </a:lnTo>
                  <a:lnTo>
                    <a:pt x="658" y="43"/>
                  </a:lnTo>
                  <a:lnTo>
                    <a:pt x="632" y="42"/>
                  </a:lnTo>
                  <a:lnTo>
                    <a:pt x="604" y="41"/>
                  </a:lnTo>
                  <a:lnTo>
                    <a:pt x="574" y="39"/>
                  </a:lnTo>
                  <a:lnTo>
                    <a:pt x="542" y="36"/>
                  </a:lnTo>
                  <a:lnTo>
                    <a:pt x="509" y="33"/>
                  </a:lnTo>
                  <a:lnTo>
                    <a:pt x="477" y="30"/>
                  </a:lnTo>
                  <a:lnTo>
                    <a:pt x="445" y="25"/>
                  </a:lnTo>
                  <a:lnTo>
                    <a:pt x="414" y="19"/>
                  </a:lnTo>
                  <a:lnTo>
                    <a:pt x="386" y="13"/>
                  </a:lnTo>
                  <a:lnTo>
                    <a:pt x="359" y="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" y="1841"/>
              <a:ext cx="298" cy="202"/>
            </a:xfrm>
            <a:custGeom>
              <a:avLst/>
              <a:gdLst/>
              <a:ahLst/>
              <a:cxnLst>
                <a:cxn ang="0">
                  <a:pos x="118" y="14"/>
                </a:cxn>
                <a:cxn ang="0">
                  <a:pos x="124" y="54"/>
                </a:cxn>
                <a:cxn ang="0">
                  <a:pos x="107" y="81"/>
                </a:cxn>
                <a:cxn ang="0">
                  <a:pos x="84" y="92"/>
                </a:cxn>
                <a:cxn ang="0">
                  <a:pos x="57" y="96"/>
                </a:cxn>
                <a:cxn ang="0">
                  <a:pos x="28" y="88"/>
                </a:cxn>
                <a:cxn ang="0">
                  <a:pos x="15" y="85"/>
                </a:cxn>
                <a:cxn ang="0">
                  <a:pos x="19" y="138"/>
                </a:cxn>
                <a:cxn ang="0">
                  <a:pos x="22" y="222"/>
                </a:cxn>
                <a:cxn ang="0">
                  <a:pos x="13" y="315"/>
                </a:cxn>
                <a:cxn ang="0">
                  <a:pos x="1" y="361"/>
                </a:cxn>
                <a:cxn ang="0">
                  <a:pos x="0" y="379"/>
                </a:cxn>
                <a:cxn ang="0">
                  <a:pos x="8" y="400"/>
                </a:cxn>
                <a:cxn ang="0">
                  <a:pos x="36" y="402"/>
                </a:cxn>
                <a:cxn ang="0">
                  <a:pos x="70" y="387"/>
                </a:cxn>
                <a:cxn ang="0">
                  <a:pos x="91" y="374"/>
                </a:cxn>
                <a:cxn ang="0">
                  <a:pos x="118" y="358"/>
                </a:cxn>
                <a:cxn ang="0">
                  <a:pos x="147" y="335"/>
                </a:cxn>
                <a:cxn ang="0">
                  <a:pos x="178" y="308"/>
                </a:cxn>
                <a:cxn ang="0">
                  <a:pos x="210" y="272"/>
                </a:cxn>
                <a:cxn ang="0">
                  <a:pos x="241" y="227"/>
                </a:cxn>
                <a:cxn ang="0">
                  <a:pos x="269" y="173"/>
                </a:cxn>
                <a:cxn ang="0">
                  <a:pos x="295" y="115"/>
                </a:cxn>
                <a:cxn ang="0">
                  <a:pos x="317" y="100"/>
                </a:cxn>
                <a:cxn ang="0">
                  <a:pos x="339" y="118"/>
                </a:cxn>
                <a:cxn ang="0">
                  <a:pos x="359" y="153"/>
                </a:cxn>
                <a:cxn ang="0">
                  <a:pos x="385" y="195"/>
                </a:cxn>
                <a:cxn ang="0">
                  <a:pos x="431" y="262"/>
                </a:cxn>
                <a:cxn ang="0">
                  <a:pos x="480" y="334"/>
                </a:cxn>
                <a:cxn ang="0">
                  <a:pos x="514" y="384"/>
                </a:cxn>
                <a:cxn ang="0">
                  <a:pos x="521" y="393"/>
                </a:cxn>
                <a:cxn ang="0">
                  <a:pos x="537" y="402"/>
                </a:cxn>
                <a:cxn ang="0">
                  <a:pos x="559" y="400"/>
                </a:cxn>
                <a:cxn ang="0">
                  <a:pos x="581" y="364"/>
                </a:cxn>
                <a:cxn ang="0">
                  <a:pos x="590" y="318"/>
                </a:cxn>
                <a:cxn ang="0">
                  <a:pos x="595" y="262"/>
                </a:cxn>
                <a:cxn ang="0">
                  <a:pos x="594" y="167"/>
                </a:cxn>
                <a:cxn ang="0">
                  <a:pos x="574" y="55"/>
                </a:cxn>
                <a:cxn ang="0">
                  <a:pos x="552" y="1"/>
                </a:cxn>
                <a:cxn ang="0">
                  <a:pos x="533" y="8"/>
                </a:cxn>
                <a:cxn ang="0">
                  <a:pos x="497" y="19"/>
                </a:cxn>
                <a:cxn ang="0">
                  <a:pos x="446" y="31"/>
                </a:cxn>
                <a:cxn ang="0">
                  <a:pos x="386" y="40"/>
                </a:cxn>
                <a:cxn ang="0">
                  <a:pos x="316" y="44"/>
                </a:cxn>
                <a:cxn ang="0">
                  <a:pos x="240" y="40"/>
                </a:cxn>
                <a:cxn ang="0">
                  <a:pos x="162" y="24"/>
                </a:cxn>
              </a:cxnLst>
              <a:rect l="0" t="0" r="r" b="b"/>
              <a:pathLst>
                <a:path w="596" h="404">
                  <a:moveTo>
                    <a:pt x="122" y="10"/>
                  </a:moveTo>
                  <a:lnTo>
                    <a:pt x="118" y="14"/>
                  </a:lnTo>
                  <a:lnTo>
                    <a:pt x="122" y="31"/>
                  </a:lnTo>
                  <a:lnTo>
                    <a:pt x="124" y="54"/>
                  </a:lnTo>
                  <a:lnTo>
                    <a:pt x="115" y="75"/>
                  </a:lnTo>
                  <a:lnTo>
                    <a:pt x="107" y="81"/>
                  </a:lnTo>
                  <a:lnTo>
                    <a:pt x="97" y="86"/>
                  </a:lnTo>
                  <a:lnTo>
                    <a:pt x="84" y="92"/>
                  </a:lnTo>
                  <a:lnTo>
                    <a:pt x="71" y="95"/>
                  </a:lnTo>
                  <a:lnTo>
                    <a:pt x="57" y="96"/>
                  </a:lnTo>
                  <a:lnTo>
                    <a:pt x="43" y="93"/>
                  </a:lnTo>
                  <a:lnTo>
                    <a:pt x="28" y="88"/>
                  </a:lnTo>
                  <a:lnTo>
                    <a:pt x="14" y="77"/>
                  </a:lnTo>
                  <a:lnTo>
                    <a:pt x="15" y="85"/>
                  </a:lnTo>
                  <a:lnTo>
                    <a:pt x="17" y="106"/>
                  </a:lnTo>
                  <a:lnTo>
                    <a:pt x="19" y="138"/>
                  </a:lnTo>
                  <a:lnTo>
                    <a:pt x="22" y="177"/>
                  </a:lnTo>
                  <a:lnTo>
                    <a:pt x="22" y="222"/>
                  </a:lnTo>
                  <a:lnTo>
                    <a:pt x="19" y="270"/>
                  </a:lnTo>
                  <a:lnTo>
                    <a:pt x="13" y="315"/>
                  </a:lnTo>
                  <a:lnTo>
                    <a:pt x="3" y="357"/>
                  </a:lnTo>
                  <a:lnTo>
                    <a:pt x="1" y="361"/>
                  </a:lnTo>
                  <a:lnTo>
                    <a:pt x="0" y="369"/>
                  </a:lnTo>
                  <a:lnTo>
                    <a:pt x="0" y="379"/>
                  </a:lnTo>
                  <a:lnTo>
                    <a:pt x="3" y="391"/>
                  </a:lnTo>
                  <a:lnTo>
                    <a:pt x="8" y="400"/>
                  </a:lnTo>
                  <a:lnTo>
                    <a:pt x="19" y="404"/>
                  </a:lnTo>
                  <a:lnTo>
                    <a:pt x="36" y="402"/>
                  </a:lnTo>
                  <a:lnTo>
                    <a:pt x="61" y="392"/>
                  </a:lnTo>
                  <a:lnTo>
                    <a:pt x="70" y="387"/>
                  </a:lnTo>
                  <a:lnTo>
                    <a:pt x="80" y="381"/>
                  </a:lnTo>
                  <a:lnTo>
                    <a:pt x="91" y="374"/>
                  </a:lnTo>
                  <a:lnTo>
                    <a:pt x="104" y="366"/>
                  </a:lnTo>
                  <a:lnTo>
                    <a:pt x="118" y="358"/>
                  </a:lnTo>
                  <a:lnTo>
                    <a:pt x="133" y="348"/>
                  </a:lnTo>
                  <a:lnTo>
                    <a:pt x="147" y="335"/>
                  </a:lnTo>
                  <a:lnTo>
                    <a:pt x="163" y="323"/>
                  </a:lnTo>
                  <a:lnTo>
                    <a:pt x="178" y="308"/>
                  </a:lnTo>
                  <a:lnTo>
                    <a:pt x="194" y="290"/>
                  </a:lnTo>
                  <a:lnTo>
                    <a:pt x="210" y="272"/>
                  </a:lnTo>
                  <a:lnTo>
                    <a:pt x="226" y="250"/>
                  </a:lnTo>
                  <a:lnTo>
                    <a:pt x="241" y="227"/>
                  </a:lnTo>
                  <a:lnTo>
                    <a:pt x="256" y="202"/>
                  </a:lnTo>
                  <a:lnTo>
                    <a:pt x="269" y="173"/>
                  </a:lnTo>
                  <a:lnTo>
                    <a:pt x="283" y="142"/>
                  </a:lnTo>
                  <a:lnTo>
                    <a:pt x="295" y="115"/>
                  </a:lnTo>
                  <a:lnTo>
                    <a:pt x="306" y="103"/>
                  </a:lnTo>
                  <a:lnTo>
                    <a:pt x="317" y="100"/>
                  </a:lnTo>
                  <a:lnTo>
                    <a:pt x="329" y="106"/>
                  </a:lnTo>
                  <a:lnTo>
                    <a:pt x="339" y="118"/>
                  </a:lnTo>
                  <a:lnTo>
                    <a:pt x="349" y="135"/>
                  </a:lnTo>
                  <a:lnTo>
                    <a:pt x="359" y="153"/>
                  </a:lnTo>
                  <a:lnTo>
                    <a:pt x="370" y="172"/>
                  </a:lnTo>
                  <a:lnTo>
                    <a:pt x="385" y="195"/>
                  </a:lnTo>
                  <a:lnTo>
                    <a:pt x="406" y="226"/>
                  </a:lnTo>
                  <a:lnTo>
                    <a:pt x="431" y="262"/>
                  </a:lnTo>
                  <a:lnTo>
                    <a:pt x="455" y="298"/>
                  </a:lnTo>
                  <a:lnTo>
                    <a:pt x="480" y="334"/>
                  </a:lnTo>
                  <a:lnTo>
                    <a:pt x="500" y="363"/>
                  </a:lnTo>
                  <a:lnTo>
                    <a:pt x="514" y="384"/>
                  </a:lnTo>
                  <a:lnTo>
                    <a:pt x="519" y="391"/>
                  </a:lnTo>
                  <a:lnTo>
                    <a:pt x="521" y="393"/>
                  </a:lnTo>
                  <a:lnTo>
                    <a:pt x="528" y="398"/>
                  </a:lnTo>
                  <a:lnTo>
                    <a:pt x="537" y="402"/>
                  </a:lnTo>
                  <a:lnTo>
                    <a:pt x="547" y="403"/>
                  </a:lnTo>
                  <a:lnTo>
                    <a:pt x="559" y="400"/>
                  </a:lnTo>
                  <a:lnTo>
                    <a:pt x="571" y="387"/>
                  </a:lnTo>
                  <a:lnTo>
                    <a:pt x="581" y="364"/>
                  </a:lnTo>
                  <a:lnTo>
                    <a:pt x="589" y="326"/>
                  </a:lnTo>
                  <a:lnTo>
                    <a:pt x="590" y="318"/>
                  </a:lnTo>
                  <a:lnTo>
                    <a:pt x="592" y="295"/>
                  </a:lnTo>
                  <a:lnTo>
                    <a:pt x="595" y="262"/>
                  </a:lnTo>
                  <a:lnTo>
                    <a:pt x="596" y="218"/>
                  </a:lnTo>
                  <a:lnTo>
                    <a:pt x="594" y="167"/>
                  </a:lnTo>
                  <a:lnTo>
                    <a:pt x="587" y="112"/>
                  </a:lnTo>
                  <a:lnTo>
                    <a:pt x="574" y="55"/>
                  </a:lnTo>
                  <a:lnTo>
                    <a:pt x="554" y="0"/>
                  </a:lnTo>
                  <a:lnTo>
                    <a:pt x="552" y="1"/>
                  </a:lnTo>
                  <a:lnTo>
                    <a:pt x="544" y="4"/>
                  </a:lnTo>
                  <a:lnTo>
                    <a:pt x="533" y="8"/>
                  </a:lnTo>
                  <a:lnTo>
                    <a:pt x="516" y="13"/>
                  </a:lnTo>
                  <a:lnTo>
                    <a:pt x="497" y="19"/>
                  </a:lnTo>
                  <a:lnTo>
                    <a:pt x="473" y="25"/>
                  </a:lnTo>
                  <a:lnTo>
                    <a:pt x="446" y="31"/>
                  </a:lnTo>
                  <a:lnTo>
                    <a:pt x="417" y="36"/>
                  </a:lnTo>
                  <a:lnTo>
                    <a:pt x="386" y="40"/>
                  </a:lnTo>
                  <a:lnTo>
                    <a:pt x="351" y="43"/>
                  </a:lnTo>
                  <a:lnTo>
                    <a:pt x="316" y="44"/>
                  </a:lnTo>
                  <a:lnTo>
                    <a:pt x="278" y="44"/>
                  </a:lnTo>
                  <a:lnTo>
                    <a:pt x="240" y="40"/>
                  </a:lnTo>
                  <a:lnTo>
                    <a:pt x="202" y="33"/>
                  </a:lnTo>
                  <a:lnTo>
                    <a:pt x="162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331" y="1543"/>
              <a:ext cx="356" cy="302"/>
            </a:xfrm>
            <a:custGeom>
              <a:avLst/>
              <a:gdLst/>
              <a:ahLst/>
              <a:cxnLst>
                <a:cxn ang="0">
                  <a:pos x="208" y="456"/>
                </a:cxn>
                <a:cxn ang="0">
                  <a:pos x="206" y="393"/>
                </a:cxn>
                <a:cxn ang="0">
                  <a:pos x="219" y="362"/>
                </a:cxn>
                <a:cxn ang="0">
                  <a:pos x="233" y="354"/>
                </a:cxn>
                <a:cxn ang="0">
                  <a:pos x="268" y="344"/>
                </a:cxn>
                <a:cxn ang="0">
                  <a:pos x="306" y="318"/>
                </a:cxn>
                <a:cxn ang="0">
                  <a:pos x="318" y="292"/>
                </a:cxn>
                <a:cxn ang="0">
                  <a:pos x="318" y="273"/>
                </a:cxn>
                <a:cxn ang="0">
                  <a:pos x="303" y="286"/>
                </a:cxn>
                <a:cxn ang="0">
                  <a:pos x="271" y="301"/>
                </a:cxn>
                <a:cxn ang="0">
                  <a:pos x="238" y="306"/>
                </a:cxn>
                <a:cxn ang="0">
                  <a:pos x="205" y="314"/>
                </a:cxn>
                <a:cxn ang="0">
                  <a:pos x="177" y="340"/>
                </a:cxn>
                <a:cxn ang="0">
                  <a:pos x="168" y="397"/>
                </a:cxn>
                <a:cxn ang="0">
                  <a:pos x="173" y="461"/>
                </a:cxn>
                <a:cxn ang="0">
                  <a:pos x="181" y="506"/>
                </a:cxn>
                <a:cxn ang="0">
                  <a:pos x="173" y="519"/>
                </a:cxn>
                <a:cxn ang="0">
                  <a:pos x="154" y="536"/>
                </a:cxn>
                <a:cxn ang="0">
                  <a:pos x="138" y="557"/>
                </a:cxn>
                <a:cxn ang="0">
                  <a:pos x="127" y="571"/>
                </a:cxn>
                <a:cxn ang="0">
                  <a:pos x="82" y="540"/>
                </a:cxn>
                <a:cxn ang="0">
                  <a:pos x="26" y="462"/>
                </a:cxn>
                <a:cxn ang="0">
                  <a:pos x="3" y="390"/>
                </a:cxn>
                <a:cxn ang="0">
                  <a:pos x="0" y="343"/>
                </a:cxn>
                <a:cxn ang="0">
                  <a:pos x="1" y="302"/>
                </a:cxn>
                <a:cxn ang="0">
                  <a:pos x="24" y="238"/>
                </a:cxn>
                <a:cxn ang="0">
                  <a:pos x="68" y="181"/>
                </a:cxn>
                <a:cxn ang="0">
                  <a:pos x="123" y="132"/>
                </a:cxn>
                <a:cxn ang="0">
                  <a:pos x="184" y="90"/>
                </a:cxn>
                <a:cxn ang="0">
                  <a:pos x="240" y="58"/>
                </a:cxn>
                <a:cxn ang="0">
                  <a:pos x="286" y="35"/>
                </a:cxn>
                <a:cxn ang="0">
                  <a:pos x="312" y="23"/>
                </a:cxn>
                <a:cxn ang="0">
                  <a:pos x="334" y="13"/>
                </a:cxn>
                <a:cxn ang="0">
                  <a:pos x="376" y="3"/>
                </a:cxn>
                <a:cxn ang="0">
                  <a:pos x="426" y="0"/>
                </a:cxn>
                <a:cxn ang="0">
                  <a:pos x="478" y="4"/>
                </a:cxn>
                <a:cxn ang="0">
                  <a:pos x="529" y="11"/>
                </a:cxn>
                <a:cxn ang="0">
                  <a:pos x="574" y="20"/>
                </a:cxn>
                <a:cxn ang="0">
                  <a:pos x="608" y="28"/>
                </a:cxn>
                <a:cxn ang="0">
                  <a:pos x="627" y="33"/>
                </a:cxn>
                <a:cxn ang="0">
                  <a:pos x="674" y="82"/>
                </a:cxn>
                <a:cxn ang="0">
                  <a:pos x="711" y="220"/>
                </a:cxn>
                <a:cxn ang="0">
                  <a:pos x="706" y="379"/>
                </a:cxn>
                <a:cxn ang="0">
                  <a:pos x="696" y="515"/>
                </a:cxn>
                <a:cxn ang="0">
                  <a:pos x="696" y="563"/>
                </a:cxn>
                <a:cxn ang="0">
                  <a:pos x="673" y="568"/>
                </a:cxn>
                <a:cxn ang="0">
                  <a:pos x="632" y="579"/>
                </a:cxn>
                <a:cxn ang="0">
                  <a:pos x="577" y="590"/>
                </a:cxn>
                <a:cxn ang="0">
                  <a:pos x="515" y="600"/>
                </a:cxn>
                <a:cxn ang="0">
                  <a:pos x="452" y="604"/>
                </a:cxn>
                <a:cxn ang="0">
                  <a:pos x="392" y="602"/>
                </a:cxn>
                <a:cxn ang="0">
                  <a:pos x="339" y="589"/>
                </a:cxn>
                <a:cxn ang="0">
                  <a:pos x="317" y="575"/>
                </a:cxn>
                <a:cxn ang="0">
                  <a:pos x="309" y="562"/>
                </a:cxn>
                <a:cxn ang="0">
                  <a:pos x="290" y="540"/>
                </a:cxn>
                <a:cxn ang="0">
                  <a:pos x="254" y="518"/>
                </a:cxn>
                <a:cxn ang="0">
                  <a:pos x="218" y="504"/>
                </a:cxn>
              </a:cxnLst>
              <a:rect l="0" t="0" r="r" b="b"/>
              <a:pathLst>
                <a:path w="711" h="604">
                  <a:moveTo>
                    <a:pt x="218" y="504"/>
                  </a:moveTo>
                  <a:lnTo>
                    <a:pt x="208" y="456"/>
                  </a:lnTo>
                  <a:lnTo>
                    <a:pt x="205" y="420"/>
                  </a:lnTo>
                  <a:lnTo>
                    <a:pt x="206" y="393"/>
                  </a:lnTo>
                  <a:lnTo>
                    <a:pt x="212" y="375"/>
                  </a:lnTo>
                  <a:lnTo>
                    <a:pt x="219" y="362"/>
                  </a:lnTo>
                  <a:lnTo>
                    <a:pt x="227" y="356"/>
                  </a:lnTo>
                  <a:lnTo>
                    <a:pt x="233" y="354"/>
                  </a:lnTo>
                  <a:lnTo>
                    <a:pt x="235" y="353"/>
                  </a:lnTo>
                  <a:lnTo>
                    <a:pt x="268" y="344"/>
                  </a:lnTo>
                  <a:lnTo>
                    <a:pt x="290" y="331"/>
                  </a:lnTo>
                  <a:lnTo>
                    <a:pt x="306" y="318"/>
                  </a:lnTo>
                  <a:lnTo>
                    <a:pt x="314" y="305"/>
                  </a:lnTo>
                  <a:lnTo>
                    <a:pt x="318" y="292"/>
                  </a:lnTo>
                  <a:lnTo>
                    <a:pt x="319" y="282"/>
                  </a:lnTo>
                  <a:lnTo>
                    <a:pt x="318" y="273"/>
                  </a:lnTo>
                  <a:lnTo>
                    <a:pt x="318" y="271"/>
                  </a:lnTo>
                  <a:lnTo>
                    <a:pt x="303" y="286"/>
                  </a:lnTo>
                  <a:lnTo>
                    <a:pt x="288" y="295"/>
                  </a:lnTo>
                  <a:lnTo>
                    <a:pt x="271" y="301"/>
                  </a:lnTo>
                  <a:lnTo>
                    <a:pt x="255" y="303"/>
                  </a:lnTo>
                  <a:lnTo>
                    <a:pt x="238" y="306"/>
                  </a:lnTo>
                  <a:lnTo>
                    <a:pt x="222" y="309"/>
                  </a:lnTo>
                  <a:lnTo>
                    <a:pt x="205" y="314"/>
                  </a:lnTo>
                  <a:lnTo>
                    <a:pt x="189" y="323"/>
                  </a:lnTo>
                  <a:lnTo>
                    <a:pt x="177" y="340"/>
                  </a:lnTo>
                  <a:lnTo>
                    <a:pt x="170" y="366"/>
                  </a:lnTo>
                  <a:lnTo>
                    <a:pt x="168" y="397"/>
                  </a:lnTo>
                  <a:lnTo>
                    <a:pt x="170" y="429"/>
                  </a:lnTo>
                  <a:lnTo>
                    <a:pt x="173" y="461"/>
                  </a:lnTo>
                  <a:lnTo>
                    <a:pt x="178" y="488"/>
                  </a:lnTo>
                  <a:lnTo>
                    <a:pt x="181" y="506"/>
                  </a:lnTo>
                  <a:lnTo>
                    <a:pt x="182" y="513"/>
                  </a:lnTo>
                  <a:lnTo>
                    <a:pt x="173" y="519"/>
                  </a:lnTo>
                  <a:lnTo>
                    <a:pt x="163" y="526"/>
                  </a:lnTo>
                  <a:lnTo>
                    <a:pt x="154" y="536"/>
                  </a:lnTo>
                  <a:lnTo>
                    <a:pt x="145" y="547"/>
                  </a:lnTo>
                  <a:lnTo>
                    <a:pt x="138" y="557"/>
                  </a:lnTo>
                  <a:lnTo>
                    <a:pt x="132" y="565"/>
                  </a:lnTo>
                  <a:lnTo>
                    <a:pt x="127" y="571"/>
                  </a:lnTo>
                  <a:lnTo>
                    <a:pt x="126" y="573"/>
                  </a:lnTo>
                  <a:lnTo>
                    <a:pt x="82" y="540"/>
                  </a:lnTo>
                  <a:lnTo>
                    <a:pt x="48" y="503"/>
                  </a:lnTo>
                  <a:lnTo>
                    <a:pt x="26" y="462"/>
                  </a:lnTo>
                  <a:lnTo>
                    <a:pt x="11" y="424"/>
                  </a:lnTo>
                  <a:lnTo>
                    <a:pt x="3" y="390"/>
                  </a:lnTo>
                  <a:lnTo>
                    <a:pt x="0" y="361"/>
                  </a:lnTo>
                  <a:lnTo>
                    <a:pt x="0" y="343"/>
                  </a:lnTo>
                  <a:lnTo>
                    <a:pt x="0" y="336"/>
                  </a:lnTo>
                  <a:lnTo>
                    <a:pt x="1" y="302"/>
                  </a:lnTo>
                  <a:lnTo>
                    <a:pt x="10" y="269"/>
                  </a:lnTo>
                  <a:lnTo>
                    <a:pt x="24" y="238"/>
                  </a:lnTo>
                  <a:lnTo>
                    <a:pt x="43" y="209"/>
                  </a:lnTo>
                  <a:lnTo>
                    <a:pt x="68" y="181"/>
                  </a:lnTo>
                  <a:lnTo>
                    <a:pt x="94" y="156"/>
                  </a:lnTo>
                  <a:lnTo>
                    <a:pt x="123" y="132"/>
                  </a:lnTo>
                  <a:lnTo>
                    <a:pt x="153" y="110"/>
                  </a:lnTo>
                  <a:lnTo>
                    <a:pt x="184" y="90"/>
                  </a:lnTo>
                  <a:lnTo>
                    <a:pt x="213" y="73"/>
                  </a:lnTo>
                  <a:lnTo>
                    <a:pt x="240" y="58"/>
                  </a:lnTo>
                  <a:lnTo>
                    <a:pt x="264" y="45"/>
                  </a:lnTo>
                  <a:lnTo>
                    <a:pt x="286" y="35"/>
                  </a:lnTo>
                  <a:lnTo>
                    <a:pt x="301" y="28"/>
                  </a:lnTo>
                  <a:lnTo>
                    <a:pt x="312" y="23"/>
                  </a:lnTo>
                  <a:lnTo>
                    <a:pt x="316" y="22"/>
                  </a:lnTo>
                  <a:lnTo>
                    <a:pt x="334" y="13"/>
                  </a:lnTo>
                  <a:lnTo>
                    <a:pt x="354" y="6"/>
                  </a:lnTo>
                  <a:lnTo>
                    <a:pt x="376" y="3"/>
                  </a:lnTo>
                  <a:lnTo>
                    <a:pt x="400" y="0"/>
                  </a:lnTo>
                  <a:lnTo>
                    <a:pt x="426" y="0"/>
                  </a:lnTo>
                  <a:lnTo>
                    <a:pt x="452" y="2"/>
                  </a:lnTo>
                  <a:lnTo>
                    <a:pt x="478" y="4"/>
                  </a:lnTo>
                  <a:lnTo>
                    <a:pt x="504" y="7"/>
                  </a:lnTo>
                  <a:lnTo>
                    <a:pt x="529" y="11"/>
                  </a:lnTo>
                  <a:lnTo>
                    <a:pt x="552" y="15"/>
                  </a:lnTo>
                  <a:lnTo>
                    <a:pt x="574" y="20"/>
                  </a:lnTo>
                  <a:lnTo>
                    <a:pt x="593" y="25"/>
                  </a:lnTo>
                  <a:lnTo>
                    <a:pt x="608" y="28"/>
                  </a:lnTo>
                  <a:lnTo>
                    <a:pt x="619" y="32"/>
                  </a:lnTo>
                  <a:lnTo>
                    <a:pt x="627" y="33"/>
                  </a:lnTo>
                  <a:lnTo>
                    <a:pt x="630" y="34"/>
                  </a:lnTo>
                  <a:lnTo>
                    <a:pt x="674" y="82"/>
                  </a:lnTo>
                  <a:lnTo>
                    <a:pt x="700" y="146"/>
                  </a:lnTo>
                  <a:lnTo>
                    <a:pt x="711" y="220"/>
                  </a:lnTo>
                  <a:lnTo>
                    <a:pt x="711" y="300"/>
                  </a:lnTo>
                  <a:lnTo>
                    <a:pt x="706" y="379"/>
                  </a:lnTo>
                  <a:lnTo>
                    <a:pt x="699" y="453"/>
                  </a:lnTo>
                  <a:lnTo>
                    <a:pt x="696" y="515"/>
                  </a:lnTo>
                  <a:lnTo>
                    <a:pt x="699" y="562"/>
                  </a:lnTo>
                  <a:lnTo>
                    <a:pt x="696" y="563"/>
                  </a:lnTo>
                  <a:lnTo>
                    <a:pt x="687" y="565"/>
                  </a:lnTo>
                  <a:lnTo>
                    <a:pt x="673" y="568"/>
                  </a:lnTo>
                  <a:lnTo>
                    <a:pt x="654" y="574"/>
                  </a:lnTo>
                  <a:lnTo>
                    <a:pt x="632" y="579"/>
                  </a:lnTo>
                  <a:lnTo>
                    <a:pt x="606" y="585"/>
                  </a:lnTo>
                  <a:lnTo>
                    <a:pt x="577" y="590"/>
                  </a:lnTo>
                  <a:lnTo>
                    <a:pt x="548" y="595"/>
                  </a:lnTo>
                  <a:lnTo>
                    <a:pt x="515" y="600"/>
                  </a:lnTo>
                  <a:lnTo>
                    <a:pt x="484" y="603"/>
                  </a:lnTo>
                  <a:lnTo>
                    <a:pt x="452" y="604"/>
                  </a:lnTo>
                  <a:lnTo>
                    <a:pt x="421" y="604"/>
                  </a:lnTo>
                  <a:lnTo>
                    <a:pt x="392" y="602"/>
                  </a:lnTo>
                  <a:lnTo>
                    <a:pt x="364" y="597"/>
                  </a:lnTo>
                  <a:lnTo>
                    <a:pt x="339" y="589"/>
                  </a:lnTo>
                  <a:lnTo>
                    <a:pt x="318" y="578"/>
                  </a:lnTo>
                  <a:lnTo>
                    <a:pt x="317" y="575"/>
                  </a:lnTo>
                  <a:lnTo>
                    <a:pt x="315" y="570"/>
                  </a:lnTo>
                  <a:lnTo>
                    <a:pt x="309" y="562"/>
                  </a:lnTo>
                  <a:lnTo>
                    <a:pt x="301" y="551"/>
                  </a:lnTo>
                  <a:lnTo>
                    <a:pt x="290" y="540"/>
                  </a:lnTo>
                  <a:lnTo>
                    <a:pt x="274" y="528"/>
                  </a:lnTo>
                  <a:lnTo>
                    <a:pt x="254" y="518"/>
                  </a:lnTo>
                  <a:lnTo>
                    <a:pt x="229" y="510"/>
                  </a:lnTo>
                  <a:lnTo>
                    <a:pt x="218" y="5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336" y="1127"/>
              <a:ext cx="515" cy="439"/>
            </a:xfrm>
            <a:custGeom>
              <a:avLst/>
              <a:gdLst/>
              <a:ahLst/>
              <a:cxnLst>
                <a:cxn ang="0">
                  <a:pos x="1026" y="484"/>
                </a:cxn>
                <a:cxn ang="0">
                  <a:pos x="1005" y="569"/>
                </a:cxn>
                <a:cxn ang="0">
                  <a:pos x="967" y="647"/>
                </a:cxn>
                <a:cxn ang="0">
                  <a:pos x="911" y="718"/>
                </a:cxn>
                <a:cxn ang="0">
                  <a:pos x="841" y="776"/>
                </a:cxn>
                <a:cxn ang="0">
                  <a:pos x="760" y="824"/>
                </a:cxn>
                <a:cxn ang="0">
                  <a:pos x="668" y="857"/>
                </a:cxn>
                <a:cxn ang="0">
                  <a:pos x="567" y="874"/>
                </a:cxn>
                <a:cxn ang="0">
                  <a:pos x="462" y="874"/>
                </a:cxn>
                <a:cxn ang="0">
                  <a:pos x="362" y="857"/>
                </a:cxn>
                <a:cxn ang="0">
                  <a:pos x="269" y="824"/>
                </a:cxn>
                <a:cxn ang="0">
                  <a:pos x="187" y="776"/>
                </a:cxn>
                <a:cxn ang="0">
                  <a:pos x="117" y="718"/>
                </a:cxn>
                <a:cxn ang="0">
                  <a:pos x="61" y="647"/>
                </a:cxn>
                <a:cxn ang="0">
                  <a:pos x="23" y="569"/>
                </a:cxn>
                <a:cxn ang="0">
                  <a:pos x="2" y="484"/>
                </a:cxn>
                <a:cxn ang="0">
                  <a:pos x="2" y="394"/>
                </a:cxn>
                <a:cxn ang="0">
                  <a:pos x="23" y="309"/>
                </a:cxn>
                <a:cxn ang="0">
                  <a:pos x="61" y="230"/>
                </a:cxn>
                <a:cxn ang="0">
                  <a:pos x="117" y="160"/>
                </a:cxn>
                <a:cxn ang="0">
                  <a:pos x="187" y="100"/>
                </a:cxn>
                <a:cxn ang="0">
                  <a:pos x="269" y="53"/>
                </a:cxn>
                <a:cxn ang="0">
                  <a:pos x="362" y="19"/>
                </a:cxn>
                <a:cxn ang="0">
                  <a:pos x="462" y="2"/>
                </a:cxn>
                <a:cxn ang="0">
                  <a:pos x="567" y="2"/>
                </a:cxn>
                <a:cxn ang="0">
                  <a:pos x="668" y="19"/>
                </a:cxn>
                <a:cxn ang="0">
                  <a:pos x="760" y="53"/>
                </a:cxn>
                <a:cxn ang="0">
                  <a:pos x="841" y="100"/>
                </a:cxn>
                <a:cxn ang="0">
                  <a:pos x="911" y="160"/>
                </a:cxn>
                <a:cxn ang="0">
                  <a:pos x="967" y="230"/>
                </a:cxn>
                <a:cxn ang="0">
                  <a:pos x="1005" y="309"/>
                </a:cxn>
                <a:cxn ang="0">
                  <a:pos x="1026" y="394"/>
                </a:cxn>
              </a:cxnLst>
              <a:rect l="0" t="0" r="r" b="b"/>
              <a:pathLst>
                <a:path w="1029" h="877">
                  <a:moveTo>
                    <a:pt x="1029" y="439"/>
                  </a:moveTo>
                  <a:lnTo>
                    <a:pt x="1026" y="484"/>
                  </a:lnTo>
                  <a:lnTo>
                    <a:pt x="1018" y="527"/>
                  </a:lnTo>
                  <a:lnTo>
                    <a:pt x="1005" y="569"/>
                  </a:lnTo>
                  <a:lnTo>
                    <a:pt x="988" y="609"/>
                  </a:lnTo>
                  <a:lnTo>
                    <a:pt x="967" y="647"/>
                  </a:lnTo>
                  <a:lnTo>
                    <a:pt x="941" y="684"/>
                  </a:lnTo>
                  <a:lnTo>
                    <a:pt x="911" y="718"/>
                  </a:lnTo>
                  <a:lnTo>
                    <a:pt x="878" y="749"/>
                  </a:lnTo>
                  <a:lnTo>
                    <a:pt x="841" y="776"/>
                  </a:lnTo>
                  <a:lnTo>
                    <a:pt x="802" y="802"/>
                  </a:lnTo>
                  <a:lnTo>
                    <a:pt x="760" y="824"/>
                  </a:lnTo>
                  <a:lnTo>
                    <a:pt x="715" y="842"/>
                  </a:lnTo>
                  <a:lnTo>
                    <a:pt x="668" y="857"/>
                  </a:lnTo>
                  <a:lnTo>
                    <a:pt x="618" y="867"/>
                  </a:lnTo>
                  <a:lnTo>
                    <a:pt x="567" y="874"/>
                  </a:lnTo>
                  <a:lnTo>
                    <a:pt x="514" y="877"/>
                  </a:lnTo>
                  <a:lnTo>
                    <a:pt x="462" y="874"/>
                  </a:lnTo>
                  <a:lnTo>
                    <a:pt x="411" y="867"/>
                  </a:lnTo>
                  <a:lnTo>
                    <a:pt x="362" y="857"/>
                  </a:lnTo>
                  <a:lnTo>
                    <a:pt x="315" y="842"/>
                  </a:lnTo>
                  <a:lnTo>
                    <a:pt x="269" y="824"/>
                  </a:lnTo>
                  <a:lnTo>
                    <a:pt x="227" y="802"/>
                  </a:lnTo>
                  <a:lnTo>
                    <a:pt x="187" y="776"/>
                  </a:lnTo>
                  <a:lnTo>
                    <a:pt x="151" y="749"/>
                  </a:lnTo>
                  <a:lnTo>
                    <a:pt x="117" y="718"/>
                  </a:lnTo>
                  <a:lnTo>
                    <a:pt x="88" y="684"/>
                  </a:lnTo>
                  <a:lnTo>
                    <a:pt x="61" y="647"/>
                  </a:lnTo>
                  <a:lnTo>
                    <a:pt x="40" y="609"/>
                  </a:lnTo>
                  <a:lnTo>
                    <a:pt x="23" y="569"/>
                  </a:lnTo>
                  <a:lnTo>
                    <a:pt x="10" y="527"/>
                  </a:lnTo>
                  <a:lnTo>
                    <a:pt x="2" y="484"/>
                  </a:lnTo>
                  <a:lnTo>
                    <a:pt x="0" y="439"/>
                  </a:lnTo>
                  <a:lnTo>
                    <a:pt x="2" y="394"/>
                  </a:lnTo>
                  <a:lnTo>
                    <a:pt x="10" y="350"/>
                  </a:lnTo>
                  <a:lnTo>
                    <a:pt x="23" y="309"/>
                  </a:lnTo>
                  <a:lnTo>
                    <a:pt x="40" y="268"/>
                  </a:lnTo>
                  <a:lnTo>
                    <a:pt x="61" y="230"/>
                  </a:lnTo>
                  <a:lnTo>
                    <a:pt x="88" y="193"/>
                  </a:lnTo>
                  <a:lnTo>
                    <a:pt x="117" y="160"/>
                  </a:lnTo>
                  <a:lnTo>
                    <a:pt x="151" y="129"/>
                  </a:lnTo>
                  <a:lnTo>
                    <a:pt x="187" y="100"/>
                  </a:lnTo>
                  <a:lnTo>
                    <a:pt x="227" y="75"/>
                  </a:lnTo>
                  <a:lnTo>
                    <a:pt x="269" y="53"/>
                  </a:lnTo>
                  <a:lnTo>
                    <a:pt x="315" y="34"/>
                  </a:lnTo>
                  <a:lnTo>
                    <a:pt x="362" y="19"/>
                  </a:lnTo>
                  <a:lnTo>
                    <a:pt x="411" y="9"/>
                  </a:lnTo>
                  <a:lnTo>
                    <a:pt x="462" y="2"/>
                  </a:lnTo>
                  <a:lnTo>
                    <a:pt x="514" y="0"/>
                  </a:lnTo>
                  <a:lnTo>
                    <a:pt x="567" y="2"/>
                  </a:lnTo>
                  <a:lnTo>
                    <a:pt x="618" y="9"/>
                  </a:lnTo>
                  <a:lnTo>
                    <a:pt x="668" y="19"/>
                  </a:lnTo>
                  <a:lnTo>
                    <a:pt x="715" y="34"/>
                  </a:lnTo>
                  <a:lnTo>
                    <a:pt x="760" y="53"/>
                  </a:lnTo>
                  <a:lnTo>
                    <a:pt x="802" y="75"/>
                  </a:lnTo>
                  <a:lnTo>
                    <a:pt x="841" y="100"/>
                  </a:lnTo>
                  <a:lnTo>
                    <a:pt x="878" y="129"/>
                  </a:lnTo>
                  <a:lnTo>
                    <a:pt x="911" y="160"/>
                  </a:lnTo>
                  <a:lnTo>
                    <a:pt x="941" y="193"/>
                  </a:lnTo>
                  <a:lnTo>
                    <a:pt x="967" y="230"/>
                  </a:lnTo>
                  <a:lnTo>
                    <a:pt x="988" y="268"/>
                  </a:lnTo>
                  <a:lnTo>
                    <a:pt x="1005" y="309"/>
                  </a:lnTo>
                  <a:lnTo>
                    <a:pt x="1018" y="350"/>
                  </a:lnTo>
                  <a:lnTo>
                    <a:pt x="1026" y="394"/>
                  </a:lnTo>
                  <a:lnTo>
                    <a:pt x="1029" y="4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62" y="1150"/>
              <a:ext cx="464" cy="393"/>
            </a:xfrm>
            <a:custGeom>
              <a:avLst/>
              <a:gdLst/>
              <a:ahLst/>
              <a:cxnLst>
                <a:cxn ang="0">
                  <a:pos x="927" y="433"/>
                </a:cxn>
                <a:cxn ang="0">
                  <a:pos x="908" y="510"/>
                </a:cxn>
                <a:cxn ang="0">
                  <a:pos x="873" y="581"/>
                </a:cxn>
                <a:cxn ang="0">
                  <a:pos x="823" y="643"/>
                </a:cxn>
                <a:cxn ang="0">
                  <a:pos x="760" y="696"/>
                </a:cxn>
                <a:cxn ang="0">
                  <a:pos x="686" y="737"/>
                </a:cxn>
                <a:cxn ang="0">
                  <a:pos x="602" y="767"/>
                </a:cxn>
                <a:cxn ang="0">
                  <a:pos x="511" y="782"/>
                </a:cxn>
                <a:cxn ang="0">
                  <a:pos x="417" y="782"/>
                </a:cxn>
                <a:cxn ang="0">
                  <a:pos x="326" y="767"/>
                </a:cxn>
                <a:cxn ang="0">
                  <a:pos x="243" y="737"/>
                </a:cxn>
                <a:cxn ang="0">
                  <a:pos x="169" y="696"/>
                </a:cxn>
                <a:cxn ang="0">
                  <a:pos x="107" y="643"/>
                </a:cxn>
                <a:cxn ang="0">
                  <a:pos x="56" y="581"/>
                </a:cxn>
                <a:cxn ang="0">
                  <a:pos x="22" y="510"/>
                </a:cxn>
                <a:cxn ang="0">
                  <a:pos x="2" y="433"/>
                </a:cxn>
                <a:cxn ang="0">
                  <a:pos x="2" y="352"/>
                </a:cxn>
                <a:cxn ang="0">
                  <a:pos x="22" y="276"/>
                </a:cxn>
                <a:cxn ang="0">
                  <a:pos x="56" y="206"/>
                </a:cxn>
                <a:cxn ang="0">
                  <a:pos x="107" y="143"/>
                </a:cxn>
                <a:cxn ang="0">
                  <a:pos x="169" y="90"/>
                </a:cxn>
                <a:cxn ang="0">
                  <a:pos x="243" y="47"/>
                </a:cxn>
                <a:cxn ang="0">
                  <a:pos x="326" y="17"/>
                </a:cxn>
                <a:cxn ang="0">
                  <a:pos x="417" y="2"/>
                </a:cxn>
                <a:cxn ang="0">
                  <a:pos x="511" y="2"/>
                </a:cxn>
                <a:cxn ang="0">
                  <a:pos x="602" y="17"/>
                </a:cxn>
                <a:cxn ang="0">
                  <a:pos x="686" y="47"/>
                </a:cxn>
                <a:cxn ang="0">
                  <a:pos x="760" y="90"/>
                </a:cxn>
                <a:cxn ang="0">
                  <a:pos x="823" y="143"/>
                </a:cxn>
                <a:cxn ang="0">
                  <a:pos x="873" y="206"/>
                </a:cxn>
                <a:cxn ang="0">
                  <a:pos x="908" y="276"/>
                </a:cxn>
                <a:cxn ang="0">
                  <a:pos x="927" y="352"/>
                </a:cxn>
              </a:cxnLst>
              <a:rect l="0" t="0" r="r" b="b"/>
              <a:pathLst>
                <a:path w="929" h="784">
                  <a:moveTo>
                    <a:pt x="929" y="393"/>
                  </a:moveTo>
                  <a:lnTo>
                    <a:pt x="927" y="433"/>
                  </a:lnTo>
                  <a:lnTo>
                    <a:pt x="920" y="472"/>
                  </a:lnTo>
                  <a:lnTo>
                    <a:pt x="908" y="510"/>
                  </a:lnTo>
                  <a:lnTo>
                    <a:pt x="892" y="546"/>
                  </a:lnTo>
                  <a:lnTo>
                    <a:pt x="873" y="581"/>
                  </a:lnTo>
                  <a:lnTo>
                    <a:pt x="850" y="613"/>
                  </a:lnTo>
                  <a:lnTo>
                    <a:pt x="823" y="643"/>
                  </a:lnTo>
                  <a:lnTo>
                    <a:pt x="793" y="670"/>
                  </a:lnTo>
                  <a:lnTo>
                    <a:pt x="760" y="696"/>
                  </a:lnTo>
                  <a:lnTo>
                    <a:pt x="724" y="718"/>
                  </a:lnTo>
                  <a:lnTo>
                    <a:pt x="686" y="737"/>
                  </a:lnTo>
                  <a:lnTo>
                    <a:pt x="645" y="753"/>
                  </a:lnTo>
                  <a:lnTo>
                    <a:pt x="602" y="767"/>
                  </a:lnTo>
                  <a:lnTo>
                    <a:pt x="558" y="776"/>
                  </a:lnTo>
                  <a:lnTo>
                    <a:pt x="511" y="782"/>
                  </a:lnTo>
                  <a:lnTo>
                    <a:pt x="464" y="784"/>
                  </a:lnTo>
                  <a:lnTo>
                    <a:pt x="417" y="782"/>
                  </a:lnTo>
                  <a:lnTo>
                    <a:pt x="371" y="776"/>
                  </a:lnTo>
                  <a:lnTo>
                    <a:pt x="326" y="767"/>
                  </a:lnTo>
                  <a:lnTo>
                    <a:pt x="284" y="753"/>
                  </a:lnTo>
                  <a:lnTo>
                    <a:pt x="243" y="737"/>
                  </a:lnTo>
                  <a:lnTo>
                    <a:pt x="205" y="718"/>
                  </a:lnTo>
                  <a:lnTo>
                    <a:pt x="169" y="696"/>
                  </a:lnTo>
                  <a:lnTo>
                    <a:pt x="137" y="670"/>
                  </a:lnTo>
                  <a:lnTo>
                    <a:pt x="107" y="643"/>
                  </a:lnTo>
                  <a:lnTo>
                    <a:pt x="80" y="613"/>
                  </a:lnTo>
                  <a:lnTo>
                    <a:pt x="56" y="581"/>
                  </a:lnTo>
                  <a:lnTo>
                    <a:pt x="37" y="546"/>
                  </a:lnTo>
                  <a:lnTo>
                    <a:pt x="22" y="510"/>
                  </a:lnTo>
                  <a:lnTo>
                    <a:pt x="9" y="472"/>
                  </a:lnTo>
                  <a:lnTo>
                    <a:pt x="2" y="433"/>
                  </a:lnTo>
                  <a:lnTo>
                    <a:pt x="0" y="393"/>
                  </a:lnTo>
                  <a:lnTo>
                    <a:pt x="2" y="352"/>
                  </a:lnTo>
                  <a:lnTo>
                    <a:pt x="9" y="313"/>
                  </a:lnTo>
                  <a:lnTo>
                    <a:pt x="22" y="276"/>
                  </a:lnTo>
                  <a:lnTo>
                    <a:pt x="37" y="240"/>
                  </a:lnTo>
                  <a:lnTo>
                    <a:pt x="56" y="206"/>
                  </a:lnTo>
                  <a:lnTo>
                    <a:pt x="80" y="173"/>
                  </a:lnTo>
                  <a:lnTo>
                    <a:pt x="107" y="143"/>
                  </a:lnTo>
                  <a:lnTo>
                    <a:pt x="137" y="115"/>
                  </a:lnTo>
                  <a:lnTo>
                    <a:pt x="169" y="90"/>
                  </a:lnTo>
                  <a:lnTo>
                    <a:pt x="205" y="67"/>
                  </a:lnTo>
                  <a:lnTo>
                    <a:pt x="243" y="47"/>
                  </a:lnTo>
                  <a:lnTo>
                    <a:pt x="284" y="31"/>
                  </a:lnTo>
                  <a:lnTo>
                    <a:pt x="326" y="17"/>
                  </a:lnTo>
                  <a:lnTo>
                    <a:pt x="371" y="8"/>
                  </a:lnTo>
                  <a:lnTo>
                    <a:pt x="417" y="2"/>
                  </a:lnTo>
                  <a:lnTo>
                    <a:pt x="464" y="0"/>
                  </a:lnTo>
                  <a:lnTo>
                    <a:pt x="511" y="2"/>
                  </a:lnTo>
                  <a:lnTo>
                    <a:pt x="558" y="8"/>
                  </a:lnTo>
                  <a:lnTo>
                    <a:pt x="602" y="17"/>
                  </a:lnTo>
                  <a:lnTo>
                    <a:pt x="645" y="31"/>
                  </a:lnTo>
                  <a:lnTo>
                    <a:pt x="686" y="47"/>
                  </a:lnTo>
                  <a:lnTo>
                    <a:pt x="724" y="67"/>
                  </a:lnTo>
                  <a:lnTo>
                    <a:pt x="760" y="90"/>
                  </a:lnTo>
                  <a:lnTo>
                    <a:pt x="793" y="115"/>
                  </a:lnTo>
                  <a:lnTo>
                    <a:pt x="823" y="143"/>
                  </a:lnTo>
                  <a:lnTo>
                    <a:pt x="850" y="173"/>
                  </a:lnTo>
                  <a:lnTo>
                    <a:pt x="873" y="206"/>
                  </a:lnTo>
                  <a:lnTo>
                    <a:pt x="892" y="240"/>
                  </a:lnTo>
                  <a:lnTo>
                    <a:pt x="908" y="276"/>
                  </a:lnTo>
                  <a:lnTo>
                    <a:pt x="920" y="313"/>
                  </a:lnTo>
                  <a:lnTo>
                    <a:pt x="927" y="352"/>
                  </a:lnTo>
                  <a:lnTo>
                    <a:pt x="929" y="393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564" y="1326"/>
              <a:ext cx="27" cy="51"/>
            </a:xfrm>
            <a:custGeom>
              <a:avLst/>
              <a:gdLst/>
              <a:ahLst/>
              <a:cxnLst>
                <a:cxn ang="0">
                  <a:pos x="53" y="52"/>
                </a:cxn>
                <a:cxn ang="0">
                  <a:pos x="50" y="73"/>
                </a:cxn>
                <a:cxn ang="0">
                  <a:pos x="45" y="89"/>
                </a:cxn>
                <a:cxn ang="0">
                  <a:pos x="36" y="99"/>
                </a:cxn>
                <a:cxn ang="0">
                  <a:pos x="26" y="104"/>
                </a:cxn>
                <a:cxn ang="0">
                  <a:pos x="16" y="99"/>
                </a:cxn>
                <a:cxn ang="0">
                  <a:pos x="8" y="89"/>
                </a:cxn>
                <a:cxn ang="0">
                  <a:pos x="2" y="73"/>
                </a:cxn>
                <a:cxn ang="0">
                  <a:pos x="0" y="52"/>
                </a:cxn>
                <a:cxn ang="0">
                  <a:pos x="2" y="31"/>
                </a:cxn>
                <a:cxn ang="0">
                  <a:pos x="8" y="15"/>
                </a:cxn>
                <a:cxn ang="0">
                  <a:pos x="16" y="5"/>
                </a:cxn>
                <a:cxn ang="0">
                  <a:pos x="26" y="0"/>
                </a:cxn>
                <a:cxn ang="0">
                  <a:pos x="36" y="5"/>
                </a:cxn>
                <a:cxn ang="0">
                  <a:pos x="45" y="15"/>
                </a:cxn>
                <a:cxn ang="0">
                  <a:pos x="50" y="31"/>
                </a:cxn>
                <a:cxn ang="0">
                  <a:pos x="53" y="52"/>
                </a:cxn>
              </a:cxnLst>
              <a:rect l="0" t="0" r="r" b="b"/>
              <a:pathLst>
                <a:path w="53" h="104">
                  <a:moveTo>
                    <a:pt x="53" y="52"/>
                  </a:moveTo>
                  <a:lnTo>
                    <a:pt x="50" y="73"/>
                  </a:lnTo>
                  <a:lnTo>
                    <a:pt x="45" y="89"/>
                  </a:lnTo>
                  <a:lnTo>
                    <a:pt x="36" y="99"/>
                  </a:lnTo>
                  <a:lnTo>
                    <a:pt x="26" y="104"/>
                  </a:lnTo>
                  <a:lnTo>
                    <a:pt x="16" y="99"/>
                  </a:lnTo>
                  <a:lnTo>
                    <a:pt x="8" y="89"/>
                  </a:lnTo>
                  <a:lnTo>
                    <a:pt x="2" y="73"/>
                  </a:lnTo>
                  <a:lnTo>
                    <a:pt x="0" y="52"/>
                  </a:lnTo>
                  <a:lnTo>
                    <a:pt x="2" y="31"/>
                  </a:lnTo>
                  <a:lnTo>
                    <a:pt x="8" y="15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6" y="5"/>
                  </a:lnTo>
                  <a:lnTo>
                    <a:pt x="45" y="15"/>
                  </a:lnTo>
                  <a:lnTo>
                    <a:pt x="50" y="3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773" y="1308"/>
              <a:ext cx="21" cy="46"/>
            </a:xfrm>
            <a:custGeom>
              <a:avLst/>
              <a:gdLst/>
              <a:ahLst/>
              <a:cxnLst>
                <a:cxn ang="0">
                  <a:pos x="40" y="46"/>
                </a:cxn>
                <a:cxn ang="0">
                  <a:pos x="39" y="64"/>
                </a:cxn>
                <a:cxn ang="0">
                  <a:pos x="35" y="78"/>
                </a:cxn>
                <a:cxn ang="0">
                  <a:pos x="28" y="88"/>
                </a:cxn>
                <a:cxn ang="0">
                  <a:pos x="20" y="92"/>
                </a:cxn>
                <a:cxn ang="0">
                  <a:pos x="12" y="88"/>
                </a:cxn>
                <a:cxn ang="0">
                  <a:pos x="6" y="78"/>
                </a:cxn>
                <a:cxn ang="0">
                  <a:pos x="1" y="64"/>
                </a:cxn>
                <a:cxn ang="0">
                  <a:pos x="0" y="46"/>
                </a:cxn>
                <a:cxn ang="0">
                  <a:pos x="1" y="27"/>
                </a:cxn>
                <a:cxn ang="0">
                  <a:pos x="6" y="13"/>
                </a:cxn>
                <a:cxn ang="0">
                  <a:pos x="12" y="3"/>
                </a:cxn>
                <a:cxn ang="0">
                  <a:pos x="20" y="0"/>
                </a:cxn>
                <a:cxn ang="0">
                  <a:pos x="28" y="3"/>
                </a:cxn>
                <a:cxn ang="0">
                  <a:pos x="35" y="13"/>
                </a:cxn>
                <a:cxn ang="0">
                  <a:pos x="39" y="27"/>
                </a:cxn>
                <a:cxn ang="0">
                  <a:pos x="40" y="46"/>
                </a:cxn>
              </a:cxnLst>
              <a:rect l="0" t="0" r="r" b="b"/>
              <a:pathLst>
                <a:path w="40" h="92">
                  <a:moveTo>
                    <a:pt x="40" y="46"/>
                  </a:moveTo>
                  <a:lnTo>
                    <a:pt x="39" y="64"/>
                  </a:lnTo>
                  <a:lnTo>
                    <a:pt x="35" y="78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2" y="88"/>
                  </a:lnTo>
                  <a:lnTo>
                    <a:pt x="6" y="78"/>
                  </a:lnTo>
                  <a:lnTo>
                    <a:pt x="1" y="64"/>
                  </a:lnTo>
                  <a:lnTo>
                    <a:pt x="0" y="46"/>
                  </a:lnTo>
                  <a:lnTo>
                    <a:pt x="1" y="27"/>
                  </a:lnTo>
                  <a:lnTo>
                    <a:pt x="6" y="13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5" y="13"/>
                  </a:lnTo>
                  <a:lnTo>
                    <a:pt x="39" y="27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09" y="1812"/>
              <a:ext cx="65" cy="6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2" y="2"/>
                </a:cxn>
                <a:cxn ang="0">
                  <a:pos x="47" y="4"/>
                </a:cxn>
                <a:cxn ang="0">
                  <a:pos x="39" y="9"/>
                </a:cxn>
                <a:cxn ang="0">
                  <a:pos x="29" y="16"/>
                </a:cxn>
                <a:cxn ang="0">
                  <a:pos x="20" y="25"/>
                </a:cxn>
                <a:cxn ang="0">
                  <a:pos x="11" y="36"/>
                </a:cxn>
                <a:cxn ang="0">
                  <a:pos x="4" y="49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3" y="76"/>
                </a:cxn>
                <a:cxn ang="0">
                  <a:pos x="6" y="87"/>
                </a:cxn>
                <a:cxn ang="0">
                  <a:pos x="13" y="99"/>
                </a:cxn>
                <a:cxn ang="0">
                  <a:pos x="23" y="109"/>
                </a:cxn>
                <a:cxn ang="0">
                  <a:pos x="35" y="118"/>
                </a:cxn>
                <a:cxn ang="0">
                  <a:pos x="51" y="122"/>
                </a:cxn>
                <a:cxn ang="0">
                  <a:pos x="70" y="118"/>
                </a:cxn>
                <a:cxn ang="0">
                  <a:pos x="81" y="114"/>
                </a:cxn>
                <a:cxn ang="0">
                  <a:pos x="89" y="109"/>
                </a:cxn>
                <a:cxn ang="0">
                  <a:pos x="93" y="104"/>
                </a:cxn>
                <a:cxn ang="0">
                  <a:pos x="93" y="99"/>
                </a:cxn>
                <a:cxn ang="0">
                  <a:pos x="91" y="93"/>
                </a:cxn>
                <a:cxn ang="0">
                  <a:pos x="89" y="86"/>
                </a:cxn>
                <a:cxn ang="0">
                  <a:pos x="87" y="79"/>
                </a:cxn>
                <a:cxn ang="0">
                  <a:pos x="85" y="71"/>
                </a:cxn>
                <a:cxn ang="0">
                  <a:pos x="85" y="55"/>
                </a:cxn>
                <a:cxn ang="0">
                  <a:pos x="88" y="45"/>
                </a:cxn>
                <a:cxn ang="0">
                  <a:pos x="95" y="40"/>
                </a:cxn>
                <a:cxn ang="0">
                  <a:pos x="103" y="39"/>
                </a:cxn>
                <a:cxn ang="0">
                  <a:pos x="108" y="40"/>
                </a:cxn>
                <a:cxn ang="0">
                  <a:pos x="114" y="40"/>
                </a:cxn>
                <a:cxn ang="0">
                  <a:pos x="121" y="40"/>
                </a:cxn>
                <a:cxn ang="0">
                  <a:pos x="125" y="39"/>
                </a:cxn>
                <a:cxn ang="0">
                  <a:pos x="128" y="36"/>
                </a:cxn>
                <a:cxn ang="0">
                  <a:pos x="128" y="33"/>
                </a:cxn>
                <a:cxn ang="0">
                  <a:pos x="126" y="28"/>
                </a:cxn>
                <a:cxn ang="0">
                  <a:pos x="118" y="23"/>
                </a:cxn>
                <a:cxn ang="0">
                  <a:pos x="109" y="17"/>
                </a:cxn>
                <a:cxn ang="0">
                  <a:pos x="100" y="12"/>
                </a:cxn>
                <a:cxn ang="0">
                  <a:pos x="90" y="8"/>
                </a:cxn>
                <a:cxn ang="0">
                  <a:pos x="81" y="4"/>
                </a:cxn>
                <a:cxn ang="0">
                  <a:pos x="72" y="1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4" y="1"/>
                </a:cxn>
              </a:cxnLst>
              <a:rect l="0" t="0" r="r" b="b"/>
              <a:pathLst>
                <a:path w="128" h="122">
                  <a:moveTo>
                    <a:pt x="54" y="1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39" y="9"/>
                  </a:lnTo>
                  <a:lnTo>
                    <a:pt x="29" y="16"/>
                  </a:lnTo>
                  <a:lnTo>
                    <a:pt x="20" y="25"/>
                  </a:lnTo>
                  <a:lnTo>
                    <a:pt x="11" y="36"/>
                  </a:lnTo>
                  <a:lnTo>
                    <a:pt x="4" y="49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3" y="76"/>
                  </a:lnTo>
                  <a:lnTo>
                    <a:pt x="6" y="87"/>
                  </a:lnTo>
                  <a:lnTo>
                    <a:pt x="13" y="99"/>
                  </a:lnTo>
                  <a:lnTo>
                    <a:pt x="23" y="109"/>
                  </a:lnTo>
                  <a:lnTo>
                    <a:pt x="35" y="118"/>
                  </a:lnTo>
                  <a:lnTo>
                    <a:pt x="51" y="122"/>
                  </a:lnTo>
                  <a:lnTo>
                    <a:pt x="70" y="118"/>
                  </a:lnTo>
                  <a:lnTo>
                    <a:pt x="81" y="114"/>
                  </a:lnTo>
                  <a:lnTo>
                    <a:pt x="89" y="109"/>
                  </a:lnTo>
                  <a:lnTo>
                    <a:pt x="93" y="104"/>
                  </a:lnTo>
                  <a:lnTo>
                    <a:pt x="93" y="99"/>
                  </a:lnTo>
                  <a:lnTo>
                    <a:pt x="91" y="93"/>
                  </a:lnTo>
                  <a:lnTo>
                    <a:pt x="89" y="86"/>
                  </a:lnTo>
                  <a:lnTo>
                    <a:pt x="87" y="79"/>
                  </a:lnTo>
                  <a:lnTo>
                    <a:pt x="85" y="71"/>
                  </a:lnTo>
                  <a:lnTo>
                    <a:pt x="85" y="55"/>
                  </a:lnTo>
                  <a:lnTo>
                    <a:pt x="88" y="45"/>
                  </a:lnTo>
                  <a:lnTo>
                    <a:pt x="95" y="40"/>
                  </a:lnTo>
                  <a:lnTo>
                    <a:pt x="103" y="39"/>
                  </a:lnTo>
                  <a:lnTo>
                    <a:pt x="108" y="40"/>
                  </a:lnTo>
                  <a:lnTo>
                    <a:pt x="114" y="40"/>
                  </a:lnTo>
                  <a:lnTo>
                    <a:pt x="121" y="40"/>
                  </a:lnTo>
                  <a:lnTo>
                    <a:pt x="125" y="39"/>
                  </a:lnTo>
                  <a:lnTo>
                    <a:pt x="128" y="36"/>
                  </a:lnTo>
                  <a:lnTo>
                    <a:pt x="128" y="33"/>
                  </a:lnTo>
                  <a:lnTo>
                    <a:pt x="126" y="28"/>
                  </a:lnTo>
                  <a:lnTo>
                    <a:pt x="118" y="23"/>
                  </a:lnTo>
                  <a:lnTo>
                    <a:pt x="109" y="17"/>
                  </a:lnTo>
                  <a:lnTo>
                    <a:pt x="100" y="12"/>
                  </a:lnTo>
                  <a:lnTo>
                    <a:pt x="90" y="8"/>
                  </a:lnTo>
                  <a:lnTo>
                    <a:pt x="81" y="4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647" y="2047"/>
              <a:ext cx="96" cy="5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3" y="8"/>
                </a:cxn>
                <a:cxn ang="0">
                  <a:pos x="17" y="18"/>
                </a:cxn>
                <a:cxn ang="0">
                  <a:pos x="8" y="33"/>
                </a:cxn>
                <a:cxn ang="0">
                  <a:pos x="1" y="49"/>
                </a:cxn>
                <a:cxn ang="0">
                  <a:pos x="0" y="66"/>
                </a:cxn>
                <a:cxn ang="0">
                  <a:pos x="8" y="81"/>
                </a:cxn>
                <a:cxn ang="0">
                  <a:pos x="26" y="93"/>
                </a:cxn>
                <a:cxn ang="0">
                  <a:pos x="59" y="99"/>
                </a:cxn>
                <a:cxn ang="0">
                  <a:pos x="79" y="100"/>
                </a:cxn>
                <a:cxn ang="0">
                  <a:pos x="100" y="100"/>
                </a:cxn>
                <a:cxn ang="0">
                  <a:pos x="117" y="100"/>
                </a:cxn>
                <a:cxn ang="0">
                  <a:pos x="134" y="99"/>
                </a:cxn>
                <a:cxn ang="0">
                  <a:pos x="150" y="96"/>
                </a:cxn>
                <a:cxn ang="0">
                  <a:pos x="163" y="94"/>
                </a:cxn>
                <a:cxn ang="0">
                  <a:pos x="175" y="89"/>
                </a:cxn>
                <a:cxn ang="0">
                  <a:pos x="182" y="85"/>
                </a:cxn>
                <a:cxn ang="0">
                  <a:pos x="188" y="79"/>
                </a:cxn>
                <a:cxn ang="0">
                  <a:pos x="191" y="72"/>
                </a:cxn>
                <a:cxn ang="0">
                  <a:pos x="190" y="64"/>
                </a:cxn>
                <a:cxn ang="0">
                  <a:pos x="186" y="54"/>
                </a:cxn>
                <a:cxn ang="0">
                  <a:pos x="178" y="42"/>
                </a:cxn>
                <a:cxn ang="0">
                  <a:pos x="167" y="29"/>
                </a:cxn>
                <a:cxn ang="0">
                  <a:pos x="150" y="16"/>
                </a:cxn>
                <a:cxn ang="0">
                  <a:pos x="129" y="0"/>
                </a:cxn>
                <a:cxn ang="0">
                  <a:pos x="126" y="1"/>
                </a:cxn>
                <a:cxn ang="0">
                  <a:pos x="120" y="4"/>
                </a:cxn>
                <a:cxn ang="0">
                  <a:pos x="108" y="9"/>
                </a:cxn>
                <a:cxn ang="0">
                  <a:pos x="95" y="12"/>
                </a:cxn>
                <a:cxn ang="0">
                  <a:pos x="79" y="16"/>
                </a:cxn>
                <a:cxn ang="0">
                  <a:pos x="63" y="16"/>
                </a:cxn>
                <a:cxn ang="0">
                  <a:pos x="45" y="12"/>
                </a:cxn>
                <a:cxn ang="0">
                  <a:pos x="27" y="4"/>
                </a:cxn>
              </a:cxnLst>
              <a:rect l="0" t="0" r="r" b="b"/>
              <a:pathLst>
                <a:path w="191" h="100">
                  <a:moveTo>
                    <a:pt x="27" y="4"/>
                  </a:moveTo>
                  <a:lnTo>
                    <a:pt x="23" y="8"/>
                  </a:lnTo>
                  <a:lnTo>
                    <a:pt x="17" y="18"/>
                  </a:lnTo>
                  <a:lnTo>
                    <a:pt x="8" y="33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8" y="81"/>
                  </a:lnTo>
                  <a:lnTo>
                    <a:pt x="26" y="93"/>
                  </a:lnTo>
                  <a:lnTo>
                    <a:pt x="59" y="99"/>
                  </a:lnTo>
                  <a:lnTo>
                    <a:pt x="79" y="100"/>
                  </a:lnTo>
                  <a:lnTo>
                    <a:pt x="100" y="100"/>
                  </a:lnTo>
                  <a:lnTo>
                    <a:pt x="117" y="100"/>
                  </a:lnTo>
                  <a:lnTo>
                    <a:pt x="134" y="99"/>
                  </a:lnTo>
                  <a:lnTo>
                    <a:pt x="150" y="96"/>
                  </a:lnTo>
                  <a:lnTo>
                    <a:pt x="163" y="94"/>
                  </a:lnTo>
                  <a:lnTo>
                    <a:pt x="175" y="89"/>
                  </a:lnTo>
                  <a:lnTo>
                    <a:pt x="182" y="85"/>
                  </a:lnTo>
                  <a:lnTo>
                    <a:pt x="188" y="79"/>
                  </a:lnTo>
                  <a:lnTo>
                    <a:pt x="191" y="72"/>
                  </a:lnTo>
                  <a:lnTo>
                    <a:pt x="190" y="64"/>
                  </a:lnTo>
                  <a:lnTo>
                    <a:pt x="186" y="54"/>
                  </a:lnTo>
                  <a:lnTo>
                    <a:pt x="178" y="42"/>
                  </a:lnTo>
                  <a:lnTo>
                    <a:pt x="167" y="29"/>
                  </a:lnTo>
                  <a:lnTo>
                    <a:pt x="150" y="16"/>
                  </a:lnTo>
                  <a:lnTo>
                    <a:pt x="129" y="0"/>
                  </a:lnTo>
                  <a:lnTo>
                    <a:pt x="126" y="1"/>
                  </a:lnTo>
                  <a:lnTo>
                    <a:pt x="120" y="4"/>
                  </a:lnTo>
                  <a:lnTo>
                    <a:pt x="108" y="9"/>
                  </a:lnTo>
                  <a:lnTo>
                    <a:pt x="95" y="12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45" y="1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632" y="2035"/>
              <a:ext cx="103" cy="26"/>
            </a:xfrm>
            <a:custGeom>
              <a:avLst/>
              <a:gdLst/>
              <a:ahLst/>
              <a:cxnLst>
                <a:cxn ang="0">
                  <a:pos x="206" y="12"/>
                </a:cxn>
                <a:cxn ang="0">
                  <a:pos x="205" y="16"/>
                </a:cxn>
                <a:cxn ang="0">
                  <a:pos x="199" y="21"/>
                </a:cxn>
                <a:cxn ang="0">
                  <a:pos x="190" y="26"/>
                </a:cxn>
                <a:cxn ang="0">
                  <a:pos x="178" y="31"/>
                </a:cxn>
                <a:cxn ang="0">
                  <a:pos x="163" y="36"/>
                </a:cxn>
                <a:cxn ang="0">
                  <a:pos x="145" y="41"/>
                </a:cxn>
                <a:cxn ang="0">
                  <a:pos x="126" y="44"/>
                </a:cxn>
                <a:cxn ang="0">
                  <a:pos x="106" y="48"/>
                </a:cxn>
                <a:cxn ang="0">
                  <a:pos x="85" y="50"/>
                </a:cxn>
                <a:cxn ang="0">
                  <a:pos x="66" y="52"/>
                </a:cxn>
                <a:cxn ang="0">
                  <a:pos x="48" y="52"/>
                </a:cxn>
                <a:cxn ang="0">
                  <a:pos x="32" y="52"/>
                </a:cxn>
                <a:cxn ang="0">
                  <a:pos x="19" y="51"/>
                </a:cxn>
                <a:cxn ang="0">
                  <a:pos x="10" y="49"/>
                </a:cxn>
                <a:cxn ang="0">
                  <a:pos x="3" y="45"/>
                </a:cxn>
                <a:cxn ang="0">
                  <a:pos x="0" y="41"/>
                </a:cxn>
                <a:cxn ang="0">
                  <a:pos x="1" y="36"/>
                </a:cxn>
                <a:cxn ang="0">
                  <a:pos x="6" y="31"/>
                </a:cxn>
                <a:cxn ang="0">
                  <a:pos x="16" y="27"/>
                </a:cxn>
                <a:cxn ang="0">
                  <a:pos x="29" y="21"/>
                </a:cxn>
                <a:cxn ang="0">
                  <a:pos x="43" y="16"/>
                </a:cxn>
                <a:cxn ang="0">
                  <a:pos x="60" y="12"/>
                </a:cxn>
                <a:cxn ang="0">
                  <a:pos x="79" y="8"/>
                </a:cxn>
                <a:cxn ang="0">
                  <a:pos x="100" y="5"/>
                </a:cxn>
                <a:cxn ang="0">
                  <a:pos x="121" y="3"/>
                </a:cxn>
                <a:cxn ang="0">
                  <a:pos x="141" y="1"/>
                </a:cxn>
                <a:cxn ang="0">
                  <a:pos x="158" y="0"/>
                </a:cxn>
                <a:cxn ang="0">
                  <a:pos x="173" y="1"/>
                </a:cxn>
                <a:cxn ang="0">
                  <a:pos x="187" y="3"/>
                </a:cxn>
                <a:cxn ang="0">
                  <a:pos x="197" y="5"/>
                </a:cxn>
                <a:cxn ang="0">
                  <a:pos x="203" y="8"/>
                </a:cxn>
                <a:cxn ang="0">
                  <a:pos x="206" y="12"/>
                </a:cxn>
              </a:cxnLst>
              <a:rect l="0" t="0" r="r" b="b"/>
              <a:pathLst>
                <a:path w="206" h="52">
                  <a:moveTo>
                    <a:pt x="206" y="12"/>
                  </a:moveTo>
                  <a:lnTo>
                    <a:pt x="205" y="16"/>
                  </a:lnTo>
                  <a:lnTo>
                    <a:pt x="199" y="21"/>
                  </a:lnTo>
                  <a:lnTo>
                    <a:pt x="190" y="26"/>
                  </a:lnTo>
                  <a:lnTo>
                    <a:pt x="178" y="31"/>
                  </a:lnTo>
                  <a:lnTo>
                    <a:pt x="163" y="36"/>
                  </a:lnTo>
                  <a:lnTo>
                    <a:pt x="145" y="41"/>
                  </a:lnTo>
                  <a:lnTo>
                    <a:pt x="126" y="44"/>
                  </a:lnTo>
                  <a:lnTo>
                    <a:pt x="106" y="48"/>
                  </a:lnTo>
                  <a:lnTo>
                    <a:pt x="85" y="50"/>
                  </a:lnTo>
                  <a:lnTo>
                    <a:pt x="66" y="52"/>
                  </a:lnTo>
                  <a:lnTo>
                    <a:pt x="48" y="52"/>
                  </a:lnTo>
                  <a:lnTo>
                    <a:pt x="32" y="52"/>
                  </a:lnTo>
                  <a:lnTo>
                    <a:pt x="19" y="51"/>
                  </a:lnTo>
                  <a:lnTo>
                    <a:pt x="10" y="49"/>
                  </a:lnTo>
                  <a:lnTo>
                    <a:pt x="3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6" y="31"/>
                  </a:lnTo>
                  <a:lnTo>
                    <a:pt x="16" y="27"/>
                  </a:lnTo>
                  <a:lnTo>
                    <a:pt x="29" y="21"/>
                  </a:lnTo>
                  <a:lnTo>
                    <a:pt x="43" y="16"/>
                  </a:lnTo>
                  <a:lnTo>
                    <a:pt x="60" y="12"/>
                  </a:lnTo>
                  <a:lnTo>
                    <a:pt x="79" y="8"/>
                  </a:lnTo>
                  <a:lnTo>
                    <a:pt x="100" y="5"/>
                  </a:lnTo>
                  <a:lnTo>
                    <a:pt x="121" y="3"/>
                  </a:lnTo>
                  <a:lnTo>
                    <a:pt x="141" y="1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3"/>
                  </a:lnTo>
                  <a:lnTo>
                    <a:pt x="197" y="5"/>
                  </a:lnTo>
                  <a:lnTo>
                    <a:pt x="203" y="8"/>
                  </a:lnTo>
                  <a:lnTo>
                    <a:pt x="20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368" y="2041"/>
              <a:ext cx="100" cy="33"/>
            </a:xfrm>
            <a:custGeom>
              <a:avLst/>
              <a:gdLst/>
              <a:ahLst/>
              <a:cxnLst>
                <a:cxn ang="0">
                  <a:pos x="200" y="60"/>
                </a:cxn>
                <a:cxn ang="0">
                  <a:pos x="197" y="63"/>
                </a:cxn>
                <a:cxn ang="0">
                  <a:pos x="190" y="66"/>
                </a:cxn>
                <a:cxn ang="0">
                  <a:pos x="180" y="67"/>
                </a:cxn>
                <a:cxn ang="0">
                  <a:pos x="168" y="67"/>
                </a:cxn>
                <a:cxn ang="0">
                  <a:pos x="152" y="66"/>
                </a:cxn>
                <a:cxn ang="0">
                  <a:pos x="134" y="63"/>
                </a:cxn>
                <a:cxn ang="0">
                  <a:pos x="115" y="59"/>
                </a:cxn>
                <a:cxn ang="0">
                  <a:pos x="95" y="54"/>
                </a:cxn>
                <a:cxn ang="0">
                  <a:pos x="75" y="48"/>
                </a:cxn>
                <a:cxn ang="0">
                  <a:pos x="56" y="43"/>
                </a:cxn>
                <a:cxn ang="0">
                  <a:pos x="39" y="36"/>
                </a:cxn>
                <a:cxn ang="0">
                  <a:pos x="25" y="29"/>
                </a:cxn>
                <a:cxn ang="0">
                  <a:pos x="13" y="23"/>
                </a:cxn>
                <a:cxn ang="0">
                  <a:pos x="5" y="17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3" y="3"/>
                </a:cxn>
                <a:cxn ang="0">
                  <a:pos x="10" y="1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48" y="1"/>
                </a:cxn>
                <a:cxn ang="0">
                  <a:pos x="66" y="3"/>
                </a:cxn>
                <a:cxn ang="0">
                  <a:pos x="85" y="8"/>
                </a:cxn>
                <a:cxn ang="0">
                  <a:pos x="105" y="13"/>
                </a:cxn>
                <a:cxn ang="0">
                  <a:pos x="125" y="18"/>
                </a:cxn>
                <a:cxn ang="0">
                  <a:pos x="144" y="24"/>
                </a:cxn>
                <a:cxn ang="0">
                  <a:pos x="160" y="31"/>
                </a:cxn>
                <a:cxn ang="0">
                  <a:pos x="174" y="38"/>
                </a:cxn>
                <a:cxn ang="0">
                  <a:pos x="186" y="44"/>
                </a:cxn>
                <a:cxn ang="0">
                  <a:pos x="195" y="50"/>
                </a:cxn>
                <a:cxn ang="0">
                  <a:pos x="199" y="55"/>
                </a:cxn>
                <a:cxn ang="0">
                  <a:pos x="200" y="60"/>
                </a:cxn>
              </a:cxnLst>
              <a:rect l="0" t="0" r="r" b="b"/>
              <a:pathLst>
                <a:path w="200" h="67">
                  <a:moveTo>
                    <a:pt x="200" y="60"/>
                  </a:moveTo>
                  <a:lnTo>
                    <a:pt x="197" y="63"/>
                  </a:lnTo>
                  <a:lnTo>
                    <a:pt x="190" y="66"/>
                  </a:lnTo>
                  <a:lnTo>
                    <a:pt x="180" y="67"/>
                  </a:lnTo>
                  <a:lnTo>
                    <a:pt x="168" y="67"/>
                  </a:lnTo>
                  <a:lnTo>
                    <a:pt x="152" y="66"/>
                  </a:lnTo>
                  <a:lnTo>
                    <a:pt x="134" y="63"/>
                  </a:lnTo>
                  <a:lnTo>
                    <a:pt x="115" y="59"/>
                  </a:lnTo>
                  <a:lnTo>
                    <a:pt x="95" y="54"/>
                  </a:lnTo>
                  <a:lnTo>
                    <a:pt x="75" y="48"/>
                  </a:lnTo>
                  <a:lnTo>
                    <a:pt x="56" y="43"/>
                  </a:lnTo>
                  <a:lnTo>
                    <a:pt x="39" y="36"/>
                  </a:lnTo>
                  <a:lnTo>
                    <a:pt x="25" y="29"/>
                  </a:lnTo>
                  <a:lnTo>
                    <a:pt x="13" y="23"/>
                  </a:lnTo>
                  <a:lnTo>
                    <a:pt x="5" y="17"/>
                  </a:lnTo>
                  <a:lnTo>
                    <a:pt x="1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10" y="1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8" y="1"/>
                  </a:lnTo>
                  <a:lnTo>
                    <a:pt x="66" y="3"/>
                  </a:lnTo>
                  <a:lnTo>
                    <a:pt x="85" y="8"/>
                  </a:lnTo>
                  <a:lnTo>
                    <a:pt x="105" y="13"/>
                  </a:lnTo>
                  <a:lnTo>
                    <a:pt x="125" y="18"/>
                  </a:lnTo>
                  <a:lnTo>
                    <a:pt x="144" y="24"/>
                  </a:lnTo>
                  <a:lnTo>
                    <a:pt x="160" y="31"/>
                  </a:lnTo>
                  <a:lnTo>
                    <a:pt x="174" y="38"/>
                  </a:lnTo>
                  <a:lnTo>
                    <a:pt x="186" y="44"/>
                  </a:lnTo>
                  <a:lnTo>
                    <a:pt x="195" y="50"/>
                  </a:lnTo>
                  <a:lnTo>
                    <a:pt x="199" y="55"/>
                  </a:lnTo>
                  <a:lnTo>
                    <a:pt x="20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335" y="1361"/>
              <a:ext cx="71" cy="79"/>
            </a:xfrm>
            <a:custGeom>
              <a:avLst/>
              <a:gdLst/>
              <a:ahLst/>
              <a:cxnLst>
                <a:cxn ang="0">
                  <a:pos x="129" y="25"/>
                </a:cxn>
                <a:cxn ang="0">
                  <a:pos x="126" y="22"/>
                </a:cxn>
                <a:cxn ang="0">
                  <a:pos x="115" y="15"/>
                </a:cxn>
                <a:cxn ang="0">
                  <a:pos x="100" y="7"/>
                </a:cxn>
                <a:cxn ang="0">
                  <a:pos x="82" y="2"/>
                </a:cxn>
                <a:cxn ang="0">
                  <a:pos x="62" y="0"/>
                </a:cxn>
                <a:cxn ang="0">
                  <a:pos x="42" y="6"/>
                </a:cxn>
                <a:cxn ang="0">
                  <a:pos x="23" y="21"/>
                </a:cxn>
                <a:cxn ang="0">
                  <a:pos x="7" y="50"/>
                </a:cxn>
                <a:cxn ang="0">
                  <a:pos x="0" y="79"/>
                </a:cxn>
                <a:cxn ang="0">
                  <a:pos x="4" y="104"/>
                </a:cxn>
                <a:cxn ang="0">
                  <a:pos x="14" y="126"/>
                </a:cxn>
                <a:cxn ang="0">
                  <a:pos x="31" y="143"/>
                </a:cxn>
                <a:cxn ang="0">
                  <a:pos x="51" y="155"/>
                </a:cxn>
                <a:cxn ang="0">
                  <a:pos x="74" y="159"/>
                </a:cxn>
                <a:cxn ang="0">
                  <a:pos x="98" y="157"/>
                </a:cxn>
                <a:cxn ang="0">
                  <a:pos x="121" y="146"/>
                </a:cxn>
                <a:cxn ang="0">
                  <a:pos x="124" y="142"/>
                </a:cxn>
                <a:cxn ang="0">
                  <a:pos x="127" y="132"/>
                </a:cxn>
                <a:cxn ang="0">
                  <a:pos x="133" y="117"/>
                </a:cxn>
                <a:cxn ang="0">
                  <a:pos x="138" y="98"/>
                </a:cxn>
                <a:cxn ang="0">
                  <a:pos x="142" y="78"/>
                </a:cxn>
                <a:cxn ang="0">
                  <a:pos x="143" y="58"/>
                </a:cxn>
                <a:cxn ang="0">
                  <a:pos x="139" y="40"/>
                </a:cxn>
                <a:cxn ang="0">
                  <a:pos x="129" y="25"/>
                </a:cxn>
              </a:cxnLst>
              <a:rect l="0" t="0" r="r" b="b"/>
              <a:pathLst>
                <a:path w="143" h="159">
                  <a:moveTo>
                    <a:pt x="129" y="25"/>
                  </a:moveTo>
                  <a:lnTo>
                    <a:pt x="126" y="22"/>
                  </a:lnTo>
                  <a:lnTo>
                    <a:pt x="115" y="15"/>
                  </a:lnTo>
                  <a:lnTo>
                    <a:pt x="100" y="7"/>
                  </a:lnTo>
                  <a:lnTo>
                    <a:pt x="82" y="2"/>
                  </a:lnTo>
                  <a:lnTo>
                    <a:pt x="62" y="0"/>
                  </a:lnTo>
                  <a:lnTo>
                    <a:pt x="42" y="6"/>
                  </a:lnTo>
                  <a:lnTo>
                    <a:pt x="23" y="21"/>
                  </a:lnTo>
                  <a:lnTo>
                    <a:pt x="7" y="50"/>
                  </a:lnTo>
                  <a:lnTo>
                    <a:pt x="0" y="79"/>
                  </a:lnTo>
                  <a:lnTo>
                    <a:pt x="4" y="104"/>
                  </a:lnTo>
                  <a:lnTo>
                    <a:pt x="14" y="126"/>
                  </a:lnTo>
                  <a:lnTo>
                    <a:pt x="31" y="143"/>
                  </a:lnTo>
                  <a:lnTo>
                    <a:pt x="51" y="155"/>
                  </a:lnTo>
                  <a:lnTo>
                    <a:pt x="74" y="159"/>
                  </a:lnTo>
                  <a:lnTo>
                    <a:pt x="98" y="157"/>
                  </a:lnTo>
                  <a:lnTo>
                    <a:pt x="121" y="146"/>
                  </a:lnTo>
                  <a:lnTo>
                    <a:pt x="124" y="142"/>
                  </a:lnTo>
                  <a:lnTo>
                    <a:pt x="127" y="132"/>
                  </a:lnTo>
                  <a:lnTo>
                    <a:pt x="133" y="117"/>
                  </a:lnTo>
                  <a:lnTo>
                    <a:pt x="138" y="98"/>
                  </a:lnTo>
                  <a:lnTo>
                    <a:pt x="142" y="78"/>
                  </a:lnTo>
                  <a:lnTo>
                    <a:pt x="143" y="58"/>
                  </a:lnTo>
                  <a:lnTo>
                    <a:pt x="139" y="40"/>
                  </a:lnTo>
                  <a:lnTo>
                    <a:pt x="12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353" y="1376"/>
              <a:ext cx="60" cy="50"/>
            </a:xfrm>
            <a:custGeom>
              <a:avLst/>
              <a:gdLst/>
              <a:ahLst/>
              <a:cxnLst>
                <a:cxn ang="0">
                  <a:pos x="119" y="51"/>
                </a:cxn>
                <a:cxn ang="0">
                  <a:pos x="117" y="48"/>
                </a:cxn>
                <a:cxn ang="0">
                  <a:pos x="113" y="41"/>
                </a:cxn>
                <a:cxn ang="0">
                  <a:pos x="105" y="29"/>
                </a:cxn>
                <a:cxn ang="0">
                  <a:pos x="93" y="18"/>
                </a:cxn>
                <a:cxn ang="0">
                  <a:pos x="80" y="9"/>
                </a:cxn>
                <a:cxn ang="0">
                  <a:pos x="64" y="2"/>
                </a:cxn>
                <a:cxn ang="0">
                  <a:pos x="48" y="0"/>
                </a:cxn>
                <a:cxn ang="0">
                  <a:pos x="28" y="6"/>
                </a:cxn>
                <a:cxn ang="0">
                  <a:pos x="13" y="19"/>
                </a:cxn>
                <a:cxn ang="0">
                  <a:pos x="4" y="35"/>
                </a:cxn>
                <a:cxn ang="0">
                  <a:pos x="0" y="53"/>
                </a:cxn>
                <a:cxn ang="0">
                  <a:pos x="5" y="71"/>
                </a:cxn>
                <a:cxn ang="0">
                  <a:pos x="17" y="86"/>
                </a:cxn>
                <a:cxn ang="0">
                  <a:pos x="37" y="96"/>
                </a:cxn>
                <a:cxn ang="0">
                  <a:pos x="65" y="101"/>
                </a:cxn>
                <a:cxn ang="0">
                  <a:pos x="102" y="97"/>
                </a:cxn>
                <a:cxn ang="0">
                  <a:pos x="119" y="51"/>
                </a:cxn>
              </a:cxnLst>
              <a:rect l="0" t="0" r="r" b="b"/>
              <a:pathLst>
                <a:path w="119" h="101">
                  <a:moveTo>
                    <a:pt x="119" y="51"/>
                  </a:moveTo>
                  <a:lnTo>
                    <a:pt x="117" y="48"/>
                  </a:lnTo>
                  <a:lnTo>
                    <a:pt x="113" y="41"/>
                  </a:lnTo>
                  <a:lnTo>
                    <a:pt x="105" y="29"/>
                  </a:lnTo>
                  <a:lnTo>
                    <a:pt x="93" y="18"/>
                  </a:lnTo>
                  <a:lnTo>
                    <a:pt x="80" y="9"/>
                  </a:lnTo>
                  <a:lnTo>
                    <a:pt x="64" y="2"/>
                  </a:lnTo>
                  <a:lnTo>
                    <a:pt x="48" y="0"/>
                  </a:lnTo>
                  <a:lnTo>
                    <a:pt x="28" y="6"/>
                  </a:lnTo>
                  <a:lnTo>
                    <a:pt x="13" y="19"/>
                  </a:lnTo>
                  <a:lnTo>
                    <a:pt x="4" y="35"/>
                  </a:lnTo>
                  <a:lnTo>
                    <a:pt x="0" y="53"/>
                  </a:lnTo>
                  <a:lnTo>
                    <a:pt x="5" y="71"/>
                  </a:lnTo>
                  <a:lnTo>
                    <a:pt x="17" y="86"/>
                  </a:lnTo>
                  <a:lnTo>
                    <a:pt x="37" y="96"/>
                  </a:lnTo>
                  <a:lnTo>
                    <a:pt x="65" y="101"/>
                  </a:lnTo>
                  <a:lnTo>
                    <a:pt x="102" y="97"/>
                  </a:lnTo>
                  <a:lnTo>
                    <a:pt x="119" y="51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720" y="1375"/>
              <a:ext cx="22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2" y="5"/>
                </a:cxn>
                <a:cxn ang="0">
                  <a:pos x="22" y="11"/>
                </a:cxn>
                <a:cxn ang="0">
                  <a:pos x="33" y="20"/>
                </a:cxn>
                <a:cxn ang="0">
                  <a:pos x="40" y="31"/>
                </a:cxn>
                <a:cxn ang="0">
                  <a:pos x="43" y="45"/>
                </a:cxn>
                <a:cxn ang="0">
                  <a:pos x="37" y="62"/>
                </a:cxn>
                <a:cxn ang="0">
                  <a:pos x="22" y="83"/>
                </a:cxn>
                <a:cxn ang="0">
                  <a:pos x="17" y="84"/>
                </a:cxn>
                <a:cxn ang="0">
                  <a:pos x="8" y="87"/>
                </a:cxn>
                <a:cxn ang="0">
                  <a:pos x="2" y="85"/>
                </a:cxn>
                <a:cxn ang="0">
                  <a:pos x="3" y="76"/>
                </a:cxn>
                <a:cxn ang="0">
                  <a:pos x="8" y="69"/>
                </a:cxn>
                <a:cxn ang="0">
                  <a:pos x="15" y="64"/>
                </a:cxn>
                <a:cxn ang="0">
                  <a:pos x="22" y="57"/>
                </a:cxn>
                <a:cxn ang="0">
                  <a:pos x="27" y="50"/>
                </a:cxn>
                <a:cxn ang="0">
                  <a:pos x="30" y="41"/>
                </a:cxn>
                <a:cxn ang="0">
                  <a:pos x="27" y="30"/>
                </a:cxn>
                <a:cxn ang="0">
                  <a:pos x="18" y="16"/>
                </a:cxn>
                <a:cxn ang="0">
                  <a:pos x="0" y="0"/>
                </a:cxn>
              </a:cxnLst>
              <a:rect l="0" t="0" r="r" b="b"/>
              <a:pathLst>
                <a:path w="43" h="87">
                  <a:moveTo>
                    <a:pt x="0" y="0"/>
                  </a:moveTo>
                  <a:lnTo>
                    <a:pt x="4" y="1"/>
                  </a:lnTo>
                  <a:lnTo>
                    <a:pt x="12" y="5"/>
                  </a:lnTo>
                  <a:lnTo>
                    <a:pt x="22" y="11"/>
                  </a:lnTo>
                  <a:lnTo>
                    <a:pt x="33" y="20"/>
                  </a:lnTo>
                  <a:lnTo>
                    <a:pt x="40" y="31"/>
                  </a:lnTo>
                  <a:lnTo>
                    <a:pt x="43" y="45"/>
                  </a:lnTo>
                  <a:lnTo>
                    <a:pt x="37" y="62"/>
                  </a:lnTo>
                  <a:lnTo>
                    <a:pt x="22" y="83"/>
                  </a:lnTo>
                  <a:lnTo>
                    <a:pt x="17" y="84"/>
                  </a:lnTo>
                  <a:lnTo>
                    <a:pt x="8" y="87"/>
                  </a:lnTo>
                  <a:lnTo>
                    <a:pt x="2" y="85"/>
                  </a:lnTo>
                  <a:lnTo>
                    <a:pt x="3" y="76"/>
                  </a:lnTo>
                  <a:lnTo>
                    <a:pt x="8" y="69"/>
                  </a:lnTo>
                  <a:lnTo>
                    <a:pt x="15" y="64"/>
                  </a:lnTo>
                  <a:lnTo>
                    <a:pt x="22" y="57"/>
                  </a:lnTo>
                  <a:lnTo>
                    <a:pt x="27" y="50"/>
                  </a:lnTo>
                  <a:lnTo>
                    <a:pt x="30" y="41"/>
                  </a:lnTo>
                  <a:lnTo>
                    <a:pt x="27" y="30"/>
                  </a:lnTo>
                  <a:lnTo>
                    <a:pt x="1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92" y="1392"/>
              <a:ext cx="120" cy="94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" y="114"/>
                </a:cxn>
                <a:cxn ang="0">
                  <a:pos x="9" y="131"/>
                </a:cxn>
                <a:cxn ang="0">
                  <a:pos x="21" y="147"/>
                </a:cxn>
                <a:cxn ang="0">
                  <a:pos x="35" y="161"/>
                </a:cxn>
                <a:cxn ang="0">
                  <a:pos x="53" y="172"/>
                </a:cxn>
                <a:cxn ang="0">
                  <a:pos x="73" y="182"/>
                </a:cxn>
                <a:cxn ang="0">
                  <a:pos x="96" y="186"/>
                </a:cxn>
                <a:cxn ang="0">
                  <a:pos x="119" y="189"/>
                </a:cxn>
                <a:cxn ang="0">
                  <a:pos x="144" y="186"/>
                </a:cxn>
                <a:cxn ang="0">
                  <a:pos x="166" y="182"/>
                </a:cxn>
                <a:cxn ang="0">
                  <a:pos x="186" y="172"/>
                </a:cxn>
                <a:cxn ang="0">
                  <a:pos x="204" y="161"/>
                </a:cxn>
                <a:cxn ang="0">
                  <a:pos x="219" y="147"/>
                </a:cxn>
                <a:cxn ang="0">
                  <a:pos x="230" y="131"/>
                </a:cxn>
                <a:cxn ang="0">
                  <a:pos x="237" y="114"/>
                </a:cxn>
                <a:cxn ang="0">
                  <a:pos x="239" y="95"/>
                </a:cxn>
                <a:cxn ang="0">
                  <a:pos x="237" y="76"/>
                </a:cxn>
                <a:cxn ang="0">
                  <a:pos x="230" y="58"/>
                </a:cxn>
                <a:cxn ang="0">
                  <a:pos x="219" y="42"/>
                </a:cxn>
                <a:cxn ang="0">
                  <a:pos x="204" y="27"/>
                </a:cxn>
                <a:cxn ang="0">
                  <a:pos x="186" y="16"/>
                </a:cxn>
                <a:cxn ang="0">
                  <a:pos x="166" y="7"/>
                </a:cxn>
                <a:cxn ang="0">
                  <a:pos x="144" y="2"/>
                </a:cxn>
                <a:cxn ang="0">
                  <a:pos x="119" y="0"/>
                </a:cxn>
                <a:cxn ang="0">
                  <a:pos x="96" y="2"/>
                </a:cxn>
                <a:cxn ang="0">
                  <a:pos x="73" y="7"/>
                </a:cxn>
                <a:cxn ang="0">
                  <a:pos x="53" y="16"/>
                </a:cxn>
                <a:cxn ang="0">
                  <a:pos x="35" y="27"/>
                </a:cxn>
                <a:cxn ang="0">
                  <a:pos x="21" y="42"/>
                </a:cxn>
                <a:cxn ang="0">
                  <a:pos x="9" y="58"/>
                </a:cxn>
                <a:cxn ang="0">
                  <a:pos x="3" y="76"/>
                </a:cxn>
                <a:cxn ang="0">
                  <a:pos x="0" y="95"/>
                </a:cxn>
              </a:cxnLst>
              <a:rect l="0" t="0" r="r" b="b"/>
              <a:pathLst>
                <a:path w="239" h="189">
                  <a:moveTo>
                    <a:pt x="0" y="95"/>
                  </a:moveTo>
                  <a:lnTo>
                    <a:pt x="3" y="114"/>
                  </a:lnTo>
                  <a:lnTo>
                    <a:pt x="9" y="131"/>
                  </a:lnTo>
                  <a:lnTo>
                    <a:pt x="21" y="147"/>
                  </a:lnTo>
                  <a:lnTo>
                    <a:pt x="35" y="161"/>
                  </a:lnTo>
                  <a:lnTo>
                    <a:pt x="53" y="172"/>
                  </a:lnTo>
                  <a:lnTo>
                    <a:pt x="73" y="182"/>
                  </a:lnTo>
                  <a:lnTo>
                    <a:pt x="96" y="186"/>
                  </a:lnTo>
                  <a:lnTo>
                    <a:pt x="119" y="189"/>
                  </a:lnTo>
                  <a:lnTo>
                    <a:pt x="144" y="186"/>
                  </a:lnTo>
                  <a:lnTo>
                    <a:pt x="166" y="182"/>
                  </a:lnTo>
                  <a:lnTo>
                    <a:pt x="186" y="172"/>
                  </a:lnTo>
                  <a:lnTo>
                    <a:pt x="204" y="161"/>
                  </a:lnTo>
                  <a:lnTo>
                    <a:pt x="219" y="147"/>
                  </a:lnTo>
                  <a:lnTo>
                    <a:pt x="230" y="131"/>
                  </a:lnTo>
                  <a:lnTo>
                    <a:pt x="237" y="114"/>
                  </a:lnTo>
                  <a:lnTo>
                    <a:pt x="239" y="95"/>
                  </a:lnTo>
                  <a:lnTo>
                    <a:pt x="237" y="76"/>
                  </a:lnTo>
                  <a:lnTo>
                    <a:pt x="230" y="58"/>
                  </a:lnTo>
                  <a:lnTo>
                    <a:pt x="219" y="42"/>
                  </a:lnTo>
                  <a:lnTo>
                    <a:pt x="204" y="27"/>
                  </a:lnTo>
                  <a:lnTo>
                    <a:pt x="186" y="16"/>
                  </a:lnTo>
                  <a:lnTo>
                    <a:pt x="166" y="7"/>
                  </a:lnTo>
                  <a:lnTo>
                    <a:pt x="144" y="2"/>
                  </a:lnTo>
                  <a:lnTo>
                    <a:pt x="119" y="0"/>
                  </a:lnTo>
                  <a:lnTo>
                    <a:pt x="96" y="2"/>
                  </a:lnTo>
                  <a:lnTo>
                    <a:pt x="73" y="7"/>
                  </a:lnTo>
                  <a:lnTo>
                    <a:pt x="53" y="16"/>
                  </a:lnTo>
                  <a:lnTo>
                    <a:pt x="35" y="27"/>
                  </a:lnTo>
                  <a:lnTo>
                    <a:pt x="21" y="42"/>
                  </a:lnTo>
                  <a:lnTo>
                    <a:pt x="9" y="58"/>
                  </a:lnTo>
                  <a:lnTo>
                    <a:pt x="3" y="76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757" y="1364"/>
              <a:ext cx="62" cy="82"/>
            </a:xfrm>
            <a:custGeom>
              <a:avLst/>
              <a:gdLst/>
              <a:ahLst/>
              <a:cxnLst>
                <a:cxn ang="0">
                  <a:pos x="5" y="82"/>
                </a:cxn>
                <a:cxn ang="0">
                  <a:pos x="2" y="98"/>
                </a:cxn>
                <a:cxn ang="0">
                  <a:pos x="0" y="114"/>
                </a:cxn>
                <a:cxn ang="0">
                  <a:pos x="2" y="128"/>
                </a:cxn>
                <a:cxn ang="0">
                  <a:pos x="5" y="140"/>
                </a:cxn>
                <a:cxn ang="0">
                  <a:pos x="11" y="150"/>
                </a:cxn>
                <a:cxn ang="0">
                  <a:pos x="18" y="158"/>
                </a:cxn>
                <a:cxn ang="0">
                  <a:pos x="27" y="163"/>
                </a:cxn>
                <a:cxn ang="0">
                  <a:pos x="39" y="165"/>
                </a:cxn>
                <a:cxn ang="0">
                  <a:pos x="50" y="164"/>
                </a:cxn>
                <a:cxn ang="0">
                  <a:pos x="61" y="161"/>
                </a:cxn>
                <a:cxn ang="0">
                  <a:pos x="70" y="157"/>
                </a:cxn>
                <a:cxn ang="0">
                  <a:pos x="80" y="149"/>
                </a:cxn>
                <a:cxn ang="0">
                  <a:pos x="89" y="138"/>
                </a:cxn>
                <a:cxn ang="0">
                  <a:pos x="99" y="123"/>
                </a:cxn>
                <a:cxn ang="0">
                  <a:pos x="108" y="105"/>
                </a:cxn>
                <a:cxn ang="0">
                  <a:pos x="118" y="83"/>
                </a:cxn>
                <a:cxn ang="0">
                  <a:pos x="123" y="67"/>
                </a:cxn>
                <a:cxn ang="0">
                  <a:pos x="125" y="52"/>
                </a:cxn>
                <a:cxn ang="0">
                  <a:pos x="124" y="38"/>
                </a:cxn>
                <a:cxn ang="0">
                  <a:pos x="120" y="25"/>
                </a:cxn>
                <a:cxn ang="0">
                  <a:pos x="114" y="15"/>
                </a:cxn>
                <a:cxn ang="0">
                  <a:pos x="106" y="7"/>
                </a:cxn>
                <a:cxn ang="0">
                  <a:pos x="96" y="2"/>
                </a:cxn>
                <a:cxn ang="0">
                  <a:pos x="84" y="0"/>
                </a:cxn>
                <a:cxn ang="0">
                  <a:pos x="72" y="1"/>
                </a:cxn>
                <a:cxn ang="0">
                  <a:pos x="61" y="7"/>
                </a:cxn>
                <a:cxn ang="0">
                  <a:pos x="49" y="14"/>
                </a:cxn>
                <a:cxn ang="0">
                  <a:pos x="39" y="24"/>
                </a:cxn>
                <a:cxn ang="0">
                  <a:pos x="27" y="36"/>
                </a:cxn>
                <a:cxn ang="0">
                  <a:pos x="18" y="50"/>
                </a:cxn>
                <a:cxn ang="0">
                  <a:pos x="11" y="66"/>
                </a:cxn>
                <a:cxn ang="0">
                  <a:pos x="5" y="82"/>
                </a:cxn>
              </a:cxnLst>
              <a:rect l="0" t="0" r="r" b="b"/>
              <a:pathLst>
                <a:path w="125" h="165">
                  <a:moveTo>
                    <a:pt x="5" y="82"/>
                  </a:moveTo>
                  <a:lnTo>
                    <a:pt x="2" y="98"/>
                  </a:lnTo>
                  <a:lnTo>
                    <a:pt x="0" y="114"/>
                  </a:lnTo>
                  <a:lnTo>
                    <a:pt x="2" y="128"/>
                  </a:lnTo>
                  <a:lnTo>
                    <a:pt x="5" y="140"/>
                  </a:lnTo>
                  <a:lnTo>
                    <a:pt x="11" y="150"/>
                  </a:lnTo>
                  <a:lnTo>
                    <a:pt x="18" y="158"/>
                  </a:lnTo>
                  <a:lnTo>
                    <a:pt x="27" y="163"/>
                  </a:lnTo>
                  <a:lnTo>
                    <a:pt x="39" y="165"/>
                  </a:lnTo>
                  <a:lnTo>
                    <a:pt x="50" y="164"/>
                  </a:lnTo>
                  <a:lnTo>
                    <a:pt x="61" y="161"/>
                  </a:lnTo>
                  <a:lnTo>
                    <a:pt x="70" y="157"/>
                  </a:lnTo>
                  <a:lnTo>
                    <a:pt x="80" y="149"/>
                  </a:lnTo>
                  <a:lnTo>
                    <a:pt x="89" y="138"/>
                  </a:lnTo>
                  <a:lnTo>
                    <a:pt x="99" y="123"/>
                  </a:lnTo>
                  <a:lnTo>
                    <a:pt x="108" y="105"/>
                  </a:lnTo>
                  <a:lnTo>
                    <a:pt x="118" y="83"/>
                  </a:lnTo>
                  <a:lnTo>
                    <a:pt x="123" y="67"/>
                  </a:lnTo>
                  <a:lnTo>
                    <a:pt x="125" y="52"/>
                  </a:lnTo>
                  <a:lnTo>
                    <a:pt x="124" y="38"/>
                  </a:lnTo>
                  <a:lnTo>
                    <a:pt x="120" y="25"/>
                  </a:lnTo>
                  <a:lnTo>
                    <a:pt x="114" y="15"/>
                  </a:lnTo>
                  <a:lnTo>
                    <a:pt x="106" y="7"/>
                  </a:lnTo>
                  <a:lnTo>
                    <a:pt x="96" y="2"/>
                  </a:lnTo>
                  <a:lnTo>
                    <a:pt x="84" y="0"/>
                  </a:lnTo>
                  <a:lnTo>
                    <a:pt x="72" y="1"/>
                  </a:lnTo>
                  <a:lnTo>
                    <a:pt x="61" y="7"/>
                  </a:lnTo>
                  <a:lnTo>
                    <a:pt x="49" y="14"/>
                  </a:lnTo>
                  <a:lnTo>
                    <a:pt x="39" y="24"/>
                  </a:lnTo>
                  <a:lnTo>
                    <a:pt x="27" y="36"/>
                  </a:lnTo>
                  <a:lnTo>
                    <a:pt x="18" y="50"/>
                  </a:lnTo>
                  <a:lnTo>
                    <a:pt x="11" y="66"/>
                  </a:lnTo>
                  <a:lnTo>
                    <a:pt x="5" y="82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740" y="1567"/>
              <a:ext cx="36" cy="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" y="23"/>
                </a:cxn>
                <a:cxn ang="0">
                  <a:pos x="15" y="32"/>
                </a:cxn>
                <a:cxn ang="0">
                  <a:pos x="26" y="46"/>
                </a:cxn>
                <a:cxn ang="0">
                  <a:pos x="29" y="61"/>
                </a:cxn>
                <a:cxn ang="0">
                  <a:pos x="29" y="68"/>
                </a:cxn>
                <a:cxn ang="0">
                  <a:pos x="31" y="73"/>
                </a:cxn>
                <a:cxn ang="0">
                  <a:pos x="35" y="77"/>
                </a:cxn>
                <a:cxn ang="0">
                  <a:pos x="39" y="79"/>
                </a:cxn>
                <a:cxn ang="0">
                  <a:pos x="45" y="81"/>
                </a:cxn>
                <a:cxn ang="0">
                  <a:pos x="51" y="79"/>
                </a:cxn>
                <a:cxn ang="0">
                  <a:pos x="58" y="77"/>
                </a:cxn>
                <a:cxn ang="0">
                  <a:pos x="65" y="74"/>
                </a:cxn>
                <a:cxn ang="0">
                  <a:pos x="69" y="68"/>
                </a:cxn>
                <a:cxn ang="0">
                  <a:pos x="70" y="60"/>
                </a:cxn>
                <a:cxn ang="0">
                  <a:pos x="68" y="51"/>
                </a:cxn>
                <a:cxn ang="0">
                  <a:pos x="64" y="41"/>
                </a:cxn>
                <a:cxn ang="0">
                  <a:pos x="57" y="32"/>
                </a:cxn>
                <a:cxn ang="0">
                  <a:pos x="50" y="23"/>
                </a:cxn>
                <a:cxn ang="0">
                  <a:pos x="41" y="14"/>
                </a:cxn>
                <a:cxn ang="0">
                  <a:pos x="33" y="7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8"/>
                </a:cxn>
                <a:cxn ang="0">
                  <a:pos x="1" y="13"/>
                </a:cxn>
                <a:cxn ang="0">
                  <a:pos x="0" y="18"/>
                </a:cxn>
              </a:cxnLst>
              <a:rect l="0" t="0" r="r" b="b"/>
              <a:pathLst>
                <a:path w="70" h="81">
                  <a:moveTo>
                    <a:pt x="0" y="18"/>
                  </a:moveTo>
                  <a:lnTo>
                    <a:pt x="4" y="23"/>
                  </a:lnTo>
                  <a:lnTo>
                    <a:pt x="15" y="32"/>
                  </a:lnTo>
                  <a:lnTo>
                    <a:pt x="26" y="46"/>
                  </a:lnTo>
                  <a:lnTo>
                    <a:pt x="29" y="61"/>
                  </a:lnTo>
                  <a:lnTo>
                    <a:pt x="29" y="68"/>
                  </a:lnTo>
                  <a:lnTo>
                    <a:pt x="31" y="73"/>
                  </a:lnTo>
                  <a:lnTo>
                    <a:pt x="35" y="77"/>
                  </a:lnTo>
                  <a:lnTo>
                    <a:pt x="39" y="79"/>
                  </a:lnTo>
                  <a:lnTo>
                    <a:pt x="45" y="81"/>
                  </a:lnTo>
                  <a:lnTo>
                    <a:pt x="51" y="79"/>
                  </a:lnTo>
                  <a:lnTo>
                    <a:pt x="58" y="77"/>
                  </a:lnTo>
                  <a:lnTo>
                    <a:pt x="65" y="74"/>
                  </a:lnTo>
                  <a:lnTo>
                    <a:pt x="69" y="68"/>
                  </a:lnTo>
                  <a:lnTo>
                    <a:pt x="70" y="60"/>
                  </a:lnTo>
                  <a:lnTo>
                    <a:pt x="68" y="51"/>
                  </a:lnTo>
                  <a:lnTo>
                    <a:pt x="64" y="41"/>
                  </a:lnTo>
                  <a:lnTo>
                    <a:pt x="57" y="32"/>
                  </a:lnTo>
                  <a:lnTo>
                    <a:pt x="50" y="23"/>
                  </a:lnTo>
                  <a:lnTo>
                    <a:pt x="41" y="14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715" y="1588"/>
              <a:ext cx="53" cy="45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47" y="88"/>
                </a:cxn>
                <a:cxn ang="0">
                  <a:pos x="40" y="83"/>
                </a:cxn>
                <a:cxn ang="0">
                  <a:pos x="30" y="77"/>
                </a:cxn>
                <a:cxn ang="0">
                  <a:pos x="19" y="68"/>
                </a:cxn>
                <a:cxn ang="0">
                  <a:pos x="9" y="58"/>
                </a:cxn>
                <a:cxn ang="0">
                  <a:pos x="3" y="45"/>
                </a:cxn>
                <a:cxn ang="0">
                  <a:pos x="0" y="31"/>
                </a:cxn>
                <a:cxn ang="0">
                  <a:pos x="4" y="16"/>
                </a:cxn>
                <a:cxn ang="0">
                  <a:pos x="5" y="15"/>
                </a:cxn>
                <a:cxn ang="0">
                  <a:pos x="7" y="12"/>
                </a:cxn>
                <a:cxn ang="0">
                  <a:pos x="10" y="8"/>
                </a:cxn>
                <a:cxn ang="0">
                  <a:pos x="15" y="5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44" y="7"/>
                </a:cxn>
                <a:cxn ang="0">
                  <a:pos x="47" y="11"/>
                </a:cxn>
                <a:cxn ang="0">
                  <a:pos x="54" y="19"/>
                </a:cxn>
                <a:cxn ang="0">
                  <a:pos x="60" y="33"/>
                </a:cxn>
                <a:cxn ang="0">
                  <a:pos x="58" y="50"/>
                </a:cxn>
                <a:cxn ang="0">
                  <a:pos x="59" y="51"/>
                </a:cxn>
                <a:cxn ang="0">
                  <a:pos x="61" y="52"/>
                </a:cxn>
                <a:cxn ang="0">
                  <a:pos x="64" y="54"/>
                </a:cxn>
                <a:cxn ang="0">
                  <a:pos x="70" y="57"/>
                </a:cxn>
                <a:cxn ang="0">
                  <a:pos x="75" y="59"/>
                </a:cxn>
                <a:cxn ang="0">
                  <a:pos x="82" y="60"/>
                </a:cxn>
                <a:cxn ang="0">
                  <a:pos x="90" y="60"/>
                </a:cxn>
                <a:cxn ang="0">
                  <a:pos x="98" y="58"/>
                </a:cxn>
                <a:cxn ang="0">
                  <a:pos x="105" y="57"/>
                </a:cxn>
                <a:cxn ang="0">
                  <a:pos x="106" y="60"/>
                </a:cxn>
                <a:cxn ang="0">
                  <a:pos x="103" y="67"/>
                </a:cxn>
                <a:cxn ang="0">
                  <a:pos x="98" y="75"/>
                </a:cxn>
                <a:cxn ang="0">
                  <a:pos x="89" y="82"/>
                </a:cxn>
                <a:cxn ang="0">
                  <a:pos x="78" y="88"/>
                </a:cxn>
                <a:cxn ang="0">
                  <a:pos x="64" y="91"/>
                </a:cxn>
                <a:cxn ang="0">
                  <a:pos x="50" y="89"/>
                </a:cxn>
              </a:cxnLst>
              <a:rect l="0" t="0" r="r" b="b"/>
              <a:pathLst>
                <a:path w="106" h="91">
                  <a:moveTo>
                    <a:pt x="50" y="89"/>
                  </a:moveTo>
                  <a:lnTo>
                    <a:pt x="47" y="88"/>
                  </a:lnTo>
                  <a:lnTo>
                    <a:pt x="40" y="83"/>
                  </a:lnTo>
                  <a:lnTo>
                    <a:pt x="30" y="77"/>
                  </a:lnTo>
                  <a:lnTo>
                    <a:pt x="19" y="68"/>
                  </a:lnTo>
                  <a:lnTo>
                    <a:pt x="9" y="58"/>
                  </a:lnTo>
                  <a:lnTo>
                    <a:pt x="3" y="45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4" y="7"/>
                  </a:lnTo>
                  <a:lnTo>
                    <a:pt x="47" y="11"/>
                  </a:lnTo>
                  <a:lnTo>
                    <a:pt x="54" y="19"/>
                  </a:lnTo>
                  <a:lnTo>
                    <a:pt x="60" y="33"/>
                  </a:lnTo>
                  <a:lnTo>
                    <a:pt x="58" y="50"/>
                  </a:lnTo>
                  <a:lnTo>
                    <a:pt x="59" y="51"/>
                  </a:lnTo>
                  <a:lnTo>
                    <a:pt x="61" y="52"/>
                  </a:lnTo>
                  <a:lnTo>
                    <a:pt x="64" y="54"/>
                  </a:lnTo>
                  <a:lnTo>
                    <a:pt x="70" y="57"/>
                  </a:lnTo>
                  <a:lnTo>
                    <a:pt x="75" y="59"/>
                  </a:lnTo>
                  <a:lnTo>
                    <a:pt x="82" y="60"/>
                  </a:lnTo>
                  <a:lnTo>
                    <a:pt x="90" y="60"/>
                  </a:lnTo>
                  <a:lnTo>
                    <a:pt x="98" y="58"/>
                  </a:lnTo>
                  <a:lnTo>
                    <a:pt x="105" y="57"/>
                  </a:lnTo>
                  <a:lnTo>
                    <a:pt x="106" y="60"/>
                  </a:lnTo>
                  <a:lnTo>
                    <a:pt x="103" y="67"/>
                  </a:lnTo>
                  <a:lnTo>
                    <a:pt x="98" y="75"/>
                  </a:lnTo>
                  <a:lnTo>
                    <a:pt x="89" y="82"/>
                  </a:lnTo>
                  <a:lnTo>
                    <a:pt x="78" y="88"/>
                  </a:lnTo>
                  <a:lnTo>
                    <a:pt x="64" y="91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436" y="1773"/>
              <a:ext cx="243" cy="44"/>
            </a:xfrm>
            <a:custGeom>
              <a:avLst/>
              <a:gdLst/>
              <a:ahLst/>
              <a:cxnLst>
                <a:cxn ang="0">
                  <a:pos x="5" y="23"/>
                </a:cxn>
                <a:cxn ang="0">
                  <a:pos x="8" y="26"/>
                </a:cxn>
                <a:cxn ang="0">
                  <a:pos x="16" y="30"/>
                </a:cxn>
                <a:cxn ang="0">
                  <a:pos x="27" y="36"/>
                </a:cxn>
                <a:cxn ang="0">
                  <a:pos x="43" y="43"/>
                </a:cxn>
                <a:cxn ang="0">
                  <a:pos x="61" y="51"/>
                </a:cxn>
                <a:cxn ang="0">
                  <a:pos x="84" y="60"/>
                </a:cxn>
                <a:cxn ang="0">
                  <a:pos x="110" y="67"/>
                </a:cxn>
                <a:cxn ang="0">
                  <a:pos x="139" y="75"/>
                </a:cxn>
                <a:cxn ang="0">
                  <a:pos x="173" y="81"/>
                </a:cxn>
                <a:cxn ang="0">
                  <a:pos x="209" y="86"/>
                </a:cxn>
                <a:cxn ang="0">
                  <a:pos x="248" y="88"/>
                </a:cxn>
                <a:cxn ang="0">
                  <a:pos x="290" y="87"/>
                </a:cxn>
                <a:cxn ang="0">
                  <a:pos x="335" y="83"/>
                </a:cxn>
                <a:cxn ang="0">
                  <a:pos x="383" y="76"/>
                </a:cxn>
                <a:cxn ang="0">
                  <a:pos x="434" y="65"/>
                </a:cxn>
                <a:cxn ang="0">
                  <a:pos x="488" y="49"/>
                </a:cxn>
                <a:cxn ang="0">
                  <a:pos x="488" y="22"/>
                </a:cxn>
                <a:cxn ang="0">
                  <a:pos x="436" y="37"/>
                </a:cxn>
                <a:cxn ang="0">
                  <a:pos x="386" y="49"/>
                </a:cxn>
                <a:cxn ang="0">
                  <a:pos x="337" y="56"/>
                </a:cxn>
                <a:cxn ang="0">
                  <a:pos x="293" y="59"/>
                </a:cxn>
                <a:cxn ang="0">
                  <a:pos x="250" y="60"/>
                </a:cxn>
                <a:cxn ang="0">
                  <a:pos x="210" y="58"/>
                </a:cxn>
                <a:cxn ang="0">
                  <a:pos x="173" y="53"/>
                </a:cxn>
                <a:cxn ang="0">
                  <a:pos x="139" y="48"/>
                </a:cxn>
                <a:cxn ang="0">
                  <a:pos x="108" y="41"/>
                </a:cxn>
                <a:cxn ang="0">
                  <a:pos x="81" y="33"/>
                </a:cxn>
                <a:cxn ang="0">
                  <a:pos x="57" y="26"/>
                </a:cxn>
                <a:cxn ang="0">
                  <a:pos x="37" y="18"/>
                </a:cxn>
                <a:cxn ang="0">
                  <a:pos x="21" y="11"/>
                </a:cxn>
                <a:cxn ang="0">
                  <a:pos x="10" y="6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23"/>
                </a:cxn>
              </a:cxnLst>
              <a:rect l="0" t="0" r="r" b="b"/>
              <a:pathLst>
                <a:path w="488" h="88">
                  <a:moveTo>
                    <a:pt x="5" y="23"/>
                  </a:moveTo>
                  <a:lnTo>
                    <a:pt x="8" y="26"/>
                  </a:lnTo>
                  <a:lnTo>
                    <a:pt x="16" y="30"/>
                  </a:lnTo>
                  <a:lnTo>
                    <a:pt x="27" y="36"/>
                  </a:lnTo>
                  <a:lnTo>
                    <a:pt x="43" y="43"/>
                  </a:lnTo>
                  <a:lnTo>
                    <a:pt x="61" y="51"/>
                  </a:lnTo>
                  <a:lnTo>
                    <a:pt x="84" y="60"/>
                  </a:lnTo>
                  <a:lnTo>
                    <a:pt x="110" y="67"/>
                  </a:lnTo>
                  <a:lnTo>
                    <a:pt x="139" y="75"/>
                  </a:lnTo>
                  <a:lnTo>
                    <a:pt x="173" y="81"/>
                  </a:lnTo>
                  <a:lnTo>
                    <a:pt x="209" y="86"/>
                  </a:lnTo>
                  <a:lnTo>
                    <a:pt x="248" y="88"/>
                  </a:lnTo>
                  <a:lnTo>
                    <a:pt x="290" y="87"/>
                  </a:lnTo>
                  <a:lnTo>
                    <a:pt x="335" y="83"/>
                  </a:lnTo>
                  <a:lnTo>
                    <a:pt x="383" y="76"/>
                  </a:lnTo>
                  <a:lnTo>
                    <a:pt x="434" y="65"/>
                  </a:lnTo>
                  <a:lnTo>
                    <a:pt x="488" y="49"/>
                  </a:lnTo>
                  <a:lnTo>
                    <a:pt x="488" y="22"/>
                  </a:lnTo>
                  <a:lnTo>
                    <a:pt x="436" y="37"/>
                  </a:lnTo>
                  <a:lnTo>
                    <a:pt x="386" y="49"/>
                  </a:lnTo>
                  <a:lnTo>
                    <a:pt x="337" y="56"/>
                  </a:lnTo>
                  <a:lnTo>
                    <a:pt x="293" y="59"/>
                  </a:lnTo>
                  <a:lnTo>
                    <a:pt x="250" y="60"/>
                  </a:lnTo>
                  <a:lnTo>
                    <a:pt x="210" y="58"/>
                  </a:lnTo>
                  <a:lnTo>
                    <a:pt x="173" y="53"/>
                  </a:lnTo>
                  <a:lnTo>
                    <a:pt x="139" y="48"/>
                  </a:lnTo>
                  <a:lnTo>
                    <a:pt x="108" y="41"/>
                  </a:lnTo>
                  <a:lnTo>
                    <a:pt x="81" y="33"/>
                  </a:lnTo>
                  <a:lnTo>
                    <a:pt x="57" y="26"/>
                  </a:lnTo>
                  <a:lnTo>
                    <a:pt x="37" y="18"/>
                  </a:lnTo>
                  <a:lnTo>
                    <a:pt x="21" y="11"/>
                  </a:lnTo>
                  <a:lnTo>
                    <a:pt x="10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434" y="1733"/>
              <a:ext cx="250" cy="4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26"/>
                </a:cxn>
                <a:cxn ang="0">
                  <a:pos x="10" y="31"/>
                </a:cxn>
                <a:cxn ang="0">
                  <a:pos x="22" y="36"/>
                </a:cxn>
                <a:cxn ang="0">
                  <a:pos x="38" y="45"/>
                </a:cxn>
                <a:cxn ang="0">
                  <a:pos x="58" y="54"/>
                </a:cxn>
                <a:cxn ang="0">
                  <a:pos x="82" y="62"/>
                </a:cxn>
                <a:cxn ang="0">
                  <a:pos x="110" y="71"/>
                </a:cxn>
                <a:cxn ang="0">
                  <a:pos x="141" y="78"/>
                </a:cxn>
                <a:cxn ang="0">
                  <a:pos x="176" y="85"/>
                </a:cxn>
                <a:cxn ang="0">
                  <a:pos x="214" y="88"/>
                </a:cxn>
                <a:cxn ang="0">
                  <a:pos x="254" y="91"/>
                </a:cxn>
                <a:cxn ang="0">
                  <a:pos x="298" y="88"/>
                </a:cxn>
                <a:cxn ang="0">
                  <a:pos x="344" y="83"/>
                </a:cxn>
                <a:cxn ang="0">
                  <a:pos x="393" y="73"/>
                </a:cxn>
                <a:cxn ang="0">
                  <a:pos x="445" y="58"/>
                </a:cxn>
                <a:cxn ang="0">
                  <a:pos x="497" y="39"/>
                </a:cxn>
                <a:cxn ang="0">
                  <a:pos x="500" y="13"/>
                </a:cxn>
                <a:cxn ang="0">
                  <a:pos x="448" y="33"/>
                </a:cxn>
                <a:cxn ang="0">
                  <a:pos x="399" y="47"/>
                </a:cxn>
                <a:cxn ang="0">
                  <a:pos x="351" y="56"/>
                </a:cxn>
                <a:cxn ang="0">
                  <a:pos x="305" y="61"/>
                </a:cxn>
                <a:cxn ang="0">
                  <a:pos x="262" y="63"/>
                </a:cxn>
                <a:cxn ang="0">
                  <a:pos x="221" y="62"/>
                </a:cxn>
                <a:cxn ang="0">
                  <a:pos x="182" y="57"/>
                </a:cxn>
                <a:cxn ang="0">
                  <a:pos x="148" y="51"/>
                </a:cxn>
                <a:cxn ang="0">
                  <a:pos x="115" y="45"/>
                </a:cxn>
                <a:cxn ang="0">
                  <a:pos x="87" y="36"/>
                </a:cxn>
                <a:cxn ang="0">
                  <a:pos x="63" y="27"/>
                </a:cxn>
                <a:cxn ang="0">
                  <a:pos x="42" y="19"/>
                </a:cxn>
                <a:cxn ang="0">
                  <a:pos x="26" y="12"/>
                </a:cxn>
                <a:cxn ang="0">
                  <a:pos x="13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4"/>
                </a:cxn>
              </a:cxnLst>
              <a:rect l="0" t="0" r="r" b="b"/>
              <a:pathLst>
                <a:path w="500" h="91">
                  <a:moveTo>
                    <a:pt x="0" y="24"/>
                  </a:moveTo>
                  <a:lnTo>
                    <a:pt x="2" y="26"/>
                  </a:lnTo>
                  <a:lnTo>
                    <a:pt x="10" y="31"/>
                  </a:lnTo>
                  <a:lnTo>
                    <a:pt x="22" y="36"/>
                  </a:lnTo>
                  <a:lnTo>
                    <a:pt x="38" y="45"/>
                  </a:lnTo>
                  <a:lnTo>
                    <a:pt x="58" y="54"/>
                  </a:lnTo>
                  <a:lnTo>
                    <a:pt x="82" y="62"/>
                  </a:lnTo>
                  <a:lnTo>
                    <a:pt x="110" y="71"/>
                  </a:lnTo>
                  <a:lnTo>
                    <a:pt x="141" y="78"/>
                  </a:lnTo>
                  <a:lnTo>
                    <a:pt x="176" y="85"/>
                  </a:lnTo>
                  <a:lnTo>
                    <a:pt x="214" y="88"/>
                  </a:lnTo>
                  <a:lnTo>
                    <a:pt x="254" y="91"/>
                  </a:lnTo>
                  <a:lnTo>
                    <a:pt x="298" y="88"/>
                  </a:lnTo>
                  <a:lnTo>
                    <a:pt x="344" y="83"/>
                  </a:lnTo>
                  <a:lnTo>
                    <a:pt x="393" y="73"/>
                  </a:lnTo>
                  <a:lnTo>
                    <a:pt x="445" y="58"/>
                  </a:lnTo>
                  <a:lnTo>
                    <a:pt x="497" y="39"/>
                  </a:lnTo>
                  <a:lnTo>
                    <a:pt x="500" y="13"/>
                  </a:lnTo>
                  <a:lnTo>
                    <a:pt x="448" y="33"/>
                  </a:lnTo>
                  <a:lnTo>
                    <a:pt x="399" y="47"/>
                  </a:lnTo>
                  <a:lnTo>
                    <a:pt x="351" y="56"/>
                  </a:lnTo>
                  <a:lnTo>
                    <a:pt x="305" y="61"/>
                  </a:lnTo>
                  <a:lnTo>
                    <a:pt x="262" y="63"/>
                  </a:lnTo>
                  <a:lnTo>
                    <a:pt x="221" y="62"/>
                  </a:lnTo>
                  <a:lnTo>
                    <a:pt x="182" y="57"/>
                  </a:lnTo>
                  <a:lnTo>
                    <a:pt x="148" y="51"/>
                  </a:lnTo>
                  <a:lnTo>
                    <a:pt x="115" y="45"/>
                  </a:lnTo>
                  <a:lnTo>
                    <a:pt x="87" y="36"/>
                  </a:lnTo>
                  <a:lnTo>
                    <a:pt x="63" y="27"/>
                  </a:lnTo>
                  <a:lnTo>
                    <a:pt x="42" y="19"/>
                  </a:lnTo>
                  <a:lnTo>
                    <a:pt x="26" y="12"/>
                  </a:lnTo>
                  <a:lnTo>
                    <a:pt x="1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3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454" y="1698"/>
              <a:ext cx="233" cy="3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" y="42"/>
                </a:cxn>
                <a:cxn ang="0">
                  <a:pos x="15" y="45"/>
                </a:cxn>
                <a:cxn ang="0">
                  <a:pos x="28" y="50"/>
                </a:cxn>
                <a:cxn ang="0">
                  <a:pos x="47" y="56"/>
                </a:cxn>
                <a:cxn ang="0">
                  <a:pos x="70" y="61"/>
                </a:cxn>
                <a:cxn ang="0">
                  <a:pos x="95" y="67"/>
                </a:cxn>
                <a:cxn ang="0">
                  <a:pos x="125" y="72"/>
                </a:cxn>
                <a:cxn ang="0">
                  <a:pos x="157" y="76"/>
                </a:cxn>
                <a:cxn ang="0">
                  <a:pos x="192" y="79"/>
                </a:cxn>
                <a:cxn ang="0">
                  <a:pos x="228" y="80"/>
                </a:cxn>
                <a:cxn ang="0">
                  <a:pos x="266" y="79"/>
                </a:cxn>
                <a:cxn ang="0">
                  <a:pos x="305" y="75"/>
                </a:cxn>
                <a:cxn ang="0">
                  <a:pos x="344" y="68"/>
                </a:cxn>
                <a:cxn ang="0">
                  <a:pos x="385" y="58"/>
                </a:cxn>
                <a:cxn ang="0">
                  <a:pos x="425" y="43"/>
                </a:cxn>
                <a:cxn ang="0">
                  <a:pos x="465" y="25"/>
                </a:cxn>
                <a:cxn ang="0">
                  <a:pos x="466" y="0"/>
                </a:cxn>
                <a:cxn ang="0">
                  <a:pos x="428" y="19"/>
                </a:cxn>
                <a:cxn ang="0">
                  <a:pos x="389" y="33"/>
                </a:cxn>
                <a:cxn ang="0">
                  <a:pos x="351" y="43"/>
                </a:cxn>
                <a:cxn ang="0">
                  <a:pos x="313" y="51"/>
                </a:cxn>
                <a:cxn ang="0">
                  <a:pos x="276" y="54"/>
                </a:cxn>
                <a:cxn ang="0">
                  <a:pos x="240" y="57"/>
                </a:cxn>
                <a:cxn ang="0">
                  <a:pos x="206" y="57"/>
                </a:cxn>
                <a:cxn ang="0">
                  <a:pos x="174" y="56"/>
                </a:cxn>
                <a:cxn ang="0">
                  <a:pos x="144" y="52"/>
                </a:cxn>
                <a:cxn ang="0">
                  <a:pos x="117" y="49"/>
                </a:cxn>
                <a:cxn ang="0">
                  <a:pos x="92" y="44"/>
                </a:cxn>
                <a:cxn ang="0">
                  <a:pos x="72" y="40"/>
                </a:cxn>
                <a:cxn ang="0">
                  <a:pos x="55" y="35"/>
                </a:cxn>
                <a:cxn ang="0">
                  <a:pos x="43" y="31"/>
                </a:cxn>
                <a:cxn ang="0">
                  <a:pos x="35" y="29"/>
                </a:cxn>
                <a:cxn ang="0">
                  <a:pos x="32" y="28"/>
                </a:cxn>
                <a:cxn ang="0">
                  <a:pos x="0" y="41"/>
                </a:cxn>
              </a:cxnLst>
              <a:rect l="0" t="0" r="r" b="b"/>
              <a:pathLst>
                <a:path w="466" h="80">
                  <a:moveTo>
                    <a:pt x="0" y="41"/>
                  </a:moveTo>
                  <a:lnTo>
                    <a:pt x="5" y="42"/>
                  </a:lnTo>
                  <a:lnTo>
                    <a:pt x="15" y="45"/>
                  </a:lnTo>
                  <a:lnTo>
                    <a:pt x="28" y="50"/>
                  </a:lnTo>
                  <a:lnTo>
                    <a:pt x="47" y="56"/>
                  </a:lnTo>
                  <a:lnTo>
                    <a:pt x="70" y="61"/>
                  </a:lnTo>
                  <a:lnTo>
                    <a:pt x="95" y="67"/>
                  </a:lnTo>
                  <a:lnTo>
                    <a:pt x="125" y="72"/>
                  </a:lnTo>
                  <a:lnTo>
                    <a:pt x="157" y="76"/>
                  </a:lnTo>
                  <a:lnTo>
                    <a:pt x="192" y="79"/>
                  </a:lnTo>
                  <a:lnTo>
                    <a:pt x="228" y="80"/>
                  </a:lnTo>
                  <a:lnTo>
                    <a:pt x="266" y="79"/>
                  </a:lnTo>
                  <a:lnTo>
                    <a:pt x="305" y="75"/>
                  </a:lnTo>
                  <a:lnTo>
                    <a:pt x="344" y="68"/>
                  </a:lnTo>
                  <a:lnTo>
                    <a:pt x="385" y="58"/>
                  </a:lnTo>
                  <a:lnTo>
                    <a:pt x="425" y="43"/>
                  </a:lnTo>
                  <a:lnTo>
                    <a:pt x="465" y="25"/>
                  </a:lnTo>
                  <a:lnTo>
                    <a:pt x="466" y="0"/>
                  </a:lnTo>
                  <a:lnTo>
                    <a:pt x="428" y="19"/>
                  </a:lnTo>
                  <a:lnTo>
                    <a:pt x="389" y="33"/>
                  </a:lnTo>
                  <a:lnTo>
                    <a:pt x="351" y="43"/>
                  </a:lnTo>
                  <a:lnTo>
                    <a:pt x="313" y="51"/>
                  </a:lnTo>
                  <a:lnTo>
                    <a:pt x="276" y="54"/>
                  </a:lnTo>
                  <a:lnTo>
                    <a:pt x="240" y="57"/>
                  </a:lnTo>
                  <a:lnTo>
                    <a:pt x="206" y="57"/>
                  </a:lnTo>
                  <a:lnTo>
                    <a:pt x="174" y="56"/>
                  </a:lnTo>
                  <a:lnTo>
                    <a:pt x="144" y="52"/>
                  </a:lnTo>
                  <a:lnTo>
                    <a:pt x="117" y="49"/>
                  </a:lnTo>
                  <a:lnTo>
                    <a:pt x="92" y="44"/>
                  </a:lnTo>
                  <a:lnTo>
                    <a:pt x="72" y="40"/>
                  </a:lnTo>
                  <a:lnTo>
                    <a:pt x="55" y="35"/>
                  </a:lnTo>
                  <a:lnTo>
                    <a:pt x="43" y="31"/>
                  </a:lnTo>
                  <a:lnTo>
                    <a:pt x="35" y="29"/>
                  </a:lnTo>
                  <a:lnTo>
                    <a:pt x="3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489" y="1661"/>
              <a:ext cx="199" cy="4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4" y="68"/>
                </a:cxn>
                <a:cxn ang="0">
                  <a:pos x="13" y="70"/>
                </a:cxn>
                <a:cxn ang="0">
                  <a:pos x="25" y="73"/>
                </a:cxn>
                <a:cxn ang="0">
                  <a:pos x="40" y="77"/>
                </a:cxn>
                <a:cxn ang="0">
                  <a:pos x="59" y="81"/>
                </a:cxn>
                <a:cxn ang="0">
                  <a:pos x="80" y="85"/>
                </a:cxn>
                <a:cxn ang="0">
                  <a:pos x="104" y="88"/>
                </a:cxn>
                <a:cxn ang="0">
                  <a:pos x="130" y="91"/>
                </a:cxn>
                <a:cxn ang="0">
                  <a:pos x="159" y="92"/>
                </a:cxn>
                <a:cxn ang="0">
                  <a:pos x="189" y="91"/>
                </a:cxn>
                <a:cxn ang="0">
                  <a:pos x="220" y="87"/>
                </a:cxn>
                <a:cxn ang="0">
                  <a:pos x="254" y="81"/>
                </a:cxn>
                <a:cxn ang="0">
                  <a:pos x="289" y="73"/>
                </a:cxn>
                <a:cxn ang="0">
                  <a:pos x="325" y="61"/>
                </a:cxn>
                <a:cxn ang="0">
                  <a:pos x="360" y="45"/>
                </a:cxn>
                <a:cxn ang="0">
                  <a:pos x="397" y="25"/>
                </a:cxn>
                <a:cxn ang="0">
                  <a:pos x="396" y="0"/>
                </a:cxn>
                <a:cxn ang="0">
                  <a:pos x="360" y="19"/>
                </a:cxn>
                <a:cxn ang="0">
                  <a:pos x="326" y="34"/>
                </a:cxn>
                <a:cxn ang="0">
                  <a:pos x="291" y="46"/>
                </a:cxn>
                <a:cxn ang="0">
                  <a:pos x="256" y="54"/>
                </a:cxn>
                <a:cxn ang="0">
                  <a:pos x="224" y="60"/>
                </a:cxn>
                <a:cxn ang="0">
                  <a:pos x="191" y="63"/>
                </a:cxn>
                <a:cxn ang="0">
                  <a:pos x="161" y="64"/>
                </a:cxn>
                <a:cxn ang="0">
                  <a:pos x="133" y="64"/>
                </a:cxn>
                <a:cxn ang="0">
                  <a:pos x="106" y="62"/>
                </a:cxn>
                <a:cxn ang="0">
                  <a:pos x="83" y="60"/>
                </a:cxn>
                <a:cxn ang="0">
                  <a:pos x="60" y="56"/>
                </a:cxn>
                <a:cxn ang="0">
                  <a:pos x="42" y="53"/>
                </a:cxn>
                <a:cxn ang="0">
                  <a:pos x="28" y="49"/>
                </a:cxn>
                <a:cxn ang="0">
                  <a:pos x="15" y="47"/>
                </a:cxn>
                <a:cxn ang="0">
                  <a:pos x="7" y="45"/>
                </a:cxn>
                <a:cxn ang="0">
                  <a:pos x="4" y="45"/>
                </a:cxn>
                <a:cxn ang="0">
                  <a:pos x="0" y="66"/>
                </a:cxn>
              </a:cxnLst>
              <a:rect l="0" t="0" r="r" b="b"/>
              <a:pathLst>
                <a:path w="397" h="92">
                  <a:moveTo>
                    <a:pt x="0" y="66"/>
                  </a:moveTo>
                  <a:lnTo>
                    <a:pt x="4" y="68"/>
                  </a:lnTo>
                  <a:lnTo>
                    <a:pt x="13" y="70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9" y="81"/>
                  </a:lnTo>
                  <a:lnTo>
                    <a:pt x="80" y="85"/>
                  </a:lnTo>
                  <a:lnTo>
                    <a:pt x="104" y="88"/>
                  </a:lnTo>
                  <a:lnTo>
                    <a:pt x="130" y="91"/>
                  </a:lnTo>
                  <a:lnTo>
                    <a:pt x="159" y="92"/>
                  </a:lnTo>
                  <a:lnTo>
                    <a:pt x="189" y="91"/>
                  </a:lnTo>
                  <a:lnTo>
                    <a:pt x="220" y="87"/>
                  </a:lnTo>
                  <a:lnTo>
                    <a:pt x="254" y="81"/>
                  </a:lnTo>
                  <a:lnTo>
                    <a:pt x="289" y="73"/>
                  </a:lnTo>
                  <a:lnTo>
                    <a:pt x="325" y="61"/>
                  </a:lnTo>
                  <a:lnTo>
                    <a:pt x="360" y="45"/>
                  </a:lnTo>
                  <a:lnTo>
                    <a:pt x="397" y="25"/>
                  </a:lnTo>
                  <a:lnTo>
                    <a:pt x="396" y="0"/>
                  </a:lnTo>
                  <a:lnTo>
                    <a:pt x="360" y="19"/>
                  </a:lnTo>
                  <a:lnTo>
                    <a:pt x="326" y="34"/>
                  </a:lnTo>
                  <a:lnTo>
                    <a:pt x="291" y="46"/>
                  </a:lnTo>
                  <a:lnTo>
                    <a:pt x="256" y="54"/>
                  </a:lnTo>
                  <a:lnTo>
                    <a:pt x="224" y="60"/>
                  </a:lnTo>
                  <a:lnTo>
                    <a:pt x="191" y="63"/>
                  </a:lnTo>
                  <a:lnTo>
                    <a:pt x="161" y="64"/>
                  </a:lnTo>
                  <a:lnTo>
                    <a:pt x="133" y="64"/>
                  </a:lnTo>
                  <a:lnTo>
                    <a:pt x="106" y="62"/>
                  </a:lnTo>
                  <a:lnTo>
                    <a:pt x="83" y="60"/>
                  </a:lnTo>
                  <a:lnTo>
                    <a:pt x="60" y="56"/>
                  </a:lnTo>
                  <a:lnTo>
                    <a:pt x="42" y="53"/>
                  </a:lnTo>
                  <a:lnTo>
                    <a:pt x="28" y="49"/>
                  </a:lnTo>
                  <a:lnTo>
                    <a:pt x="15" y="47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500" y="1628"/>
              <a:ext cx="186" cy="3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7"/>
                </a:cxn>
                <a:cxn ang="0">
                  <a:pos x="5" y="49"/>
                </a:cxn>
                <a:cxn ang="0">
                  <a:pos x="13" y="53"/>
                </a:cxn>
                <a:cxn ang="0">
                  <a:pos x="25" y="56"/>
                </a:cxn>
                <a:cxn ang="0">
                  <a:pos x="40" y="61"/>
                </a:cxn>
                <a:cxn ang="0">
                  <a:pos x="59" y="66"/>
                </a:cxn>
                <a:cxn ang="0">
                  <a:pos x="81" y="70"/>
                </a:cxn>
                <a:cxn ang="0">
                  <a:pos x="105" y="74"/>
                </a:cxn>
                <a:cxn ang="0">
                  <a:pos x="132" y="76"/>
                </a:cxn>
                <a:cxn ang="0">
                  <a:pos x="161" y="76"/>
                </a:cxn>
                <a:cxn ang="0">
                  <a:pos x="192" y="75"/>
                </a:cxn>
                <a:cxn ang="0">
                  <a:pos x="225" y="70"/>
                </a:cxn>
                <a:cxn ang="0">
                  <a:pos x="260" y="64"/>
                </a:cxn>
                <a:cxn ang="0">
                  <a:pos x="296" y="54"/>
                </a:cxn>
                <a:cxn ang="0">
                  <a:pos x="334" y="40"/>
                </a:cxn>
                <a:cxn ang="0">
                  <a:pos x="372" y="23"/>
                </a:cxn>
                <a:cxn ang="0">
                  <a:pos x="369" y="0"/>
                </a:cxn>
                <a:cxn ang="0">
                  <a:pos x="332" y="16"/>
                </a:cxn>
                <a:cxn ang="0">
                  <a:pos x="296" y="30"/>
                </a:cxn>
                <a:cxn ang="0">
                  <a:pos x="261" y="39"/>
                </a:cxn>
                <a:cxn ang="0">
                  <a:pos x="228" y="45"/>
                </a:cxn>
                <a:cxn ang="0">
                  <a:pos x="195" y="49"/>
                </a:cxn>
                <a:cxn ang="0">
                  <a:pos x="164" y="51"/>
                </a:cxn>
                <a:cxn ang="0">
                  <a:pos x="136" y="51"/>
                </a:cxn>
                <a:cxn ang="0">
                  <a:pos x="109" y="48"/>
                </a:cxn>
                <a:cxn ang="0">
                  <a:pos x="85" y="46"/>
                </a:cxn>
                <a:cxn ang="0">
                  <a:pos x="64" y="41"/>
                </a:cxn>
                <a:cxn ang="0">
                  <a:pos x="45" y="38"/>
                </a:cxn>
                <a:cxn ang="0">
                  <a:pos x="30" y="33"/>
                </a:cxn>
                <a:cxn ang="0">
                  <a:pos x="19" y="30"/>
                </a:cxn>
                <a:cxn ang="0">
                  <a:pos x="11" y="28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0" y="46"/>
                </a:cxn>
              </a:cxnLst>
              <a:rect l="0" t="0" r="r" b="b"/>
              <a:pathLst>
                <a:path w="372" h="76">
                  <a:moveTo>
                    <a:pt x="0" y="46"/>
                  </a:moveTo>
                  <a:lnTo>
                    <a:pt x="0" y="47"/>
                  </a:lnTo>
                  <a:lnTo>
                    <a:pt x="5" y="49"/>
                  </a:lnTo>
                  <a:lnTo>
                    <a:pt x="13" y="53"/>
                  </a:lnTo>
                  <a:lnTo>
                    <a:pt x="25" y="56"/>
                  </a:lnTo>
                  <a:lnTo>
                    <a:pt x="40" y="61"/>
                  </a:lnTo>
                  <a:lnTo>
                    <a:pt x="59" y="66"/>
                  </a:lnTo>
                  <a:lnTo>
                    <a:pt x="81" y="70"/>
                  </a:lnTo>
                  <a:lnTo>
                    <a:pt x="105" y="74"/>
                  </a:lnTo>
                  <a:lnTo>
                    <a:pt x="132" y="76"/>
                  </a:lnTo>
                  <a:lnTo>
                    <a:pt x="161" y="76"/>
                  </a:lnTo>
                  <a:lnTo>
                    <a:pt x="192" y="75"/>
                  </a:lnTo>
                  <a:lnTo>
                    <a:pt x="225" y="70"/>
                  </a:lnTo>
                  <a:lnTo>
                    <a:pt x="260" y="64"/>
                  </a:lnTo>
                  <a:lnTo>
                    <a:pt x="296" y="54"/>
                  </a:lnTo>
                  <a:lnTo>
                    <a:pt x="334" y="40"/>
                  </a:lnTo>
                  <a:lnTo>
                    <a:pt x="372" y="23"/>
                  </a:lnTo>
                  <a:lnTo>
                    <a:pt x="369" y="0"/>
                  </a:lnTo>
                  <a:lnTo>
                    <a:pt x="332" y="16"/>
                  </a:lnTo>
                  <a:lnTo>
                    <a:pt x="296" y="30"/>
                  </a:lnTo>
                  <a:lnTo>
                    <a:pt x="261" y="39"/>
                  </a:lnTo>
                  <a:lnTo>
                    <a:pt x="228" y="45"/>
                  </a:lnTo>
                  <a:lnTo>
                    <a:pt x="195" y="49"/>
                  </a:lnTo>
                  <a:lnTo>
                    <a:pt x="164" y="51"/>
                  </a:lnTo>
                  <a:lnTo>
                    <a:pt x="136" y="51"/>
                  </a:lnTo>
                  <a:lnTo>
                    <a:pt x="109" y="48"/>
                  </a:lnTo>
                  <a:lnTo>
                    <a:pt x="85" y="46"/>
                  </a:lnTo>
                  <a:lnTo>
                    <a:pt x="64" y="41"/>
                  </a:lnTo>
                  <a:lnTo>
                    <a:pt x="45" y="38"/>
                  </a:lnTo>
                  <a:lnTo>
                    <a:pt x="30" y="33"/>
                  </a:lnTo>
                  <a:lnTo>
                    <a:pt x="19" y="30"/>
                  </a:lnTo>
                  <a:lnTo>
                    <a:pt x="11" y="28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504" y="1593"/>
              <a:ext cx="174" cy="30"/>
            </a:xfrm>
            <a:custGeom>
              <a:avLst/>
              <a:gdLst/>
              <a:ahLst/>
              <a:cxnLst>
                <a:cxn ang="0">
                  <a:pos x="1" y="38"/>
                </a:cxn>
                <a:cxn ang="0">
                  <a:pos x="0" y="38"/>
                </a:cxn>
                <a:cxn ang="0">
                  <a:pos x="4" y="39"/>
                </a:cxn>
                <a:cxn ang="0">
                  <a:pos x="12" y="41"/>
                </a:cxn>
                <a:cxn ang="0">
                  <a:pos x="23" y="45"/>
                </a:cxn>
                <a:cxn ang="0">
                  <a:pos x="39" y="48"/>
                </a:cxn>
                <a:cxn ang="0">
                  <a:pos x="57" y="52"/>
                </a:cxn>
                <a:cxn ang="0">
                  <a:pos x="78" y="54"/>
                </a:cxn>
                <a:cxn ang="0">
                  <a:pos x="103" y="56"/>
                </a:cxn>
                <a:cxn ang="0">
                  <a:pos x="129" y="59"/>
                </a:cxn>
                <a:cxn ang="0">
                  <a:pos x="157" y="59"/>
                </a:cxn>
                <a:cxn ang="0">
                  <a:pos x="187" y="59"/>
                </a:cxn>
                <a:cxn ang="0">
                  <a:pos x="218" y="55"/>
                </a:cxn>
                <a:cxn ang="0">
                  <a:pos x="250" y="51"/>
                </a:cxn>
                <a:cxn ang="0">
                  <a:pos x="282" y="44"/>
                </a:cxn>
                <a:cxn ang="0">
                  <a:pos x="316" y="33"/>
                </a:cxn>
                <a:cxn ang="0">
                  <a:pos x="348" y="21"/>
                </a:cxn>
                <a:cxn ang="0">
                  <a:pos x="341" y="0"/>
                </a:cxn>
                <a:cxn ang="0">
                  <a:pos x="309" y="12"/>
                </a:cxn>
                <a:cxn ang="0">
                  <a:pos x="277" y="22"/>
                </a:cxn>
                <a:cxn ang="0">
                  <a:pos x="245" y="29"/>
                </a:cxn>
                <a:cxn ang="0">
                  <a:pos x="215" y="33"/>
                </a:cxn>
                <a:cxn ang="0">
                  <a:pos x="185" y="36"/>
                </a:cxn>
                <a:cxn ang="0">
                  <a:pos x="156" y="37"/>
                </a:cxn>
                <a:cxn ang="0">
                  <a:pos x="128" y="36"/>
                </a:cxn>
                <a:cxn ang="0">
                  <a:pos x="103" y="34"/>
                </a:cxn>
                <a:cxn ang="0">
                  <a:pos x="79" y="31"/>
                </a:cxn>
                <a:cxn ang="0">
                  <a:pos x="59" y="29"/>
                </a:cxn>
                <a:cxn ang="0">
                  <a:pos x="41" y="25"/>
                </a:cxn>
                <a:cxn ang="0">
                  <a:pos x="27" y="23"/>
                </a:cxn>
                <a:cxn ang="0">
                  <a:pos x="16" y="19"/>
                </a:cxn>
                <a:cxn ang="0">
                  <a:pos x="9" y="18"/>
                </a:cxn>
                <a:cxn ang="0">
                  <a:pos x="5" y="17"/>
                </a:cxn>
                <a:cxn ang="0">
                  <a:pos x="8" y="17"/>
                </a:cxn>
                <a:cxn ang="0">
                  <a:pos x="1" y="38"/>
                </a:cxn>
              </a:cxnLst>
              <a:rect l="0" t="0" r="r" b="b"/>
              <a:pathLst>
                <a:path w="348" h="59">
                  <a:moveTo>
                    <a:pt x="1" y="38"/>
                  </a:moveTo>
                  <a:lnTo>
                    <a:pt x="0" y="38"/>
                  </a:lnTo>
                  <a:lnTo>
                    <a:pt x="4" y="39"/>
                  </a:lnTo>
                  <a:lnTo>
                    <a:pt x="12" y="41"/>
                  </a:lnTo>
                  <a:lnTo>
                    <a:pt x="23" y="45"/>
                  </a:lnTo>
                  <a:lnTo>
                    <a:pt x="39" y="48"/>
                  </a:lnTo>
                  <a:lnTo>
                    <a:pt x="57" y="52"/>
                  </a:lnTo>
                  <a:lnTo>
                    <a:pt x="78" y="54"/>
                  </a:lnTo>
                  <a:lnTo>
                    <a:pt x="103" y="56"/>
                  </a:lnTo>
                  <a:lnTo>
                    <a:pt x="129" y="59"/>
                  </a:lnTo>
                  <a:lnTo>
                    <a:pt x="157" y="59"/>
                  </a:lnTo>
                  <a:lnTo>
                    <a:pt x="187" y="59"/>
                  </a:lnTo>
                  <a:lnTo>
                    <a:pt x="218" y="55"/>
                  </a:lnTo>
                  <a:lnTo>
                    <a:pt x="250" y="51"/>
                  </a:lnTo>
                  <a:lnTo>
                    <a:pt x="282" y="44"/>
                  </a:lnTo>
                  <a:lnTo>
                    <a:pt x="316" y="33"/>
                  </a:lnTo>
                  <a:lnTo>
                    <a:pt x="348" y="21"/>
                  </a:lnTo>
                  <a:lnTo>
                    <a:pt x="341" y="0"/>
                  </a:lnTo>
                  <a:lnTo>
                    <a:pt x="309" y="12"/>
                  </a:lnTo>
                  <a:lnTo>
                    <a:pt x="277" y="22"/>
                  </a:lnTo>
                  <a:lnTo>
                    <a:pt x="245" y="29"/>
                  </a:lnTo>
                  <a:lnTo>
                    <a:pt x="215" y="33"/>
                  </a:lnTo>
                  <a:lnTo>
                    <a:pt x="185" y="36"/>
                  </a:lnTo>
                  <a:lnTo>
                    <a:pt x="156" y="37"/>
                  </a:lnTo>
                  <a:lnTo>
                    <a:pt x="128" y="36"/>
                  </a:lnTo>
                  <a:lnTo>
                    <a:pt x="103" y="34"/>
                  </a:lnTo>
                  <a:lnTo>
                    <a:pt x="79" y="31"/>
                  </a:lnTo>
                  <a:lnTo>
                    <a:pt x="59" y="29"/>
                  </a:lnTo>
                  <a:lnTo>
                    <a:pt x="41" y="25"/>
                  </a:lnTo>
                  <a:lnTo>
                    <a:pt x="27" y="23"/>
                  </a:lnTo>
                  <a:lnTo>
                    <a:pt x="16" y="19"/>
                  </a:lnTo>
                  <a:lnTo>
                    <a:pt x="9" y="18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492" y="1568"/>
              <a:ext cx="172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3"/>
                </a:cxn>
                <a:cxn ang="0">
                  <a:pos x="10" y="24"/>
                </a:cxn>
                <a:cxn ang="0">
                  <a:pos x="21" y="28"/>
                </a:cxn>
                <a:cxn ang="0">
                  <a:pos x="34" y="30"/>
                </a:cxn>
                <a:cxn ang="0">
                  <a:pos x="51" y="34"/>
                </a:cxn>
                <a:cxn ang="0">
                  <a:pos x="70" y="37"/>
                </a:cxn>
                <a:cxn ang="0">
                  <a:pos x="91" y="39"/>
                </a:cxn>
                <a:cxn ang="0">
                  <a:pos x="114" y="42"/>
                </a:cxn>
                <a:cxn ang="0">
                  <a:pos x="139" y="44"/>
                </a:cxn>
                <a:cxn ang="0">
                  <a:pos x="166" y="45"/>
                </a:cxn>
                <a:cxn ang="0">
                  <a:pos x="194" y="44"/>
                </a:cxn>
                <a:cxn ang="0">
                  <a:pos x="223" y="43"/>
                </a:cxn>
                <a:cxn ang="0">
                  <a:pos x="253" y="39"/>
                </a:cxn>
                <a:cxn ang="0">
                  <a:pos x="283" y="35"/>
                </a:cxn>
                <a:cxn ang="0">
                  <a:pos x="314" y="27"/>
                </a:cxn>
                <a:cxn ang="0">
                  <a:pos x="344" y="17"/>
                </a:cxn>
                <a:cxn ang="0">
                  <a:pos x="330" y="0"/>
                </a:cxn>
                <a:cxn ang="0">
                  <a:pos x="301" y="9"/>
                </a:cxn>
                <a:cxn ang="0">
                  <a:pos x="272" y="16"/>
                </a:cxn>
                <a:cxn ang="0">
                  <a:pos x="242" y="21"/>
                </a:cxn>
                <a:cxn ang="0">
                  <a:pos x="214" y="23"/>
                </a:cxn>
                <a:cxn ang="0">
                  <a:pos x="186" y="24"/>
                </a:cxn>
                <a:cxn ang="0">
                  <a:pos x="159" y="24"/>
                </a:cxn>
                <a:cxn ang="0">
                  <a:pos x="134" y="23"/>
                </a:cxn>
                <a:cxn ang="0">
                  <a:pos x="110" y="21"/>
                </a:cxn>
                <a:cxn ang="0">
                  <a:pos x="89" y="19"/>
                </a:cxn>
                <a:cxn ang="0">
                  <a:pos x="69" y="15"/>
                </a:cxn>
                <a:cxn ang="0">
                  <a:pos x="51" y="12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5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0" y="22"/>
                </a:cxn>
              </a:cxnLst>
              <a:rect l="0" t="0" r="r" b="b"/>
              <a:pathLst>
                <a:path w="344" h="45">
                  <a:moveTo>
                    <a:pt x="0" y="22"/>
                  </a:moveTo>
                  <a:lnTo>
                    <a:pt x="4" y="23"/>
                  </a:lnTo>
                  <a:lnTo>
                    <a:pt x="10" y="24"/>
                  </a:lnTo>
                  <a:lnTo>
                    <a:pt x="21" y="28"/>
                  </a:lnTo>
                  <a:lnTo>
                    <a:pt x="34" y="30"/>
                  </a:lnTo>
                  <a:lnTo>
                    <a:pt x="51" y="34"/>
                  </a:lnTo>
                  <a:lnTo>
                    <a:pt x="70" y="37"/>
                  </a:lnTo>
                  <a:lnTo>
                    <a:pt x="91" y="39"/>
                  </a:lnTo>
                  <a:lnTo>
                    <a:pt x="114" y="42"/>
                  </a:lnTo>
                  <a:lnTo>
                    <a:pt x="139" y="44"/>
                  </a:lnTo>
                  <a:lnTo>
                    <a:pt x="166" y="45"/>
                  </a:lnTo>
                  <a:lnTo>
                    <a:pt x="194" y="44"/>
                  </a:lnTo>
                  <a:lnTo>
                    <a:pt x="223" y="43"/>
                  </a:lnTo>
                  <a:lnTo>
                    <a:pt x="253" y="39"/>
                  </a:lnTo>
                  <a:lnTo>
                    <a:pt x="283" y="35"/>
                  </a:lnTo>
                  <a:lnTo>
                    <a:pt x="314" y="27"/>
                  </a:lnTo>
                  <a:lnTo>
                    <a:pt x="344" y="17"/>
                  </a:lnTo>
                  <a:lnTo>
                    <a:pt x="330" y="0"/>
                  </a:lnTo>
                  <a:lnTo>
                    <a:pt x="301" y="9"/>
                  </a:lnTo>
                  <a:lnTo>
                    <a:pt x="272" y="16"/>
                  </a:lnTo>
                  <a:lnTo>
                    <a:pt x="242" y="21"/>
                  </a:lnTo>
                  <a:lnTo>
                    <a:pt x="214" y="23"/>
                  </a:lnTo>
                  <a:lnTo>
                    <a:pt x="186" y="24"/>
                  </a:lnTo>
                  <a:lnTo>
                    <a:pt x="159" y="24"/>
                  </a:lnTo>
                  <a:lnTo>
                    <a:pt x="134" y="23"/>
                  </a:lnTo>
                  <a:lnTo>
                    <a:pt x="110" y="21"/>
                  </a:lnTo>
                  <a:lnTo>
                    <a:pt x="89" y="19"/>
                  </a:lnTo>
                  <a:lnTo>
                    <a:pt x="69" y="15"/>
                  </a:lnTo>
                  <a:lnTo>
                    <a:pt x="51" y="12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5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70" y="1557"/>
              <a:ext cx="45" cy="13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1"/>
                </a:cxn>
                <a:cxn ang="0">
                  <a:pos x="9" y="15"/>
                </a:cxn>
                <a:cxn ang="0">
                  <a:pos x="16" y="22"/>
                </a:cxn>
                <a:cxn ang="0">
                  <a:pos x="28" y="31"/>
                </a:cxn>
                <a:cxn ang="0">
                  <a:pos x="39" y="45"/>
                </a:cxn>
                <a:cxn ang="0">
                  <a:pos x="49" y="60"/>
                </a:cxn>
                <a:cxn ang="0">
                  <a:pos x="58" y="80"/>
                </a:cxn>
                <a:cxn ang="0">
                  <a:pos x="65" y="102"/>
                </a:cxn>
                <a:cxn ang="0">
                  <a:pos x="67" y="119"/>
                </a:cxn>
                <a:cxn ang="0">
                  <a:pos x="68" y="138"/>
                </a:cxn>
                <a:cxn ang="0">
                  <a:pos x="66" y="157"/>
                </a:cxn>
                <a:cxn ang="0">
                  <a:pos x="62" y="177"/>
                </a:cxn>
                <a:cxn ang="0">
                  <a:pos x="56" y="197"/>
                </a:cxn>
                <a:cxn ang="0">
                  <a:pos x="47" y="218"/>
                </a:cxn>
                <a:cxn ang="0">
                  <a:pos x="36" y="239"/>
                </a:cxn>
                <a:cxn ang="0">
                  <a:pos x="22" y="259"/>
                </a:cxn>
                <a:cxn ang="0">
                  <a:pos x="41" y="248"/>
                </a:cxn>
                <a:cxn ang="0">
                  <a:pos x="56" y="226"/>
                </a:cxn>
                <a:cxn ang="0">
                  <a:pos x="68" y="206"/>
                </a:cxn>
                <a:cxn ang="0">
                  <a:pos x="77" y="187"/>
                </a:cxn>
                <a:cxn ang="0">
                  <a:pos x="84" y="170"/>
                </a:cxn>
                <a:cxn ang="0">
                  <a:pos x="88" y="152"/>
                </a:cxn>
                <a:cxn ang="0">
                  <a:pos x="89" y="134"/>
                </a:cxn>
                <a:cxn ang="0">
                  <a:pos x="89" y="117"/>
                </a:cxn>
                <a:cxn ang="0">
                  <a:pos x="86" y="97"/>
                </a:cxn>
                <a:cxn ang="0">
                  <a:pos x="79" y="72"/>
                </a:cxn>
                <a:cxn ang="0">
                  <a:pos x="69" y="51"/>
                </a:cxn>
                <a:cxn ang="0">
                  <a:pos x="59" y="35"/>
                </a:cxn>
                <a:cxn ang="0">
                  <a:pos x="48" y="21"/>
                </a:cxn>
                <a:cxn ang="0">
                  <a:pos x="37" y="12"/>
                </a:cxn>
                <a:cxn ang="0">
                  <a:pos x="28" y="6"/>
                </a:cxn>
                <a:cxn ang="0">
                  <a:pos x="22" y="1"/>
                </a:cxn>
                <a:cxn ang="0">
                  <a:pos x="19" y="0"/>
                </a:cxn>
                <a:cxn ang="0">
                  <a:pos x="0" y="9"/>
                </a:cxn>
              </a:cxnLst>
              <a:rect l="0" t="0" r="r" b="b"/>
              <a:pathLst>
                <a:path w="89" h="259">
                  <a:moveTo>
                    <a:pt x="0" y="9"/>
                  </a:moveTo>
                  <a:lnTo>
                    <a:pt x="2" y="11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8" y="31"/>
                  </a:lnTo>
                  <a:lnTo>
                    <a:pt x="39" y="45"/>
                  </a:lnTo>
                  <a:lnTo>
                    <a:pt x="49" y="60"/>
                  </a:lnTo>
                  <a:lnTo>
                    <a:pt x="58" y="80"/>
                  </a:lnTo>
                  <a:lnTo>
                    <a:pt x="65" y="102"/>
                  </a:lnTo>
                  <a:lnTo>
                    <a:pt x="67" y="119"/>
                  </a:lnTo>
                  <a:lnTo>
                    <a:pt x="68" y="138"/>
                  </a:lnTo>
                  <a:lnTo>
                    <a:pt x="66" y="157"/>
                  </a:lnTo>
                  <a:lnTo>
                    <a:pt x="62" y="177"/>
                  </a:lnTo>
                  <a:lnTo>
                    <a:pt x="56" y="197"/>
                  </a:lnTo>
                  <a:lnTo>
                    <a:pt x="47" y="218"/>
                  </a:lnTo>
                  <a:lnTo>
                    <a:pt x="36" y="239"/>
                  </a:lnTo>
                  <a:lnTo>
                    <a:pt x="22" y="259"/>
                  </a:lnTo>
                  <a:lnTo>
                    <a:pt x="41" y="248"/>
                  </a:lnTo>
                  <a:lnTo>
                    <a:pt x="56" y="226"/>
                  </a:lnTo>
                  <a:lnTo>
                    <a:pt x="68" y="206"/>
                  </a:lnTo>
                  <a:lnTo>
                    <a:pt x="77" y="187"/>
                  </a:lnTo>
                  <a:lnTo>
                    <a:pt x="84" y="170"/>
                  </a:lnTo>
                  <a:lnTo>
                    <a:pt x="88" y="152"/>
                  </a:lnTo>
                  <a:lnTo>
                    <a:pt x="89" y="134"/>
                  </a:lnTo>
                  <a:lnTo>
                    <a:pt x="89" y="117"/>
                  </a:lnTo>
                  <a:lnTo>
                    <a:pt x="86" y="97"/>
                  </a:lnTo>
                  <a:lnTo>
                    <a:pt x="79" y="72"/>
                  </a:lnTo>
                  <a:lnTo>
                    <a:pt x="69" y="51"/>
                  </a:lnTo>
                  <a:lnTo>
                    <a:pt x="59" y="35"/>
                  </a:lnTo>
                  <a:lnTo>
                    <a:pt x="48" y="21"/>
                  </a:lnTo>
                  <a:lnTo>
                    <a:pt x="37" y="12"/>
                  </a:lnTo>
                  <a:lnTo>
                    <a:pt x="28" y="6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433" y="1575"/>
              <a:ext cx="55" cy="1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2" y="14"/>
                </a:cxn>
                <a:cxn ang="0">
                  <a:pos x="10" y="17"/>
                </a:cxn>
                <a:cxn ang="0">
                  <a:pos x="20" y="24"/>
                </a:cxn>
                <a:cxn ang="0">
                  <a:pos x="32" y="33"/>
                </a:cxn>
                <a:cxn ang="0">
                  <a:pos x="46" y="45"/>
                </a:cxn>
                <a:cxn ang="0">
                  <a:pos x="58" y="60"/>
                </a:cxn>
                <a:cxn ang="0">
                  <a:pos x="69" y="78"/>
                </a:cxn>
                <a:cxn ang="0">
                  <a:pos x="78" y="99"/>
                </a:cxn>
                <a:cxn ang="0">
                  <a:pos x="83" y="115"/>
                </a:cxn>
                <a:cxn ang="0">
                  <a:pos x="85" y="131"/>
                </a:cxn>
                <a:cxn ang="0">
                  <a:pos x="86" y="147"/>
                </a:cxn>
                <a:cxn ang="0">
                  <a:pos x="85" y="165"/>
                </a:cxn>
                <a:cxn ang="0">
                  <a:pos x="82" y="182"/>
                </a:cxn>
                <a:cxn ang="0">
                  <a:pos x="76" y="199"/>
                </a:cxn>
                <a:cxn ang="0">
                  <a:pos x="68" y="219"/>
                </a:cxn>
                <a:cxn ang="0">
                  <a:pos x="57" y="238"/>
                </a:cxn>
                <a:cxn ang="0">
                  <a:pos x="76" y="235"/>
                </a:cxn>
                <a:cxn ang="0">
                  <a:pos x="88" y="213"/>
                </a:cxn>
                <a:cxn ang="0">
                  <a:pos x="97" y="194"/>
                </a:cxn>
                <a:cxn ang="0">
                  <a:pos x="104" y="175"/>
                </a:cxn>
                <a:cxn ang="0">
                  <a:pos x="107" y="159"/>
                </a:cxn>
                <a:cxn ang="0">
                  <a:pos x="108" y="143"/>
                </a:cxn>
                <a:cxn ang="0">
                  <a:pos x="106" y="127"/>
                </a:cxn>
                <a:cxn ang="0">
                  <a:pos x="104" y="109"/>
                </a:cxn>
                <a:cxn ang="0">
                  <a:pos x="98" y="92"/>
                </a:cxn>
                <a:cxn ang="0">
                  <a:pos x="89" y="68"/>
                </a:cxn>
                <a:cxn ang="0">
                  <a:pos x="77" y="48"/>
                </a:cxn>
                <a:cxn ang="0">
                  <a:pos x="65" y="32"/>
                </a:cxn>
                <a:cxn ang="0">
                  <a:pos x="52" y="20"/>
                </a:cxn>
                <a:cxn ang="0">
                  <a:pos x="40" y="11"/>
                </a:cxn>
                <a:cxn ang="0">
                  <a:pos x="31" y="5"/>
                </a:cxn>
                <a:cxn ang="0">
                  <a:pos x="23" y="1"/>
                </a:cxn>
                <a:cxn ang="0">
                  <a:pos x="20" y="0"/>
                </a:cxn>
                <a:cxn ang="0">
                  <a:pos x="0" y="13"/>
                </a:cxn>
              </a:cxnLst>
              <a:rect l="0" t="0" r="r" b="b"/>
              <a:pathLst>
                <a:path w="108" h="238">
                  <a:moveTo>
                    <a:pt x="0" y="13"/>
                  </a:moveTo>
                  <a:lnTo>
                    <a:pt x="0" y="13"/>
                  </a:lnTo>
                  <a:lnTo>
                    <a:pt x="2" y="14"/>
                  </a:lnTo>
                  <a:lnTo>
                    <a:pt x="10" y="17"/>
                  </a:lnTo>
                  <a:lnTo>
                    <a:pt x="20" y="24"/>
                  </a:lnTo>
                  <a:lnTo>
                    <a:pt x="32" y="33"/>
                  </a:lnTo>
                  <a:lnTo>
                    <a:pt x="46" y="45"/>
                  </a:lnTo>
                  <a:lnTo>
                    <a:pt x="58" y="60"/>
                  </a:lnTo>
                  <a:lnTo>
                    <a:pt x="69" y="78"/>
                  </a:lnTo>
                  <a:lnTo>
                    <a:pt x="78" y="99"/>
                  </a:lnTo>
                  <a:lnTo>
                    <a:pt x="83" y="115"/>
                  </a:lnTo>
                  <a:lnTo>
                    <a:pt x="85" y="131"/>
                  </a:lnTo>
                  <a:lnTo>
                    <a:pt x="86" y="147"/>
                  </a:lnTo>
                  <a:lnTo>
                    <a:pt x="85" y="165"/>
                  </a:lnTo>
                  <a:lnTo>
                    <a:pt x="82" y="182"/>
                  </a:lnTo>
                  <a:lnTo>
                    <a:pt x="76" y="199"/>
                  </a:lnTo>
                  <a:lnTo>
                    <a:pt x="68" y="219"/>
                  </a:lnTo>
                  <a:lnTo>
                    <a:pt x="57" y="238"/>
                  </a:lnTo>
                  <a:lnTo>
                    <a:pt x="76" y="235"/>
                  </a:lnTo>
                  <a:lnTo>
                    <a:pt x="88" y="213"/>
                  </a:lnTo>
                  <a:lnTo>
                    <a:pt x="97" y="194"/>
                  </a:lnTo>
                  <a:lnTo>
                    <a:pt x="104" y="175"/>
                  </a:lnTo>
                  <a:lnTo>
                    <a:pt x="107" y="159"/>
                  </a:lnTo>
                  <a:lnTo>
                    <a:pt x="108" y="143"/>
                  </a:lnTo>
                  <a:lnTo>
                    <a:pt x="106" y="127"/>
                  </a:lnTo>
                  <a:lnTo>
                    <a:pt x="104" y="109"/>
                  </a:lnTo>
                  <a:lnTo>
                    <a:pt x="98" y="92"/>
                  </a:lnTo>
                  <a:lnTo>
                    <a:pt x="89" y="68"/>
                  </a:lnTo>
                  <a:lnTo>
                    <a:pt x="77" y="48"/>
                  </a:lnTo>
                  <a:lnTo>
                    <a:pt x="65" y="32"/>
                  </a:lnTo>
                  <a:lnTo>
                    <a:pt x="52" y="20"/>
                  </a:lnTo>
                  <a:lnTo>
                    <a:pt x="40" y="11"/>
                  </a:lnTo>
                  <a:lnTo>
                    <a:pt x="31" y="5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400" y="1596"/>
              <a:ext cx="58" cy="10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13" y="18"/>
                </a:cxn>
                <a:cxn ang="0">
                  <a:pos x="21" y="21"/>
                </a:cxn>
                <a:cxn ang="0">
                  <a:pos x="30" y="25"/>
                </a:cxn>
                <a:cxn ang="0">
                  <a:pos x="40" y="30"/>
                </a:cxn>
                <a:cxn ang="0">
                  <a:pos x="52" y="38"/>
                </a:cxn>
                <a:cxn ang="0">
                  <a:pos x="63" y="50"/>
                </a:cxn>
                <a:cxn ang="0">
                  <a:pos x="73" y="63"/>
                </a:cxn>
                <a:cxn ang="0">
                  <a:pos x="88" y="90"/>
                </a:cxn>
                <a:cxn ang="0">
                  <a:pos x="93" y="124"/>
                </a:cxn>
                <a:cxn ang="0">
                  <a:pos x="92" y="161"/>
                </a:cxn>
                <a:cxn ang="0">
                  <a:pos x="83" y="203"/>
                </a:cxn>
                <a:cxn ang="0">
                  <a:pos x="107" y="201"/>
                </a:cxn>
                <a:cxn ang="0">
                  <a:pos x="113" y="177"/>
                </a:cxn>
                <a:cxn ang="0">
                  <a:pos x="116" y="155"/>
                </a:cxn>
                <a:cxn ang="0">
                  <a:pos x="117" y="134"/>
                </a:cxn>
                <a:cxn ang="0">
                  <a:pos x="116" y="114"/>
                </a:cxn>
                <a:cxn ang="0">
                  <a:pos x="113" y="96"/>
                </a:cxn>
                <a:cxn ang="0">
                  <a:pos x="108" y="80"/>
                </a:cxn>
                <a:cxn ang="0">
                  <a:pos x="100" y="64"/>
                </a:cxn>
                <a:cxn ang="0">
                  <a:pos x="91" y="49"/>
                </a:cxn>
                <a:cxn ang="0">
                  <a:pos x="79" y="34"/>
                </a:cxn>
                <a:cxn ang="0">
                  <a:pos x="65" y="22"/>
                </a:cxn>
                <a:cxn ang="0">
                  <a:pos x="54" y="13"/>
                </a:cxn>
                <a:cxn ang="0">
                  <a:pos x="43" y="7"/>
                </a:cxn>
                <a:cxn ang="0">
                  <a:pos x="34" y="4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0" y="15"/>
                </a:cxn>
              </a:cxnLst>
              <a:rect l="0" t="0" r="r" b="b"/>
              <a:pathLst>
                <a:path w="117" h="203">
                  <a:moveTo>
                    <a:pt x="0" y="15"/>
                  </a:moveTo>
                  <a:lnTo>
                    <a:pt x="6" y="17"/>
                  </a:lnTo>
                  <a:lnTo>
                    <a:pt x="8" y="17"/>
                  </a:lnTo>
                  <a:lnTo>
                    <a:pt x="13" y="18"/>
                  </a:lnTo>
                  <a:lnTo>
                    <a:pt x="21" y="21"/>
                  </a:lnTo>
                  <a:lnTo>
                    <a:pt x="30" y="25"/>
                  </a:lnTo>
                  <a:lnTo>
                    <a:pt x="40" y="30"/>
                  </a:lnTo>
                  <a:lnTo>
                    <a:pt x="52" y="38"/>
                  </a:lnTo>
                  <a:lnTo>
                    <a:pt x="63" y="50"/>
                  </a:lnTo>
                  <a:lnTo>
                    <a:pt x="73" y="63"/>
                  </a:lnTo>
                  <a:lnTo>
                    <a:pt x="88" y="90"/>
                  </a:lnTo>
                  <a:lnTo>
                    <a:pt x="93" y="124"/>
                  </a:lnTo>
                  <a:lnTo>
                    <a:pt x="92" y="161"/>
                  </a:lnTo>
                  <a:lnTo>
                    <a:pt x="83" y="203"/>
                  </a:lnTo>
                  <a:lnTo>
                    <a:pt x="107" y="201"/>
                  </a:lnTo>
                  <a:lnTo>
                    <a:pt x="113" y="177"/>
                  </a:lnTo>
                  <a:lnTo>
                    <a:pt x="116" y="155"/>
                  </a:lnTo>
                  <a:lnTo>
                    <a:pt x="117" y="134"/>
                  </a:lnTo>
                  <a:lnTo>
                    <a:pt x="116" y="114"/>
                  </a:lnTo>
                  <a:lnTo>
                    <a:pt x="113" y="96"/>
                  </a:lnTo>
                  <a:lnTo>
                    <a:pt x="108" y="80"/>
                  </a:lnTo>
                  <a:lnTo>
                    <a:pt x="100" y="64"/>
                  </a:lnTo>
                  <a:lnTo>
                    <a:pt x="91" y="49"/>
                  </a:lnTo>
                  <a:lnTo>
                    <a:pt x="79" y="34"/>
                  </a:lnTo>
                  <a:lnTo>
                    <a:pt x="65" y="22"/>
                  </a:lnTo>
                  <a:lnTo>
                    <a:pt x="54" y="13"/>
                  </a:lnTo>
                  <a:lnTo>
                    <a:pt x="43" y="7"/>
                  </a:lnTo>
                  <a:lnTo>
                    <a:pt x="34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71" y="1619"/>
              <a:ext cx="63" cy="8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9" y="19"/>
                </a:cxn>
                <a:cxn ang="0">
                  <a:pos x="16" y="20"/>
                </a:cxn>
                <a:cxn ang="0">
                  <a:pos x="25" y="23"/>
                </a:cxn>
                <a:cxn ang="0">
                  <a:pos x="35" y="26"/>
                </a:cxn>
                <a:cxn ang="0">
                  <a:pos x="46" y="32"/>
                </a:cxn>
                <a:cxn ang="0">
                  <a:pos x="57" y="39"/>
                </a:cxn>
                <a:cxn ang="0">
                  <a:pos x="67" y="49"/>
                </a:cxn>
                <a:cxn ang="0">
                  <a:pos x="76" y="59"/>
                </a:cxn>
                <a:cxn ang="0">
                  <a:pos x="85" y="72"/>
                </a:cxn>
                <a:cxn ang="0">
                  <a:pos x="93" y="85"/>
                </a:cxn>
                <a:cxn ang="0">
                  <a:pos x="100" y="100"/>
                </a:cxn>
                <a:cxn ang="0">
                  <a:pos x="104" y="116"/>
                </a:cxn>
                <a:cxn ang="0">
                  <a:pos x="109" y="132"/>
                </a:cxn>
                <a:cxn ang="0">
                  <a:pos x="111" y="150"/>
                </a:cxn>
                <a:cxn ang="0">
                  <a:pos x="111" y="170"/>
                </a:cxn>
                <a:cxn ang="0">
                  <a:pos x="127" y="163"/>
                </a:cxn>
                <a:cxn ang="0">
                  <a:pos x="127" y="141"/>
                </a:cxn>
                <a:cxn ang="0">
                  <a:pos x="125" y="122"/>
                </a:cxn>
                <a:cxn ang="0">
                  <a:pos x="121" y="103"/>
                </a:cxn>
                <a:cxn ang="0">
                  <a:pos x="117" y="87"/>
                </a:cxn>
                <a:cxn ang="0">
                  <a:pos x="110" y="72"/>
                </a:cxn>
                <a:cxn ang="0">
                  <a:pos x="102" y="58"/>
                </a:cxn>
                <a:cxn ang="0">
                  <a:pos x="93" y="44"/>
                </a:cxn>
                <a:cxn ang="0">
                  <a:pos x="83" y="33"/>
                </a:cxn>
                <a:cxn ang="0">
                  <a:pos x="71" y="21"/>
                </a:cxn>
                <a:cxn ang="0">
                  <a:pos x="58" y="12"/>
                </a:cxn>
                <a:cxn ang="0">
                  <a:pos x="48" y="6"/>
                </a:cxn>
                <a:cxn ang="0">
                  <a:pos x="38" y="2"/>
                </a:cxn>
                <a:cxn ang="0">
                  <a:pos x="30" y="1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0" y="18"/>
                </a:cxn>
              </a:cxnLst>
              <a:rect l="0" t="0" r="r" b="b"/>
              <a:pathLst>
                <a:path w="127" h="170">
                  <a:moveTo>
                    <a:pt x="0" y="18"/>
                  </a:moveTo>
                  <a:lnTo>
                    <a:pt x="2" y="18"/>
                  </a:lnTo>
                  <a:lnTo>
                    <a:pt x="5" y="18"/>
                  </a:lnTo>
                  <a:lnTo>
                    <a:pt x="9" y="19"/>
                  </a:lnTo>
                  <a:lnTo>
                    <a:pt x="16" y="20"/>
                  </a:lnTo>
                  <a:lnTo>
                    <a:pt x="25" y="23"/>
                  </a:lnTo>
                  <a:lnTo>
                    <a:pt x="35" y="26"/>
                  </a:lnTo>
                  <a:lnTo>
                    <a:pt x="46" y="32"/>
                  </a:lnTo>
                  <a:lnTo>
                    <a:pt x="57" y="39"/>
                  </a:lnTo>
                  <a:lnTo>
                    <a:pt x="67" y="49"/>
                  </a:lnTo>
                  <a:lnTo>
                    <a:pt x="76" y="59"/>
                  </a:lnTo>
                  <a:lnTo>
                    <a:pt x="85" y="72"/>
                  </a:lnTo>
                  <a:lnTo>
                    <a:pt x="93" y="85"/>
                  </a:lnTo>
                  <a:lnTo>
                    <a:pt x="100" y="100"/>
                  </a:lnTo>
                  <a:lnTo>
                    <a:pt x="104" y="116"/>
                  </a:lnTo>
                  <a:lnTo>
                    <a:pt x="109" y="132"/>
                  </a:lnTo>
                  <a:lnTo>
                    <a:pt x="111" y="150"/>
                  </a:lnTo>
                  <a:lnTo>
                    <a:pt x="111" y="170"/>
                  </a:lnTo>
                  <a:lnTo>
                    <a:pt x="127" y="163"/>
                  </a:lnTo>
                  <a:lnTo>
                    <a:pt x="127" y="141"/>
                  </a:lnTo>
                  <a:lnTo>
                    <a:pt x="125" y="122"/>
                  </a:lnTo>
                  <a:lnTo>
                    <a:pt x="121" y="103"/>
                  </a:lnTo>
                  <a:lnTo>
                    <a:pt x="117" y="87"/>
                  </a:lnTo>
                  <a:lnTo>
                    <a:pt x="110" y="72"/>
                  </a:lnTo>
                  <a:lnTo>
                    <a:pt x="102" y="58"/>
                  </a:lnTo>
                  <a:lnTo>
                    <a:pt x="93" y="44"/>
                  </a:lnTo>
                  <a:lnTo>
                    <a:pt x="83" y="33"/>
                  </a:lnTo>
                  <a:lnTo>
                    <a:pt x="71" y="21"/>
                  </a:lnTo>
                  <a:lnTo>
                    <a:pt x="58" y="12"/>
                  </a:lnTo>
                  <a:lnTo>
                    <a:pt x="48" y="6"/>
                  </a:lnTo>
                  <a:lnTo>
                    <a:pt x="38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45" y="1646"/>
              <a:ext cx="79" cy="7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20" y="25"/>
                </a:cxn>
                <a:cxn ang="0">
                  <a:pos x="40" y="27"/>
                </a:cxn>
                <a:cxn ang="0">
                  <a:pos x="63" y="34"/>
                </a:cxn>
                <a:cxn ang="0">
                  <a:pos x="87" y="48"/>
                </a:cxn>
                <a:cxn ang="0">
                  <a:pos x="110" y="70"/>
                </a:cxn>
                <a:cxn ang="0">
                  <a:pos x="131" y="101"/>
                </a:cxn>
                <a:cxn ang="0">
                  <a:pos x="145" y="145"/>
                </a:cxn>
                <a:cxn ang="0">
                  <a:pos x="158" y="121"/>
                </a:cxn>
                <a:cxn ang="0">
                  <a:pos x="141" y="71"/>
                </a:cxn>
                <a:cxn ang="0">
                  <a:pos x="120" y="38"/>
                </a:cxn>
                <a:cxn ang="0">
                  <a:pos x="96" y="16"/>
                </a:cxn>
                <a:cxn ang="0">
                  <a:pos x="73" y="4"/>
                </a:cxn>
                <a:cxn ang="0">
                  <a:pos x="50" y="0"/>
                </a:cxn>
                <a:cxn ang="0">
                  <a:pos x="32" y="0"/>
                </a:cxn>
                <a:cxn ang="0">
                  <a:pos x="19" y="2"/>
                </a:cxn>
                <a:cxn ang="0">
                  <a:pos x="14" y="3"/>
                </a:cxn>
                <a:cxn ang="0">
                  <a:pos x="0" y="25"/>
                </a:cxn>
              </a:cxnLst>
              <a:rect l="0" t="0" r="r" b="b"/>
              <a:pathLst>
                <a:path w="158" h="145"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20" y="25"/>
                  </a:lnTo>
                  <a:lnTo>
                    <a:pt x="40" y="27"/>
                  </a:lnTo>
                  <a:lnTo>
                    <a:pt x="63" y="34"/>
                  </a:lnTo>
                  <a:lnTo>
                    <a:pt x="87" y="48"/>
                  </a:lnTo>
                  <a:lnTo>
                    <a:pt x="110" y="70"/>
                  </a:lnTo>
                  <a:lnTo>
                    <a:pt x="131" y="101"/>
                  </a:lnTo>
                  <a:lnTo>
                    <a:pt x="145" y="145"/>
                  </a:lnTo>
                  <a:lnTo>
                    <a:pt x="158" y="121"/>
                  </a:lnTo>
                  <a:lnTo>
                    <a:pt x="141" y="71"/>
                  </a:lnTo>
                  <a:lnTo>
                    <a:pt x="120" y="38"/>
                  </a:lnTo>
                  <a:lnTo>
                    <a:pt x="96" y="16"/>
                  </a:lnTo>
                  <a:lnTo>
                    <a:pt x="73" y="4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14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32" y="1678"/>
              <a:ext cx="86" cy="61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22" y="25"/>
                </a:cxn>
                <a:cxn ang="0">
                  <a:pos x="45" y="29"/>
                </a:cxn>
                <a:cxn ang="0">
                  <a:pos x="71" y="35"/>
                </a:cxn>
                <a:cxn ang="0">
                  <a:pos x="99" y="46"/>
                </a:cxn>
                <a:cxn ang="0">
                  <a:pos x="125" y="63"/>
                </a:cxn>
                <a:cxn ang="0">
                  <a:pos x="149" y="89"/>
                </a:cxn>
                <a:cxn ang="0">
                  <a:pos x="167" y="123"/>
                </a:cxn>
                <a:cxn ang="0">
                  <a:pos x="170" y="91"/>
                </a:cxn>
                <a:cxn ang="0">
                  <a:pos x="146" y="56"/>
                </a:cxn>
                <a:cxn ang="0">
                  <a:pos x="119" y="31"/>
                </a:cxn>
                <a:cxn ang="0">
                  <a:pos x="91" y="15"/>
                </a:cxn>
                <a:cxn ang="0">
                  <a:pos x="65" y="6"/>
                </a:cxn>
                <a:cxn ang="0">
                  <a:pos x="41" y="1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2" y="17"/>
                </a:cxn>
              </a:cxnLst>
              <a:rect l="0" t="0" r="r" b="b"/>
              <a:pathLst>
                <a:path w="170" h="123">
                  <a:moveTo>
                    <a:pt x="2" y="1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22" y="25"/>
                  </a:lnTo>
                  <a:lnTo>
                    <a:pt x="45" y="29"/>
                  </a:lnTo>
                  <a:lnTo>
                    <a:pt x="71" y="35"/>
                  </a:lnTo>
                  <a:lnTo>
                    <a:pt x="99" y="46"/>
                  </a:lnTo>
                  <a:lnTo>
                    <a:pt x="125" y="63"/>
                  </a:lnTo>
                  <a:lnTo>
                    <a:pt x="149" y="89"/>
                  </a:lnTo>
                  <a:lnTo>
                    <a:pt x="167" y="123"/>
                  </a:lnTo>
                  <a:lnTo>
                    <a:pt x="170" y="91"/>
                  </a:lnTo>
                  <a:lnTo>
                    <a:pt x="146" y="56"/>
                  </a:lnTo>
                  <a:lnTo>
                    <a:pt x="119" y="31"/>
                  </a:lnTo>
                  <a:lnTo>
                    <a:pt x="91" y="15"/>
                  </a:lnTo>
                  <a:lnTo>
                    <a:pt x="65" y="6"/>
                  </a:lnTo>
                  <a:lnTo>
                    <a:pt x="41" y="1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331" y="1718"/>
              <a:ext cx="86" cy="38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3" y="38"/>
                </a:cxn>
                <a:cxn ang="0">
                  <a:pos x="8" y="36"/>
                </a:cxn>
                <a:cxn ang="0">
                  <a:pos x="19" y="33"/>
                </a:cxn>
                <a:cxn ang="0">
                  <a:pos x="36" y="30"/>
                </a:cxn>
                <a:cxn ang="0">
                  <a:pos x="57" y="29"/>
                </a:cxn>
                <a:cxn ang="0">
                  <a:pos x="82" y="31"/>
                </a:cxn>
                <a:cxn ang="0">
                  <a:pos x="110" y="38"/>
                </a:cxn>
                <a:cxn ang="0">
                  <a:pos x="139" y="53"/>
                </a:cxn>
                <a:cxn ang="0">
                  <a:pos x="170" y="76"/>
                </a:cxn>
                <a:cxn ang="0">
                  <a:pos x="170" y="54"/>
                </a:cxn>
                <a:cxn ang="0">
                  <a:pos x="135" y="27"/>
                </a:cxn>
                <a:cxn ang="0">
                  <a:pos x="104" y="10"/>
                </a:cxn>
                <a:cxn ang="0">
                  <a:pos x="75" y="2"/>
                </a:cxn>
                <a:cxn ang="0">
                  <a:pos x="50" y="0"/>
                </a:cxn>
                <a:cxn ang="0">
                  <a:pos x="30" y="1"/>
                </a:cxn>
                <a:cxn ang="0">
                  <a:pos x="14" y="6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3" y="38"/>
                </a:cxn>
              </a:cxnLst>
              <a:rect l="0" t="0" r="r" b="b"/>
              <a:pathLst>
                <a:path w="170" h="76">
                  <a:moveTo>
                    <a:pt x="3" y="38"/>
                  </a:moveTo>
                  <a:lnTo>
                    <a:pt x="3" y="38"/>
                  </a:lnTo>
                  <a:lnTo>
                    <a:pt x="8" y="36"/>
                  </a:lnTo>
                  <a:lnTo>
                    <a:pt x="19" y="33"/>
                  </a:lnTo>
                  <a:lnTo>
                    <a:pt x="36" y="30"/>
                  </a:lnTo>
                  <a:lnTo>
                    <a:pt x="57" y="29"/>
                  </a:lnTo>
                  <a:lnTo>
                    <a:pt x="82" y="31"/>
                  </a:lnTo>
                  <a:lnTo>
                    <a:pt x="110" y="38"/>
                  </a:lnTo>
                  <a:lnTo>
                    <a:pt x="139" y="53"/>
                  </a:lnTo>
                  <a:lnTo>
                    <a:pt x="170" y="76"/>
                  </a:lnTo>
                  <a:lnTo>
                    <a:pt x="170" y="54"/>
                  </a:lnTo>
                  <a:lnTo>
                    <a:pt x="135" y="27"/>
                  </a:lnTo>
                  <a:lnTo>
                    <a:pt x="104" y="10"/>
                  </a:lnTo>
                  <a:lnTo>
                    <a:pt x="75" y="2"/>
                  </a:lnTo>
                  <a:lnTo>
                    <a:pt x="50" y="0"/>
                  </a:lnTo>
                  <a:lnTo>
                    <a:pt x="30" y="1"/>
                  </a:lnTo>
                  <a:lnTo>
                    <a:pt x="14" y="6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341" y="1748"/>
              <a:ext cx="78" cy="31"/>
            </a:xfrm>
            <a:custGeom>
              <a:avLst/>
              <a:gdLst/>
              <a:ahLst/>
              <a:cxnLst>
                <a:cxn ang="0">
                  <a:pos x="8" y="58"/>
                </a:cxn>
                <a:cxn ang="0">
                  <a:pos x="10" y="62"/>
                </a:cxn>
                <a:cxn ang="0">
                  <a:pos x="12" y="58"/>
                </a:cxn>
                <a:cxn ang="0">
                  <a:pos x="17" y="49"/>
                </a:cxn>
                <a:cxn ang="0">
                  <a:pos x="26" y="39"/>
                </a:cxn>
                <a:cxn ang="0">
                  <a:pos x="42" y="30"/>
                </a:cxn>
                <a:cxn ang="0">
                  <a:pos x="55" y="26"/>
                </a:cxn>
                <a:cxn ang="0">
                  <a:pos x="67" y="24"/>
                </a:cxn>
                <a:cxn ang="0">
                  <a:pos x="81" y="24"/>
                </a:cxn>
                <a:cxn ang="0">
                  <a:pos x="95" y="25"/>
                </a:cxn>
                <a:cxn ang="0">
                  <a:pos x="110" y="28"/>
                </a:cxn>
                <a:cxn ang="0">
                  <a:pos x="124" y="34"/>
                </a:cxn>
                <a:cxn ang="0">
                  <a:pos x="140" y="41"/>
                </a:cxn>
                <a:cxn ang="0">
                  <a:pos x="155" y="50"/>
                </a:cxn>
                <a:cxn ang="0">
                  <a:pos x="151" y="26"/>
                </a:cxn>
                <a:cxn ang="0">
                  <a:pos x="134" y="16"/>
                </a:cxn>
                <a:cxn ang="0">
                  <a:pos x="119" y="8"/>
                </a:cxn>
                <a:cxn ang="0">
                  <a:pos x="103" y="3"/>
                </a:cxn>
                <a:cxn ang="0">
                  <a:pos x="90" y="0"/>
                </a:cxn>
                <a:cxn ang="0">
                  <a:pos x="75" y="0"/>
                </a:cxn>
                <a:cxn ang="0">
                  <a:pos x="62" y="1"/>
                </a:cxn>
                <a:cxn ang="0">
                  <a:pos x="47" y="4"/>
                </a:cxn>
                <a:cxn ang="0">
                  <a:pos x="34" y="9"/>
                </a:cxn>
                <a:cxn ang="0">
                  <a:pos x="22" y="15"/>
                </a:cxn>
                <a:cxn ang="0">
                  <a:pos x="14" y="19"/>
                </a:cxn>
                <a:cxn ang="0">
                  <a:pos x="9" y="24"/>
                </a:cxn>
                <a:cxn ang="0">
                  <a:pos x="4" y="28"/>
                </a:cxn>
                <a:cxn ang="0">
                  <a:pos x="2" y="33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0"/>
                </a:cxn>
                <a:cxn ang="0">
                  <a:pos x="8" y="58"/>
                </a:cxn>
              </a:cxnLst>
              <a:rect l="0" t="0" r="r" b="b"/>
              <a:pathLst>
                <a:path w="155" h="62">
                  <a:moveTo>
                    <a:pt x="8" y="58"/>
                  </a:moveTo>
                  <a:lnTo>
                    <a:pt x="10" y="62"/>
                  </a:lnTo>
                  <a:lnTo>
                    <a:pt x="12" y="58"/>
                  </a:lnTo>
                  <a:lnTo>
                    <a:pt x="17" y="49"/>
                  </a:lnTo>
                  <a:lnTo>
                    <a:pt x="26" y="39"/>
                  </a:lnTo>
                  <a:lnTo>
                    <a:pt x="42" y="30"/>
                  </a:lnTo>
                  <a:lnTo>
                    <a:pt x="55" y="26"/>
                  </a:lnTo>
                  <a:lnTo>
                    <a:pt x="67" y="24"/>
                  </a:lnTo>
                  <a:lnTo>
                    <a:pt x="81" y="24"/>
                  </a:lnTo>
                  <a:lnTo>
                    <a:pt x="95" y="25"/>
                  </a:lnTo>
                  <a:lnTo>
                    <a:pt x="110" y="28"/>
                  </a:lnTo>
                  <a:lnTo>
                    <a:pt x="124" y="34"/>
                  </a:lnTo>
                  <a:lnTo>
                    <a:pt x="140" y="41"/>
                  </a:lnTo>
                  <a:lnTo>
                    <a:pt x="155" y="50"/>
                  </a:lnTo>
                  <a:lnTo>
                    <a:pt x="151" y="26"/>
                  </a:lnTo>
                  <a:lnTo>
                    <a:pt x="134" y="16"/>
                  </a:lnTo>
                  <a:lnTo>
                    <a:pt x="119" y="8"/>
                  </a:lnTo>
                  <a:lnTo>
                    <a:pt x="103" y="3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62" y="1"/>
                  </a:lnTo>
                  <a:lnTo>
                    <a:pt x="47" y="4"/>
                  </a:lnTo>
                  <a:lnTo>
                    <a:pt x="34" y="9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9" y="24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361" y="1774"/>
              <a:ext cx="60" cy="36"/>
            </a:xfrm>
            <a:custGeom>
              <a:avLst/>
              <a:gdLst/>
              <a:ahLst/>
              <a:cxnLst>
                <a:cxn ang="0">
                  <a:pos x="15" y="69"/>
                </a:cxn>
                <a:cxn ang="0">
                  <a:pos x="18" y="71"/>
                </a:cxn>
                <a:cxn ang="0">
                  <a:pos x="19" y="68"/>
                </a:cxn>
                <a:cxn ang="0">
                  <a:pos x="22" y="58"/>
                </a:cxn>
                <a:cxn ang="0">
                  <a:pos x="30" y="46"/>
                </a:cxn>
                <a:cxn ang="0">
                  <a:pos x="44" y="33"/>
                </a:cxn>
                <a:cxn ang="0">
                  <a:pos x="52" y="28"/>
                </a:cxn>
                <a:cxn ang="0">
                  <a:pos x="58" y="25"/>
                </a:cxn>
                <a:cxn ang="0">
                  <a:pos x="67" y="23"/>
                </a:cxn>
                <a:cxn ang="0">
                  <a:pos x="76" y="20"/>
                </a:cxn>
                <a:cxn ang="0">
                  <a:pos x="86" y="20"/>
                </a:cxn>
                <a:cxn ang="0">
                  <a:pos x="96" y="21"/>
                </a:cxn>
                <a:cxn ang="0">
                  <a:pos x="109" y="23"/>
                </a:cxn>
                <a:cxn ang="0">
                  <a:pos x="121" y="26"/>
                </a:cxn>
                <a:cxn ang="0">
                  <a:pos x="118" y="5"/>
                </a:cxn>
                <a:cxn ang="0">
                  <a:pos x="103" y="2"/>
                </a:cxn>
                <a:cxn ang="0">
                  <a:pos x="90" y="0"/>
                </a:cxn>
                <a:cxn ang="0">
                  <a:pos x="77" y="0"/>
                </a:cxn>
                <a:cxn ang="0">
                  <a:pos x="66" y="0"/>
                </a:cxn>
                <a:cxn ang="0">
                  <a:pos x="57" y="2"/>
                </a:cxn>
                <a:cxn ang="0">
                  <a:pos x="47" y="5"/>
                </a:cxn>
                <a:cxn ang="0">
                  <a:pos x="39" y="9"/>
                </a:cxn>
                <a:cxn ang="0">
                  <a:pos x="31" y="15"/>
                </a:cxn>
                <a:cxn ang="0">
                  <a:pos x="13" y="31"/>
                </a:cxn>
                <a:cxn ang="0">
                  <a:pos x="4" y="42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15" y="69"/>
                </a:cxn>
              </a:cxnLst>
              <a:rect l="0" t="0" r="r" b="b"/>
              <a:pathLst>
                <a:path w="121" h="71">
                  <a:moveTo>
                    <a:pt x="15" y="69"/>
                  </a:moveTo>
                  <a:lnTo>
                    <a:pt x="18" y="71"/>
                  </a:lnTo>
                  <a:lnTo>
                    <a:pt x="19" y="68"/>
                  </a:lnTo>
                  <a:lnTo>
                    <a:pt x="22" y="58"/>
                  </a:lnTo>
                  <a:lnTo>
                    <a:pt x="30" y="46"/>
                  </a:lnTo>
                  <a:lnTo>
                    <a:pt x="44" y="33"/>
                  </a:lnTo>
                  <a:lnTo>
                    <a:pt x="52" y="28"/>
                  </a:lnTo>
                  <a:lnTo>
                    <a:pt x="58" y="25"/>
                  </a:lnTo>
                  <a:lnTo>
                    <a:pt x="67" y="23"/>
                  </a:lnTo>
                  <a:lnTo>
                    <a:pt x="76" y="20"/>
                  </a:lnTo>
                  <a:lnTo>
                    <a:pt x="86" y="20"/>
                  </a:lnTo>
                  <a:lnTo>
                    <a:pt x="96" y="21"/>
                  </a:lnTo>
                  <a:lnTo>
                    <a:pt x="109" y="23"/>
                  </a:lnTo>
                  <a:lnTo>
                    <a:pt x="121" y="26"/>
                  </a:lnTo>
                  <a:lnTo>
                    <a:pt x="118" y="5"/>
                  </a:lnTo>
                  <a:lnTo>
                    <a:pt x="103" y="2"/>
                  </a:lnTo>
                  <a:lnTo>
                    <a:pt x="90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7" y="2"/>
                  </a:lnTo>
                  <a:lnTo>
                    <a:pt x="47" y="5"/>
                  </a:lnTo>
                  <a:lnTo>
                    <a:pt x="39" y="9"/>
                  </a:lnTo>
                  <a:lnTo>
                    <a:pt x="31" y="15"/>
                  </a:lnTo>
                  <a:lnTo>
                    <a:pt x="13" y="31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380" y="1789"/>
              <a:ext cx="43" cy="38"/>
            </a:xfrm>
            <a:custGeom>
              <a:avLst/>
              <a:gdLst/>
              <a:ahLst/>
              <a:cxnLst>
                <a:cxn ang="0">
                  <a:pos x="20" y="76"/>
                </a:cxn>
                <a:cxn ang="0">
                  <a:pos x="20" y="74"/>
                </a:cxn>
                <a:cxn ang="0">
                  <a:pos x="21" y="68"/>
                </a:cxn>
                <a:cxn ang="0">
                  <a:pos x="24" y="61"/>
                </a:cxn>
                <a:cxn ang="0">
                  <a:pos x="28" y="53"/>
                </a:cxn>
                <a:cxn ang="0">
                  <a:pos x="36" y="44"/>
                </a:cxn>
                <a:cxn ang="0">
                  <a:pos x="48" y="36"/>
                </a:cxn>
                <a:cxn ang="0">
                  <a:pos x="65" y="28"/>
                </a:cxn>
                <a:cxn ang="0">
                  <a:pos x="86" y="21"/>
                </a:cxn>
                <a:cxn ang="0">
                  <a:pos x="84" y="0"/>
                </a:cxn>
                <a:cxn ang="0">
                  <a:pos x="58" y="4"/>
                </a:cxn>
                <a:cxn ang="0">
                  <a:pos x="38" y="12"/>
                </a:cxn>
                <a:cxn ang="0">
                  <a:pos x="24" y="22"/>
                </a:cxn>
                <a:cxn ang="0">
                  <a:pos x="12" y="33"/>
                </a:cxn>
                <a:cxn ang="0">
                  <a:pos x="6" y="44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20" y="76"/>
                </a:cxn>
              </a:cxnLst>
              <a:rect l="0" t="0" r="r" b="b"/>
              <a:pathLst>
                <a:path w="86" h="76">
                  <a:moveTo>
                    <a:pt x="20" y="76"/>
                  </a:moveTo>
                  <a:lnTo>
                    <a:pt x="20" y="74"/>
                  </a:lnTo>
                  <a:lnTo>
                    <a:pt x="21" y="68"/>
                  </a:lnTo>
                  <a:lnTo>
                    <a:pt x="24" y="61"/>
                  </a:lnTo>
                  <a:lnTo>
                    <a:pt x="28" y="53"/>
                  </a:lnTo>
                  <a:lnTo>
                    <a:pt x="36" y="44"/>
                  </a:lnTo>
                  <a:lnTo>
                    <a:pt x="48" y="36"/>
                  </a:lnTo>
                  <a:lnTo>
                    <a:pt x="65" y="28"/>
                  </a:lnTo>
                  <a:lnTo>
                    <a:pt x="86" y="21"/>
                  </a:lnTo>
                  <a:lnTo>
                    <a:pt x="84" y="0"/>
                  </a:lnTo>
                  <a:lnTo>
                    <a:pt x="58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12" y="33"/>
                  </a:lnTo>
                  <a:lnTo>
                    <a:pt x="6" y="44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0" y="76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562" y="1125"/>
              <a:ext cx="273" cy="143"/>
            </a:xfrm>
            <a:custGeom>
              <a:avLst/>
              <a:gdLst/>
              <a:ahLst/>
              <a:cxnLst>
                <a:cxn ang="0">
                  <a:pos x="334" y="7"/>
                </a:cxn>
                <a:cxn ang="0">
                  <a:pos x="347" y="3"/>
                </a:cxn>
                <a:cxn ang="0">
                  <a:pos x="370" y="0"/>
                </a:cxn>
                <a:cxn ang="0">
                  <a:pos x="402" y="0"/>
                </a:cxn>
                <a:cxn ang="0">
                  <a:pos x="435" y="5"/>
                </a:cxn>
                <a:cxn ang="0">
                  <a:pos x="471" y="17"/>
                </a:cxn>
                <a:cxn ang="0">
                  <a:pos x="504" y="42"/>
                </a:cxn>
                <a:cxn ang="0">
                  <a:pos x="531" y="80"/>
                </a:cxn>
                <a:cxn ang="0">
                  <a:pos x="544" y="116"/>
                </a:cxn>
                <a:cxn ang="0">
                  <a:pos x="543" y="144"/>
                </a:cxn>
                <a:cxn ang="0">
                  <a:pos x="534" y="173"/>
                </a:cxn>
                <a:cxn ang="0">
                  <a:pos x="515" y="203"/>
                </a:cxn>
                <a:cxn ang="0">
                  <a:pos x="489" y="232"/>
                </a:cxn>
                <a:cxn ang="0">
                  <a:pos x="454" y="257"/>
                </a:cxn>
                <a:cxn ang="0">
                  <a:pos x="413" y="275"/>
                </a:cxn>
                <a:cxn ang="0">
                  <a:pos x="364" y="286"/>
                </a:cxn>
                <a:cxn ang="0">
                  <a:pos x="339" y="286"/>
                </a:cxn>
                <a:cxn ang="0">
                  <a:pos x="356" y="273"/>
                </a:cxn>
                <a:cxn ang="0">
                  <a:pos x="372" y="253"/>
                </a:cxn>
                <a:cxn ang="0">
                  <a:pos x="376" y="229"/>
                </a:cxn>
                <a:cxn ang="0">
                  <a:pos x="368" y="218"/>
                </a:cxn>
                <a:cxn ang="0">
                  <a:pos x="364" y="224"/>
                </a:cxn>
                <a:cxn ang="0">
                  <a:pos x="356" y="234"/>
                </a:cxn>
                <a:cxn ang="0">
                  <a:pos x="341" y="247"/>
                </a:cxn>
                <a:cxn ang="0">
                  <a:pos x="319" y="259"/>
                </a:cxn>
                <a:cxn ang="0">
                  <a:pos x="287" y="271"/>
                </a:cxn>
                <a:cxn ang="0">
                  <a:pos x="247" y="280"/>
                </a:cxn>
                <a:cxn ang="0">
                  <a:pos x="194" y="283"/>
                </a:cxn>
                <a:cxn ang="0">
                  <a:pos x="166" y="281"/>
                </a:cxn>
                <a:cxn ang="0">
                  <a:pos x="179" y="275"/>
                </a:cxn>
                <a:cxn ang="0">
                  <a:pos x="198" y="264"/>
                </a:cxn>
                <a:cxn ang="0">
                  <a:pos x="213" y="249"/>
                </a:cxn>
                <a:cxn ang="0">
                  <a:pos x="217" y="240"/>
                </a:cxn>
                <a:cxn ang="0">
                  <a:pos x="203" y="241"/>
                </a:cxn>
                <a:cxn ang="0">
                  <a:pos x="180" y="241"/>
                </a:cxn>
                <a:cxn ang="0">
                  <a:pos x="148" y="241"/>
                </a:cxn>
                <a:cxn ang="0">
                  <a:pos x="114" y="239"/>
                </a:cxn>
                <a:cxn ang="0">
                  <a:pos x="77" y="235"/>
                </a:cxn>
                <a:cxn ang="0">
                  <a:pos x="42" y="228"/>
                </a:cxn>
                <a:cxn ang="0">
                  <a:pos x="13" y="219"/>
                </a:cxn>
                <a:cxn ang="0">
                  <a:pos x="332" y="7"/>
                </a:cxn>
              </a:cxnLst>
              <a:rect l="0" t="0" r="r" b="b"/>
              <a:pathLst>
                <a:path w="545" h="287">
                  <a:moveTo>
                    <a:pt x="332" y="7"/>
                  </a:moveTo>
                  <a:lnTo>
                    <a:pt x="334" y="7"/>
                  </a:lnTo>
                  <a:lnTo>
                    <a:pt x="339" y="5"/>
                  </a:lnTo>
                  <a:lnTo>
                    <a:pt x="347" y="3"/>
                  </a:lnTo>
                  <a:lnTo>
                    <a:pt x="358" y="2"/>
                  </a:lnTo>
                  <a:lnTo>
                    <a:pt x="370" y="0"/>
                  </a:lnTo>
                  <a:lnTo>
                    <a:pt x="385" y="0"/>
                  </a:lnTo>
                  <a:lnTo>
                    <a:pt x="402" y="0"/>
                  </a:lnTo>
                  <a:lnTo>
                    <a:pt x="418" y="1"/>
                  </a:lnTo>
                  <a:lnTo>
                    <a:pt x="435" y="5"/>
                  </a:lnTo>
                  <a:lnTo>
                    <a:pt x="453" y="10"/>
                  </a:lnTo>
                  <a:lnTo>
                    <a:pt x="471" y="17"/>
                  </a:lnTo>
                  <a:lnTo>
                    <a:pt x="488" y="29"/>
                  </a:lnTo>
                  <a:lnTo>
                    <a:pt x="504" y="42"/>
                  </a:lnTo>
                  <a:lnTo>
                    <a:pt x="518" y="59"/>
                  </a:lnTo>
                  <a:lnTo>
                    <a:pt x="531" y="80"/>
                  </a:lnTo>
                  <a:lnTo>
                    <a:pt x="542" y="105"/>
                  </a:lnTo>
                  <a:lnTo>
                    <a:pt x="544" y="116"/>
                  </a:lnTo>
                  <a:lnTo>
                    <a:pt x="545" y="129"/>
                  </a:lnTo>
                  <a:lnTo>
                    <a:pt x="543" y="144"/>
                  </a:lnTo>
                  <a:lnTo>
                    <a:pt x="539" y="158"/>
                  </a:lnTo>
                  <a:lnTo>
                    <a:pt x="534" y="173"/>
                  </a:lnTo>
                  <a:lnTo>
                    <a:pt x="525" y="188"/>
                  </a:lnTo>
                  <a:lnTo>
                    <a:pt x="515" y="203"/>
                  </a:lnTo>
                  <a:lnTo>
                    <a:pt x="504" y="218"/>
                  </a:lnTo>
                  <a:lnTo>
                    <a:pt x="489" y="232"/>
                  </a:lnTo>
                  <a:lnTo>
                    <a:pt x="473" y="244"/>
                  </a:lnTo>
                  <a:lnTo>
                    <a:pt x="454" y="257"/>
                  </a:lnTo>
                  <a:lnTo>
                    <a:pt x="435" y="266"/>
                  </a:lnTo>
                  <a:lnTo>
                    <a:pt x="413" y="275"/>
                  </a:lnTo>
                  <a:lnTo>
                    <a:pt x="389" y="281"/>
                  </a:lnTo>
                  <a:lnTo>
                    <a:pt x="364" y="286"/>
                  </a:lnTo>
                  <a:lnTo>
                    <a:pt x="337" y="287"/>
                  </a:lnTo>
                  <a:lnTo>
                    <a:pt x="339" y="286"/>
                  </a:lnTo>
                  <a:lnTo>
                    <a:pt x="346" y="280"/>
                  </a:lnTo>
                  <a:lnTo>
                    <a:pt x="356" y="273"/>
                  </a:lnTo>
                  <a:lnTo>
                    <a:pt x="365" y="264"/>
                  </a:lnTo>
                  <a:lnTo>
                    <a:pt x="372" y="253"/>
                  </a:lnTo>
                  <a:lnTo>
                    <a:pt x="377" y="241"/>
                  </a:lnTo>
                  <a:lnTo>
                    <a:pt x="376" y="229"/>
                  </a:lnTo>
                  <a:lnTo>
                    <a:pt x="368" y="217"/>
                  </a:lnTo>
                  <a:lnTo>
                    <a:pt x="368" y="218"/>
                  </a:lnTo>
                  <a:lnTo>
                    <a:pt x="366" y="220"/>
                  </a:lnTo>
                  <a:lnTo>
                    <a:pt x="364" y="224"/>
                  </a:lnTo>
                  <a:lnTo>
                    <a:pt x="360" y="228"/>
                  </a:lnTo>
                  <a:lnTo>
                    <a:pt x="356" y="234"/>
                  </a:lnTo>
                  <a:lnTo>
                    <a:pt x="349" y="240"/>
                  </a:lnTo>
                  <a:lnTo>
                    <a:pt x="341" y="247"/>
                  </a:lnTo>
                  <a:lnTo>
                    <a:pt x="331" y="252"/>
                  </a:lnTo>
                  <a:lnTo>
                    <a:pt x="319" y="259"/>
                  </a:lnTo>
                  <a:lnTo>
                    <a:pt x="304" y="265"/>
                  </a:lnTo>
                  <a:lnTo>
                    <a:pt x="287" y="271"/>
                  </a:lnTo>
                  <a:lnTo>
                    <a:pt x="268" y="275"/>
                  </a:lnTo>
                  <a:lnTo>
                    <a:pt x="247" y="280"/>
                  </a:lnTo>
                  <a:lnTo>
                    <a:pt x="222" y="282"/>
                  </a:lnTo>
                  <a:lnTo>
                    <a:pt x="194" y="283"/>
                  </a:lnTo>
                  <a:lnTo>
                    <a:pt x="164" y="282"/>
                  </a:lnTo>
                  <a:lnTo>
                    <a:pt x="166" y="281"/>
                  </a:lnTo>
                  <a:lnTo>
                    <a:pt x="171" y="279"/>
                  </a:lnTo>
                  <a:lnTo>
                    <a:pt x="179" y="275"/>
                  </a:lnTo>
                  <a:lnTo>
                    <a:pt x="188" y="270"/>
                  </a:lnTo>
                  <a:lnTo>
                    <a:pt x="198" y="264"/>
                  </a:lnTo>
                  <a:lnTo>
                    <a:pt x="207" y="257"/>
                  </a:lnTo>
                  <a:lnTo>
                    <a:pt x="213" y="249"/>
                  </a:lnTo>
                  <a:lnTo>
                    <a:pt x="219" y="240"/>
                  </a:lnTo>
                  <a:lnTo>
                    <a:pt x="217" y="240"/>
                  </a:lnTo>
                  <a:lnTo>
                    <a:pt x="212" y="240"/>
                  </a:lnTo>
                  <a:lnTo>
                    <a:pt x="203" y="241"/>
                  </a:lnTo>
                  <a:lnTo>
                    <a:pt x="193" y="241"/>
                  </a:lnTo>
                  <a:lnTo>
                    <a:pt x="180" y="241"/>
                  </a:lnTo>
                  <a:lnTo>
                    <a:pt x="165" y="241"/>
                  </a:lnTo>
                  <a:lnTo>
                    <a:pt x="148" y="241"/>
                  </a:lnTo>
                  <a:lnTo>
                    <a:pt x="132" y="240"/>
                  </a:lnTo>
                  <a:lnTo>
                    <a:pt x="114" y="239"/>
                  </a:lnTo>
                  <a:lnTo>
                    <a:pt x="96" y="237"/>
                  </a:lnTo>
                  <a:lnTo>
                    <a:pt x="77" y="235"/>
                  </a:lnTo>
                  <a:lnTo>
                    <a:pt x="59" y="232"/>
                  </a:lnTo>
                  <a:lnTo>
                    <a:pt x="42" y="228"/>
                  </a:lnTo>
                  <a:lnTo>
                    <a:pt x="26" y="224"/>
                  </a:lnTo>
                  <a:lnTo>
                    <a:pt x="13" y="219"/>
                  </a:lnTo>
                  <a:lnTo>
                    <a:pt x="0" y="212"/>
                  </a:lnTo>
                  <a:lnTo>
                    <a:pt x="3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269" y="966"/>
              <a:ext cx="531" cy="381"/>
            </a:xfrm>
            <a:custGeom>
              <a:avLst/>
              <a:gdLst/>
              <a:ahLst/>
              <a:cxnLst>
                <a:cxn ang="0">
                  <a:pos x="26" y="535"/>
                </a:cxn>
                <a:cxn ang="0">
                  <a:pos x="17" y="557"/>
                </a:cxn>
                <a:cxn ang="0">
                  <a:pos x="6" y="595"/>
                </a:cxn>
                <a:cxn ang="0">
                  <a:pos x="0" y="642"/>
                </a:cxn>
                <a:cxn ang="0">
                  <a:pos x="8" y="689"/>
                </a:cxn>
                <a:cxn ang="0">
                  <a:pos x="36" y="729"/>
                </a:cxn>
                <a:cxn ang="0">
                  <a:pos x="91" y="757"/>
                </a:cxn>
                <a:cxn ang="0">
                  <a:pos x="182" y="764"/>
                </a:cxn>
                <a:cxn ang="0">
                  <a:pos x="244" y="757"/>
                </a:cxn>
                <a:cxn ang="0">
                  <a:pos x="256" y="751"/>
                </a:cxn>
                <a:cxn ang="0">
                  <a:pos x="278" y="741"/>
                </a:cxn>
                <a:cxn ang="0">
                  <a:pos x="309" y="725"/>
                </a:cxn>
                <a:cxn ang="0">
                  <a:pos x="346" y="699"/>
                </a:cxn>
                <a:cxn ang="0">
                  <a:pos x="387" y="665"/>
                </a:cxn>
                <a:cxn ang="0">
                  <a:pos x="432" y="621"/>
                </a:cxn>
                <a:cxn ang="0">
                  <a:pos x="478" y="567"/>
                </a:cxn>
                <a:cxn ang="0">
                  <a:pos x="502" y="535"/>
                </a:cxn>
                <a:cxn ang="0">
                  <a:pos x="520" y="532"/>
                </a:cxn>
                <a:cxn ang="0">
                  <a:pos x="554" y="525"/>
                </a:cxn>
                <a:cxn ang="0">
                  <a:pos x="602" y="513"/>
                </a:cxn>
                <a:cxn ang="0">
                  <a:pos x="666" y="493"/>
                </a:cxn>
                <a:cxn ang="0">
                  <a:pos x="742" y="463"/>
                </a:cxn>
                <a:cxn ang="0">
                  <a:pos x="831" y="423"/>
                </a:cxn>
                <a:cxn ang="0">
                  <a:pos x="930" y="369"/>
                </a:cxn>
                <a:cxn ang="0">
                  <a:pos x="987" y="334"/>
                </a:cxn>
                <a:cxn ang="0">
                  <a:pos x="1000" y="319"/>
                </a:cxn>
                <a:cxn ang="0">
                  <a:pos x="1021" y="293"/>
                </a:cxn>
                <a:cxn ang="0">
                  <a:pos x="1044" y="256"/>
                </a:cxn>
                <a:cxn ang="0">
                  <a:pos x="1059" y="211"/>
                </a:cxn>
                <a:cxn ang="0">
                  <a:pos x="1062" y="163"/>
                </a:cxn>
                <a:cxn ang="0">
                  <a:pos x="1044" y="112"/>
                </a:cxn>
                <a:cxn ang="0">
                  <a:pos x="999" y="61"/>
                </a:cxn>
                <a:cxn ang="0">
                  <a:pos x="930" y="21"/>
                </a:cxn>
                <a:cxn ang="0">
                  <a:pos x="853" y="2"/>
                </a:cxn>
                <a:cxn ang="0">
                  <a:pos x="765" y="1"/>
                </a:cxn>
                <a:cxn ang="0">
                  <a:pos x="668" y="15"/>
                </a:cxn>
                <a:cxn ang="0">
                  <a:pos x="570" y="45"/>
                </a:cxn>
                <a:cxn ang="0">
                  <a:pos x="472" y="88"/>
                </a:cxn>
                <a:cxn ang="0">
                  <a:pos x="380" y="143"/>
                </a:cxn>
                <a:cxn ang="0">
                  <a:pos x="300" y="209"/>
                </a:cxn>
                <a:cxn ang="0">
                  <a:pos x="263" y="247"/>
                </a:cxn>
                <a:cxn ang="0">
                  <a:pos x="249" y="256"/>
                </a:cxn>
                <a:cxn ang="0">
                  <a:pos x="226" y="273"/>
                </a:cxn>
                <a:cxn ang="0">
                  <a:pos x="193" y="300"/>
                </a:cxn>
                <a:cxn ang="0">
                  <a:pos x="156" y="335"/>
                </a:cxn>
                <a:cxn ang="0">
                  <a:pos x="117" y="380"/>
                </a:cxn>
                <a:cxn ang="0">
                  <a:pos x="79" y="433"/>
                </a:cxn>
                <a:cxn ang="0">
                  <a:pos x="43" y="497"/>
                </a:cxn>
              </a:cxnLst>
              <a:rect l="0" t="0" r="r" b="b"/>
              <a:pathLst>
                <a:path w="1063" h="764">
                  <a:moveTo>
                    <a:pt x="27" y="531"/>
                  </a:moveTo>
                  <a:lnTo>
                    <a:pt x="26" y="535"/>
                  </a:lnTo>
                  <a:lnTo>
                    <a:pt x="22" y="543"/>
                  </a:lnTo>
                  <a:lnTo>
                    <a:pt x="17" y="557"/>
                  </a:lnTo>
                  <a:lnTo>
                    <a:pt x="12" y="575"/>
                  </a:lnTo>
                  <a:lnTo>
                    <a:pt x="6" y="595"/>
                  </a:lnTo>
                  <a:lnTo>
                    <a:pt x="3" y="618"/>
                  </a:lnTo>
                  <a:lnTo>
                    <a:pt x="0" y="642"/>
                  </a:lnTo>
                  <a:lnTo>
                    <a:pt x="3" y="665"/>
                  </a:lnTo>
                  <a:lnTo>
                    <a:pt x="8" y="689"/>
                  </a:lnTo>
                  <a:lnTo>
                    <a:pt x="19" y="711"/>
                  </a:lnTo>
                  <a:lnTo>
                    <a:pt x="36" y="729"/>
                  </a:lnTo>
                  <a:lnTo>
                    <a:pt x="60" y="745"/>
                  </a:lnTo>
                  <a:lnTo>
                    <a:pt x="91" y="757"/>
                  </a:lnTo>
                  <a:lnTo>
                    <a:pt x="131" y="764"/>
                  </a:lnTo>
                  <a:lnTo>
                    <a:pt x="182" y="764"/>
                  </a:lnTo>
                  <a:lnTo>
                    <a:pt x="242" y="757"/>
                  </a:lnTo>
                  <a:lnTo>
                    <a:pt x="244" y="757"/>
                  </a:lnTo>
                  <a:lnTo>
                    <a:pt x="248" y="755"/>
                  </a:lnTo>
                  <a:lnTo>
                    <a:pt x="256" y="751"/>
                  </a:lnTo>
                  <a:lnTo>
                    <a:pt x="266" y="748"/>
                  </a:lnTo>
                  <a:lnTo>
                    <a:pt x="278" y="741"/>
                  </a:lnTo>
                  <a:lnTo>
                    <a:pt x="293" y="734"/>
                  </a:lnTo>
                  <a:lnTo>
                    <a:pt x="309" y="725"/>
                  </a:lnTo>
                  <a:lnTo>
                    <a:pt x="326" y="713"/>
                  </a:lnTo>
                  <a:lnTo>
                    <a:pt x="346" y="699"/>
                  </a:lnTo>
                  <a:lnTo>
                    <a:pt x="366" y="683"/>
                  </a:lnTo>
                  <a:lnTo>
                    <a:pt x="387" y="665"/>
                  </a:lnTo>
                  <a:lnTo>
                    <a:pt x="409" y="645"/>
                  </a:lnTo>
                  <a:lnTo>
                    <a:pt x="432" y="621"/>
                  </a:lnTo>
                  <a:lnTo>
                    <a:pt x="454" y="596"/>
                  </a:lnTo>
                  <a:lnTo>
                    <a:pt x="478" y="567"/>
                  </a:lnTo>
                  <a:lnTo>
                    <a:pt x="500" y="535"/>
                  </a:lnTo>
                  <a:lnTo>
                    <a:pt x="502" y="535"/>
                  </a:lnTo>
                  <a:lnTo>
                    <a:pt x="509" y="533"/>
                  </a:lnTo>
                  <a:lnTo>
                    <a:pt x="520" y="532"/>
                  </a:lnTo>
                  <a:lnTo>
                    <a:pt x="535" y="529"/>
                  </a:lnTo>
                  <a:lnTo>
                    <a:pt x="554" y="525"/>
                  </a:lnTo>
                  <a:lnTo>
                    <a:pt x="576" y="521"/>
                  </a:lnTo>
                  <a:lnTo>
                    <a:pt x="602" y="513"/>
                  </a:lnTo>
                  <a:lnTo>
                    <a:pt x="632" y="505"/>
                  </a:lnTo>
                  <a:lnTo>
                    <a:pt x="666" y="493"/>
                  </a:lnTo>
                  <a:lnTo>
                    <a:pt x="703" y="479"/>
                  </a:lnTo>
                  <a:lnTo>
                    <a:pt x="742" y="463"/>
                  </a:lnTo>
                  <a:lnTo>
                    <a:pt x="785" y="445"/>
                  </a:lnTo>
                  <a:lnTo>
                    <a:pt x="831" y="423"/>
                  </a:lnTo>
                  <a:lnTo>
                    <a:pt x="880" y="398"/>
                  </a:lnTo>
                  <a:lnTo>
                    <a:pt x="930" y="369"/>
                  </a:lnTo>
                  <a:lnTo>
                    <a:pt x="984" y="336"/>
                  </a:lnTo>
                  <a:lnTo>
                    <a:pt x="987" y="334"/>
                  </a:lnTo>
                  <a:lnTo>
                    <a:pt x="992" y="328"/>
                  </a:lnTo>
                  <a:lnTo>
                    <a:pt x="1000" y="319"/>
                  </a:lnTo>
                  <a:lnTo>
                    <a:pt x="1010" y="308"/>
                  </a:lnTo>
                  <a:lnTo>
                    <a:pt x="1021" y="293"/>
                  </a:lnTo>
                  <a:lnTo>
                    <a:pt x="1034" y="275"/>
                  </a:lnTo>
                  <a:lnTo>
                    <a:pt x="1044" y="256"/>
                  </a:lnTo>
                  <a:lnTo>
                    <a:pt x="1053" y="234"/>
                  </a:lnTo>
                  <a:lnTo>
                    <a:pt x="1059" y="211"/>
                  </a:lnTo>
                  <a:lnTo>
                    <a:pt x="1063" y="188"/>
                  </a:lnTo>
                  <a:lnTo>
                    <a:pt x="1062" y="163"/>
                  </a:lnTo>
                  <a:lnTo>
                    <a:pt x="1056" y="137"/>
                  </a:lnTo>
                  <a:lnTo>
                    <a:pt x="1044" y="112"/>
                  </a:lnTo>
                  <a:lnTo>
                    <a:pt x="1025" y="86"/>
                  </a:lnTo>
                  <a:lnTo>
                    <a:pt x="999" y="61"/>
                  </a:lnTo>
                  <a:lnTo>
                    <a:pt x="964" y="37"/>
                  </a:lnTo>
                  <a:lnTo>
                    <a:pt x="930" y="21"/>
                  </a:lnTo>
                  <a:lnTo>
                    <a:pt x="893" y="9"/>
                  </a:lnTo>
                  <a:lnTo>
                    <a:pt x="853" y="2"/>
                  </a:lnTo>
                  <a:lnTo>
                    <a:pt x="811" y="0"/>
                  </a:lnTo>
                  <a:lnTo>
                    <a:pt x="765" y="1"/>
                  </a:lnTo>
                  <a:lnTo>
                    <a:pt x="716" y="7"/>
                  </a:lnTo>
                  <a:lnTo>
                    <a:pt x="668" y="15"/>
                  </a:lnTo>
                  <a:lnTo>
                    <a:pt x="619" y="29"/>
                  </a:lnTo>
                  <a:lnTo>
                    <a:pt x="570" y="45"/>
                  </a:lnTo>
                  <a:lnTo>
                    <a:pt x="520" y="65"/>
                  </a:lnTo>
                  <a:lnTo>
                    <a:pt x="472" y="88"/>
                  </a:lnTo>
                  <a:lnTo>
                    <a:pt x="425" y="114"/>
                  </a:lnTo>
                  <a:lnTo>
                    <a:pt x="380" y="143"/>
                  </a:lnTo>
                  <a:lnTo>
                    <a:pt x="339" y="174"/>
                  </a:lnTo>
                  <a:lnTo>
                    <a:pt x="300" y="209"/>
                  </a:lnTo>
                  <a:lnTo>
                    <a:pt x="265" y="245"/>
                  </a:lnTo>
                  <a:lnTo>
                    <a:pt x="263" y="247"/>
                  </a:lnTo>
                  <a:lnTo>
                    <a:pt x="258" y="250"/>
                  </a:lnTo>
                  <a:lnTo>
                    <a:pt x="249" y="256"/>
                  </a:lnTo>
                  <a:lnTo>
                    <a:pt x="239" y="263"/>
                  </a:lnTo>
                  <a:lnTo>
                    <a:pt x="226" y="273"/>
                  </a:lnTo>
                  <a:lnTo>
                    <a:pt x="210" y="286"/>
                  </a:lnTo>
                  <a:lnTo>
                    <a:pt x="193" y="300"/>
                  </a:lnTo>
                  <a:lnTo>
                    <a:pt x="175" y="317"/>
                  </a:lnTo>
                  <a:lnTo>
                    <a:pt x="156" y="335"/>
                  </a:lnTo>
                  <a:lnTo>
                    <a:pt x="137" y="357"/>
                  </a:lnTo>
                  <a:lnTo>
                    <a:pt x="117" y="380"/>
                  </a:lnTo>
                  <a:lnTo>
                    <a:pt x="98" y="406"/>
                  </a:lnTo>
                  <a:lnTo>
                    <a:pt x="79" y="433"/>
                  </a:lnTo>
                  <a:lnTo>
                    <a:pt x="60" y="464"/>
                  </a:lnTo>
                  <a:lnTo>
                    <a:pt x="43" y="497"/>
                  </a:lnTo>
                  <a:lnTo>
                    <a:pt x="27" y="5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15" y="993"/>
              <a:ext cx="32" cy="98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8" y="15"/>
                </a:cxn>
                <a:cxn ang="0">
                  <a:pos x="4" y="27"/>
                </a:cxn>
                <a:cxn ang="0">
                  <a:pos x="1" y="44"/>
                </a:cxn>
                <a:cxn ang="0">
                  <a:pos x="0" y="67"/>
                </a:cxn>
                <a:cxn ang="0">
                  <a:pos x="3" y="95"/>
                </a:cxn>
                <a:cxn ang="0">
                  <a:pos x="13" y="127"/>
                </a:cxn>
                <a:cxn ang="0">
                  <a:pos x="33" y="160"/>
                </a:cxn>
                <a:cxn ang="0">
                  <a:pos x="64" y="196"/>
                </a:cxn>
                <a:cxn ang="0">
                  <a:pos x="61" y="192"/>
                </a:cxn>
                <a:cxn ang="0">
                  <a:pos x="57" y="179"/>
                </a:cxn>
                <a:cxn ang="0">
                  <a:pos x="50" y="159"/>
                </a:cxn>
                <a:cxn ang="0">
                  <a:pos x="43" y="134"/>
                </a:cxn>
                <a:cxn ang="0">
                  <a:pos x="39" y="104"/>
                </a:cxn>
                <a:cxn ang="0">
                  <a:pos x="37" y="72"/>
                </a:cxn>
                <a:cxn ang="0">
                  <a:pos x="41" y="36"/>
                </a:cxn>
                <a:cxn ang="0">
                  <a:pos x="51" y="0"/>
                </a:cxn>
                <a:cxn ang="0">
                  <a:pos x="10" y="12"/>
                </a:cxn>
              </a:cxnLst>
              <a:rect l="0" t="0" r="r" b="b"/>
              <a:pathLst>
                <a:path w="64" h="196">
                  <a:moveTo>
                    <a:pt x="10" y="12"/>
                  </a:moveTo>
                  <a:lnTo>
                    <a:pt x="8" y="15"/>
                  </a:lnTo>
                  <a:lnTo>
                    <a:pt x="4" y="27"/>
                  </a:lnTo>
                  <a:lnTo>
                    <a:pt x="1" y="44"/>
                  </a:lnTo>
                  <a:lnTo>
                    <a:pt x="0" y="67"/>
                  </a:lnTo>
                  <a:lnTo>
                    <a:pt x="3" y="95"/>
                  </a:lnTo>
                  <a:lnTo>
                    <a:pt x="13" y="127"/>
                  </a:lnTo>
                  <a:lnTo>
                    <a:pt x="33" y="160"/>
                  </a:lnTo>
                  <a:lnTo>
                    <a:pt x="64" y="196"/>
                  </a:lnTo>
                  <a:lnTo>
                    <a:pt x="61" y="192"/>
                  </a:lnTo>
                  <a:lnTo>
                    <a:pt x="57" y="179"/>
                  </a:lnTo>
                  <a:lnTo>
                    <a:pt x="50" y="159"/>
                  </a:lnTo>
                  <a:lnTo>
                    <a:pt x="43" y="134"/>
                  </a:lnTo>
                  <a:lnTo>
                    <a:pt x="39" y="104"/>
                  </a:lnTo>
                  <a:lnTo>
                    <a:pt x="37" y="72"/>
                  </a:lnTo>
                  <a:lnTo>
                    <a:pt x="41" y="36"/>
                  </a:lnTo>
                  <a:lnTo>
                    <a:pt x="5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290" y="983"/>
              <a:ext cx="491" cy="344"/>
            </a:xfrm>
            <a:custGeom>
              <a:avLst/>
              <a:gdLst/>
              <a:ahLst/>
              <a:cxnLst>
                <a:cxn ang="0">
                  <a:pos x="357" y="191"/>
                </a:cxn>
                <a:cxn ang="0">
                  <a:pos x="346" y="192"/>
                </a:cxn>
                <a:cxn ang="0">
                  <a:pos x="326" y="197"/>
                </a:cxn>
                <a:cxn ang="0">
                  <a:pos x="298" y="206"/>
                </a:cxn>
                <a:cxn ang="0">
                  <a:pos x="263" y="222"/>
                </a:cxn>
                <a:cxn ang="0">
                  <a:pos x="223" y="246"/>
                </a:cxn>
                <a:cxn ang="0">
                  <a:pos x="178" y="282"/>
                </a:cxn>
                <a:cxn ang="0">
                  <a:pos x="131" y="330"/>
                </a:cxn>
                <a:cxn ang="0">
                  <a:pos x="83" y="393"/>
                </a:cxn>
                <a:cxn ang="0">
                  <a:pos x="44" y="456"/>
                </a:cxn>
                <a:cxn ang="0">
                  <a:pos x="16" y="517"/>
                </a:cxn>
                <a:cxn ang="0">
                  <a:pos x="1" y="574"/>
                </a:cxn>
                <a:cxn ang="0">
                  <a:pos x="1" y="621"/>
                </a:cxn>
                <a:cxn ang="0">
                  <a:pos x="17" y="658"/>
                </a:cxn>
                <a:cxn ang="0">
                  <a:pos x="50" y="681"/>
                </a:cxn>
                <a:cxn ang="0">
                  <a:pos x="104" y="688"/>
                </a:cxn>
                <a:cxn ang="0">
                  <a:pos x="140" y="683"/>
                </a:cxn>
                <a:cxn ang="0">
                  <a:pos x="157" y="681"/>
                </a:cxn>
                <a:cxn ang="0">
                  <a:pos x="187" y="674"/>
                </a:cxn>
                <a:cxn ang="0">
                  <a:pos x="229" y="659"/>
                </a:cxn>
                <a:cxn ang="0">
                  <a:pos x="278" y="633"/>
                </a:cxn>
                <a:cxn ang="0">
                  <a:pos x="333" y="594"/>
                </a:cxn>
                <a:cxn ang="0">
                  <a:pos x="390" y="538"/>
                </a:cxn>
                <a:cxn ang="0">
                  <a:pos x="446" y="463"/>
                </a:cxn>
                <a:cxn ang="0">
                  <a:pos x="475" y="415"/>
                </a:cxn>
                <a:cxn ang="0">
                  <a:pos x="486" y="400"/>
                </a:cxn>
                <a:cxn ang="0">
                  <a:pos x="500" y="385"/>
                </a:cxn>
                <a:cxn ang="0">
                  <a:pos x="509" y="383"/>
                </a:cxn>
                <a:cxn ang="0">
                  <a:pos x="502" y="416"/>
                </a:cxn>
                <a:cxn ang="0">
                  <a:pos x="494" y="446"/>
                </a:cxn>
                <a:cxn ang="0">
                  <a:pos x="494" y="449"/>
                </a:cxn>
                <a:cxn ang="0">
                  <a:pos x="501" y="449"/>
                </a:cxn>
                <a:cxn ang="0">
                  <a:pos x="517" y="448"/>
                </a:cxn>
                <a:cxn ang="0">
                  <a:pos x="545" y="441"/>
                </a:cxn>
                <a:cxn ang="0">
                  <a:pos x="588" y="428"/>
                </a:cxn>
                <a:cxn ang="0">
                  <a:pos x="649" y="405"/>
                </a:cxn>
                <a:cxn ang="0">
                  <a:pos x="731" y="372"/>
                </a:cxn>
                <a:cxn ang="0">
                  <a:pos x="836" y="324"/>
                </a:cxn>
                <a:cxn ang="0">
                  <a:pos x="900" y="292"/>
                </a:cxn>
                <a:cxn ang="0">
                  <a:pos x="913" y="280"/>
                </a:cxn>
                <a:cxn ang="0">
                  <a:pos x="935" y="257"/>
                </a:cxn>
                <a:cxn ang="0">
                  <a:pos x="957" y="224"/>
                </a:cxn>
                <a:cxn ang="0">
                  <a:pos x="974" y="186"/>
                </a:cxn>
                <a:cxn ang="0">
                  <a:pos x="980" y="144"/>
                </a:cxn>
                <a:cxn ang="0">
                  <a:pos x="968" y="99"/>
                </a:cxn>
                <a:cxn ang="0">
                  <a:pos x="933" y="53"/>
                </a:cxn>
                <a:cxn ang="0">
                  <a:pos x="901" y="30"/>
                </a:cxn>
                <a:cxn ang="0">
                  <a:pos x="879" y="21"/>
                </a:cxn>
                <a:cxn ang="0">
                  <a:pos x="834" y="10"/>
                </a:cxn>
                <a:cxn ang="0">
                  <a:pos x="772" y="1"/>
                </a:cxn>
                <a:cxn ang="0">
                  <a:pos x="692" y="2"/>
                </a:cxn>
                <a:cxn ang="0">
                  <a:pos x="598" y="17"/>
                </a:cxn>
                <a:cxn ang="0">
                  <a:pos x="493" y="53"/>
                </a:cxn>
                <a:cxn ang="0">
                  <a:pos x="378" y="116"/>
                </a:cxn>
                <a:cxn ang="0">
                  <a:pos x="359" y="191"/>
                </a:cxn>
              </a:cxnLst>
              <a:rect l="0" t="0" r="r" b="b"/>
              <a:pathLst>
                <a:path w="980" h="688">
                  <a:moveTo>
                    <a:pt x="359" y="191"/>
                  </a:moveTo>
                  <a:lnTo>
                    <a:pt x="357" y="191"/>
                  </a:lnTo>
                  <a:lnTo>
                    <a:pt x="353" y="191"/>
                  </a:lnTo>
                  <a:lnTo>
                    <a:pt x="346" y="192"/>
                  </a:lnTo>
                  <a:lnTo>
                    <a:pt x="337" y="193"/>
                  </a:lnTo>
                  <a:lnTo>
                    <a:pt x="326" y="197"/>
                  </a:lnTo>
                  <a:lnTo>
                    <a:pt x="314" y="200"/>
                  </a:lnTo>
                  <a:lnTo>
                    <a:pt x="298" y="206"/>
                  </a:lnTo>
                  <a:lnTo>
                    <a:pt x="281" y="213"/>
                  </a:lnTo>
                  <a:lnTo>
                    <a:pt x="263" y="222"/>
                  </a:lnTo>
                  <a:lnTo>
                    <a:pt x="244" y="232"/>
                  </a:lnTo>
                  <a:lnTo>
                    <a:pt x="223" y="246"/>
                  </a:lnTo>
                  <a:lnTo>
                    <a:pt x="202" y="262"/>
                  </a:lnTo>
                  <a:lnTo>
                    <a:pt x="178" y="282"/>
                  </a:lnTo>
                  <a:lnTo>
                    <a:pt x="155" y="305"/>
                  </a:lnTo>
                  <a:lnTo>
                    <a:pt x="131" y="330"/>
                  </a:lnTo>
                  <a:lnTo>
                    <a:pt x="106" y="360"/>
                  </a:lnTo>
                  <a:lnTo>
                    <a:pt x="83" y="393"/>
                  </a:lnTo>
                  <a:lnTo>
                    <a:pt x="62" y="424"/>
                  </a:lnTo>
                  <a:lnTo>
                    <a:pt x="44" y="456"/>
                  </a:lnTo>
                  <a:lnTo>
                    <a:pt x="28" y="487"/>
                  </a:lnTo>
                  <a:lnTo>
                    <a:pt x="16" y="517"/>
                  </a:lnTo>
                  <a:lnTo>
                    <a:pt x="7" y="546"/>
                  </a:lnTo>
                  <a:lnTo>
                    <a:pt x="1" y="574"/>
                  </a:lnTo>
                  <a:lnTo>
                    <a:pt x="0" y="598"/>
                  </a:lnTo>
                  <a:lnTo>
                    <a:pt x="1" y="621"/>
                  </a:lnTo>
                  <a:lnTo>
                    <a:pt x="7" y="641"/>
                  </a:lnTo>
                  <a:lnTo>
                    <a:pt x="17" y="658"/>
                  </a:lnTo>
                  <a:lnTo>
                    <a:pt x="31" y="671"/>
                  </a:lnTo>
                  <a:lnTo>
                    <a:pt x="50" y="681"/>
                  </a:lnTo>
                  <a:lnTo>
                    <a:pt x="75" y="686"/>
                  </a:lnTo>
                  <a:lnTo>
                    <a:pt x="104" y="688"/>
                  </a:lnTo>
                  <a:lnTo>
                    <a:pt x="138" y="683"/>
                  </a:lnTo>
                  <a:lnTo>
                    <a:pt x="140" y="683"/>
                  </a:lnTo>
                  <a:lnTo>
                    <a:pt x="147" y="682"/>
                  </a:lnTo>
                  <a:lnTo>
                    <a:pt x="157" y="681"/>
                  </a:lnTo>
                  <a:lnTo>
                    <a:pt x="170" y="678"/>
                  </a:lnTo>
                  <a:lnTo>
                    <a:pt x="187" y="674"/>
                  </a:lnTo>
                  <a:lnTo>
                    <a:pt x="206" y="667"/>
                  </a:lnTo>
                  <a:lnTo>
                    <a:pt x="229" y="659"/>
                  </a:lnTo>
                  <a:lnTo>
                    <a:pt x="252" y="647"/>
                  </a:lnTo>
                  <a:lnTo>
                    <a:pt x="278" y="633"/>
                  </a:lnTo>
                  <a:lnTo>
                    <a:pt x="305" y="615"/>
                  </a:lnTo>
                  <a:lnTo>
                    <a:pt x="333" y="594"/>
                  </a:lnTo>
                  <a:lnTo>
                    <a:pt x="361" y="568"/>
                  </a:lnTo>
                  <a:lnTo>
                    <a:pt x="390" y="538"/>
                  </a:lnTo>
                  <a:lnTo>
                    <a:pt x="418" y="503"/>
                  </a:lnTo>
                  <a:lnTo>
                    <a:pt x="446" y="463"/>
                  </a:lnTo>
                  <a:lnTo>
                    <a:pt x="473" y="417"/>
                  </a:lnTo>
                  <a:lnTo>
                    <a:pt x="475" y="415"/>
                  </a:lnTo>
                  <a:lnTo>
                    <a:pt x="480" y="408"/>
                  </a:lnTo>
                  <a:lnTo>
                    <a:pt x="486" y="400"/>
                  </a:lnTo>
                  <a:lnTo>
                    <a:pt x="493" y="391"/>
                  </a:lnTo>
                  <a:lnTo>
                    <a:pt x="500" y="385"/>
                  </a:lnTo>
                  <a:lnTo>
                    <a:pt x="505" y="381"/>
                  </a:lnTo>
                  <a:lnTo>
                    <a:pt x="509" y="383"/>
                  </a:lnTo>
                  <a:lnTo>
                    <a:pt x="508" y="393"/>
                  </a:lnTo>
                  <a:lnTo>
                    <a:pt x="502" y="416"/>
                  </a:lnTo>
                  <a:lnTo>
                    <a:pt x="497" y="434"/>
                  </a:lnTo>
                  <a:lnTo>
                    <a:pt x="494" y="446"/>
                  </a:lnTo>
                  <a:lnTo>
                    <a:pt x="493" y="449"/>
                  </a:lnTo>
                  <a:lnTo>
                    <a:pt x="494" y="449"/>
                  </a:lnTo>
                  <a:lnTo>
                    <a:pt x="496" y="449"/>
                  </a:lnTo>
                  <a:lnTo>
                    <a:pt x="501" y="449"/>
                  </a:lnTo>
                  <a:lnTo>
                    <a:pt x="508" y="449"/>
                  </a:lnTo>
                  <a:lnTo>
                    <a:pt x="517" y="448"/>
                  </a:lnTo>
                  <a:lnTo>
                    <a:pt x="529" y="446"/>
                  </a:lnTo>
                  <a:lnTo>
                    <a:pt x="545" y="441"/>
                  </a:lnTo>
                  <a:lnTo>
                    <a:pt x="565" y="435"/>
                  </a:lnTo>
                  <a:lnTo>
                    <a:pt x="588" y="428"/>
                  </a:lnTo>
                  <a:lnTo>
                    <a:pt x="616" y="418"/>
                  </a:lnTo>
                  <a:lnTo>
                    <a:pt x="649" y="405"/>
                  </a:lnTo>
                  <a:lnTo>
                    <a:pt x="687" y="390"/>
                  </a:lnTo>
                  <a:lnTo>
                    <a:pt x="731" y="372"/>
                  </a:lnTo>
                  <a:lnTo>
                    <a:pt x="780" y="350"/>
                  </a:lnTo>
                  <a:lnTo>
                    <a:pt x="836" y="324"/>
                  </a:lnTo>
                  <a:lnTo>
                    <a:pt x="898" y="294"/>
                  </a:lnTo>
                  <a:lnTo>
                    <a:pt x="900" y="292"/>
                  </a:lnTo>
                  <a:lnTo>
                    <a:pt x="905" y="287"/>
                  </a:lnTo>
                  <a:lnTo>
                    <a:pt x="913" y="280"/>
                  </a:lnTo>
                  <a:lnTo>
                    <a:pt x="923" y="269"/>
                  </a:lnTo>
                  <a:lnTo>
                    <a:pt x="935" y="257"/>
                  </a:lnTo>
                  <a:lnTo>
                    <a:pt x="946" y="242"/>
                  </a:lnTo>
                  <a:lnTo>
                    <a:pt x="957" y="224"/>
                  </a:lnTo>
                  <a:lnTo>
                    <a:pt x="967" y="206"/>
                  </a:lnTo>
                  <a:lnTo>
                    <a:pt x="974" y="186"/>
                  </a:lnTo>
                  <a:lnTo>
                    <a:pt x="979" y="166"/>
                  </a:lnTo>
                  <a:lnTo>
                    <a:pt x="980" y="144"/>
                  </a:lnTo>
                  <a:lnTo>
                    <a:pt x="977" y="122"/>
                  </a:lnTo>
                  <a:lnTo>
                    <a:pt x="968" y="99"/>
                  </a:lnTo>
                  <a:lnTo>
                    <a:pt x="955" y="76"/>
                  </a:lnTo>
                  <a:lnTo>
                    <a:pt x="933" y="53"/>
                  </a:lnTo>
                  <a:lnTo>
                    <a:pt x="904" y="31"/>
                  </a:lnTo>
                  <a:lnTo>
                    <a:pt x="901" y="30"/>
                  </a:lnTo>
                  <a:lnTo>
                    <a:pt x="893" y="26"/>
                  </a:lnTo>
                  <a:lnTo>
                    <a:pt x="879" y="21"/>
                  </a:lnTo>
                  <a:lnTo>
                    <a:pt x="858" y="16"/>
                  </a:lnTo>
                  <a:lnTo>
                    <a:pt x="834" y="10"/>
                  </a:lnTo>
                  <a:lnTo>
                    <a:pt x="805" y="4"/>
                  </a:lnTo>
                  <a:lnTo>
                    <a:pt x="772" y="1"/>
                  </a:lnTo>
                  <a:lnTo>
                    <a:pt x="734" y="0"/>
                  </a:lnTo>
                  <a:lnTo>
                    <a:pt x="692" y="2"/>
                  </a:lnTo>
                  <a:lnTo>
                    <a:pt x="648" y="8"/>
                  </a:lnTo>
                  <a:lnTo>
                    <a:pt x="598" y="17"/>
                  </a:lnTo>
                  <a:lnTo>
                    <a:pt x="547" y="32"/>
                  </a:lnTo>
                  <a:lnTo>
                    <a:pt x="493" y="53"/>
                  </a:lnTo>
                  <a:lnTo>
                    <a:pt x="437" y="80"/>
                  </a:lnTo>
                  <a:lnTo>
                    <a:pt x="378" y="116"/>
                  </a:lnTo>
                  <a:lnTo>
                    <a:pt x="317" y="159"/>
                  </a:lnTo>
                  <a:lnTo>
                    <a:pt x="359" y="191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350" y="1315"/>
              <a:ext cx="88" cy="87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2" y="4"/>
                </a:cxn>
                <a:cxn ang="0">
                  <a:pos x="164" y="14"/>
                </a:cxn>
                <a:cxn ang="0">
                  <a:pos x="154" y="31"/>
                </a:cxn>
                <a:cxn ang="0">
                  <a:pos x="143" y="53"/>
                </a:cxn>
                <a:cxn ang="0">
                  <a:pos x="132" y="79"/>
                </a:cxn>
                <a:cxn ang="0">
                  <a:pos x="124" y="109"/>
                </a:cxn>
                <a:cxn ang="0">
                  <a:pos x="122" y="140"/>
                </a:cxn>
                <a:cxn ang="0">
                  <a:pos x="125" y="173"/>
                </a:cxn>
                <a:cxn ang="0">
                  <a:pos x="124" y="171"/>
                </a:cxn>
                <a:cxn ang="0">
                  <a:pos x="122" y="164"/>
                </a:cxn>
                <a:cxn ang="0">
                  <a:pos x="119" y="155"/>
                </a:cxn>
                <a:cxn ang="0">
                  <a:pos x="112" y="143"/>
                </a:cxn>
                <a:cxn ang="0">
                  <a:pos x="104" y="133"/>
                </a:cxn>
                <a:cxn ang="0">
                  <a:pos x="94" y="122"/>
                </a:cxn>
                <a:cxn ang="0">
                  <a:pos x="80" y="114"/>
                </a:cxn>
                <a:cxn ang="0">
                  <a:pos x="66" y="110"/>
                </a:cxn>
                <a:cxn ang="0">
                  <a:pos x="51" y="109"/>
                </a:cxn>
                <a:cxn ang="0">
                  <a:pos x="39" y="109"/>
                </a:cxn>
                <a:cxn ang="0">
                  <a:pos x="29" y="109"/>
                </a:cxn>
                <a:cxn ang="0">
                  <a:pos x="21" y="110"/>
                </a:cxn>
                <a:cxn ang="0">
                  <a:pos x="15" y="111"/>
                </a:cxn>
                <a:cxn ang="0">
                  <a:pos x="12" y="112"/>
                </a:cxn>
                <a:cxn ang="0">
                  <a:pos x="10" y="113"/>
                </a:cxn>
                <a:cxn ang="0">
                  <a:pos x="9" y="113"/>
                </a:cxn>
                <a:cxn ang="0">
                  <a:pos x="0" y="53"/>
                </a:cxn>
                <a:cxn ang="0">
                  <a:pos x="176" y="0"/>
                </a:cxn>
              </a:cxnLst>
              <a:rect l="0" t="0" r="r" b="b"/>
              <a:pathLst>
                <a:path w="176" h="173">
                  <a:moveTo>
                    <a:pt x="176" y="0"/>
                  </a:moveTo>
                  <a:lnTo>
                    <a:pt x="172" y="4"/>
                  </a:lnTo>
                  <a:lnTo>
                    <a:pt x="164" y="14"/>
                  </a:lnTo>
                  <a:lnTo>
                    <a:pt x="154" y="31"/>
                  </a:lnTo>
                  <a:lnTo>
                    <a:pt x="143" y="53"/>
                  </a:lnTo>
                  <a:lnTo>
                    <a:pt x="132" y="79"/>
                  </a:lnTo>
                  <a:lnTo>
                    <a:pt x="124" y="109"/>
                  </a:lnTo>
                  <a:lnTo>
                    <a:pt x="122" y="140"/>
                  </a:lnTo>
                  <a:lnTo>
                    <a:pt x="125" y="173"/>
                  </a:lnTo>
                  <a:lnTo>
                    <a:pt x="124" y="171"/>
                  </a:lnTo>
                  <a:lnTo>
                    <a:pt x="122" y="164"/>
                  </a:lnTo>
                  <a:lnTo>
                    <a:pt x="119" y="155"/>
                  </a:lnTo>
                  <a:lnTo>
                    <a:pt x="112" y="143"/>
                  </a:lnTo>
                  <a:lnTo>
                    <a:pt x="104" y="133"/>
                  </a:lnTo>
                  <a:lnTo>
                    <a:pt x="94" y="122"/>
                  </a:lnTo>
                  <a:lnTo>
                    <a:pt x="80" y="114"/>
                  </a:lnTo>
                  <a:lnTo>
                    <a:pt x="66" y="110"/>
                  </a:lnTo>
                  <a:lnTo>
                    <a:pt x="51" y="109"/>
                  </a:lnTo>
                  <a:lnTo>
                    <a:pt x="39" y="109"/>
                  </a:lnTo>
                  <a:lnTo>
                    <a:pt x="29" y="109"/>
                  </a:lnTo>
                  <a:lnTo>
                    <a:pt x="21" y="110"/>
                  </a:lnTo>
                  <a:lnTo>
                    <a:pt x="15" y="111"/>
                  </a:lnTo>
                  <a:lnTo>
                    <a:pt x="12" y="112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0" y="5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706" y="1639"/>
              <a:ext cx="24" cy="34"/>
            </a:xfrm>
            <a:custGeom>
              <a:avLst/>
              <a:gdLst/>
              <a:ahLst/>
              <a:cxnLst>
                <a:cxn ang="0">
                  <a:pos x="48" y="47"/>
                </a:cxn>
                <a:cxn ang="0">
                  <a:pos x="46" y="46"/>
                </a:cxn>
                <a:cxn ang="0">
                  <a:pos x="42" y="45"/>
                </a:cxn>
                <a:cxn ang="0">
                  <a:pos x="36" y="41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14" y="22"/>
                </a:cxn>
                <a:cxn ang="0">
                  <a:pos x="7" y="12"/>
                </a:cxn>
                <a:cxn ang="0">
                  <a:pos x="0" y="0"/>
                </a:cxn>
                <a:cxn ang="0">
                  <a:pos x="4" y="35"/>
                </a:cxn>
                <a:cxn ang="0">
                  <a:pos x="8" y="43"/>
                </a:cxn>
                <a:cxn ang="0">
                  <a:pos x="15" y="50"/>
                </a:cxn>
                <a:cxn ang="0">
                  <a:pos x="21" y="55"/>
                </a:cxn>
                <a:cxn ang="0">
                  <a:pos x="26" y="60"/>
                </a:cxn>
                <a:cxn ang="0">
                  <a:pos x="31" y="63"/>
                </a:cxn>
                <a:cxn ang="0">
                  <a:pos x="35" y="66"/>
                </a:cxn>
                <a:cxn ang="0">
                  <a:pos x="39" y="68"/>
                </a:cxn>
                <a:cxn ang="0">
                  <a:pos x="40" y="68"/>
                </a:cxn>
                <a:cxn ang="0">
                  <a:pos x="48" y="47"/>
                </a:cxn>
              </a:cxnLst>
              <a:rect l="0" t="0" r="r" b="b"/>
              <a:pathLst>
                <a:path w="48" h="68">
                  <a:moveTo>
                    <a:pt x="48" y="47"/>
                  </a:moveTo>
                  <a:lnTo>
                    <a:pt x="46" y="46"/>
                  </a:lnTo>
                  <a:lnTo>
                    <a:pt x="42" y="45"/>
                  </a:lnTo>
                  <a:lnTo>
                    <a:pt x="36" y="41"/>
                  </a:lnTo>
                  <a:lnTo>
                    <a:pt x="30" y="36"/>
                  </a:lnTo>
                  <a:lnTo>
                    <a:pt x="22" y="30"/>
                  </a:lnTo>
                  <a:lnTo>
                    <a:pt x="14" y="22"/>
                  </a:lnTo>
                  <a:lnTo>
                    <a:pt x="7" y="12"/>
                  </a:lnTo>
                  <a:lnTo>
                    <a:pt x="0" y="0"/>
                  </a:lnTo>
                  <a:lnTo>
                    <a:pt x="4" y="35"/>
                  </a:lnTo>
                  <a:lnTo>
                    <a:pt x="8" y="43"/>
                  </a:lnTo>
                  <a:lnTo>
                    <a:pt x="15" y="50"/>
                  </a:lnTo>
                  <a:lnTo>
                    <a:pt x="21" y="55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5" y="66"/>
                  </a:lnTo>
                  <a:lnTo>
                    <a:pt x="39" y="68"/>
                  </a:lnTo>
                  <a:lnTo>
                    <a:pt x="40" y="68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195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660" y="1523"/>
              <a:ext cx="85" cy="93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71" y="68"/>
                </a:cxn>
                <a:cxn ang="0">
                  <a:pos x="142" y="94"/>
                </a:cxn>
                <a:cxn ang="0">
                  <a:pos x="139" y="97"/>
                </a:cxn>
                <a:cxn ang="0">
                  <a:pos x="132" y="105"/>
                </a:cxn>
                <a:cxn ang="0">
                  <a:pos x="121" y="117"/>
                </a:cxn>
                <a:cxn ang="0">
                  <a:pos x="110" y="130"/>
                </a:cxn>
                <a:cxn ang="0">
                  <a:pos x="99" y="145"/>
                </a:cxn>
                <a:cxn ang="0">
                  <a:pos x="90" y="160"/>
                </a:cxn>
                <a:cxn ang="0">
                  <a:pos x="84" y="173"/>
                </a:cxn>
                <a:cxn ang="0">
                  <a:pos x="84" y="183"/>
                </a:cxn>
                <a:cxn ang="0">
                  <a:pos x="86" y="187"/>
                </a:cxn>
                <a:cxn ang="0">
                  <a:pos x="82" y="185"/>
                </a:cxn>
                <a:cxn ang="0">
                  <a:pos x="76" y="178"/>
                </a:cxn>
                <a:cxn ang="0">
                  <a:pos x="69" y="167"/>
                </a:cxn>
                <a:cxn ang="0">
                  <a:pos x="61" y="157"/>
                </a:cxn>
                <a:cxn ang="0">
                  <a:pos x="53" y="147"/>
                </a:cxn>
                <a:cxn ang="0">
                  <a:pos x="49" y="139"/>
                </a:cxn>
                <a:cxn ang="0">
                  <a:pos x="46" y="136"/>
                </a:cxn>
                <a:cxn ang="0">
                  <a:pos x="0" y="61"/>
                </a:cxn>
                <a:cxn ang="0">
                  <a:pos x="125" y="0"/>
                </a:cxn>
              </a:cxnLst>
              <a:rect l="0" t="0" r="r" b="b"/>
              <a:pathLst>
                <a:path w="171" h="187">
                  <a:moveTo>
                    <a:pt x="125" y="0"/>
                  </a:moveTo>
                  <a:lnTo>
                    <a:pt x="171" y="68"/>
                  </a:lnTo>
                  <a:lnTo>
                    <a:pt x="142" y="94"/>
                  </a:lnTo>
                  <a:lnTo>
                    <a:pt x="139" y="97"/>
                  </a:lnTo>
                  <a:lnTo>
                    <a:pt x="132" y="105"/>
                  </a:lnTo>
                  <a:lnTo>
                    <a:pt x="121" y="117"/>
                  </a:lnTo>
                  <a:lnTo>
                    <a:pt x="110" y="130"/>
                  </a:lnTo>
                  <a:lnTo>
                    <a:pt x="99" y="145"/>
                  </a:lnTo>
                  <a:lnTo>
                    <a:pt x="90" y="160"/>
                  </a:lnTo>
                  <a:lnTo>
                    <a:pt x="84" y="173"/>
                  </a:lnTo>
                  <a:lnTo>
                    <a:pt x="84" y="183"/>
                  </a:lnTo>
                  <a:lnTo>
                    <a:pt x="86" y="187"/>
                  </a:lnTo>
                  <a:lnTo>
                    <a:pt x="82" y="185"/>
                  </a:lnTo>
                  <a:lnTo>
                    <a:pt x="76" y="178"/>
                  </a:lnTo>
                  <a:lnTo>
                    <a:pt x="69" y="167"/>
                  </a:lnTo>
                  <a:lnTo>
                    <a:pt x="61" y="157"/>
                  </a:lnTo>
                  <a:lnTo>
                    <a:pt x="53" y="147"/>
                  </a:lnTo>
                  <a:lnTo>
                    <a:pt x="49" y="139"/>
                  </a:lnTo>
                  <a:lnTo>
                    <a:pt x="46" y="136"/>
                  </a:lnTo>
                  <a:lnTo>
                    <a:pt x="0" y="6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297" y="1506"/>
              <a:ext cx="191" cy="136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2" y="128"/>
                </a:cxn>
                <a:cxn ang="0">
                  <a:pos x="6" y="123"/>
                </a:cxn>
                <a:cxn ang="0">
                  <a:pos x="14" y="117"/>
                </a:cxn>
                <a:cxn ang="0">
                  <a:pos x="23" y="109"/>
                </a:cxn>
                <a:cxn ang="0">
                  <a:pos x="35" y="100"/>
                </a:cxn>
                <a:cxn ang="0">
                  <a:pos x="50" y="90"/>
                </a:cxn>
                <a:cxn ang="0">
                  <a:pos x="65" y="78"/>
                </a:cxn>
                <a:cxn ang="0">
                  <a:pos x="83" y="67"/>
                </a:cxn>
                <a:cxn ang="0">
                  <a:pos x="102" y="55"/>
                </a:cxn>
                <a:cxn ang="0">
                  <a:pos x="123" y="44"/>
                </a:cxn>
                <a:cxn ang="0">
                  <a:pos x="145" y="33"/>
                </a:cxn>
                <a:cxn ang="0">
                  <a:pos x="167" y="23"/>
                </a:cxn>
                <a:cxn ang="0">
                  <a:pos x="191" y="15"/>
                </a:cxn>
                <a:cxn ang="0">
                  <a:pos x="216" y="8"/>
                </a:cxn>
                <a:cxn ang="0">
                  <a:pos x="240" y="2"/>
                </a:cxn>
                <a:cxn ang="0">
                  <a:pos x="265" y="0"/>
                </a:cxn>
                <a:cxn ang="0">
                  <a:pos x="383" y="54"/>
                </a:cxn>
                <a:cxn ang="0">
                  <a:pos x="380" y="55"/>
                </a:cxn>
                <a:cxn ang="0">
                  <a:pos x="372" y="60"/>
                </a:cxn>
                <a:cxn ang="0">
                  <a:pos x="361" y="66"/>
                </a:cxn>
                <a:cxn ang="0">
                  <a:pos x="346" y="75"/>
                </a:cxn>
                <a:cxn ang="0">
                  <a:pos x="328" y="85"/>
                </a:cxn>
                <a:cxn ang="0">
                  <a:pos x="306" y="98"/>
                </a:cxn>
                <a:cxn ang="0">
                  <a:pos x="284" y="112"/>
                </a:cxn>
                <a:cxn ang="0">
                  <a:pos x="260" y="127"/>
                </a:cxn>
                <a:cxn ang="0">
                  <a:pos x="236" y="143"/>
                </a:cxn>
                <a:cxn ang="0">
                  <a:pos x="211" y="160"/>
                </a:cxn>
                <a:cxn ang="0">
                  <a:pos x="186" y="178"/>
                </a:cxn>
                <a:cxn ang="0">
                  <a:pos x="164" y="197"/>
                </a:cxn>
                <a:cxn ang="0">
                  <a:pos x="142" y="215"/>
                </a:cxn>
                <a:cxn ang="0">
                  <a:pos x="123" y="234"/>
                </a:cxn>
                <a:cxn ang="0">
                  <a:pos x="107" y="252"/>
                </a:cxn>
                <a:cxn ang="0">
                  <a:pos x="93" y="271"/>
                </a:cxn>
                <a:cxn ang="0">
                  <a:pos x="90" y="268"/>
                </a:cxn>
                <a:cxn ang="0">
                  <a:pos x="81" y="261"/>
                </a:cxn>
                <a:cxn ang="0">
                  <a:pos x="68" y="251"/>
                </a:cxn>
                <a:cxn ang="0">
                  <a:pos x="52" y="235"/>
                </a:cxn>
                <a:cxn ang="0">
                  <a:pos x="36" y="215"/>
                </a:cxn>
                <a:cxn ang="0">
                  <a:pos x="21" y="191"/>
                </a:cxn>
                <a:cxn ang="0">
                  <a:pos x="8" y="162"/>
                </a:cxn>
                <a:cxn ang="0">
                  <a:pos x="0" y="129"/>
                </a:cxn>
              </a:cxnLst>
              <a:rect l="0" t="0" r="r" b="b"/>
              <a:pathLst>
                <a:path w="383" h="271">
                  <a:moveTo>
                    <a:pt x="0" y="129"/>
                  </a:moveTo>
                  <a:lnTo>
                    <a:pt x="2" y="128"/>
                  </a:lnTo>
                  <a:lnTo>
                    <a:pt x="6" y="123"/>
                  </a:lnTo>
                  <a:lnTo>
                    <a:pt x="14" y="117"/>
                  </a:lnTo>
                  <a:lnTo>
                    <a:pt x="23" y="109"/>
                  </a:lnTo>
                  <a:lnTo>
                    <a:pt x="35" y="100"/>
                  </a:lnTo>
                  <a:lnTo>
                    <a:pt x="50" y="90"/>
                  </a:lnTo>
                  <a:lnTo>
                    <a:pt x="65" y="78"/>
                  </a:lnTo>
                  <a:lnTo>
                    <a:pt x="83" y="67"/>
                  </a:lnTo>
                  <a:lnTo>
                    <a:pt x="102" y="55"/>
                  </a:lnTo>
                  <a:lnTo>
                    <a:pt x="123" y="44"/>
                  </a:lnTo>
                  <a:lnTo>
                    <a:pt x="145" y="33"/>
                  </a:lnTo>
                  <a:lnTo>
                    <a:pt x="167" y="23"/>
                  </a:lnTo>
                  <a:lnTo>
                    <a:pt x="191" y="15"/>
                  </a:lnTo>
                  <a:lnTo>
                    <a:pt x="216" y="8"/>
                  </a:lnTo>
                  <a:lnTo>
                    <a:pt x="240" y="2"/>
                  </a:lnTo>
                  <a:lnTo>
                    <a:pt x="265" y="0"/>
                  </a:lnTo>
                  <a:lnTo>
                    <a:pt x="383" y="54"/>
                  </a:lnTo>
                  <a:lnTo>
                    <a:pt x="380" y="55"/>
                  </a:lnTo>
                  <a:lnTo>
                    <a:pt x="372" y="60"/>
                  </a:lnTo>
                  <a:lnTo>
                    <a:pt x="361" y="66"/>
                  </a:lnTo>
                  <a:lnTo>
                    <a:pt x="346" y="75"/>
                  </a:lnTo>
                  <a:lnTo>
                    <a:pt x="328" y="85"/>
                  </a:lnTo>
                  <a:lnTo>
                    <a:pt x="306" y="98"/>
                  </a:lnTo>
                  <a:lnTo>
                    <a:pt x="284" y="112"/>
                  </a:lnTo>
                  <a:lnTo>
                    <a:pt x="260" y="127"/>
                  </a:lnTo>
                  <a:lnTo>
                    <a:pt x="236" y="143"/>
                  </a:lnTo>
                  <a:lnTo>
                    <a:pt x="211" y="160"/>
                  </a:lnTo>
                  <a:lnTo>
                    <a:pt x="186" y="178"/>
                  </a:lnTo>
                  <a:lnTo>
                    <a:pt x="164" y="197"/>
                  </a:lnTo>
                  <a:lnTo>
                    <a:pt x="142" y="215"/>
                  </a:lnTo>
                  <a:lnTo>
                    <a:pt x="123" y="234"/>
                  </a:lnTo>
                  <a:lnTo>
                    <a:pt x="107" y="252"/>
                  </a:lnTo>
                  <a:lnTo>
                    <a:pt x="93" y="271"/>
                  </a:lnTo>
                  <a:lnTo>
                    <a:pt x="90" y="268"/>
                  </a:lnTo>
                  <a:lnTo>
                    <a:pt x="81" y="261"/>
                  </a:lnTo>
                  <a:lnTo>
                    <a:pt x="68" y="251"/>
                  </a:lnTo>
                  <a:lnTo>
                    <a:pt x="52" y="235"/>
                  </a:lnTo>
                  <a:lnTo>
                    <a:pt x="36" y="215"/>
                  </a:lnTo>
                  <a:lnTo>
                    <a:pt x="21" y="191"/>
                  </a:lnTo>
                  <a:lnTo>
                    <a:pt x="8" y="162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24" y="1525"/>
              <a:ext cx="130" cy="85"/>
            </a:xfrm>
            <a:custGeom>
              <a:avLst/>
              <a:gdLst/>
              <a:ahLst/>
              <a:cxnLst>
                <a:cxn ang="0">
                  <a:pos x="52" y="169"/>
                </a:cxn>
                <a:cxn ang="0">
                  <a:pos x="53" y="168"/>
                </a:cxn>
                <a:cxn ang="0">
                  <a:pos x="57" y="166"/>
                </a:cxn>
                <a:cxn ang="0">
                  <a:pos x="64" y="161"/>
                </a:cxn>
                <a:cxn ang="0">
                  <a:pos x="73" y="155"/>
                </a:cxn>
                <a:cxn ang="0">
                  <a:pos x="84" y="148"/>
                </a:cxn>
                <a:cxn ang="0">
                  <a:pos x="97" y="140"/>
                </a:cxn>
                <a:cxn ang="0">
                  <a:pos x="111" y="132"/>
                </a:cxn>
                <a:cxn ang="0">
                  <a:pos x="127" y="122"/>
                </a:cxn>
                <a:cxn ang="0">
                  <a:pos x="142" y="112"/>
                </a:cxn>
                <a:cxn ang="0">
                  <a:pos x="159" y="101"/>
                </a:cxn>
                <a:cxn ang="0">
                  <a:pos x="177" y="90"/>
                </a:cxn>
                <a:cxn ang="0">
                  <a:pos x="194" y="79"/>
                </a:cxn>
                <a:cxn ang="0">
                  <a:pos x="211" y="68"/>
                </a:cxn>
                <a:cxn ang="0">
                  <a:pos x="228" y="56"/>
                </a:cxn>
                <a:cxn ang="0">
                  <a:pos x="244" y="46"/>
                </a:cxn>
                <a:cxn ang="0">
                  <a:pos x="259" y="36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11" y="1"/>
                </a:cxn>
                <a:cxn ang="0">
                  <a:pos x="204" y="3"/>
                </a:cxn>
                <a:cxn ang="0">
                  <a:pos x="195" y="7"/>
                </a:cxn>
                <a:cxn ang="0">
                  <a:pos x="184" y="10"/>
                </a:cxn>
                <a:cxn ang="0">
                  <a:pos x="171" y="15"/>
                </a:cxn>
                <a:cxn ang="0">
                  <a:pos x="156" y="21"/>
                </a:cxn>
                <a:cxn ang="0">
                  <a:pos x="140" y="26"/>
                </a:cxn>
                <a:cxn ang="0">
                  <a:pos x="123" y="33"/>
                </a:cxn>
                <a:cxn ang="0">
                  <a:pos x="107" y="41"/>
                </a:cxn>
                <a:cxn ang="0">
                  <a:pos x="89" y="51"/>
                </a:cxn>
                <a:cxn ang="0">
                  <a:pos x="71" y="60"/>
                </a:cxn>
                <a:cxn ang="0">
                  <a:pos x="52" y="70"/>
                </a:cxn>
                <a:cxn ang="0">
                  <a:pos x="34" y="82"/>
                </a:cxn>
                <a:cxn ang="0">
                  <a:pos x="17" y="94"/>
                </a:cxn>
                <a:cxn ang="0">
                  <a:pos x="0" y="107"/>
                </a:cxn>
                <a:cxn ang="0">
                  <a:pos x="0" y="108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6" y="127"/>
                </a:cxn>
                <a:cxn ang="0">
                  <a:pos x="12" y="136"/>
                </a:cxn>
                <a:cxn ang="0">
                  <a:pos x="21" y="147"/>
                </a:cxn>
                <a:cxn ang="0">
                  <a:pos x="35" y="158"/>
                </a:cxn>
                <a:cxn ang="0">
                  <a:pos x="52" y="169"/>
                </a:cxn>
              </a:cxnLst>
              <a:rect l="0" t="0" r="r" b="b"/>
              <a:pathLst>
                <a:path w="259" h="169">
                  <a:moveTo>
                    <a:pt x="52" y="169"/>
                  </a:moveTo>
                  <a:lnTo>
                    <a:pt x="53" y="168"/>
                  </a:lnTo>
                  <a:lnTo>
                    <a:pt x="57" y="166"/>
                  </a:lnTo>
                  <a:lnTo>
                    <a:pt x="64" y="161"/>
                  </a:lnTo>
                  <a:lnTo>
                    <a:pt x="73" y="155"/>
                  </a:lnTo>
                  <a:lnTo>
                    <a:pt x="84" y="148"/>
                  </a:lnTo>
                  <a:lnTo>
                    <a:pt x="97" y="140"/>
                  </a:lnTo>
                  <a:lnTo>
                    <a:pt x="111" y="132"/>
                  </a:lnTo>
                  <a:lnTo>
                    <a:pt x="127" y="122"/>
                  </a:lnTo>
                  <a:lnTo>
                    <a:pt x="142" y="112"/>
                  </a:lnTo>
                  <a:lnTo>
                    <a:pt x="159" y="101"/>
                  </a:lnTo>
                  <a:lnTo>
                    <a:pt x="177" y="90"/>
                  </a:lnTo>
                  <a:lnTo>
                    <a:pt x="194" y="79"/>
                  </a:lnTo>
                  <a:lnTo>
                    <a:pt x="211" y="68"/>
                  </a:lnTo>
                  <a:lnTo>
                    <a:pt x="228" y="56"/>
                  </a:lnTo>
                  <a:lnTo>
                    <a:pt x="244" y="46"/>
                  </a:lnTo>
                  <a:lnTo>
                    <a:pt x="259" y="36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1" y="1"/>
                  </a:lnTo>
                  <a:lnTo>
                    <a:pt x="204" y="3"/>
                  </a:lnTo>
                  <a:lnTo>
                    <a:pt x="195" y="7"/>
                  </a:lnTo>
                  <a:lnTo>
                    <a:pt x="184" y="10"/>
                  </a:lnTo>
                  <a:lnTo>
                    <a:pt x="171" y="15"/>
                  </a:lnTo>
                  <a:lnTo>
                    <a:pt x="156" y="21"/>
                  </a:lnTo>
                  <a:lnTo>
                    <a:pt x="140" y="26"/>
                  </a:lnTo>
                  <a:lnTo>
                    <a:pt x="123" y="33"/>
                  </a:lnTo>
                  <a:lnTo>
                    <a:pt x="107" y="41"/>
                  </a:lnTo>
                  <a:lnTo>
                    <a:pt x="89" y="51"/>
                  </a:lnTo>
                  <a:lnTo>
                    <a:pt x="71" y="60"/>
                  </a:lnTo>
                  <a:lnTo>
                    <a:pt x="52" y="70"/>
                  </a:lnTo>
                  <a:lnTo>
                    <a:pt x="34" y="82"/>
                  </a:lnTo>
                  <a:lnTo>
                    <a:pt x="17" y="94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1" y="113"/>
                  </a:lnTo>
                  <a:lnTo>
                    <a:pt x="2" y="119"/>
                  </a:lnTo>
                  <a:lnTo>
                    <a:pt x="6" y="127"/>
                  </a:lnTo>
                  <a:lnTo>
                    <a:pt x="12" y="136"/>
                  </a:lnTo>
                  <a:lnTo>
                    <a:pt x="21" y="147"/>
                  </a:lnTo>
                  <a:lnTo>
                    <a:pt x="35" y="158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673" y="1540"/>
              <a:ext cx="60" cy="6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" y="28"/>
                </a:cxn>
                <a:cxn ang="0">
                  <a:pos x="9" y="27"/>
                </a:cxn>
                <a:cxn ang="0">
                  <a:pos x="19" y="24"/>
                </a:cxn>
                <a:cxn ang="0">
                  <a:pos x="32" y="20"/>
                </a:cxn>
                <a:cxn ang="0">
                  <a:pos x="45" y="16"/>
                </a:cxn>
                <a:cxn ang="0">
                  <a:pos x="59" y="11"/>
                </a:cxn>
                <a:cxn ang="0">
                  <a:pos x="72" y="5"/>
                </a:cxn>
                <a:cxn ang="0">
                  <a:pos x="83" y="0"/>
                </a:cxn>
                <a:cxn ang="0">
                  <a:pos x="119" y="40"/>
                </a:cxn>
                <a:cxn ang="0">
                  <a:pos x="117" y="43"/>
                </a:cxn>
                <a:cxn ang="0">
                  <a:pos x="114" y="52"/>
                </a:cxn>
                <a:cxn ang="0">
                  <a:pos x="110" y="62"/>
                </a:cxn>
                <a:cxn ang="0">
                  <a:pos x="109" y="75"/>
                </a:cxn>
                <a:cxn ang="0">
                  <a:pos x="107" y="75"/>
                </a:cxn>
                <a:cxn ang="0">
                  <a:pos x="102" y="75"/>
                </a:cxn>
                <a:cxn ang="0">
                  <a:pos x="96" y="76"/>
                </a:cxn>
                <a:cxn ang="0">
                  <a:pos x="88" y="78"/>
                </a:cxn>
                <a:cxn ang="0">
                  <a:pos x="79" y="83"/>
                </a:cxn>
                <a:cxn ang="0">
                  <a:pos x="71" y="90"/>
                </a:cxn>
                <a:cxn ang="0">
                  <a:pos x="64" y="101"/>
                </a:cxn>
                <a:cxn ang="0">
                  <a:pos x="59" y="116"/>
                </a:cxn>
                <a:cxn ang="0">
                  <a:pos x="57" y="118"/>
                </a:cxn>
                <a:cxn ang="0">
                  <a:pos x="55" y="121"/>
                </a:cxn>
                <a:cxn ang="0">
                  <a:pos x="52" y="122"/>
                </a:cxn>
                <a:cxn ang="0">
                  <a:pos x="49" y="116"/>
                </a:cxn>
                <a:cxn ang="0">
                  <a:pos x="46" y="109"/>
                </a:cxn>
                <a:cxn ang="0">
                  <a:pos x="43" y="100"/>
                </a:cxn>
                <a:cxn ang="0">
                  <a:pos x="38" y="88"/>
                </a:cxn>
                <a:cxn ang="0">
                  <a:pos x="33" y="76"/>
                </a:cxn>
                <a:cxn ang="0">
                  <a:pos x="26" y="63"/>
                </a:cxn>
                <a:cxn ang="0">
                  <a:pos x="18" y="50"/>
                </a:cxn>
                <a:cxn ang="0">
                  <a:pos x="10" y="39"/>
                </a:cxn>
                <a:cxn ang="0">
                  <a:pos x="0" y="30"/>
                </a:cxn>
              </a:cxnLst>
              <a:rect l="0" t="0" r="r" b="b"/>
              <a:pathLst>
                <a:path w="119" h="122">
                  <a:moveTo>
                    <a:pt x="0" y="30"/>
                  </a:moveTo>
                  <a:lnTo>
                    <a:pt x="3" y="28"/>
                  </a:lnTo>
                  <a:lnTo>
                    <a:pt x="9" y="27"/>
                  </a:lnTo>
                  <a:lnTo>
                    <a:pt x="19" y="24"/>
                  </a:lnTo>
                  <a:lnTo>
                    <a:pt x="32" y="20"/>
                  </a:lnTo>
                  <a:lnTo>
                    <a:pt x="45" y="16"/>
                  </a:lnTo>
                  <a:lnTo>
                    <a:pt x="59" y="11"/>
                  </a:lnTo>
                  <a:lnTo>
                    <a:pt x="72" y="5"/>
                  </a:lnTo>
                  <a:lnTo>
                    <a:pt x="83" y="0"/>
                  </a:lnTo>
                  <a:lnTo>
                    <a:pt x="119" y="40"/>
                  </a:lnTo>
                  <a:lnTo>
                    <a:pt x="117" y="43"/>
                  </a:lnTo>
                  <a:lnTo>
                    <a:pt x="114" y="52"/>
                  </a:lnTo>
                  <a:lnTo>
                    <a:pt x="110" y="62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2" y="75"/>
                  </a:lnTo>
                  <a:lnTo>
                    <a:pt x="96" y="76"/>
                  </a:lnTo>
                  <a:lnTo>
                    <a:pt x="88" y="78"/>
                  </a:lnTo>
                  <a:lnTo>
                    <a:pt x="79" y="83"/>
                  </a:lnTo>
                  <a:lnTo>
                    <a:pt x="71" y="90"/>
                  </a:lnTo>
                  <a:lnTo>
                    <a:pt x="64" y="101"/>
                  </a:lnTo>
                  <a:lnTo>
                    <a:pt x="59" y="116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2"/>
                  </a:lnTo>
                  <a:lnTo>
                    <a:pt x="49" y="116"/>
                  </a:lnTo>
                  <a:lnTo>
                    <a:pt x="46" y="109"/>
                  </a:lnTo>
                  <a:lnTo>
                    <a:pt x="43" y="100"/>
                  </a:lnTo>
                  <a:lnTo>
                    <a:pt x="38" y="88"/>
                  </a:lnTo>
                  <a:lnTo>
                    <a:pt x="33" y="76"/>
                  </a:lnTo>
                  <a:lnTo>
                    <a:pt x="26" y="63"/>
                  </a:lnTo>
                  <a:lnTo>
                    <a:pt x="18" y="50"/>
                  </a:lnTo>
                  <a:lnTo>
                    <a:pt x="10" y="3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457" y="1536"/>
              <a:ext cx="210" cy="59"/>
            </a:xfrm>
            <a:custGeom>
              <a:avLst/>
              <a:gdLst/>
              <a:ahLst/>
              <a:cxnLst>
                <a:cxn ang="0">
                  <a:pos x="420" y="49"/>
                </a:cxn>
                <a:cxn ang="0">
                  <a:pos x="418" y="50"/>
                </a:cxn>
                <a:cxn ang="0">
                  <a:pos x="412" y="55"/>
                </a:cxn>
                <a:cxn ang="0">
                  <a:pos x="402" y="62"/>
                </a:cxn>
                <a:cxn ang="0">
                  <a:pos x="389" y="71"/>
                </a:cxn>
                <a:cxn ang="0">
                  <a:pos x="371" y="80"/>
                </a:cxn>
                <a:cxn ang="0">
                  <a:pos x="351" y="90"/>
                </a:cxn>
                <a:cxn ang="0">
                  <a:pos x="327" y="99"/>
                </a:cxn>
                <a:cxn ang="0">
                  <a:pos x="300" y="107"/>
                </a:cxn>
                <a:cxn ang="0">
                  <a:pos x="270" y="113"/>
                </a:cxn>
                <a:cxn ang="0">
                  <a:pos x="238" y="116"/>
                </a:cxn>
                <a:cxn ang="0">
                  <a:pos x="204" y="116"/>
                </a:cxn>
                <a:cxn ang="0">
                  <a:pos x="167" y="113"/>
                </a:cxn>
                <a:cxn ang="0">
                  <a:pos x="128" y="105"/>
                </a:cxn>
                <a:cxn ang="0">
                  <a:pos x="87" y="91"/>
                </a:cxn>
                <a:cxn ang="0">
                  <a:pos x="43" y="71"/>
                </a:cxn>
                <a:cxn ang="0">
                  <a:pos x="0" y="45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52" y="2"/>
                </a:cxn>
                <a:cxn ang="0">
                  <a:pos x="64" y="6"/>
                </a:cxn>
                <a:cxn ang="0">
                  <a:pos x="78" y="9"/>
                </a:cxn>
                <a:cxn ang="0">
                  <a:pos x="97" y="14"/>
                </a:cxn>
                <a:cxn ang="0">
                  <a:pos x="119" y="18"/>
                </a:cxn>
                <a:cxn ang="0">
                  <a:pos x="143" y="23"/>
                </a:cxn>
                <a:cxn ang="0">
                  <a:pos x="169" y="27"/>
                </a:cxn>
                <a:cxn ang="0">
                  <a:pos x="197" y="31"/>
                </a:cxn>
                <a:cxn ang="0">
                  <a:pos x="227" y="33"/>
                </a:cxn>
                <a:cxn ang="0">
                  <a:pos x="258" y="34"/>
                </a:cxn>
                <a:cxn ang="0">
                  <a:pos x="289" y="34"/>
                </a:cxn>
                <a:cxn ang="0">
                  <a:pos x="320" y="32"/>
                </a:cxn>
                <a:cxn ang="0">
                  <a:pos x="352" y="29"/>
                </a:cxn>
                <a:cxn ang="0">
                  <a:pos x="382" y="23"/>
                </a:cxn>
                <a:cxn ang="0">
                  <a:pos x="411" y="14"/>
                </a:cxn>
                <a:cxn ang="0">
                  <a:pos x="420" y="49"/>
                </a:cxn>
              </a:cxnLst>
              <a:rect l="0" t="0" r="r" b="b"/>
              <a:pathLst>
                <a:path w="420" h="116">
                  <a:moveTo>
                    <a:pt x="420" y="49"/>
                  </a:moveTo>
                  <a:lnTo>
                    <a:pt x="418" y="50"/>
                  </a:lnTo>
                  <a:lnTo>
                    <a:pt x="412" y="55"/>
                  </a:lnTo>
                  <a:lnTo>
                    <a:pt x="402" y="62"/>
                  </a:lnTo>
                  <a:lnTo>
                    <a:pt x="389" y="71"/>
                  </a:lnTo>
                  <a:lnTo>
                    <a:pt x="371" y="80"/>
                  </a:lnTo>
                  <a:lnTo>
                    <a:pt x="351" y="90"/>
                  </a:lnTo>
                  <a:lnTo>
                    <a:pt x="327" y="99"/>
                  </a:lnTo>
                  <a:lnTo>
                    <a:pt x="300" y="107"/>
                  </a:lnTo>
                  <a:lnTo>
                    <a:pt x="270" y="113"/>
                  </a:lnTo>
                  <a:lnTo>
                    <a:pt x="238" y="116"/>
                  </a:lnTo>
                  <a:lnTo>
                    <a:pt x="204" y="116"/>
                  </a:lnTo>
                  <a:lnTo>
                    <a:pt x="167" y="113"/>
                  </a:lnTo>
                  <a:lnTo>
                    <a:pt x="128" y="105"/>
                  </a:lnTo>
                  <a:lnTo>
                    <a:pt x="87" y="91"/>
                  </a:lnTo>
                  <a:lnTo>
                    <a:pt x="43" y="71"/>
                  </a:lnTo>
                  <a:lnTo>
                    <a:pt x="0" y="45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52" y="2"/>
                  </a:lnTo>
                  <a:lnTo>
                    <a:pt x="64" y="6"/>
                  </a:lnTo>
                  <a:lnTo>
                    <a:pt x="78" y="9"/>
                  </a:lnTo>
                  <a:lnTo>
                    <a:pt x="97" y="14"/>
                  </a:lnTo>
                  <a:lnTo>
                    <a:pt x="119" y="18"/>
                  </a:lnTo>
                  <a:lnTo>
                    <a:pt x="143" y="23"/>
                  </a:lnTo>
                  <a:lnTo>
                    <a:pt x="169" y="27"/>
                  </a:lnTo>
                  <a:lnTo>
                    <a:pt x="197" y="31"/>
                  </a:lnTo>
                  <a:lnTo>
                    <a:pt x="227" y="33"/>
                  </a:lnTo>
                  <a:lnTo>
                    <a:pt x="258" y="34"/>
                  </a:lnTo>
                  <a:lnTo>
                    <a:pt x="289" y="34"/>
                  </a:lnTo>
                  <a:lnTo>
                    <a:pt x="320" y="32"/>
                  </a:lnTo>
                  <a:lnTo>
                    <a:pt x="352" y="29"/>
                  </a:lnTo>
                  <a:lnTo>
                    <a:pt x="382" y="23"/>
                  </a:lnTo>
                  <a:lnTo>
                    <a:pt x="411" y="14"/>
                  </a:lnTo>
                  <a:lnTo>
                    <a:pt x="42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292" y="1494"/>
              <a:ext cx="183" cy="6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8"/>
                </a:cxn>
                <a:cxn ang="0">
                  <a:pos x="7" y="23"/>
                </a:cxn>
                <a:cxn ang="0">
                  <a:pos x="15" y="31"/>
                </a:cxn>
                <a:cxn ang="0">
                  <a:pos x="26" y="41"/>
                </a:cxn>
                <a:cxn ang="0">
                  <a:pos x="40" y="54"/>
                </a:cxn>
                <a:cxn ang="0">
                  <a:pos x="56" y="66"/>
                </a:cxn>
                <a:cxn ang="0">
                  <a:pos x="75" y="80"/>
                </a:cxn>
                <a:cxn ang="0">
                  <a:pos x="98" y="93"/>
                </a:cxn>
                <a:cxn ang="0">
                  <a:pos x="121" y="106"/>
                </a:cxn>
                <a:cxn ang="0">
                  <a:pos x="147" y="117"/>
                </a:cxn>
                <a:cxn ang="0">
                  <a:pos x="175" y="126"/>
                </a:cxn>
                <a:cxn ang="0">
                  <a:pos x="205" y="132"/>
                </a:cxn>
                <a:cxn ang="0">
                  <a:pos x="237" y="136"/>
                </a:cxn>
                <a:cxn ang="0">
                  <a:pos x="270" y="136"/>
                </a:cxn>
                <a:cxn ang="0">
                  <a:pos x="306" y="131"/>
                </a:cxn>
                <a:cxn ang="0">
                  <a:pos x="342" y="121"/>
                </a:cxn>
                <a:cxn ang="0">
                  <a:pos x="344" y="121"/>
                </a:cxn>
                <a:cxn ang="0">
                  <a:pos x="349" y="121"/>
                </a:cxn>
                <a:cxn ang="0">
                  <a:pos x="354" y="119"/>
                </a:cxn>
                <a:cxn ang="0">
                  <a:pos x="360" y="117"/>
                </a:cxn>
                <a:cxn ang="0">
                  <a:pos x="365" y="114"/>
                </a:cxn>
                <a:cxn ang="0">
                  <a:pos x="366" y="107"/>
                </a:cxn>
                <a:cxn ang="0">
                  <a:pos x="363" y="98"/>
                </a:cxn>
                <a:cxn ang="0">
                  <a:pos x="354" y="84"/>
                </a:cxn>
                <a:cxn ang="0">
                  <a:pos x="348" y="76"/>
                </a:cxn>
                <a:cxn ang="0">
                  <a:pos x="338" y="68"/>
                </a:cxn>
                <a:cxn ang="0">
                  <a:pos x="326" y="58"/>
                </a:cxn>
                <a:cxn ang="0">
                  <a:pos x="312" y="49"/>
                </a:cxn>
                <a:cxn ang="0">
                  <a:pos x="295" y="40"/>
                </a:cxn>
                <a:cxn ang="0">
                  <a:pos x="276" y="32"/>
                </a:cxn>
                <a:cxn ang="0">
                  <a:pos x="255" y="24"/>
                </a:cxn>
                <a:cxn ang="0">
                  <a:pos x="232" y="16"/>
                </a:cxn>
                <a:cxn ang="0">
                  <a:pos x="208" y="10"/>
                </a:cxn>
                <a:cxn ang="0">
                  <a:pos x="182" y="5"/>
                </a:cxn>
                <a:cxn ang="0">
                  <a:pos x="154" y="2"/>
                </a:cxn>
                <a:cxn ang="0">
                  <a:pos x="126" y="0"/>
                </a:cxn>
                <a:cxn ang="0">
                  <a:pos x="96" y="0"/>
                </a:cxn>
                <a:cxn ang="0">
                  <a:pos x="64" y="3"/>
                </a:cxn>
                <a:cxn ang="0">
                  <a:pos x="33" y="8"/>
                </a:cxn>
                <a:cxn ang="0">
                  <a:pos x="0" y="16"/>
                </a:cxn>
              </a:cxnLst>
              <a:rect l="0" t="0" r="r" b="b"/>
              <a:pathLst>
                <a:path w="366" h="136">
                  <a:moveTo>
                    <a:pt x="0" y="16"/>
                  </a:moveTo>
                  <a:lnTo>
                    <a:pt x="1" y="18"/>
                  </a:lnTo>
                  <a:lnTo>
                    <a:pt x="7" y="23"/>
                  </a:lnTo>
                  <a:lnTo>
                    <a:pt x="15" y="31"/>
                  </a:lnTo>
                  <a:lnTo>
                    <a:pt x="26" y="41"/>
                  </a:lnTo>
                  <a:lnTo>
                    <a:pt x="40" y="54"/>
                  </a:lnTo>
                  <a:lnTo>
                    <a:pt x="56" y="66"/>
                  </a:lnTo>
                  <a:lnTo>
                    <a:pt x="75" y="80"/>
                  </a:lnTo>
                  <a:lnTo>
                    <a:pt x="98" y="93"/>
                  </a:lnTo>
                  <a:lnTo>
                    <a:pt x="121" y="106"/>
                  </a:lnTo>
                  <a:lnTo>
                    <a:pt x="147" y="117"/>
                  </a:lnTo>
                  <a:lnTo>
                    <a:pt x="175" y="126"/>
                  </a:lnTo>
                  <a:lnTo>
                    <a:pt x="205" y="132"/>
                  </a:lnTo>
                  <a:lnTo>
                    <a:pt x="237" y="136"/>
                  </a:lnTo>
                  <a:lnTo>
                    <a:pt x="270" y="136"/>
                  </a:lnTo>
                  <a:lnTo>
                    <a:pt x="306" y="131"/>
                  </a:lnTo>
                  <a:lnTo>
                    <a:pt x="342" y="121"/>
                  </a:lnTo>
                  <a:lnTo>
                    <a:pt x="344" y="121"/>
                  </a:lnTo>
                  <a:lnTo>
                    <a:pt x="349" y="121"/>
                  </a:lnTo>
                  <a:lnTo>
                    <a:pt x="354" y="119"/>
                  </a:lnTo>
                  <a:lnTo>
                    <a:pt x="360" y="117"/>
                  </a:lnTo>
                  <a:lnTo>
                    <a:pt x="365" y="114"/>
                  </a:lnTo>
                  <a:lnTo>
                    <a:pt x="366" y="107"/>
                  </a:lnTo>
                  <a:lnTo>
                    <a:pt x="363" y="98"/>
                  </a:lnTo>
                  <a:lnTo>
                    <a:pt x="354" y="84"/>
                  </a:lnTo>
                  <a:lnTo>
                    <a:pt x="348" y="76"/>
                  </a:lnTo>
                  <a:lnTo>
                    <a:pt x="338" y="68"/>
                  </a:lnTo>
                  <a:lnTo>
                    <a:pt x="326" y="58"/>
                  </a:lnTo>
                  <a:lnTo>
                    <a:pt x="312" y="49"/>
                  </a:lnTo>
                  <a:lnTo>
                    <a:pt x="295" y="40"/>
                  </a:lnTo>
                  <a:lnTo>
                    <a:pt x="276" y="32"/>
                  </a:lnTo>
                  <a:lnTo>
                    <a:pt x="255" y="24"/>
                  </a:lnTo>
                  <a:lnTo>
                    <a:pt x="232" y="16"/>
                  </a:lnTo>
                  <a:lnTo>
                    <a:pt x="208" y="10"/>
                  </a:lnTo>
                  <a:lnTo>
                    <a:pt x="182" y="5"/>
                  </a:lnTo>
                  <a:lnTo>
                    <a:pt x="154" y="2"/>
                  </a:lnTo>
                  <a:lnTo>
                    <a:pt x="126" y="0"/>
                  </a:lnTo>
                  <a:lnTo>
                    <a:pt x="96" y="0"/>
                  </a:lnTo>
                  <a:lnTo>
                    <a:pt x="64" y="3"/>
                  </a:lnTo>
                  <a:lnTo>
                    <a:pt x="33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327" y="1511"/>
              <a:ext cx="134" cy="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5" y="6"/>
                </a:cxn>
                <a:cxn ang="0">
                  <a:pos x="12" y="10"/>
                </a:cxn>
                <a:cxn ang="0">
                  <a:pos x="21" y="16"/>
                </a:cxn>
                <a:cxn ang="0">
                  <a:pos x="32" y="23"/>
                </a:cxn>
                <a:cxn ang="0">
                  <a:pos x="46" y="30"/>
                </a:cxn>
                <a:cxn ang="0">
                  <a:pos x="60" y="38"/>
                </a:cxn>
                <a:cxn ang="0">
                  <a:pos x="78" y="45"/>
                </a:cxn>
                <a:cxn ang="0">
                  <a:pos x="97" y="52"/>
                </a:cxn>
                <a:cxn ang="0">
                  <a:pos x="117" y="58"/>
                </a:cxn>
                <a:cxn ang="0">
                  <a:pos x="140" y="62"/>
                </a:cxn>
                <a:cxn ang="0">
                  <a:pos x="163" y="66"/>
                </a:cxn>
                <a:cxn ang="0">
                  <a:pos x="188" y="67"/>
                </a:cxn>
                <a:cxn ang="0">
                  <a:pos x="214" y="66"/>
                </a:cxn>
                <a:cxn ang="0">
                  <a:pos x="240" y="62"/>
                </a:cxn>
                <a:cxn ang="0">
                  <a:pos x="268" y="55"/>
                </a:cxn>
                <a:cxn ang="0">
                  <a:pos x="266" y="54"/>
                </a:cxn>
                <a:cxn ang="0">
                  <a:pos x="263" y="52"/>
                </a:cxn>
                <a:cxn ang="0">
                  <a:pos x="256" y="50"/>
                </a:cxn>
                <a:cxn ang="0">
                  <a:pos x="247" y="45"/>
                </a:cxn>
                <a:cxn ang="0">
                  <a:pos x="237" y="40"/>
                </a:cxn>
                <a:cxn ang="0">
                  <a:pos x="225" y="35"/>
                </a:cxn>
                <a:cxn ang="0">
                  <a:pos x="209" y="29"/>
                </a:cxn>
                <a:cxn ang="0">
                  <a:pos x="193" y="23"/>
                </a:cxn>
                <a:cxn ang="0">
                  <a:pos x="175" y="17"/>
                </a:cxn>
                <a:cxn ang="0">
                  <a:pos x="154" y="13"/>
                </a:cxn>
                <a:cxn ang="0">
                  <a:pos x="132" y="8"/>
                </a:cxn>
                <a:cxn ang="0">
                  <a:pos x="108" y="4"/>
                </a:cxn>
                <a:cxn ang="0">
                  <a:pos x="83" y="1"/>
                </a:cxn>
                <a:cxn ang="0">
                  <a:pos x="57" y="0"/>
                </a:cxn>
                <a:cxn ang="0">
                  <a:pos x="29" y="0"/>
                </a:cxn>
                <a:cxn ang="0">
                  <a:pos x="0" y="1"/>
                </a:cxn>
              </a:cxnLst>
              <a:rect l="0" t="0" r="r" b="b"/>
              <a:pathLst>
                <a:path w="268" h="67">
                  <a:moveTo>
                    <a:pt x="0" y="1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2" y="10"/>
                  </a:lnTo>
                  <a:lnTo>
                    <a:pt x="21" y="16"/>
                  </a:lnTo>
                  <a:lnTo>
                    <a:pt x="32" y="23"/>
                  </a:lnTo>
                  <a:lnTo>
                    <a:pt x="46" y="30"/>
                  </a:lnTo>
                  <a:lnTo>
                    <a:pt x="60" y="38"/>
                  </a:lnTo>
                  <a:lnTo>
                    <a:pt x="78" y="45"/>
                  </a:lnTo>
                  <a:lnTo>
                    <a:pt x="97" y="52"/>
                  </a:lnTo>
                  <a:lnTo>
                    <a:pt x="117" y="58"/>
                  </a:lnTo>
                  <a:lnTo>
                    <a:pt x="140" y="62"/>
                  </a:lnTo>
                  <a:lnTo>
                    <a:pt x="163" y="66"/>
                  </a:lnTo>
                  <a:lnTo>
                    <a:pt x="188" y="67"/>
                  </a:lnTo>
                  <a:lnTo>
                    <a:pt x="214" y="66"/>
                  </a:lnTo>
                  <a:lnTo>
                    <a:pt x="240" y="62"/>
                  </a:lnTo>
                  <a:lnTo>
                    <a:pt x="268" y="55"/>
                  </a:lnTo>
                  <a:lnTo>
                    <a:pt x="266" y="54"/>
                  </a:lnTo>
                  <a:lnTo>
                    <a:pt x="263" y="52"/>
                  </a:lnTo>
                  <a:lnTo>
                    <a:pt x="256" y="50"/>
                  </a:lnTo>
                  <a:lnTo>
                    <a:pt x="247" y="45"/>
                  </a:lnTo>
                  <a:lnTo>
                    <a:pt x="237" y="40"/>
                  </a:lnTo>
                  <a:lnTo>
                    <a:pt x="225" y="35"/>
                  </a:lnTo>
                  <a:lnTo>
                    <a:pt x="209" y="29"/>
                  </a:lnTo>
                  <a:lnTo>
                    <a:pt x="193" y="23"/>
                  </a:lnTo>
                  <a:lnTo>
                    <a:pt x="175" y="17"/>
                  </a:lnTo>
                  <a:lnTo>
                    <a:pt x="154" y="13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83" y="1"/>
                  </a:lnTo>
                  <a:lnTo>
                    <a:pt x="57" y="0"/>
                  </a:lnTo>
                  <a:lnTo>
                    <a:pt x="2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307" y="1535"/>
              <a:ext cx="177" cy="80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3" y="150"/>
                </a:cxn>
                <a:cxn ang="0">
                  <a:pos x="9" y="151"/>
                </a:cxn>
                <a:cxn ang="0">
                  <a:pos x="21" y="154"/>
                </a:cxn>
                <a:cxn ang="0">
                  <a:pos x="35" y="156"/>
                </a:cxn>
                <a:cxn ang="0">
                  <a:pos x="54" y="158"/>
                </a:cxn>
                <a:cxn ang="0">
                  <a:pos x="74" y="159"/>
                </a:cxn>
                <a:cxn ang="0">
                  <a:pos x="98" y="161"/>
                </a:cxn>
                <a:cxn ang="0">
                  <a:pos x="123" y="159"/>
                </a:cxn>
                <a:cxn ang="0">
                  <a:pos x="149" y="156"/>
                </a:cxn>
                <a:cxn ang="0">
                  <a:pos x="177" y="150"/>
                </a:cxn>
                <a:cxn ang="0">
                  <a:pos x="206" y="142"/>
                </a:cxn>
                <a:cxn ang="0">
                  <a:pos x="234" y="131"/>
                </a:cxn>
                <a:cxn ang="0">
                  <a:pos x="263" y="115"/>
                </a:cxn>
                <a:cxn ang="0">
                  <a:pos x="290" y="95"/>
                </a:cxn>
                <a:cxn ang="0">
                  <a:pos x="316" y="71"/>
                </a:cxn>
                <a:cxn ang="0">
                  <a:pos x="341" y="42"/>
                </a:cxn>
                <a:cxn ang="0">
                  <a:pos x="342" y="41"/>
                </a:cxn>
                <a:cxn ang="0">
                  <a:pos x="347" y="38"/>
                </a:cxn>
                <a:cxn ang="0">
                  <a:pos x="351" y="35"/>
                </a:cxn>
                <a:cxn ang="0">
                  <a:pos x="355" y="29"/>
                </a:cxn>
                <a:cxn ang="0">
                  <a:pos x="356" y="24"/>
                </a:cxn>
                <a:cxn ang="0">
                  <a:pos x="353" y="18"/>
                </a:cxn>
                <a:cxn ang="0">
                  <a:pos x="347" y="11"/>
                </a:cxn>
                <a:cxn ang="0">
                  <a:pos x="332" y="5"/>
                </a:cxn>
                <a:cxn ang="0">
                  <a:pos x="322" y="3"/>
                </a:cxn>
                <a:cxn ang="0">
                  <a:pos x="310" y="0"/>
                </a:cxn>
                <a:cxn ang="0">
                  <a:pos x="295" y="0"/>
                </a:cxn>
                <a:cxn ang="0">
                  <a:pos x="278" y="0"/>
                </a:cxn>
                <a:cxn ang="0">
                  <a:pos x="259" y="3"/>
                </a:cxn>
                <a:cxn ang="0">
                  <a:pos x="239" y="6"/>
                </a:cxn>
                <a:cxn ang="0">
                  <a:pos x="217" y="11"/>
                </a:cxn>
                <a:cxn ang="0">
                  <a:pos x="194" y="18"/>
                </a:cxn>
                <a:cxn ang="0">
                  <a:pos x="171" y="27"/>
                </a:cxn>
                <a:cxn ang="0">
                  <a:pos x="146" y="37"/>
                </a:cxn>
                <a:cxn ang="0">
                  <a:pos x="121" y="50"/>
                </a:cxn>
                <a:cxn ang="0">
                  <a:pos x="97" y="65"/>
                </a:cxn>
                <a:cxn ang="0">
                  <a:pos x="72" y="82"/>
                </a:cxn>
                <a:cxn ang="0">
                  <a:pos x="47" y="102"/>
                </a:cxn>
                <a:cxn ang="0">
                  <a:pos x="24" y="124"/>
                </a:cxn>
                <a:cxn ang="0">
                  <a:pos x="0" y="149"/>
                </a:cxn>
              </a:cxnLst>
              <a:rect l="0" t="0" r="r" b="b"/>
              <a:pathLst>
                <a:path w="356" h="161">
                  <a:moveTo>
                    <a:pt x="0" y="149"/>
                  </a:moveTo>
                  <a:lnTo>
                    <a:pt x="3" y="150"/>
                  </a:lnTo>
                  <a:lnTo>
                    <a:pt x="9" y="151"/>
                  </a:lnTo>
                  <a:lnTo>
                    <a:pt x="21" y="154"/>
                  </a:lnTo>
                  <a:lnTo>
                    <a:pt x="35" y="156"/>
                  </a:lnTo>
                  <a:lnTo>
                    <a:pt x="54" y="158"/>
                  </a:lnTo>
                  <a:lnTo>
                    <a:pt x="74" y="159"/>
                  </a:lnTo>
                  <a:lnTo>
                    <a:pt x="98" y="161"/>
                  </a:lnTo>
                  <a:lnTo>
                    <a:pt x="123" y="159"/>
                  </a:lnTo>
                  <a:lnTo>
                    <a:pt x="149" y="156"/>
                  </a:lnTo>
                  <a:lnTo>
                    <a:pt x="177" y="150"/>
                  </a:lnTo>
                  <a:lnTo>
                    <a:pt x="206" y="142"/>
                  </a:lnTo>
                  <a:lnTo>
                    <a:pt x="234" y="131"/>
                  </a:lnTo>
                  <a:lnTo>
                    <a:pt x="263" y="115"/>
                  </a:lnTo>
                  <a:lnTo>
                    <a:pt x="290" y="95"/>
                  </a:lnTo>
                  <a:lnTo>
                    <a:pt x="316" y="71"/>
                  </a:lnTo>
                  <a:lnTo>
                    <a:pt x="341" y="42"/>
                  </a:lnTo>
                  <a:lnTo>
                    <a:pt x="342" y="41"/>
                  </a:lnTo>
                  <a:lnTo>
                    <a:pt x="347" y="38"/>
                  </a:lnTo>
                  <a:lnTo>
                    <a:pt x="351" y="35"/>
                  </a:lnTo>
                  <a:lnTo>
                    <a:pt x="355" y="29"/>
                  </a:lnTo>
                  <a:lnTo>
                    <a:pt x="356" y="24"/>
                  </a:lnTo>
                  <a:lnTo>
                    <a:pt x="353" y="18"/>
                  </a:lnTo>
                  <a:lnTo>
                    <a:pt x="347" y="11"/>
                  </a:lnTo>
                  <a:lnTo>
                    <a:pt x="332" y="5"/>
                  </a:lnTo>
                  <a:lnTo>
                    <a:pt x="322" y="3"/>
                  </a:lnTo>
                  <a:lnTo>
                    <a:pt x="310" y="0"/>
                  </a:lnTo>
                  <a:lnTo>
                    <a:pt x="295" y="0"/>
                  </a:lnTo>
                  <a:lnTo>
                    <a:pt x="278" y="0"/>
                  </a:lnTo>
                  <a:lnTo>
                    <a:pt x="259" y="3"/>
                  </a:lnTo>
                  <a:lnTo>
                    <a:pt x="239" y="6"/>
                  </a:lnTo>
                  <a:lnTo>
                    <a:pt x="217" y="11"/>
                  </a:lnTo>
                  <a:lnTo>
                    <a:pt x="194" y="18"/>
                  </a:lnTo>
                  <a:lnTo>
                    <a:pt x="171" y="27"/>
                  </a:lnTo>
                  <a:lnTo>
                    <a:pt x="146" y="37"/>
                  </a:lnTo>
                  <a:lnTo>
                    <a:pt x="121" y="50"/>
                  </a:lnTo>
                  <a:lnTo>
                    <a:pt x="97" y="65"/>
                  </a:lnTo>
                  <a:lnTo>
                    <a:pt x="72" y="82"/>
                  </a:lnTo>
                  <a:lnTo>
                    <a:pt x="47" y="102"/>
                  </a:lnTo>
                  <a:lnTo>
                    <a:pt x="24" y="124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341" y="1544"/>
              <a:ext cx="125" cy="54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106"/>
                </a:cxn>
                <a:cxn ang="0">
                  <a:pos x="7" y="106"/>
                </a:cxn>
                <a:cxn ang="0">
                  <a:pos x="14" y="107"/>
                </a:cxn>
                <a:cxn ang="0">
                  <a:pos x="26" y="107"/>
                </a:cxn>
                <a:cxn ang="0">
                  <a:pos x="38" y="106"/>
                </a:cxn>
                <a:cxn ang="0">
                  <a:pos x="54" y="105"/>
                </a:cxn>
                <a:cxn ang="0">
                  <a:pos x="70" y="102"/>
                </a:cxn>
                <a:cxn ang="0">
                  <a:pos x="88" y="99"/>
                </a:cxn>
                <a:cxn ang="0">
                  <a:pos x="107" y="93"/>
                </a:cxn>
                <a:cxn ang="0">
                  <a:pos x="128" y="87"/>
                </a:cxn>
                <a:cxn ang="0">
                  <a:pos x="149" y="78"/>
                </a:cxn>
                <a:cxn ang="0">
                  <a:pos x="170" y="68"/>
                </a:cxn>
                <a:cxn ang="0">
                  <a:pos x="191" y="55"/>
                </a:cxn>
                <a:cxn ang="0">
                  <a:pos x="212" y="39"/>
                </a:cxn>
                <a:cxn ang="0">
                  <a:pos x="232" y="22"/>
                </a:cxn>
                <a:cxn ang="0">
                  <a:pos x="251" y="0"/>
                </a:cxn>
                <a:cxn ang="0">
                  <a:pos x="250" y="0"/>
                </a:cxn>
                <a:cxn ang="0">
                  <a:pos x="245" y="0"/>
                </a:cxn>
                <a:cxn ang="0">
                  <a:pos x="238" y="1"/>
                </a:cxn>
                <a:cxn ang="0">
                  <a:pos x="230" y="2"/>
                </a:cxn>
                <a:cxn ang="0">
                  <a:pos x="217" y="5"/>
                </a:cxn>
                <a:cxn ang="0">
                  <a:pos x="204" y="7"/>
                </a:cxn>
                <a:cxn ang="0">
                  <a:pos x="189" y="10"/>
                </a:cxn>
                <a:cxn ang="0">
                  <a:pos x="172" y="15"/>
                </a:cxn>
                <a:cxn ang="0">
                  <a:pos x="153" y="21"/>
                </a:cxn>
                <a:cxn ang="0">
                  <a:pos x="134" y="28"/>
                </a:cxn>
                <a:cxn ang="0">
                  <a:pos x="113" y="37"/>
                </a:cxn>
                <a:cxn ang="0">
                  <a:pos x="92" y="46"/>
                </a:cxn>
                <a:cxn ang="0">
                  <a:pos x="69" y="59"/>
                </a:cxn>
                <a:cxn ang="0">
                  <a:pos x="46" y="72"/>
                </a:cxn>
                <a:cxn ang="0">
                  <a:pos x="23" y="87"/>
                </a:cxn>
                <a:cxn ang="0">
                  <a:pos x="0" y="106"/>
                </a:cxn>
              </a:cxnLst>
              <a:rect l="0" t="0" r="r" b="b"/>
              <a:pathLst>
                <a:path w="251" h="107">
                  <a:moveTo>
                    <a:pt x="0" y="106"/>
                  </a:moveTo>
                  <a:lnTo>
                    <a:pt x="2" y="106"/>
                  </a:lnTo>
                  <a:lnTo>
                    <a:pt x="7" y="106"/>
                  </a:lnTo>
                  <a:lnTo>
                    <a:pt x="14" y="107"/>
                  </a:lnTo>
                  <a:lnTo>
                    <a:pt x="26" y="107"/>
                  </a:lnTo>
                  <a:lnTo>
                    <a:pt x="38" y="106"/>
                  </a:lnTo>
                  <a:lnTo>
                    <a:pt x="54" y="105"/>
                  </a:lnTo>
                  <a:lnTo>
                    <a:pt x="70" y="102"/>
                  </a:lnTo>
                  <a:lnTo>
                    <a:pt x="88" y="99"/>
                  </a:lnTo>
                  <a:lnTo>
                    <a:pt x="107" y="93"/>
                  </a:lnTo>
                  <a:lnTo>
                    <a:pt x="128" y="87"/>
                  </a:lnTo>
                  <a:lnTo>
                    <a:pt x="149" y="78"/>
                  </a:lnTo>
                  <a:lnTo>
                    <a:pt x="170" y="68"/>
                  </a:lnTo>
                  <a:lnTo>
                    <a:pt x="191" y="55"/>
                  </a:lnTo>
                  <a:lnTo>
                    <a:pt x="212" y="39"/>
                  </a:lnTo>
                  <a:lnTo>
                    <a:pt x="232" y="22"/>
                  </a:lnTo>
                  <a:lnTo>
                    <a:pt x="251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38" y="1"/>
                  </a:lnTo>
                  <a:lnTo>
                    <a:pt x="230" y="2"/>
                  </a:lnTo>
                  <a:lnTo>
                    <a:pt x="217" y="5"/>
                  </a:lnTo>
                  <a:lnTo>
                    <a:pt x="204" y="7"/>
                  </a:lnTo>
                  <a:lnTo>
                    <a:pt x="189" y="10"/>
                  </a:lnTo>
                  <a:lnTo>
                    <a:pt x="172" y="15"/>
                  </a:lnTo>
                  <a:lnTo>
                    <a:pt x="153" y="21"/>
                  </a:lnTo>
                  <a:lnTo>
                    <a:pt x="134" y="28"/>
                  </a:lnTo>
                  <a:lnTo>
                    <a:pt x="113" y="37"/>
                  </a:lnTo>
                  <a:lnTo>
                    <a:pt x="92" y="46"/>
                  </a:lnTo>
                  <a:lnTo>
                    <a:pt x="69" y="59"/>
                  </a:lnTo>
                  <a:lnTo>
                    <a:pt x="46" y="72"/>
                  </a:lnTo>
                  <a:lnTo>
                    <a:pt x="23" y="8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80" y="1548"/>
              <a:ext cx="158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5" y="1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8" y="10"/>
                </a:cxn>
                <a:cxn ang="0">
                  <a:pos x="51" y="15"/>
                </a:cxn>
                <a:cxn ang="0">
                  <a:pos x="66" y="21"/>
                </a:cxn>
                <a:cxn ang="0">
                  <a:pos x="84" y="25"/>
                </a:cxn>
                <a:cxn ang="0">
                  <a:pos x="103" y="30"/>
                </a:cxn>
                <a:cxn ang="0">
                  <a:pos x="124" y="34"/>
                </a:cxn>
                <a:cxn ang="0">
                  <a:pos x="148" y="37"/>
                </a:cxn>
                <a:cxn ang="0">
                  <a:pos x="172" y="39"/>
                </a:cxn>
                <a:cxn ang="0">
                  <a:pos x="199" y="40"/>
                </a:cxn>
                <a:cxn ang="0">
                  <a:pos x="227" y="39"/>
                </a:cxn>
                <a:cxn ang="0">
                  <a:pos x="256" y="36"/>
                </a:cxn>
                <a:cxn ang="0">
                  <a:pos x="285" y="30"/>
                </a:cxn>
                <a:cxn ang="0">
                  <a:pos x="317" y="22"/>
                </a:cxn>
                <a:cxn ang="0">
                  <a:pos x="316" y="23"/>
                </a:cxn>
                <a:cxn ang="0">
                  <a:pos x="313" y="25"/>
                </a:cxn>
                <a:cxn ang="0">
                  <a:pos x="310" y="29"/>
                </a:cxn>
                <a:cxn ang="0">
                  <a:pos x="303" y="33"/>
                </a:cxn>
                <a:cxn ang="0">
                  <a:pos x="296" y="38"/>
                </a:cxn>
                <a:cxn ang="0">
                  <a:pos x="284" y="44"/>
                </a:cxn>
                <a:cxn ang="0">
                  <a:pos x="271" y="48"/>
                </a:cxn>
                <a:cxn ang="0">
                  <a:pos x="255" y="52"/>
                </a:cxn>
                <a:cxn ang="0">
                  <a:pos x="236" y="55"/>
                </a:cxn>
                <a:cxn ang="0">
                  <a:pos x="214" y="56"/>
                </a:cxn>
                <a:cxn ang="0">
                  <a:pos x="188" y="56"/>
                </a:cxn>
                <a:cxn ang="0">
                  <a:pos x="158" y="55"/>
                </a:cxn>
                <a:cxn ang="0">
                  <a:pos x="125" y="51"/>
                </a:cxn>
                <a:cxn ang="0">
                  <a:pos x="87" y="42"/>
                </a:cxn>
                <a:cxn ang="0">
                  <a:pos x="46" y="32"/>
                </a:cxn>
                <a:cxn ang="0">
                  <a:pos x="0" y="18"/>
                </a:cxn>
                <a:cxn ang="0">
                  <a:pos x="14" y="0"/>
                </a:cxn>
              </a:cxnLst>
              <a:rect l="0" t="0" r="r" b="b"/>
              <a:pathLst>
                <a:path w="317" h="56">
                  <a:moveTo>
                    <a:pt x="14" y="0"/>
                  </a:moveTo>
                  <a:lnTo>
                    <a:pt x="15" y="1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8" y="10"/>
                  </a:lnTo>
                  <a:lnTo>
                    <a:pt x="51" y="15"/>
                  </a:lnTo>
                  <a:lnTo>
                    <a:pt x="66" y="21"/>
                  </a:lnTo>
                  <a:lnTo>
                    <a:pt x="84" y="25"/>
                  </a:lnTo>
                  <a:lnTo>
                    <a:pt x="103" y="30"/>
                  </a:lnTo>
                  <a:lnTo>
                    <a:pt x="124" y="34"/>
                  </a:lnTo>
                  <a:lnTo>
                    <a:pt x="148" y="37"/>
                  </a:lnTo>
                  <a:lnTo>
                    <a:pt x="172" y="39"/>
                  </a:lnTo>
                  <a:lnTo>
                    <a:pt x="199" y="40"/>
                  </a:lnTo>
                  <a:lnTo>
                    <a:pt x="227" y="39"/>
                  </a:lnTo>
                  <a:lnTo>
                    <a:pt x="256" y="36"/>
                  </a:lnTo>
                  <a:lnTo>
                    <a:pt x="285" y="30"/>
                  </a:lnTo>
                  <a:lnTo>
                    <a:pt x="317" y="22"/>
                  </a:lnTo>
                  <a:lnTo>
                    <a:pt x="316" y="23"/>
                  </a:lnTo>
                  <a:lnTo>
                    <a:pt x="313" y="25"/>
                  </a:lnTo>
                  <a:lnTo>
                    <a:pt x="310" y="29"/>
                  </a:lnTo>
                  <a:lnTo>
                    <a:pt x="303" y="33"/>
                  </a:lnTo>
                  <a:lnTo>
                    <a:pt x="296" y="38"/>
                  </a:lnTo>
                  <a:lnTo>
                    <a:pt x="284" y="44"/>
                  </a:lnTo>
                  <a:lnTo>
                    <a:pt x="271" y="48"/>
                  </a:lnTo>
                  <a:lnTo>
                    <a:pt x="255" y="52"/>
                  </a:lnTo>
                  <a:lnTo>
                    <a:pt x="236" y="55"/>
                  </a:lnTo>
                  <a:lnTo>
                    <a:pt x="214" y="56"/>
                  </a:lnTo>
                  <a:lnTo>
                    <a:pt x="188" y="56"/>
                  </a:lnTo>
                  <a:lnTo>
                    <a:pt x="158" y="55"/>
                  </a:lnTo>
                  <a:lnTo>
                    <a:pt x="125" y="51"/>
                  </a:lnTo>
                  <a:lnTo>
                    <a:pt x="87" y="42"/>
                  </a:lnTo>
                  <a:lnTo>
                    <a:pt x="46" y="32"/>
                  </a:lnTo>
                  <a:lnTo>
                    <a:pt x="0" y="1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6" name="タイトル 1"/>
          <p:cNvSpPr txBox="1">
            <a:spLocks/>
          </p:cNvSpPr>
          <p:nvPr/>
        </p:nvSpPr>
        <p:spPr>
          <a:xfrm>
            <a:off x="2484686" y="5703504"/>
            <a:ext cx="5400600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He has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something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eat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5806071" y="5725933"/>
            <a:ext cx="158417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タイトル 1"/>
          <p:cNvSpPr txBox="1">
            <a:spLocks/>
          </p:cNvSpPr>
          <p:nvPr/>
        </p:nvSpPr>
        <p:spPr>
          <a:xfrm>
            <a:off x="1124675" y="4784730"/>
            <a:ext cx="655272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He doesn’t have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anything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to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eat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5676375" y="4802802"/>
            <a:ext cx="1728192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614F94-D942-58CC-42B2-430573CA8D36}"/>
              </a:ext>
            </a:extLst>
          </p:cNvPr>
          <p:cNvSpPr txBox="1">
            <a:spLocks/>
          </p:cNvSpPr>
          <p:nvPr/>
        </p:nvSpPr>
        <p:spPr>
          <a:xfrm>
            <a:off x="6669119" y="602504"/>
            <a:ext cx="60986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6D289E2-5608-5892-2DD5-170690060486}"/>
              </a:ext>
            </a:extLst>
          </p:cNvPr>
          <p:cNvSpPr txBox="1">
            <a:spLocks/>
          </p:cNvSpPr>
          <p:nvPr/>
        </p:nvSpPr>
        <p:spPr>
          <a:xfrm>
            <a:off x="7494497" y="619671"/>
            <a:ext cx="69726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eat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09487D4-6717-544F-53E3-D8774A8EA8D7}"/>
              </a:ext>
            </a:extLst>
          </p:cNvPr>
          <p:cNvSpPr txBox="1">
            <a:spLocks/>
          </p:cNvSpPr>
          <p:nvPr/>
        </p:nvSpPr>
        <p:spPr>
          <a:xfrm>
            <a:off x="4264608" y="3040224"/>
            <a:ext cx="1707873" cy="5030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anything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134BB16-F4F2-4E98-D995-9340920C42C8}"/>
              </a:ext>
            </a:extLst>
          </p:cNvPr>
          <p:cNvSpPr txBox="1">
            <a:spLocks/>
          </p:cNvSpPr>
          <p:nvPr/>
        </p:nvSpPr>
        <p:spPr>
          <a:xfrm>
            <a:off x="6154703" y="3031582"/>
            <a:ext cx="60986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6B3C417-0B4E-8E55-CE02-7BC4ABC32FC4}"/>
              </a:ext>
            </a:extLst>
          </p:cNvPr>
          <p:cNvSpPr txBox="1">
            <a:spLocks/>
          </p:cNvSpPr>
          <p:nvPr/>
        </p:nvSpPr>
        <p:spPr>
          <a:xfrm>
            <a:off x="6874478" y="3051793"/>
            <a:ext cx="69726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eat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7322E27-2E34-7DFD-F37F-315938A34279}"/>
              </a:ext>
            </a:extLst>
          </p:cNvPr>
          <p:cNvSpPr txBox="1">
            <a:spLocks/>
          </p:cNvSpPr>
          <p:nvPr/>
        </p:nvSpPr>
        <p:spPr>
          <a:xfrm>
            <a:off x="3915976" y="4798087"/>
            <a:ext cx="1707873" cy="5030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anything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07C740A-A86C-9547-A584-65EDCAA97D0D}"/>
              </a:ext>
            </a:extLst>
          </p:cNvPr>
          <p:cNvSpPr txBox="1">
            <a:spLocks/>
          </p:cNvSpPr>
          <p:nvPr/>
        </p:nvSpPr>
        <p:spPr>
          <a:xfrm>
            <a:off x="5806071" y="4789445"/>
            <a:ext cx="60986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0336025-D9D5-73BA-D909-8789C8246BF4}"/>
              </a:ext>
            </a:extLst>
          </p:cNvPr>
          <p:cNvSpPr txBox="1">
            <a:spLocks/>
          </p:cNvSpPr>
          <p:nvPr/>
        </p:nvSpPr>
        <p:spPr>
          <a:xfrm>
            <a:off x="6459636" y="4789445"/>
            <a:ext cx="69726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eat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1441619-14EE-4463-E5CD-0256BE731A3A}"/>
              </a:ext>
            </a:extLst>
          </p:cNvPr>
          <p:cNvSpPr txBox="1">
            <a:spLocks/>
          </p:cNvSpPr>
          <p:nvPr/>
        </p:nvSpPr>
        <p:spPr>
          <a:xfrm>
            <a:off x="3851921" y="5716222"/>
            <a:ext cx="1880582" cy="5030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248E1D3-412B-B208-F6CC-EB6D17FFAE24}"/>
              </a:ext>
            </a:extLst>
          </p:cNvPr>
          <p:cNvSpPr txBox="1">
            <a:spLocks/>
          </p:cNvSpPr>
          <p:nvPr/>
        </p:nvSpPr>
        <p:spPr>
          <a:xfrm>
            <a:off x="5914724" y="5707580"/>
            <a:ext cx="60986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3384593-14F2-5A76-E560-E7CF104D0D4D}"/>
              </a:ext>
            </a:extLst>
          </p:cNvPr>
          <p:cNvSpPr txBox="1">
            <a:spLocks/>
          </p:cNvSpPr>
          <p:nvPr/>
        </p:nvSpPr>
        <p:spPr>
          <a:xfrm>
            <a:off x="6611041" y="5707580"/>
            <a:ext cx="697263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noProof="0" dirty="0">
                <a:latin typeface="Century Schoolbook" pitchFamily="18" charset="0"/>
                <a:ea typeface="+mj-ea"/>
                <a:cs typeface="+mj-cs"/>
              </a:rPr>
              <a:t>eat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30" grpId="0"/>
      <p:bldP spid="31" grpId="0" animBg="1"/>
      <p:bldP spid="116" grpId="0"/>
      <p:bldP spid="117" grpId="0" animBg="1"/>
      <p:bldP spid="123" grpId="0"/>
      <p:bldP spid="124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59080C9-A7BD-2DBF-265F-F0495D400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" y="0"/>
            <a:ext cx="913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8345AE9-9255-4A38-8D46-AE487C2C4AF2}"/>
              </a:ext>
            </a:extLst>
          </p:cNvPr>
          <p:cNvSpPr/>
          <p:nvPr/>
        </p:nvSpPr>
        <p:spPr>
          <a:xfrm>
            <a:off x="2154511" y="1268760"/>
            <a:ext cx="48349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</a:t>
            </a:r>
            <a:endParaRPr lang="ja-JP" alt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6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721F1-FD3F-4106-8F63-4F23B1CFAA2D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2736304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Example!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5733771-F318-46A4-AB90-D71AD8354C9A}"/>
              </a:ext>
            </a:extLst>
          </p:cNvPr>
          <p:cNvSpPr txBox="1">
            <a:spLocks/>
          </p:cNvSpPr>
          <p:nvPr/>
        </p:nvSpPr>
        <p:spPr>
          <a:xfrm>
            <a:off x="331912" y="1268760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You have it in your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house.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1186397-97FC-4D48-BEC6-6605EE2708E0}"/>
              </a:ext>
            </a:extLst>
          </p:cNvPr>
          <p:cNvSpPr txBox="1">
            <a:spLocks/>
          </p:cNvSpPr>
          <p:nvPr/>
        </p:nvSpPr>
        <p:spPr>
          <a:xfrm>
            <a:off x="323528" y="1916832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It’s a room to cook</a:t>
            </a:r>
            <a:r>
              <a:rPr lang="ja-JP" altLang="en-US" sz="2400" b="1" dirty="0"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31F141EC-BC5F-4FEB-98A8-D313FBDC5520}"/>
              </a:ext>
            </a:extLst>
          </p:cNvPr>
          <p:cNvSpPr txBox="1">
            <a:spLocks/>
          </p:cNvSpPr>
          <p:nvPr/>
        </p:nvSpPr>
        <p:spPr>
          <a:xfrm>
            <a:off x="395536" y="2636912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What is it?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7" name="図 6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69A340B7-BDC4-47AC-A161-89D68E11F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6" t="4849" b="53150"/>
          <a:stretch/>
        </p:blipFill>
        <p:spPr>
          <a:xfrm>
            <a:off x="2905436" y="2420924"/>
            <a:ext cx="4248472" cy="4472076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79AEBA11-B8A0-4001-935C-0ABAE88B33A0}"/>
              </a:ext>
            </a:extLst>
          </p:cNvPr>
          <p:cNvSpPr txBox="1">
            <a:spLocks/>
          </p:cNvSpPr>
          <p:nvPr/>
        </p:nvSpPr>
        <p:spPr>
          <a:xfrm>
            <a:off x="467544" y="3573016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kitchen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70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A5733771-F318-46A4-AB90-D71AD8354C9A}"/>
              </a:ext>
            </a:extLst>
          </p:cNvPr>
          <p:cNvSpPr txBox="1">
            <a:spLocks/>
          </p:cNvSpPr>
          <p:nvPr/>
        </p:nvSpPr>
        <p:spPr>
          <a:xfrm>
            <a:off x="331912" y="1268760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You have some in our classroom.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1186397-97FC-4D48-BEC6-6605EE2708E0}"/>
              </a:ext>
            </a:extLst>
          </p:cNvPr>
          <p:cNvSpPr txBox="1">
            <a:spLocks/>
          </p:cNvSpPr>
          <p:nvPr/>
        </p:nvSpPr>
        <p:spPr>
          <a:xfrm>
            <a:off x="323528" y="1916832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It’s a tool to check new words.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31F141EC-BC5F-4FEB-98A8-D313FBDC5520}"/>
              </a:ext>
            </a:extLst>
          </p:cNvPr>
          <p:cNvSpPr txBox="1">
            <a:spLocks/>
          </p:cNvSpPr>
          <p:nvPr/>
        </p:nvSpPr>
        <p:spPr>
          <a:xfrm>
            <a:off x="395536" y="2636912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What is it?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9AEBA11-B8A0-4001-935C-0ABAE88B33A0}"/>
              </a:ext>
            </a:extLst>
          </p:cNvPr>
          <p:cNvSpPr txBox="1">
            <a:spLocks/>
          </p:cNvSpPr>
          <p:nvPr/>
        </p:nvSpPr>
        <p:spPr>
          <a:xfrm>
            <a:off x="467544" y="3573016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dictionary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2CC24C8E-235C-47D8-A5F1-CA02369FB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62469"/>
            <a:ext cx="305026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A5733771-F318-46A4-AB90-D71AD8354C9A}"/>
              </a:ext>
            </a:extLst>
          </p:cNvPr>
          <p:cNvSpPr txBox="1">
            <a:spLocks/>
          </p:cNvSpPr>
          <p:nvPr/>
        </p:nvSpPr>
        <p:spPr>
          <a:xfrm>
            <a:off x="331912" y="1268760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You have many in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the city.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1186397-97FC-4D48-BEC6-6605EE2708E0}"/>
              </a:ext>
            </a:extLst>
          </p:cNvPr>
          <p:cNvSpPr txBox="1">
            <a:spLocks/>
          </p:cNvSpPr>
          <p:nvPr/>
        </p:nvSpPr>
        <p:spPr>
          <a:xfrm>
            <a:off x="323528" y="1916832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It’s a shop to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buy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many things for 24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hours.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31F141EC-BC5F-4FEB-98A8-D313FBDC5520}"/>
              </a:ext>
            </a:extLst>
          </p:cNvPr>
          <p:cNvSpPr txBox="1">
            <a:spLocks/>
          </p:cNvSpPr>
          <p:nvPr/>
        </p:nvSpPr>
        <p:spPr>
          <a:xfrm>
            <a:off x="395536" y="2636912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What is it?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9AEBA11-B8A0-4001-935C-0ABAE88B33A0}"/>
              </a:ext>
            </a:extLst>
          </p:cNvPr>
          <p:cNvSpPr txBox="1">
            <a:spLocks/>
          </p:cNvSpPr>
          <p:nvPr/>
        </p:nvSpPr>
        <p:spPr>
          <a:xfrm>
            <a:off x="467544" y="3573016"/>
            <a:ext cx="8064896" cy="57606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convenience store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CC24C8E-235C-47D8-A5F1-CA02369FB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1" y="3445088"/>
            <a:ext cx="4299029" cy="3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1520" y="2348880"/>
            <a:ext cx="747943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You have a lot of things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02758" y="2348880"/>
            <a:ext cx="2188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learn.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02758" y="2365466"/>
            <a:ext cx="2025626" cy="576064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979712" y="4104130"/>
            <a:ext cx="545482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Today you learn</a:t>
            </a:r>
            <a:r>
              <a:rPr kumimoji="1" lang="en-US" altLang="ja-JP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this!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左矢印 7"/>
          <p:cNvSpPr/>
          <p:nvPr/>
        </p:nvSpPr>
        <p:spPr>
          <a:xfrm rot="7844793">
            <a:off x="5293281" y="3226505"/>
            <a:ext cx="1296144" cy="432048"/>
          </a:xfrm>
          <a:prstGeom prst="leftArrow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「ただものじゃない」</a:t>
            </a:r>
            <a:br>
              <a:rPr kumimoji="1" lang="en-US" altLang="ja-JP" dirty="0"/>
            </a:br>
            <a:r>
              <a:rPr lang="ja-JP" altLang="en-US" sz="3200" dirty="0"/>
              <a:t>これから～するもの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adjective infinitive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259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Picture 17" descr="C:\Users\秀紀\AppData\Local\Microsoft\Windows\INetCache\IE\1PGST37S\MC900040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2880320" cy="2650525"/>
          </a:xfrm>
          <a:prstGeom prst="rect">
            <a:avLst/>
          </a:prstGeom>
          <a:noFill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 flipH="1">
            <a:off x="107504" y="692696"/>
            <a:ext cx="1015680" cy="2086174"/>
            <a:chOff x="737" y="981"/>
            <a:chExt cx="1100" cy="223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4" name="角丸四角形吹き出し 183"/>
          <p:cNvSpPr/>
          <p:nvPr/>
        </p:nvSpPr>
        <p:spPr>
          <a:xfrm>
            <a:off x="107504" y="2780928"/>
            <a:ext cx="4824536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角丸四角形吹き出し 188"/>
          <p:cNvSpPr/>
          <p:nvPr/>
        </p:nvSpPr>
        <p:spPr>
          <a:xfrm>
            <a:off x="5220072" y="2780928"/>
            <a:ext cx="3851920" cy="648072"/>
          </a:xfrm>
          <a:prstGeom prst="wedgeRoundRectCallout">
            <a:avLst>
              <a:gd name="adj1" fmla="val -3889"/>
              <a:gd name="adj2" fmla="val -764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01" name="Picture 177" descr="C:\Users\秀紀\AppData\Local\Microsoft\Windows\INetCache\IE\1PGST37S\MM9002347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792480" cy="998220"/>
          </a:xfrm>
          <a:prstGeom prst="rect">
            <a:avLst/>
          </a:prstGeom>
          <a:noFill/>
        </p:spPr>
      </p:pic>
      <p:sp>
        <p:nvSpPr>
          <p:cNvPr id="181" name="右矢印 180"/>
          <p:cNvSpPr/>
          <p:nvPr/>
        </p:nvSpPr>
        <p:spPr>
          <a:xfrm>
            <a:off x="3851920" y="1124744"/>
            <a:ext cx="1728192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タイトル 1"/>
          <p:cNvSpPr txBox="1">
            <a:spLocks/>
          </p:cNvSpPr>
          <p:nvPr/>
        </p:nvSpPr>
        <p:spPr>
          <a:xfrm>
            <a:off x="107504" y="2924944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some books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85" name="正方形/長方形 184"/>
          <p:cNvSpPr/>
          <p:nvPr/>
        </p:nvSpPr>
        <p:spPr>
          <a:xfrm>
            <a:off x="3149688" y="2924944"/>
            <a:ext cx="1494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read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3185592" y="2888940"/>
            <a:ext cx="122413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タイトル 1"/>
          <p:cNvSpPr txBox="1">
            <a:spLocks/>
          </p:cNvSpPr>
          <p:nvPr/>
        </p:nvSpPr>
        <p:spPr>
          <a:xfrm>
            <a:off x="5436096" y="2924944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 am reading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books.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516216" y="836712"/>
            <a:ext cx="1381027" cy="1368152"/>
            <a:chOff x="2789" y="2981"/>
            <a:chExt cx="1180" cy="1169"/>
          </a:xfrm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628" y="3125"/>
              <a:ext cx="25" cy="297"/>
            </a:xfrm>
            <a:custGeom>
              <a:avLst/>
              <a:gdLst/>
              <a:ahLst/>
              <a:cxnLst>
                <a:cxn ang="0">
                  <a:pos x="177" y="183"/>
                </a:cxn>
                <a:cxn ang="0">
                  <a:pos x="181" y="367"/>
                </a:cxn>
                <a:cxn ang="0">
                  <a:pos x="190" y="678"/>
                </a:cxn>
                <a:cxn ang="0">
                  <a:pos x="214" y="1509"/>
                </a:cxn>
                <a:cxn ang="0">
                  <a:pos x="240" y="2314"/>
                </a:cxn>
                <a:cxn ang="0">
                  <a:pos x="251" y="2731"/>
                </a:cxn>
                <a:cxn ang="0">
                  <a:pos x="249" y="2785"/>
                </a:cxn>
                <a:cxn ang="0">
                  <a:pos x="243" y="2838"/>
                </a:cxn>
                <a:cxn ang="0">
                  <a:pos x="234" y="2888"/>
                </a:cxn>
                <a:cxn ang="0">
                  <a:pos x="223" y="2929"/>
                </a:cxn>
                <a:cxn ang="0">
                  <a:pos x="214" y="2945"/>
                </a:cxn>
                <a:cxn ang="0">
                  <a:pos x="204" y="2956"/>
                </a:cxn>
                <a:cxn ang="0">
                  <a:pos x="195" y="2964"/>
                </a:cxn>
                <a:cxn ang="0">
                  <a:pos x="186" y="2968"/>
                </a:cxn>
                <a:cxn ang="0">
                  <a:pos x="175" y="2964"/>
                </a:cxn>
                <a:cxn ang="0">
                  <a:pos x="163" y="2956"/>
                </a:cxn>
                <a:cxn ang="0">
                  <a:pos x="151" y="2941"/>
                </a:cxn>
                <a:cxn ang="0">
                  <a:pos x="137" y="2920"/>
                </a:cxn>
                <a:cxn ang="0">
                  <a:pos x="130" y="2899"/>
                </a:cxn>
                <a:cxn ang="0">
                  <a:pos x="125" y="2870"/>
                </a:cxn>
                <a:cxn ang="0">
                  <a:pos x="110" y="2776"/>
                </a:cxn>
                <a:cxn ang="0">
                  <a:pos x="98" y="2645"/>
                </a:cxn>
                <a:cxn ang="0">
                  <a:pos x="86" y="2483"/>
                </a:cxn>
                <a:cxn ang="0">
                  <a:pos x="74" y="2296"/>
                </a:cxn>
                <a:cxn ang="0">
                  <a:pos x="63" y="2088"/>
                </a:cxn>
                <a:cxn ang="0">
                  <a:pos x="42" y="1642"/>
                </a:cxn>
                <a:cxn ang="0">
                  <a:pos x="24" y="1189"/>
                </a:cxn>
                <a:cxn ang="0">
                  <a:pos x="12" y="782"/>
                </a:cxn>
                <a:cxn ang="0">
                  <a:pos x="3" y="464"/>
                </a:cxn>
                <a:cxn ang="0">
                  <a:pos x="0" y="287"/>
                </a:cxn>
                <a:cxn ang="0">
                  <a:pos x="3" y="243"/>
                </a:cxn>
                <a:cxn ang="0">
                  <a:pos x="7" y="198"/>
                </a:cxn>
                <a:cxn ang="0">
                  <a:pos x="16" y="157"/>
                </a:cxn>
                <a:cxn ang="0">
                  <a:pos x="27" y="122"/>
                </a:cxn>
                <a:cxn ang="0">
                  <a:pos x="42" y="85"/>
                </a:cxn>
                <a:cxn ang="0">
                  <a:pos x="56" y="57"/>
                </a:cxn>
                <a:cxn ang="0">
                  <a:pos x="72" y="32"/>
                </a:cxn>
                <a:cxn ang="0">
                  <a:pos x="89" y="15"/>
                </a:cxn>
                <a:cxn ang="0">
                  <a:pos x="107" y="3"/>
                </a:cxn>
                <a:cxn ang="0">
                  <a:pos x="112" y="0"/>
                </a:cxn>
                <a:cxn ang="0">
                  <a:pos x="121" y="0"/>
                </a:cxn>
                <a:cxn ang="0">
                  <a:pos x="130" y="0"/>
                </a:cxn>
                <a:cxn ang="0">
                  <a:pos x="137" y="6"/>
                </a:cxn>
                <a:cxn ang="0">
                  <a:pos x="142" y="11"/>
                </a:cxn>
                <a:cxn ang="0">
                  <a:pos x="151" y="18"/>
                </a:cxn>
                <a:cxn ang="0">
                  <a:pos x="163" y="44"/>
                </a:cxn>
                <a:cxn ang="0">
                  <a:pos x="172" y="76"/>
                </a:cxn>
                <a:cxn ang="0">
                  <a:pos x="175" y="124"/>
                </a:cxn>
                <a:cxn ang="0">
                  <a:pos x="177" y="183"/>
                </a:cxn>
              </a:cxnLst>
              <a:rect l="0" t="0" r="r" b="b"/>
              <a:pathLst>
                <a:path w="251" h="2968">
                  <a:moveTo>
                    <a:pt x="177" y="183"/>
                  </a:moveTo>
                  <a:lnTo>
                    <a:pt x="181" y="367"/>
                  </a:lnTo>
                  <a:lnTo>
                    <a:pt x="190" y="678"/>
                  </a:lnTo>
                  <a:lnTo>
                    <a:pt x="214" y="1509"/>
                  </a:lnTo>
                  <a:lnTo>
                    <a:pt x="240" y="2314"/>
                  </a:lnTo>
                  <a:lnTo>
                    <a:pt x="251" y="2731"/>
                  </a:lnTo>
                  <a:lnTo>
                    <a:pt x="249" y="2785"/>
                  </a:lnTo>
                  <a:lnTo>
                    <a:pt x="243" y="2838"/>
                  </a:lnTo>
                  <a:lnTo>
                    <a:pt x="234" y="2888"/>
                  </a:lnTo>
                  <a:lnTo>
                    <a:pt x="223" y="2929"/>
                  </a:lnTo>
                  <a:lnTo>
                    <a:pt x="214" y="2945"/>
                  </a:lnTo>
                  <a:lnTo>
                    <a:pt x="204" y="2956"/>
                  </a:lnTo>
                  <a:lnTo>
                    <a:pt x="195" y="2964"/>
                  </a:lnTo>
                  <a:lnTo>
                    <a:pt x="186" y="2968"/>
                  </a:lnTo>
                  <a:lnTo>
                    <a:pt x="175" y="2964"/>
                  </a:lnTo>
                  <a:lnTo>
                    <a:pt x="163" y="2956"/>
                  </a:lnTo>
                  <a:lnTo>
                    <a:pt x="151" y="2941"/>
                  </a:lnTo>
                  <a:lnTo>
                    <a:pt x="137" y="2920"/>
                  </a:lnTo>
                  <a:lnTo>
                    <a:pt x="130" y="2899"/>
                  </a:lnTo>
                  <a:lnTo>
                    <a:pt x="125" y="2870"/>
                  </a:lnTo>
                  <a:lnTo>
                    <a:pt x="110" y="2776"/>
                  </a:lnTo>
                  <a:lnTo>
                    <a:pt x="98" y="2645"/>
                  </a:lnTo>
                  <a:lnTo>
                    <a:pt x="86" y="2483"/>
                  </a:lnTo>
                  <a:lnTo>
                    <a:pt x="74" y="2296"/>
                  </a:lnTo>
                  <a:lnTo>
                    <a:pt x="63" y="2088"/>
                  </a:lnTo>
                  <a:lnTo>
                    <a:pt x="42" y="1642"/>
                  </a:lnTo>
                  <a:lnTo>
                    <a:pt x="24" y="1189"/>
                  </a:lnTo>
                  <a:lnTo>
                    <a:pt x="12" y="782"/>
                  </a:lnTo>
                  <a:lnTo>
                    <a:pt x="3" y="464"/>
                  </a:lnTo>
                  <a:lnTo>
                    <a:pt x="0" y="287"/>
                  </a:lnTo>
                  <a:lnTo>
                    <a:pt x="3" y="243"/>
                  </a:lnTo>
                  <a:lnTo>
                    <a:pt x="7" y="198"/>
                  </a:lnTo>
                  <a:lnTo>
                    <a:pt x="16" y="157"/>
                  </a:lnTo>
                  <a:lnTo>
                    <a:pt x="27" y="122"/>
                  </a:lnTo>
                  <a:lnTo>
                    <a:pt x="42" y="85"/>
                  </a:lnTo>
                  <a:lnTo>
                    <a:pt x="56" y="57"/>
                  </a:lnTo>
                  <a:lnTo>
                    <a:pt x="72" y="32"/>
                  </a:lnTo>
                  <a:lnTo>
                    <a:pt x="89" y="15"/>
                  </a:lnTo>
                  <a:lnTo>
                    <a:pt x="107" y="3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30" y="0"/>
                  </a:lnTo>
                  <a:lnTo>
                    <a:pt x="137" y="6"/>
                  </a:lnTo>
                  <a:lnTo>
                    <a:pt x="142" y="11"/>
                  </a:lnTo>
                  <a:lnTo>
                    <a:pt x="151" y="18"/>
                  </a:lnTo>
                  <a:lnTo>
                    <a:pt x="163" y="44"/>
                  </a:lnTo>
                  <a:lnTo>
                    <a:pt x="172" y="76"/>
                  </a:lnTo>
                  <a:lnTo>
                    <a:pt x="175" y="124"/>
                  </a:lnTo>
                  <a:lnTo>
                    <a:pt x="177" y="183"/>
                  </a:lnTo>
                  <a:close/>
                </a:path>
              </a:pathLst>
            </a:custGeom>
            <a:solidFill>
              <a:srgbClr val="937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519" y="3190"/>
              <a:ext cx="23" cy="314"/>
            </a:xfrm>
            <a:custGeom>
              <a:avLst/>
              <a:gdLst/>
              <a:ahLst/>
              <a:cxnLst>
                <a:cxn ang="0">
                  <a:pos x="178" y="184"/>
                </a:cxn>
                <a:cxn ang="0">
                  <a:pos x="186" y="711"/>
                </a:cxn>
                <a:cxn ang="0">
                  <a:pos x="207" y="1605"/>
                </a:cxn>
                <a:cxn ang="0">
                  <a:pos x="225" y="2474"/>
                </a:cxn>
                <a:cxn ang="0">
                  <a:pos x="234" y="2922"/>
                </a:cxn>
                <a:cxn ang="0">
                  <a:pos x="232" y="2974"/>
                </a:cxn>
                <a:cxn ang="0">
                  <a:pos x="223" y="3025"/>
                </a:cxn>
                <a:cxn ang="0">
                  <a:pos x="207" y="3072"/>
                </a:cxn>
                <a:cxn ang="0">
                  <a:pos x="199" y="3093"/>
                </a:cxn>
                <a:cxn ang="0">
                  <a:pos x="190" y="3111"/>
                </a:cxn>
                <a:cxn ang="0">
                  <a:pos x="181" y="3125"/>
                </a:cxn>
                <a:cxn ang="0">
                  <a:pos x="169" y="3138"/>
                </a:cxn>
                <a:cxn ang="0">
                  <a:pos x="158" y="3143"/>
                </a:cxn>
                <a:cxn ang="0">
                  <a:pos x="146" y="3143"/>
                </a:cxn>
                <a:cxn ang="0">
                  <a:pos x="130" y="3141"/>
                </a:cxn>
                <a:cxn ang="0">
                  <a:pos x="119" y="3132"/>
                </a:cxn>
                <a:cxn ang="0">
                  <a:pos x="107" y="3117"/>
                </a:cxn>
                <a:cxn ang="0">
                  <a:pos x="92" y="3093"/>
                </a:cxn>
                <a:cxn ang="0">
                  <a:pos x="86" y="3076"/>
                </a:cxn>
                <a:cxn ang="0">
                  <a:pos x="81" y="3043"/>
                </a:cxn>
                <a:cxn ang="0">
                  <a:pos x="69" y="2942"/>
                </a:cxn>
                <a:cxn ang="0">
                  <a:pos x="56" y="2804"/>
                </a:cxn>
                <a:cxn ang="0">
                  <a:pos x="48" y="2632"/>
                </a:cxn>
                <a:cxn ang="0">
                  <a:pos x="39" y="2430"/>
                </a:cxn>
                <a:cxn ang="0">
                  <a:pos x="33" y="2209"/>
                </a:cxn>
                <a:cxn ang="0">
                  <a:pos x="18" y="1732"/>
                </a:cxn>
                <a:cxn ang="0">
                  <a:pos x="9" y="1247"/>
                </a:cxn>
                <a:cxn ang="0">
                  <a:pos x="4" y="811"/>
                </a:cxn>
                <a:cxn ang="0">
                  <a:pos x="0" y="291"/>
                </a:cxn>
                <a:cxn ang="0">
                  <a:pos x="4" y="244"/>
                </a:cxn>
                <a:cxn ang="0">
                  <a:pos x="9" y="202"/>
                </a:cxn>
                <a:cxn ang="0">
                  <a:pos x="18" y="160"/>
                </a:cxn>
                <a:cxn ang="0">
                  <a:pos x="27" y="122"/>
                </a:cxn>
                <a:cxn ang="0">
                  <a:pos x="42" y="90"/>
                </a:cxn>
                <a:cxn ang="0">
                  <a:pos x="56" y="60"/>
                </a:cxn>
                <a:cxn ang="0">
                  <a:pos x="74" y="34"/>
                </a:cxn>
                <a:cxn ang="0">
                  <a:pos x="89" y="16"/>
                </a:cxn>
                <a:cxn ang="0">
                  <a:pos x="107" y="7"/>
                </a:cxn>
                <a:cxn ang="0">
                  <a:pos x="116" y="4"/>
                </a:cxn>
                <a:cxn ang="0">
                  <a:pos x="121" y="0"/>
                </a:cxn>
                <a:cxn ang="0">
                  <a:pos x="130" y="4"/>
                </a:cxn>
                <a:cxn ang="0">
                  <a:pos x="137" y="7"/>
                </a:cxn>
                <a:cxn ang="0">
                  <a:pos x="146" y="13"/>
                </a:cxn>
                <a:cxn ang="0">
                  <a:pos x="151" y="21"/>
                </a:cxn>
                <a:cxn ang="0">
                  <a:pos x="163" y="46"/>
                </a:cxn>
                <a:cxn ang="0">
                  <a:pos x="172" y="81"/>
                </a:cxn>
                <a:cxn ang="0">
                  <a:pos x="178" y="128"/>
                </a:cxn>
                <a:cxn ang="0">
                  <a:pos x="178" y="184"/>
                </a:cxn>
              </a:cxnLst>
              <a:rect l="0" t="0" r="r" b="b"/>
              <a:pathLst>
                <a:path w="234" h="3143">
                  <a:moveTo>
                    <a:pt x="178" y="184"/>
                  </a:moveTo>
                  <a:lnTo>
                    <a:pt x="186" y="711"/>
                  </a:lnTo>
                  <a:lnTo>
                    <a:pt x="207" y="1605"/>
                  </a:lnTo>
                  <a:lnTo>
                    <a:pt x="225" y="2474"/>
                  </a:lnTo>
                  <a:lnTo>
                    <a:pt x="234" y="2922"/>
                  </a:lnTo>
                  <a:lnTo>
                    <a:pt x="232" y="2974"/>
                  </a:lnTo>
                  <a:lnTo>
                    <a:pt x="223" y="3025"/>
                  </a:lnTo>
                  <a:lnTo>
                    <a:pt x="207" y="3072"/>
                  </a:lnTo>
                  <a:lnTo>
                    <a:pt x="199" y="3093"/>
                  </a:lnTo>
                  <a:lnTo>
                    <a:pt x="190" y="3111"/>
                  </a:lnTo>
                  <a:lnTo>
                    <a:pt x="181" y="3125"/>
                  </a:lnTo>
                  <a:lnTo>
                    <a:pt x="169" y="3138"/>
                  </a:lnTo>
                  <a:lnTo>
                    <a:pt x="158" y="3143"/>
                  </a:lnTo>
                  <a:lnTo>
                    <a:pt x="146" y="3143"/>
                  </a:lnTo>
                  <a:lnTo>
                    <a:pt x="130" y="3141"/>
                  </a:lnTo>
                  <a:lnTo>
                    <a:pt x="119" y="3132"/>
                  </a:lnTo>
                  <a:lnTo>
                    <a:pt x="107" y="3117"/>
                  </a:lnTo>
                  <a:lnTo>
                    <a:pt x="92" y="3093"/>
                  </a:lnTo>
                  <a:lnTo>
                    <a:pt x="86" y="3076"/>
                  </a:lnTo>
                  <a:lnTo>
                    <a:pt x="81" y="3043"/>
                  </a:lnTo>
                  <a:lnTo>
                    <a:pt x="69" y="2942"/>
                  </a:lnTo>
                  <a:lnTo>
                    <a:pt x="56" y="2804"/>
                  </a:lnTo>
                  <a:lnTo>
                    <a:pt x="48" y="2632"/>
                  </a:lnTo>
                  <a:lnTo>
                    <a:pt x="39" y="2430"/>
                  </a:lnTo>
                  <a:lnTo>
                    <a:pt x="33" y="2209"/>
                  </a:lnTo>
                  <a:lnTo>
                    <a:pt x="18" y="1732"/>
                  </a:lnTo>
                  <a:lnTo>
                    <a:pt x="9" y="1247"/>
                  </a:lnTo>
                  <a:lnTo>
                    <a:pt x="4" y="811"/>
                  </a:lnTo>
                  <a:lnTo>
                    <a:pt x="0" y="291"/>
                  </a:lnTo>
                  <a:lnTo>
                    <a:pt x="4" y="244"/>
                  </a:lnTo>
                  <a:lnTo>
                    <a:pt x="9" y="202"/>
                  </a:lnTo>
                  <a:lnTo>
                    <a:pt x="18" y="160"/>
                  </a:lnTo>
                  <a:lnTo>
                    <a:pt x="27" y="122"/>
                  </a:lnTo>
                  <a:lnTo>
                    <a:pt x="42" y="90"/>
                  </a:lnTo>
                  <a:lnTo>
                    <a:pt x="56" y="60"/>
                  </a:lnTo>
                  <a:lnTo>
                    <a:pt x="74" y="34"/>
                  </a:lnTo>
                  <a:lnTo>
                    <a:pt x="89" y="16"/>
                  </a:lnTo>
                  <a:lnTo>
                    <a:pt x="107" y="7"/>
                  </a:lnTo>
                  <a:lnTo>
                    <a:pt x="116" y="4"/>
                  </a:lnTo>
                  <a:lnTo>
                    <a:pt x="121" y="0"/>
                  </a:lnTo>
                  <a:lnTo>
                    <a:pt x="130" y="4"/>
                  </a:lnTo>
                  <a:lnTo>
                    <a:pt x="137" y="7"/>
                  </a:lnTo>
                  <a:lnTo>
                    <a:pt x="146" y="13"/>
                  </a:lnTo>
                  <a:lnTo>
                    <a:pt x="151" y="21"/>
                  </a:lnTo>
                  <a:lnTo>
                    <a:pt x="163" y="46"/>
                  </a:lnTo>
                  <a:lnTo>
                    <a:pt x="172" y="81"/>
                  </a:lnTo>
                  <a:lnTo>
                    <a:pt x="178" y="128"/>
                  </a:lnTo>
                  <a:lnTo>
                    <a:pt x="178" y="184"/>
                  </a:lnTo>
                  <a:close/>
                </a:path>
              </a:pathLst>
            </a:custGeom>
            <a:solidFill>
              <a:srgbClr val="937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404" y="3253"/>
              <a:ext cx="28" cy="313"/>
            </a:xfrm>
            <a:custGeom>
              <a:avLst/>
              <a:gdLst/>
              <a:ahLst/>
              <a:cxnLst>
                <a:cxn ang="0">
                  <a:pos x="177" y="189"/>
                </a:cxn>
                <a:cxn ang="0">
                  <a:pos x="183" y="384"/>
                </a:cxn>
                <a:cxn ang="0">
                  <a:pos x="195" y="714"/>
                </a:cxn>
                <a:cxn ang="0">
                  <a:pos x="230" y="1599"/>
                </a:cxn>
                <a:cxn ang="0">
                  <a:pos x="263" y="2454"/>
                </a:cxn>
                <a:cxn ang="0">
                  <a:pos x="275" y="2749"/>
                </a:cxn>
                <a:cxn ang="0">
                  <a:pos x="281" y="2894"/>
                </a:cxn>
                <a:cxn ang="0">
                  <a:pos x="277" y="2951"/>
                </a:cxn>
                <a:cxn ang="0">
                  <a:pos x="269" y="3003"/>
                </a:cxn>
                <a:cxn ang="0">
                  <a:pos x="254" y="3054"/>
                </a:cxn>
                <a:cxn ang="0">
                  <a:pos x="245" y="3074"/>
                </a:cxn>
                <a:cxn ang="0">
                  <a:pos x="237" y="3093"/>
                </a:cxn>
                <a:cxn ang="0">
                  <a:pos x="224" y="3107"/>
                </a:cxn>
                <a:cxn ang="0">
                  <a:pos x="212" y="3119"/>
                </a:cxn>
                <a:cxn ang="0">
                  <a:pos x="200" y="3128"/>
                </a:cxn>
                <a:cxn ang="0">
                  <a:pos x="189" y="3128"/>
                </a:cxn>
                <a:cxn ang="0">
                  <a:pos x="177" y="3125"/>
                </a:cxn>
                <a:cxn ang="0">
                  <a:pos x="163" y="3116"/>
                </a:cxn>
                <a:cxn ang="0">
                  <a:pos x="151" y="3098"/>
                </a:cxn>
                <a:cxn ang="0">
                  <a:pos x="135" y="3074"/>
                </a:cxn>
                <a:cxn ang="0">
                  <a:pos x="130" y="3056"/>
                </a:cxn>
                <a:cxn ang="0">
                  <a:pos x="124" y="3024"/>
                </a:cxn>
                <a:cxn ang="0">
                  <a:pos x="112" y="2924"/>
                </a:cxn>
                <a:cxn ang="0">
                  <a:pos x="98" y="2787"/>
                </a:cxn>
                <a:cxn ang="0">
                  <a:pos x="86" y="2616"/>
                </a:cxn>
                <a:cxn ang="0">
                  <a:pos x="74" y="2417"/>
                </a:cxn>
                <a:cxn ang="0">
                  <a:pos x="61" y="2199"/>
                </a:cxn>
                <a:cxn ang="0">
                  <a:pos x="40" y="1729"/>
                </a:cxn>
                <a:cxn ang="0">
                  <a:pos x="23" y="1249"/>
                </a:cxn>
                <a:cxn ang="0">
                  <a:pos x="12" y="820"/>
                </a:cxn>
                <a:cxn ang="0">
                  <a:pos x="3" y="486"/>
                </a:cxn>
                <a:cxn ang="0">
                  <a:pos x="0" y="299"/>
                </a:cxn>
                <a:cxn ang="0">
                  <a:pos x="3" y="252"/>
                </a:cxn>
                <a:cxn ang="0">
                  <a:pos x="9" y="207"/>
                </a:cxn>
                <a:cxn ang="0">
                  <a:pos x="14" y="163"/>
                </a:cxn>
                <a:cxn ang="0">
                  <a:pos x="26" y="124"/>
                </a:cxn>
                <a:cxn ang="0">
                  <a:pos x="40" y="89"/>
                </a:cxn>
                <a:cxn ang="0">
                  <a:pos x="56" y="59"/>
                </a:cxn>
                <a:cxn ang="0">
                  <a:pos x="74" y="33"/>
                </a:cxn>
                <a:cxn ang="0">
                  <a:pos x="88" y="15"/>
                </a:cxn>
                <a:cxn ang="0">
                  <a:pos x="107" y="3"/>
                </a:cxn>
                <a:cxn ang="0">
                  <a:pos x="115" y="0"/>
                </a:cxn>
                <a:cxn ang="0">
                  <a:pos x="121" y="0"/>
                </a:cxn>
                <a:cxn ang="0">
                  <a:pos x="130" y="0"/>
                </a:cxn>
                <a:cxn ang="0">
                  <a:pos x="135" y="6"/>
                </a:cxn>
                <a:cxn ang="0">
                  <a:pos x="144" y="12"/>
                </a:cxn>
                <a:cxn ang="0">
                  <a:pos x="151" y="21"/>
                </a:cxn>
                <a:cxn ang="0">
                  <a:pos x="163" y="45"/>
                </a:cxn>
                <a:cxn ang="0">
                  <a:pos x="172" y="80"/>
                </a:cxn>
                <a:cxn ang="0">
                  <a:pos x="177" y="131"/>
                </a:cxn>
                <a:cxn ang="0">
                  <a:pos x="177" y="189"/>
                </a:cxn>
              </a:cxnLst>
              <a:rect l="0" t="0" r="r" b="b"/>
              <a:pathLst>
                <a:path w="281" h="3128">
                  <a:moveTo>
                    <a:pt x="177" y="189"/>
                  </a:moveTo>
                  <a:lnTo>
                    <a:pt x="183" y="384"/>
                  </a:lnTo>
                  <a:lnTo>
                    <a:pt x="195" y="714"/>
                  </a:lnTo>
                  <a:lnTo>
                    <a:pt x="230" y="1599"/>
                  </a:lnTo>
                  <a:lnTo>
                    <a:pt x="263" y="2454"/>
                  </a:lnTo>
                  <a:lnTo>
                    <a:pt x="275" y="2749"/>
                  </a:lnTo>
                  <a:lnTo>
                    <a:pt x="281" y="2894"/>
                  </a:lnTo>
                  <a:lnTo>
                    <a:pt x="277" y="2951"/>
                  </a:lnTo>
                  <a:lnTo>
                    <a:pt x="269" y="3003"/>
                  </a:lnTo>
                  <a:lnTo>
                    <a:pt x="254" y="3054"/>
                  </a:lnTo>
                  <a:lnTo>
                    <a:pt x="245" y="3074"/>
                  </a:lnTo>
                  <a:lnTo>
                    <a:pt x="237" y="3093"/>
                  </a:lnTo>
                  <a:lnTo>
                    <a:pt x="224" y="3107"/>
                  </a:lnTo>
                  <a:lnTo>
                    <a:pt x="212" y="3119"/>
                  </a:lnTo>
                  <a:lnTo>
                    <a:pt x="200" y="3128"/>
                  </a:lnTo>
                  <a:lnTo>
                    <a:pt x="189" y="3128"/>
                  </a:lnTo>
                  <a:lnTo>
                    <a:pt x="177" y="3125"/>
                  </a:lnTo>
                  <a:lnTo>
                    <a:pt x="163" y="3116"/>
                  </a:lnTo>
                  <a:lnTo>
                    <a:pt x="151" y="3098"/>
                  </a:lnTo>
                  <a:lnTo>
                    <a:pt x="135" y="3074"/>
                  </a:lnTo>
                  <a:lnTo>
                    <a:pt x="130" y="3056"/>
                  </a:lnTo>
                  <a:lnTo>
                    <a:pt x="124" y="3024"/>
                  </a:lnTo>
                  <a:lnTo>
                    <a:pt x="112" y="2924"/>
                  </a:lnTo>
                  <a:lnTo>
                    <a:pt x="98" y="2787"/>
                  </a:lnTo>
                  <a:lnTo>
                    <a:pt x="86" y="2616"/>
                  </a:lnTo>
                  <a:lnTo>
                    <a:pt x="74" y="2417"/>
                  </a:lnTo>
                  <a:lnTo>
                    <a:pt x="61" y="2199"/>
                  </a:lnTo>
                  <a:lnTo>
                    <a:pt x="40" y="1729"/>
                  </a:lnTo>
                  <a:lnTo>
                    <a:pt x="23" y="1249"/>
                  </a:lnTo>
                  <a:lnTo>
                    <a:pt x="12" y="820"/>
                  </a:lnTo>
                  <a:lnTo>
                    <a:pt x="3" y="486"/>
                  </a:lnTo>
                  <a:lnTo>
                    <a:pt x="0" y="299"/>
                  </a:lnTo>
                  <a:lnTo>
                    <a:pt x="3" y="252"/>
                  </a:lnTo>
                  <a:lnTo>
                    <a:pt x="9" y="207"/>
                  </a:lnTo>
                  <a:lnTo>
                    <a:pt x="14" y="163"/>
                  </a:lnTo>
                  <a:lnTo>
                    <a:pt x="26" y="124"/>
                  </a:lnTo>
                  <a:lnTo>
                    <a:pt x="40" y="89"/>
                  </a:lnTo>
                  <a:lnTo>
                    <a:pt x="56" y="59"/>
                  </a:lnTo>
                  <a:lnTo>
                    <a:pt x="74" y="33"/>
                  </a:lnTo>
                  <a:lnTo>
                    <a:pt x="88" y="15"/>
                  </a:lnTo>
                  <a:lnTo>
                    <a:pt x="107" y="3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30" y="0"/>
                  </a:lnTo>
                  <a:lnTo>
                    <a:pt x="135" y="6"/>
                  </a:lnTo>
                  <a:lnTo>
                    <a:pt x="144" y="12"/>
                  </a:lnTo>
                  <a:lnTo>
                    <a:pt x="151" y="21"/>
                  </a:lnTo>
                  <a:lnTo>
                    <a:pt x="163" y="45"/>
                  </a:lnTo>
                  <a:lnTo>
                    <a:pt x="172" y="80"/>
                  </a:lnTo>
                  <a:lnTo>
                    <a:pt x="177" y="131"/>
                  </a:lnTo>
                  <a:lnTo>
                    <a:pt x="177" y="189"/>
                  </a:lnTo>
                  <a:close/>
                </a:path>
              </a:pathLst>
            </a:custGeom>
            <a:solidFill>
              <a:srgbClr val="937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4" name="Freeform 52"/>
            <p:cNvSpPr>
              <a:spLocks/>
            </p:cNvSpPr>
            <p:nvPr/>
          </p:nvSpPr>
          <p:spPr bwMode="auto">
            <a:xfrm>
              <a:off x="3411" y="3049"/>
              <a:ext cx="99" cy="182"/>
            </a:xfrm>
            <a:custGeom>
              <a:avLst/>
              <a:gdLst/>
              <a:ahLst/>
              <a:cxnLst>
                <a:cxn ang="0">
                  <a:pos x="948" y="0"/>
                </a:cxn>
                <a:cxn ang="0">
                  <a:pos x="932" y="24"/>
                </a:cxn>
                <a:cxn ang="0">
                  <a:pos x="883" y="86"/>
                </a:cxn>
                <a:cxn ang="0">
                  <a:pos x="846" y="131"/>
                </a:cxn>
                <a:cxn ang="0">
                  <a:pos x="802" y="177"/>
                </a:cxn>
                <a:cxn ang="0">
                  <a:pos x="752" y="231"/>
                </a:cxn>
                <a:cxn ang="0">
                  <a:pos x="695" y="288"/>
                </a:cxn>
                <a:cxn ang="0">
                  <a:pos x="630" y="344"/>
                </a:cxn>
                <a:cxn ang="0">
                  <a:pos x="560" y="400"/>
                </a:cxn>
                <a:cxn ang="0">
                  <a:pos x="479" y="456"/>
                </a:cxn>
                <a:cxn ang="0">
                  <a:pos x="397" y="509"/>
                </a:cxn>
                <a:cxn ang="0">
                  <a:pos x="353" y="535"/>
                </a:cxn>
                <a:cxn ang="0">
                  <a:pos x="305" y="560"/>
                </a:cxn>
                <a:cxn ang="0">
                  <a:pos x="261" y="581"/>
                </a:cxn>
                <a:cxn ang="0">
                  <a:pos x="211" y="600"/>
                </a:cxn>
                <a:cxn ang="0">
                  <a:pos x="160" y="621"/>
                </a:cxn>
                <a:cxn ang="0">
                  <a:pos x="110" y="639"/>
                </a:cxn>
                <a:cxn ang="0">
                  <a:pos x="56" y="654"/>
                </a:cxn>
                <a:cxn ang="0">
                  <a:pos x="0" y="667"/>
                </a:cxn>
                <a:cxn ang="0">
                  <a:pos x="74" y="1817"/>
                </a:cxn>
                <a:cxn ang="0">
                  <a:pos x="997" y="1216"/>
                </a:cxn>
                <a:cxn ang="0">
                  <a:pos x="948" y="0"/>
                </a:cxn>
              </a:cxnLst>
              <a:rect l="0" t="0" r="r" b="b"/>
              <a:pathLst>
                <a:path w="997" h="1817">
                  <a:moveTo>
                    <a:pt x="948" y="0"/>
                  </a:moveTo>
                  <a:lnTo>
                    <a:pt x="932" y="24"/>
                  </a:lnTo>
                  <a:lnTo>
                    <a:pt x="883" y="86"/>
                  </a:lnTo>
                  <a:lnTo>
                    <a:pt x="846" y="131"/>
                  </a:lnTo>
                  <a:lnTo>
                    <a:pt x="802" y="177"/>
                  </a:lnTo>
                  <a:lnTo>
                    <a:pt x="752" y="231"/>
                  </a:lnTo>
                  <a:lnTo>
                    <a:pt x="695" y="288"/>
                  </a:lnTo>
                  <a:lnTo>
                    <a:pt x="630" y="344"/>
                  </a:lnTo>
                  <a:lnTo>
                    <a:pt x="560" y="400"/>
                  </a:lnTo>
                  <a:lnTo>
                    <a:pt x="479" y="456"/>
                  </a:lnTo>
                  <a:lnTo>
                    <a:pt x="397" y="509"/>
                  </a:lnTo>
                  <a:lnTo>
                    <a:pt x="353" y="535"/>
                  </a:lnTo>
                  <a:lnTo>
                    <a:pt x="305" y="560"/>
                  </a:lnTo>
                  <a:lnTo>
                    <a:pt x="261" y="581"/>
                  </a:lnTo>
                  <a:lnTo>
                    <a:pt x="211" y="600"/>
                  </a:lnTo>
                  <a:lnTo>
                    <a:pt x="160" y="621"/>
                  </a:lnTo>
                  <a:lnTo>
                    <a:pt x="110" y="639"/>
                  </a:lnTo>
                  <a:lnTo>
                    <a:pt x="56" y="654"/>
                  </a:lnTo>
                  <a:lnTo>
                    <a:pt x="0" y="667"/>
                  </a:lnTo>
                  <a:lnTo>
                    <a:pt x="74" y="1817"/>
                  </a:lnTo>
                  <a:lnTo>
                    <a:pt x="997" y="1216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96C46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5" name="Freeform 53"/>
            <p:cNvSpPr>
              <a:spLocks/>
            </p:cNvSpPr>
            <p:nvPr/>
          </p:nvSpPr>
          <p:spPr bwMode="auto">
            <a:xfrm>
              <a:off x="3425" y="3087"/>
              <a:ext cx="74" cy="135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693" y="15"/>
                </a:cxn>
                <a:cxn ang="0">
                  <a:pos x="669" y="53"/>
                </a:cxn>
                <a:cxn ang="0">
                  <a:pos x="651" y="77"/>
                </a:cxn>
                <a:cxn ang="0">
                  <a:pos x="625" y="110"/>
                </a:cxn>
                <a:cxn ang="0">
                  <a:pos x="595" y="142"/>
                </a:cxn>
                <a:cxn ang="0">
                  <a:pos x="557" y="175"/>
                </a:cxn>
                <a:cxn ang="0">
                  <a:pos x="516" y="213"/>
                </a:cxn>
                <a:cxn ang="0">
                  <a:pos x="465" y="249"/>
                </a:cxn>
                <a:cxn ang="0">
                  <a:pos x="409" y="284"/>
                </a:cxn>
                <a:cxn ang="0">
                  <a:pos x="344" y="320"/>
                </a:cxn>
                <a:cxn ang="0">
                  <a:pos x="270" y="355"/>
                </a:cxn>
                <a:cxn ang="0">
                  <a:pos x="190" y="385"/>
                </a:cxn>
                <a:cxn ang="0">
                  <a:pos x="102" y="411"/>
                </a:cxn>
                <a:cxn ang="0">
                  <a:pos x="0" y="435"/>
                </a:cxn>
                <a:cxn ang="0">
                  <a:pos x="65" y="1355"/>
                </a:cxn>
                <a:cxn ang="0">
                  <a:pos x="743" y="897"/>
                </a:cxn>
                <a:cxn ang="0">
                  <a:pos x="702" y="0"/>
                </a:cxn>
              </a:cxnLst>
              <a:rect l="0" t="0" r="r" b="b"/>
              <a:pathLst>
                <a:path w="743" h="1355">
                  <a:moveTo>
                    <a:pt x="702" y="0"/>
                  </a:moveTo>
                  <a:lnTo>
                    <a:pt x="693" y="15"/>
                  </a:lnTo>
                  <a:lnTo>
                    <a:pt x="669" y="53"/>
                  </a:lnTo>
                  <a:lnTo>
                    <a:pt x="651" y="77"/>
                  </a:lnTo>
                  <a:lnTo>
                    <a:pt x="625" y="110"/>
                  </a:lnTo>
                  <a:lnTo>
                    <a:pt x="595" y="142"/>
                  </a:lnTo>
                  <a:lnTo>
                    <a:pt x="557" y="175"/>
                  </a:lnTo>
                  <a:lnTo>
                    <a:pt x="516" y="213"/>
                  </a:lnTo>
                  <a:lnTo>
                    <a:pt x="465" y="249"/>
                  </a:lnTo>
                  <a:lnTo>
                    <a:pt x="409" y="284"/>
                  </a:lnTo>
                  <a:lnTo>
                    <a:pt x="344" y="320"/>
                  </a:lnTo>
                  <a:lnTo>
                    <a:pt x="270" y="355"/>
                  </a:lnTo>
                  <a:lnTo>
                    <a:pt x="190" y="385"/>
                  </a:lnTo>
                  <a:lnTo>
                    <a:pt x="102" y="411"/>
                  </a:lnTo>
                  <a:lnTo>
                    <a:pt x="0" y="435"/>
                  </a:lnTo>
                  <a:lnTo>
                    <a:pt x="65" y="1355"/>
                  </a:lnTo>
                  <a:lnTo>
                    <a:pt x="743" y="89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C1DC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7" name="Freeform 55"/>
            <p:cNvSpPr>
              <a:spLocks/>
            </p:cNvSpPr>
            <p:nvPr/>
          </p:nvSpPr>
          <p:spPr bwMode="auto">
            <a:xfrm>
              <a:off x="3539" y="3003"/>
              <a:ext cx="74" cy="145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34" y="15"/>
                </a:cxn>
                <a:cxn ang="0">
                  <a:pos x="707" y="52"/>
                </a:cxn>
                <a:cxn ang="0">
                  <a:pos x="687" y="80"/>
                </a:cxn>
                <a:cxn ang="0">
                  <a:pos x="659" y="109"/>
                </a:cxn>
                <a:cxn ang="0">
                  <a:pos x="631" y="145"/>
                </a:cxn>
                <a:cxn ang="0">
                  <a:pos x="589" y="180"/>
                </a:cxn>
                <a:cxn ang="0">
                  <a:pos x="545" y="219"/>
                </a:cxn>
                <a:cxn ang="0">
                  <a:pos x="491" y="257"/>
                </a:cxn>
                <a:cxn ang="0">
                  <a:pos x="432" y="298"/>
                </a:cxn>
                <a:cxn ang="0">
                  <a:pos x="364" y="340"/>
                </a:cxn>
                <a:cxn ang="0">
                  <a:pos x="287" y="379"/>
                </a:cxn>
                <a:cxn ang="0">
                  <a:pos x="201" y="417"/>
                </a:cxn>
                <a:cxn ang="0">
                  <a:pos x="106" y="452"/>
                </a:cxn>
                <a:cxn ang="0">
                  <a:pos x="0" y="486"/>
                </a:cxn>
                <a:cxn ang="0">
                  <a:pos x="20" y="1444"/>
                </a:cxn>
                <a:cxn ang="0">
                  <a:pos x="743" y="932"/>
                </a:cxn>
                <a:cxn ang="0">
                  <a:pos x="743" y="0"/>
                </a:cxn>
              </a:cxnLst>
              <a:rect l="0" t="0" r="r" b="b"/>
              <a:pathLst>
                <a:path w="743" h="1444">
                  <a:moveTo>
                    <a:pt x="743" y="0"/>
                  </a:moveTo>
                  <a:lnTo>
                    <a:pt x="734" y="15"/>
                  </a:lnTo>
                  <a:lnTo>
                    <a:pt x="707" y="52"/>
                  </a:lnTo>
                  <a:lnTo>
                    <a:pt x="687" y="80"/>
                  </a:lnTo>
                  <a:lnTo>
                    <a:pt x="659" y="109"/>
                  </a:lnTo>
                  <a:lnTo>
                    <a:pt x="631" y="145"/>
                  </a:lnTo>
                  <a:lnTo>
                    <a:pt x="589" y="180"/>
                  </a:lnTo>
                  <a:lnTo>
                    <a:pt x="545" y="219"/>
                  </a:lnTo>
                  <a:lnTo>
                    <a:pt x="491" y="257"/>
                  </a:lnTo>
                  <a:lnTo>
                    <a:pt x="432" y="298"/>
                  </a:lnTo>
                  <a:lnTo>
                    <a:pt x="364" y="340"/>
                  </a:lnTo>
                  <a:lnTo>
                    <a:pt x="287" y="379"/>
                  </a:lnTo>
                  <a:lnTo>
                    <a:pt x="201" y="417"/>
                  </a:lnTo>
                  <a:lnTo>
                    <a:pt x="106" y="452"/>
                  </a:lnTo>
                  <a:lnTo>
                    <a:pt x="0" y="486"/>
                  </a:lnTo>
                  <a:lnTo>
                    <a:pt x="20" y="1444"/>
                  </a:lnTo>
                  <a:lnTo>
                    <a:pt x="743" y="932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C1DC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2" name="Freeform 60"/>
            <p:cNvSpPr>
              <a:spLocks/>
            </p:cNvSpPr>
            <p:nvPr/>
          </p:nvSpPr>
          <p:spPr bwMode="auto">
            <a:xfrm>
              <a:off x="3320" y="3311"/>
              <a:ext cx="79" cy="55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6" y="542"/>
                </a:cxn>
                <a:cxn ang="0">
                  <a:pos x="26" y="544"/>
                </a:cxn>
                <a:cxn ang="0">
                  <a:pos x="63" y="547"/>
                </a:cxn>
                <a:cxn ang="0">
                  <a:pos x="110" y="547"/>
                </a:cxn>
                <a:cxn ang="0">
                  <a:pos x="136" y="544"/>
                </a:cxn>
                <a:cxn ang="0">
                  <a:pos x="168" y="538"/>
                </a:cxn>
                <a:cxn ang="0">
                  <a:pos x="201" y="530"/>
                </a:cxn>
                <a:cxn ang="0">
                  <a:pos x="240" y="518"/>
                </a:cxn>
                <a:cxn ang="0">
                  <a:pos x="281" y="503"/>
                </a:cxn>
                <a:cxn ang="0">
                  <a:pos x="323" y="486"/>
                </a:cxn>
                <a:cxn ang="0">
                  <a:pos x="370" y="465"/>
                </a:cxn>
                <a:cxn ang="0">
                  <a:pos x="417" y="438"/>
                </a:cxn>
                <a:cxn ang="0">
                  <a:pos x="477" y="403"/>
                </a:cxn>
                <a:cxn ang="0">
                  <a:pos x="530" y="367"/>
                </a:cxn>
                <a:cxn ang="0">
                  <a:pos x="577" y="335"/>
                </a:cxn>
                <a:cxn ang="0">
                  <a:pos x="616" y="305"/>
                </a:cxn>
                <a:cxn ang="0">
                  <a:pos x="651" y="272"/>
                </a:cxn>
                <a:cxn ang="0">
                  <a:pos x="681" y="245"/>
                </a:cxn>
                <a:cxn ang="0">
                  <a:pos x="704" y="219"/>
                </a:cxn>
                <a:cxn ang="0">
                  <a:pos x="725" y="192"/>
                </a:cxn>
                <a:cxn ang="0">
                  <a:pos x="742" y="166"/>
                </a:cxn>
                <a:cxn ang="0">
                  <a:pos x="758" y="140"/>
                </a:cxn>
                <a:cxn ang="0">
                  <a:pos x="767" y="115"/>
                </a:cxn>
                <a:cxn ang="0">
                  <a:pos x="776" y="92"/>
                </a:cxn>
                <a:cxn ang="0">
                  <a:pos x="781" y="68"/>
                </a:cxn>
                <a:cxn ang="0">
                  <a:pos x="784" y="47"/>
                </a:cxn>
                <a:cxn ang="0">
                  <a:pos x="790" y="0"/>
                </a:cxn>
                <a:cxn ang="0">
                  <a:pos x="0" y="538"/>
                </a:cxn>
              </a:cxnLst>
              <a:rect l="0" t="0" r="r" b="b"/>
              <a:pathLst>
                <a:path w="790" h="547">
                  <a:moveTo>
                    <a:pt x="0" y="538"/>
                  </a:moveTo>
                  <a:lnTo>
                    <a:pt x="6" y="542"/>
                  </a:lnTo>
                  <a:lnTo>
                    <a:pt x="26" y="544"/>
                  </a:lnTo>
                  <a:lnTo>
                    <a:pt x="63" y="547"/>
                  </a:lnTo>
                  <a:lnTo>
                    <a:pt x="110" y="547"/>
                  </a:lnTo>
                  <a:lnTo>
                    <a:pt x="136" y="544"/>
                  </a:lnTo>
                  <a:lnTo>
                    <a:pt x="168" y="538"/>
                  </a:lnTo>
                  <a:lnTo>
                    <a:pt x="201" y="530"/>
                  </a:lnTo>
                  <a:lnTo>
                    <a:pt x="240" y="518"/>
                  </a:lnTo>
                  <a:lnTo>
                    <a:pt x="281" y="503"/>
                  </a:lnTo>
                  <a:lnTo>
                    <a:pt x="323" y="486"/>
                  </a:lnTo>
                  <a:lnTo>
                    <a:pt x="370" y="465"/>
                  </a:lnTo>
                  <a:lnTo>
                    <a:pt x="417" y="438"/>
                  </a:lnTo>
                  <a:lnTo>
                    <a:pt x="477" y="403"/>
                  </a:lnTo>
                  <a:lnTo>
                    <a:pt x="530" y="367"/>
                  </a:lnTo>
                  <a:lnTo>
                    <a:pt x="577" y="335"/>
                  </a:lnTo>
                  <a:lnTo>
                    <a:pt x="616" y="305"/>
                  </a:lnTo>
                  <a:lnTo>
                    <a:pt x="651" y="272"/>
                  </a:lnTo>
                  <a:lnTo>
                    <a:pt x="681" y="245"/>
                  </a:lnTo>
                  <a:lnTo>
                    <a:pt x="704" y="219"/>
                  </a:lnTo>
                  <a:lnTo>
                    <a:pt x="725" y="192"/>
                  </a:lnTo>
                  <a:lnTo>
                    <a:pt x="742" y="166"/>
                  </a:lnTo>
                  <a:lnTo>
                    <a:pt x="758" y="140"/>
                  </a:lnTo>
                  <a:lnTo>
                    <a:pt x="767" y="115"/>
                  </a:lnTo>
                  <a:lnTo>
                    <a:pt x="776" y="92"/>
                  </a:lnTo>
                  <a:lnTo>
                    <a:pt x="781" y="68"/>
                  </a:lnTo>
                  <a:lnTo>
                    <a:pt x="784" y="47"/>
                  </a:lnTo>
                  <a:lnTo>
                    <a:pt x="790" y="0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3" name="Freeform 61"/>
            <p:cNvSpPr>
              <a:spLocks/>
            </p:cNvSpPr>
            <p:nvPr/>
          </p:nvSpPr>
          <p:spPr bwMode="auto">
            <a:xfrm>
              <a:off x="3430" y="3226"/>
              <a:ext cx="88" cy="62"/>
            </a:xfrm>
            <a:custGeom>
              <a:avLst/>
              <a:gdLst/>
              <a:ahLst/>
              <a:cxnLst>
                <a:cxn ang="0">
                  <a:pos x="0" y="616"/>
                </a:cxn>
                <a:cxn ang="0">
                  <a:pos x="33" y="618"/>
                </a:cxn>
                <a:cxn ang="0">
                  <a:pos x="74" y="618"/>
                </a:cxn>
                <a:cxn ang="0">
                  <a:pos x="128" y="609"/>
                </a:cxn>
                <a:cxn ang="0">
                  <a:pos x="196" y="597"/>
                </a:cxn>
                <a:cxn ang="0">
                  <a:pos x="233" y="586"/>
                </a:cxn>
                <a:cxn ang="0">
                  <a:pos x="272" y="574"/>
                </a:cxn>
                <a:cxn ang="0">
                  <a:pos x="317" y="556"/>
                </a:cxn>
                <a:cxn ang="0">
                  <a:pos x="361" y="539"/>
                </a:cxn>
                <a:cxn ang="0">
                  <a:pos x="408" y="514"/>
                </a:cxn>
                <a:cxn ang="0">
                  <a:pos x="459" y="488"/>
                </a:cxn>
                <a:cxn ang="0">
                  <a:pos x="518" y="449"/>
                </a:cxn>
                <a:cxn ang="0">
                  <a:pos x="572" y="414"/>
                </a:cxn>
                <a:cxn ang="0">
                  <a:pos x="621" y="379"/>
                </a:cxn>
                <a:cxn ang="0">
                  <a:pos x="663" y="346"/>
                </a:cxn>
                <a:cxn ang="0">
                  <a:pos x="702" y="311"/>
                </a:cxn>
                <a:cxn ang="0">
                  <a:pos x="737" y="278"/>
                </a:cxn>
                <a:cxn ang="0">
                  <a:pos x="767" y="246"/>
                </a:cxn>
                <a:cxn ang="0">
                  <a:pos x="793" y="216"/>
                </a:cxn>
                <a:cxn ang="0">
                  <a:pos x="816" y="183"/>
                </a:cxn>
                <a:cxn ang="0">
                  <a:pos x="835" y="154"/>
                </a:cxn>
                <a:cxn ang="0">
                  <a:pos x="849" y="127"/>
                </a:cxn>
                <a:cxn ang="0">
                  <a:pos x="861" y="98"/>
                </a:cxn>
                <a:cxn ang="0">
                  <a:pos x="870" y="70"/>
                </a:cxn>
                <a:cxn ang="0">
                  <a:pos x="879" y="47"/>
                </a:cxn>
                <a:cxn ang="0">
                  <a:pos x="882" y="23"/>
                </a:cxn>
                <a:cxn ang="0">
                  <a:pos x="884" y="0"/>
                </a:cxn>
                <a:cxn ang="0">
                  <a:pos x="0" y="616"/>
                </a:cxn>
              </a:cxnLst>
              <a:rect l="0" t="0" r="r" b="b"/>
              <a:pathLst>
                <a:path w="884" h="618">
                  <a:moveTo>
                    <a:pt x="0" y="616"/>
                  </a:moveTo>
                  <a:lnTo>
                    <a:pt x="33" y="618"/>
                  </a:lnTo>
                  <a:lnTo>
                    <a:pt x="74" y="618"/>
                  </a:lnTo>
                  <a:lnTo>
                    <a:pt x="128" y="609"/>
                  </a:lnTo>
                  <a:lnTo>
                    <a:pt x="196" y="597"/>
                  </a:lnTo>
                  <a:lnTo>
                    <a:pt x="233" y="586"/>
                  </a:lnTo>
                  <a:lnTo>
                    <a:pt x="272" y="574"/>
                  </a:lnTo>
                  <a:lnTo>
                    <a:pt x="317" y="556"/>
                  </a:lnTo>
                  <a:lnTo>
                    <a:pt x="361" y="539"/>
                  </a:lnTo>
                  <a:lnTo>
                    <a:pt x="408" y="514"/>
                  </a:lnTo>
                  <a:lnTo>
                    <a:pt x="459" y="488"/>
                  </a:lnTo>
                  <a:lnTo>
                    <a:pt x="518" y="449"/>
                  </a:lnTo>
                  <a:lnTo>
                    <a:pt x="572" y="414"/>
                  </a:lnTo>
                  <a:lnTo>
                    <a:pt x="621" y="379"/>
                  </a:lnTo>
                  <a:lnTo>
                    <a:pt x="663" y="346"/>
                  </a:lnTo>
                  <a:lnTo>
                    <a:pt x="702" y="311"/>
                  </a:lnTo>
                  <a:lnTo>
                    <a:pt x="737" y="278"/>
                  </a:lnTo>
                  <a:lnTo>
                    <a:pt x="767" y="246"/>
                  </a:lnTo>
                  <a:lnTo>
                    <a:pt x="793" y="216"/>
                  </a:lnTo>
                  <a:lnTo>
                    <a:pt x="816" y="183"/>
                  </a:lnTo>
                  <a:lnTo>
                    <a:pt x="835" y="154"/>
                  </a:lnTo>
                  <a:lnTo>
                    <a:pt x="849" y="127"/>
                  </a:lnTo>
                  <a:lnTo>
                    <a:pt x="861" y="98"/>
                  </a:lnTo>
                  <a:lnTo>
                    <a:pt x="870" y="70"/>
                  </a:lnTo>
                  <a:lnTo>
                    <a:pt x="879" y="47"/>
                  </a:lnTo>
                  <a:lnTo>
                    <a:pt x="882" y="23"/>
                  </a:lnTo>
                  <a:lnTo>
                    <a:pt x="884" y="0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4" name="Freeform 62"/>
            <p:cNvSpPr>
              <a:spLocks/>
            </p:cNvSpPr>
            <p:nvPr/>
          </p:nvSpPr>
          <p:spPr bwMode="auto">
            <a:xfrm>
              <a:off x="3537" y="3152"/>
              <a:ext cx="88" cy="62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33" y="612"/>
                </a:cxn>
                <a:cxn ang="0">
                  <a:pos x="75" y="612"/>
                </a:cxn>
                <a:cxn ang="0">
                  <a:pos x="127" y="607"/>
                </a:cxn>
                <a:cxn ang="0">
                  <a:pos x="196" y="591"/>
                </a:cxn>
                <a:cxn ang="0">
                  <a:pos x="231" y="583"/>
                </a:cxn>
                <a:cxn ang="0">
                  <a:pos x="272" y="568"/>
                </a:cxn>
                <a:cxn ang="0">
                  <a:pos x="317" y="553"/>
                </a:cxn>
                <a:cxn ang="0">
                  <a:pos x="361" y="533"/>
                </a:cxn>
                <a:cxn ang="0">
                  <a:pos x="408" y="512"/>
                </a:cxn>
                <a:cxn ang="0">
                  <a:pos x="459" y="486"/>
                </a:cxn>
                <a:cxn ang="0">
                  <a:pos x="517" y="447"/>
                </a:cxn>
                <a:cxn ang="0">
                  <a:pos x="571" y="412"/>
                </a:cxn>
                <a:cxn ang="0">
                  <a:pos x="621" y="379"/>
                </a:cxn>
                <a:cxn ang="0">
                  <a:pos x="666" y="344"/>
                </a:cxn>
                <a:cxn ang="0">
                  <a:pos x="705" y="310"/>
                </a:cxn>
                <a:cxn ang="0">
                  <a:pos x="740" y="279"/>
                </a:cxn>
                <a:cxn ang="0">
                  <a:pos x="770" y="245"/>
                </a:cxn>
                <a:cxn ang="0">
                  <a:pos x="796" y="213"/>
                </a:cxn>
                <a:cxn ang="0">
                  <a:pos x="817" y="184"/>
                </a:cxn>
                <a:cxn ang="0">
                  <a:pos x="837" y="154"/>
                </a:cxn>
                <a:cxn ang="0">
                  <a:pos x="852" y="128"/>
                </a:cxn>
                <a:cxn ang="0">
                  <a:pos x="865" y="98"/>
                </a:cxn>
                <a:cxn ang="0">
                  <a:pos x="873" y="71"/>
                </a:cxn>
                <a:cxn ang="0">
                  <a:pos x="879" y="47"/>
                </a:cxn>
                <a:cxn ang="0">
                  <a:pos x="884" y="24"/>
                </a:cxn>
                <a:cxn ang="0">
                  <a:pos x="888" y="0"/>
                </a:cxn>
                <a:cxn ang="0">
                  <a:pos x="0" y="610"/>
                </a:cxn>
              </a:cxnLst>
              <a:rect l="0" t="0" r="r" b="b"/>
              <a:pathLst>
                <a:path w="888" h="612">
                  <a:moveTo>
                    <a:pt x="0" y="610"/>
                  </a:moveTo>
                  <a:lnTo>
                    <a:pt x="33" y="612"/>
                  </a:lnTo>
                  <a:lnTo>
                    <a:pt x="75" y="612"/>
                  </a:lnTo>
                  <a:lnTo>
                    <a:pt x="127" y="607"/>
                  </a:lnTo>
                  <a:lnTo>
                    <a:pt x="196" y="591"/>
                  </a:lnTo>
                  <a:lnTo>
                    <a:pt x="231" y="583"/>
                  </a:lnTo>
                  <a:lnTo>
                    <a:pt x="272" y="568"/>
                  </a:lnTo>
                  <a:lnTo>
                    <a:pt x="317" y="553"/>
                  </a:lnTo>
                  <a:lnTo>
                    <a:pt x="361" y="533"/>
                  </a:lnTo>
                  <a:lnTo>
                    <a:pt x="408" y="512"/>
                  </a:lnTo>
                  <a:lnTo>
                    <a:pt x="459" y="486"/>
                  </a:lnTo>
                  <a:lnTo>
                    <a:pt x="517" y="447"/>
                  </a:lnTo>
                  <a:lnTo>
                    <a:pt x="571" y="412"/>
                  </a:lnTo>
                  <a:lnTo>
                    <a:pt x="621" y="379"/>
                  </a:lnTo>
                  <a:lnTo>
                    <a:pt x="666" y="344"/>
                  </a:lnTo>
                  <a:lnTo>
                    <a:pt x="705" y="310"/>
                  </a:lnTo>
                  <a:lnTo>
                    <a:pt x="740" y="279"/>
                  </a:lnTo>
                  <a:lnTo>
                    <a:pt x="770" y="245"/>
                  </a:lnTo>
                  <a:lnTo>
                    <a:pt x="796" y="213"/>
                  </a:lnTo>
                  <a:lnTo>
                    <a:pt x="817" y="184"/>
                  </a:lnTo>
                  <a:lnTo>
                    <a:pt x="837" y="154"/>
                  </a:lnTo>
                  <a:lnTo>
                    <a:pt x="852" y="128"/>
                  </a:lnTo>
                  <a:lnTo>
                    <a:pt x="865" y="98"/>
                  </a:lnTo>
                  <a:lnTo>
                    <a:pt x="873" y="71"/>
                  </a:lnTo>
                  <a:lnTo>
                    <a:pt x="879" y="47"/>
                  </a:lnTo>
                  <a:lnTo>
                    <a:pt x="884" y="24"/>
                  </a:lnTo>
                  <a:lnTo>
                    <a:pt x="888" y="0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5" name="Freeform 63"/>
            <p:cNvSpPr>
              <a:spLocks/>
            </p:cNvSpPr>
            <p:nvPr/>
          </p:nvSpPr>
          <p:spPr bwMode="auto">
            <a:xfrm>
              <a:off x="3646" y="3082"/>
              <a:ext cx="80" cy="55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34" y="551"/>
                </a:cxn>
                <a:cxn ang="0">
                  <a:pos x="74" y="551"/>
                </a:cxn>
                <a:cxn ang="0">
                  <a:pos x="128" y="546"/>
                </a:cxn>
                <a:cxn ang="0">
                  <a:pos x="197" y="534"/>
                </a:cxn>
                <a:cxn ang="0">
                  <a:pos x="234" y="525"/>
                </a:cxn>
                <a:cxn ang="0">
                  <a:pos x="276" y="513"/>
                </a:cxn>
                <a:cxn ang="0">
                  <a:pos x="318" y="498"/>
                </a:cxn>
                <a:cxn ang="0">
                  <a:pos x="365" y="480"/>
                </a:cxn>
                <a:cxn ang="0">
                  <a:pos x="413" y="460"/>
                </a:cxn>
                <a:cxn ang="0">
                  <a:pos x="462" y="433"/>
                </a:cxn>
                <a:cxn ang="0">
                  <a:pos x="522" y="397"/>
                </a:cxn>
                <a:cxn ang="0">
                  <a:pos x="572" y="365"/>
                </a:cxn>
                <a:cxn ang="0">
                  <a:pos x="620" y="335"/>
                </a:cxn>
                <a:cxn ang="0">
                  <a:pos x="658" y="302"/>
                </a:cxn>
                <a:cxn ang="0">
                  <a:pos x="690" y="276"/>
                </a:cxn>
                <a:cxn ang="0">
                  <a:pos x="717" y="246"/>
                </a:cxn>
                <a:cxn ang="0">
                  <a:pos x="738" y="220"/>
                </a:cxn>
                <a:cxn ang="0">
                  <a:pos x="759" y="193"/>
                </a:cxn>
                <a:cxn ang="0">
                  <a:pos x="771" y="167"/>
                </a:cxn>
                <a:cxn ang="0">
                  <a:pos x="782" y="142"/>
                </a:cxn>
                <a:cxn ang="0">
                  <a:pos x="790" y="119"/>
                </a:cxn>
                <a:cxn ang="0">
                  <a:pos x="794" y="93"/>
                </a:cxn>
                <a:cxn ang="0">
                  <a:pos x="803" y="48"/>
                </a:cxn>
                <a:cxn ang="0">
                  <a:pos x="806" y="0"/>
                </a:cxn>
                <a:cxn ang="0">
                  <a:pos x="0" y="548"/>
                </a:cxn>
              </a:cxnLst>
              <a:rect l="0" t="0" r="r" b="b"/>
              <a:pathLst>
                <a:path w="806" h="551">
                  <a:moveTo>
                    <a:pt x="0" y="548"/>
                  </a:moveTo>
                  <a:lnTo>
                    <a:pt x="34" y="551"/>
                  </a:lnTo>
                  <a:lnTo>
                    <a:pt x="74" y="551"/>
                  </a:lnTo>
                  <a:lnTo>
                    <a:pt x="128" y="546"/>
                  </a:lnTo>
                  <a:lnTo>
                    <a:pt x="197" y="534"/>
                  </a:lnTo>
                  <a:lnTo>
                    <a:pt x="234" y="525"/>
                  </a:lnTo>
                  <a:lnTo>
                    <a:pt x="276" y="513"/>
                  </a:lnTo>
                  <a:lnTo>
                    <a:pt x="318" y="498"/>
                  </a:lnTo>
                  <a:lnTo>
                    <a:pt x="365" y="480"/>
                  </a:lnTo>
                  <a:lnTo>
                    <a:pt x="413" y="460"/>
                  </a:lnTo>
                  <a:lnTo>
                    <a:pt x="462" y="433"/>
                  </a:lnTo>
                  <a:lnTo>
                    <a:pt x="522" y="397"/>
                  </a:lnTo>
                  <a:lnTo>
                    <a:pt x="572" y="365"/>
                  </a:lnTo>
                  <a:lnTo>
                    <a:pt x="620" y="335"/>
                  </a:lnTo>
                  <a:lnTo>
                    <a:pt x="658" y="302"/>
                  </a:lnTo>
                  <a:lnTo>
                    <a:pt x="690" y="276"/>
                  </a:lnTo>
                  <a:lnTo>
                    <a:pt x="717" y="246"/>
                  </a:lnTo>
                  <a:lnTo>
                    <a:pt x="738" y="220"/>
                  </a:lnTo>
                  <a:lnTo>
                    <a:pt x="759" y="193"/>
                  </a:lnTo>
                  <a:lnTo>
                    <a:pt x="771" y="167"/>
                  </a:lnTo>
                  <a:lnTo>
                    <a:pt x="782" y="142"/>
                  </a:lnTo>
                  <a:lnTo>
                    <a:pt x="790" y="119"/>
                  </a:lnTo>
                  <a:lnTo>
                    <a:pt x="794" y="93"/>
                  </a:lnTo>
                  <a:lnTo>
                    <a:pt x="803" y="48"/>
                  </a:lnTo>
                  <a:lnTo>
                    <a:pt x="806" y="0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3428" y="3345"/>
              <a:ext cx="100" cy="182"/>
            </a:xfrm>
            <a:custGeom>
              <a:avLst/>
              <a:gdLst/>
              <a:ahLst/>
              <a:cxnLst>
                <a:cxn ang="0">
                  <a:pos x="947" y="0"/>
                </a:cxn>
                <a:cxn ang="0">
                  <a:pos x="932" y="24"/>
                </a:cxn>
                <a:cxn ang="0">
                  <a:pos x="882" y="86"/>
                </a:cxn>
                <a:cxn ang="0">
                  <a:pos x="847" y="130"/>
                </a:cxn>
                <a:cxn ang="0">
                  <a:pos x="802" y="178"/>
                </a:cxn>
                <a:cxn ang="0">
                  <a:pos x="752" y="232"/>
                </a:cxn>
                <a:cxn ang="0">
                  <a:pos x="696" y="288"/>
                </a:cxn>
                <a:cxn ang="0">
                  <a:pos x="631" y="344"/>
                </a:cxn>
                <a:cxn ang="0">
                  <a:pos x="559" y="400"/>
                </a:cxn>
                <a:cxn ang="0">
                  <a:pos x="480" y="456"/>
                </a:cxn>
                <a:cxn ang="0">
                  <a:pos x="396" y="509"/>
                </a:cxn>
                <a:cxn ang="0">
                  <a:pos x="352" y="536"/>
                </a:cxn>
                <a:cxn ang="0">
                  <a:pos x="308" y="560"/>
                </a:cxn>
                <a:cxn ang="0">
                  <a:pos x="261" y="581"/>
                </a:cxn>
                <a:cxn ang="0">
                  <a:pos x="210" y="601"/>
                </a:cxn>
                <a:cxn ang="0">
                  <a:pos x="160" y="622"/>
                </a:cxn>
                <a:cxn ang="0">
                  <a:pos x="110" y="639"/>
                </a:cxn>
                <a:cxn ang="0">
                  <a:pos x="56" y="655"/>
                </a:cxn>
                <a:cxn ang="0">
                  <a:pos x="0" y="666"/>
                </a:cxn>
                <a:cxn ang="0">
                  <a:pos x="77" y="1817"/>
                </a:cxn>
                <a:cxn ang="0">
                  <a:pos x="997" y="1217"/>
                </a:cxn>
                <a:cxn ang="0">
                  <a:pos x="947" y="0"/>
                </a:cxn>
              </a:cxnLst>
              <a:rect l="0" t="0" r="r" b="b"/>
              <a:pathLst>
                <a:path w="997" h="1817">
                  <a:moveTo>
                    <a:pt x="947" y="0"/>
                  </a:moveTo>
                  <a:lnTo>
                    <a:pt x="932" y="24"/>
                  </a:lnTo>
                  <a:lnTo>
                    <a:pt x="882" y="86"/>
                  </a:lnTo>
                  <a:lnTo>
                    <a:pt x="847" y="130"/>
                  </a:lnTo>
                  <a:lnTo>
                    <a:pt x="802" y="178"/>
                  </a:lnTo>
                  <a:lnTo>
                    <a:pt x="752" y="232"/>
                  </a:lnTo>
                  <a:lnTo>
                    <a:pt x="696" y="288"/>
                  </a:lnTo>
                  <a:lnTo>
                    <a:pt x="631" y="344"/>
                  </a:lnTo>
                  <a:lnTo>
                    <a:pt x="559" y="400"/>
                  </a:lnTo>
                  <a:lnTo>
                    <a:pt x="480" y="456"/>
                  </a:lnTo>
                  <a:lnTo>
                    <a:pt x="396" y="509"/>
                  </a:lnTo>
                  <a:lnTo>
                    <a:pt x="352" y="536"/>
                  </a:lnTo>
                  <a:lnTo>
                    <a:pt x="308" y="560"/>
                  </a:lnTo>
                  <a:lnTo>
                    <a:pt x="261" y="581"/>
                  </a:lnTo>
                  <a:lnTo>
                    <a:pt x="210" y="601"/>
                  </a:lnTo>
                  <a:lnTo>
                    <a:pt x="160" y="622"/>
                  </a:lnTo>
                  <a:lnTo>
                    <a:pt x="110" y="639"/>
                  </a:lnTo>
                  <a:lnTo>
                    <a:pt x="56" y="655"/>
                  </a:lnTo>
                  <a:lnTo>
                    <a:pt x="0" y="666"/>
                  </a:lnTo>
                  <a:lnTo>
                    <a:pt x="77" y="1817"/>
                  </a:lnTo>
                  <a:lnTo>
                    <a:pt x="997" y="1217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F5D1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3443" y="3383"/>
              <a:ext cx="74" cy="136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693" y="14"/>
                </a:cxn>
                <a:cxn ang="0">
                  <a:pos x="669" y="51"/>
                </a:cxn>
                <a:cxn ang="0">
                  <a:pos x="651" y="77"/>
                </a:cxn>
                <a:cxn ang="0">
                  <a:pos x="624" y="109"/>
                </a:cxn>
                <a:cxn ang="0">
                  <a:pos x="595" y="142"/>
                </a:cxn>
                <a:cxn ang="0">
                  <a:pos x="556" y="174"/>
                </a:cxn>
                <a:cxn ang="0">
                  <a:pos x="515" y="213"/>
                </a:cxn>
                <a:cxn ang="0">
                  <a:pos x="465" y="249"/>
                </a:cxn>
                <a:cxn ang="0">
                  <a:pos x="408" y="284"/>
                </a:cxn>
                <a:cxn ang="0">
                  <a:pos x="343" y="320"/>
                </a:cxn>
                <a:cxn ang="0">
                  <a:pos x="270" y="355"/>
                </a:cxn>
                <a:cxn ang="0">
                  <a:pos x="189" y="385"/>
                </a:cxn>
                <a:cxn ang="0">
                  <a:pos x="101" y="411"/>
                </a:cxn>
                <a:cxn ang="0">
                  <a:pos x="0" y="435"/>
                </a:cxn>
                <a:cxn ang="0">
                  <a:pos x="66" y="1355"/>
                </a:cxn>
                <a:cxn ang="0">
                  <a:pos x="742" y="897"/>
                </a:cxn>
                <a:cxn ang="0">
                  <a:pos x="702" y="0"/>
                </a:cxn>
              </a:cxnLst>
              <a:rect l="0" t="0" r="r" b="b"/>
              <a:pathLst>
                <a:path w="742" h="1355">
                  <a:moveTo>
                    <a:pt x="702" y="0"/>
                  </a:moveTo>
                  <a:lnTo>
                    <a:pt x="693" y="14"/>
                  </a:lnTo>
                  <a:lnTo>
                    <a:pt x="669" y="51"/>
                  </a:lnTo>
                  <a:lnTo>
                    <a:pt x="651" y="77"/>
                  </a:lnTo>
                  <a:lnTo>
                    <a:pt x="624" y="109"/>
                  </a:lnTo>
                  <a:lnTo>
                    <a:pt x="595" y="142"/>
                  </a:lnTo>
                  <a:lnTo>
                    <a:pt x="556" y="174"/>
                  </a:lnTo>
                  <a:lnTo>
                    <a:pt x="515" y="213"/>
                  </a:lnTo>
                  <a:lnTo>
                    <a:pt x="465" y="249"/>
                  </a:lnTo>
                  <a:lnTo>
                    <a:pt x="408" y="284"/>
                  </a:lnTo>
                  <a:lnTo>
                    <a:pt x="343" y="320"/>
                  </a:lnTo>
                  <a:lnTo>
                    <a:pt x="270" y="355"/>
                  </a:lnTo>
                  <a:lnTo>
                    <a:pt x="189" y="385"/>
                  </a:lnTo>
                  <a:lnTo>
                    <a:pt x="101" y="411"/>
                  </a:lnTo>
                  <a:lnTo>
                    <a:pt x="0" y="435"/>
                  </a:lnTo>
                  <a:lnTo>
                    <a:pt x="66" y="1355"/>
                  </a:lnTo>
                  <a:lnTo>
                    <a:pt x="742" y="89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0"/>
            <p:cNvSpPr>
              <a:spLocks/>
            </p:cNvSpPr>
            <p:nvPr/>
          </p:nvSpPr>
          <p:spPr bwMode="auto">
            <a:xfrm>
              <a:off x="3539" y="3269"/>
              <a:ext cx="102" cy="185"/>
            </a:xfrm>
            <a:custGeom>
              <a:avLst/>
              <a:gdLst/>
              <a:ahLst/>
              <a:cxnLst>
                <a:cxn ang="0">
                  <a:pos x="979" y="0"/>
                </a:cxn>
                <a:cxn ang="0">
                  <a:pos x="962" y="20"/>
                </a:cxn>
                <a:cxn ang="0">
                  <a:pos x="917" y="76"/>
                </a:cxn>
                <a:cxn ang="0">
                  <a:pos x="881" y="115"/>
                </a:cxn>
                <a:cxn ang="0">
                  <a:pos x="841" y="160"/>
                </a:cxn>
                <a:cxn ang="0">
                  <a:pos x="790" y="207"/>
                </a:cxn>
                <a:cxn ang="0">
                  <a:pos x="734" y="257"/>
                </a:cxn>
                <a:cxn ang="0">
                  <a:pos x="669" y="311"/>
                </a:cxn>
                <a:cxn ang="0">
                  <a:pos x="595" y="361"/>
                </a:cxn>
                <a:cxn ang="0">
                  <a:pos x="514" y="411"/>
                </a:cxn>
                <a:cxn ang="0">
                  <a:pos x="428" y="455"/>
                </a:cxn>
                <a:cxn ang="0">
                  <a:pos x="381" y="480"/>
                </a:cxn>
                <a:cxn ang="0">
                  <a:pos x="332" y="501"/>
                </a:cxn>
                <a:cxn ang="0">
                  <a:pos x="281" y="520"/>
                </a:cxn>
                <a:cxn ang="0">
                  <a:pos x="230" y="538"/>
                </a:cxn>
                <a:cxn ang="0">
                  <a:pos x="174" y="553"/>
                </a:cxn>
                <a:cxn ang="0">
                  <a:pos x="118" y="568"/>
                </a:cxn>
                <a:cxn ang="0">
                  <a:pos x="62" y="580"/>
                </a:cxn>
                <a:cxn ang="0">
                  <a:pos x="0" y="592"/>
                </a:cxn>
                <a:cxn ang="0">
                  <a:pos x="41" y="1849"/>
                </a:cxn>
                <a:cxn ang="0">
                  <a:pos x="1015" y="1184"/>
                </a:cxn>
                <a:cxn ang="0">
                  <a:pos x="979" y="0"/>
                </a:cxn>
              </a:cxnLst>
              <a:rect l="0" t="0" r="r" b="b"/>
              <a:pathLst>
                <a:path w="1015" h="1849">
                  <a:moveTo>
                    <a:pt x="979" y="0"/>
                  </a:moveTo>
                  <a:lnTo>
                    <a:pt x="962" y="20"/>
                  </a:lnTo>
                  <a:lnTo>
                    <a:pt x="917" y="76"/>
                  </a:lnTo>
                  <a:lnTo>
                    <a:pt x="881" y="115"/>
                  </a:lnTo>
                  <a:lnTo>
                    <a:pt x="841" y="160"/>
                  </a:lnTo>
                  <a:lnTo>
                    <a:pt x="790" y="207"/>
                  </a:lnTo>
                  <a:lnTo>
                    <a:pt x="734" y="257"/>
                  </a:lnTo>
                  <a:lnTo>
                    <a:pt x="669" y="311"/>
                  </a:lnTo>
                  <a:lnTo>
                    <a:pt x="595" y="361"/>
                  </a:lnTo>
                  <a:lnTo>
                    <a:pt x="514" y="411"/>
                  </a:lnTo>
                  <a:lnTo>
                    <a:pt x="428" y="455"/>
                  </a:lnTo>
                  <a:lnTo>
                    <a:pt x="381" y="480"/>
                  </a:lnTo>
                  <a:lnTo>
                    <a:pt x="332" y="501"/>
                  </a:lnTo>
                  <a:lnTo>
                    <a:pt x="281" y="520"/>
                  </a:lnTo>
                  <a:lnTo>
                    <a:pt x="230" y="538"/>
                  </a:lnTo>
                  <a:lnTo>
                    <a:pt x="174" y="553"/>
                  </a:lnTo>
                  <a:lnTo>
                    <a:pt x="118" y="568"/>
                  </a:lnTo>
                  <a:lnTo>
                    <a:pt x="62" y="580"/>
                  </a:lnTo>
                  <a:lnTo>
                    <a:pt x="0" y="592"/>
                  </a:lnTo>
                  <a:lnTo>
                    <a:pt x="41" y="1849"/>
                  </a:lnTo>
                  <a:lnTo>
                    <a:pt x="1015" y="1184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F5D1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71"/>
            <p:cNvSpPr>
              <a:spLocks/>
            </p:cNvSpPr>
            <p:nvPr/>
          </p:nvSpPr>
          <p:spPr bwMode="auto">
            <a:xfrm>
              <a:off x="3555" y="3300"/>
              <a:ext cx="74" cy="144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34" y="14"/>
                </a:cxn>
                <a:cxn ang="0">
                  <a:pos x="708" y="53"/>
                </a:cxn>
                <a:cxn ang="0">
                  <a:pos x="687" y="79"/>
                </a:cxn>
                <a:cxn ang="0">
                  <a:pos x="660" y="109"/>
                </a:cxn>
                <a:cxn ang="0">
                  <a:pos x="628" y="145"/>
                </a:cxn>
                <a:cxn ang="0">
                  <a:pos x="590" y="180"/>
                </a:cxn>
                <a:cxn ang="0">
                  <a:pos x="545" y="219"/>
                </a:cxn>
                <a:cxn ang="0">
                  <a:pos x="492" y="258"/>
                </a:cxn>
                <a:cxn ang="0">
                  <a:pos x="430" y="298"/>
                </a:cxn>
                <a:cxn ang="0">
                  <a:pos x="362" y="340"/>
                </a:cxn>
                <a:cxn ang="0">
                  <a:pos x="285" y="379"/>
                </a:cxn>
                <a:cxn ang="0">
                  <a:pos x="199" y="417"/>
                </a:cxn>
                <a:cxn ang="0">
                  <a:pos x="104" y="453"/>
                </a:cxn>
                <a:cxn ang="0">
                  <a:pos x="0" y="485"/>
                </a:cxn>
                <a:cxn ang="0">
                  <a:pos x="21" y="1443"/>
                </a:cxn>
                <a:cxn ang="0">
                  <a:pos x="743" y="932"/>
                </a:cxn>
                <a:cxn ang="0">
                  <a:pos x="743" y="0"/>
                </a:cxn>
              </a:cxnLst>
              <a:rect l="0" t="0" r="r" b="b"/>
              <a:pathLst>
                <a:path w="743" h="1443">
                  <a:moveTo>
                    <a:pt x="743" y="0"/>
                  </a:moveTo>
                  <a:lnTo>
                    <a:pt x="734" y="14"/>
                  </a:lnTo>
                  <a:lnTo>
                    <a:pt x="708" y="53"/>
                  </a:lnTo>
                  <a:lnTo>
                    <a:pt x="687" y="79"/>
                  </a:lnTo>
                  <a:lnTo>
                    <a:pt x="660" y="109"/>
                  </a:lnTo>
                  <a:lnTo>
                    <a:pt x="628" y="145"/>
                  </a:lnTo>
                  <a:lnTo>
                    <a:pt x="590" y="180"/>
                  </a:lnTo>
                  <a:lnTo>
                    <a:pt x="545" y="219"/>
                  </a:lnTo>
                  <a:lnTo>
                    <a:pt x="492" y="258"/>
                  </a:lnTo>
                  <a:lnTo>
                    <a:pt x="430" y="298"/>
                  </a:lnTo>
                  <a:lnTo>
                    <a:pt x="362" y="340"/>
                  </a:lnTo>
                  <a:lnTo>
                    <a:pt x="285" y="379"/>
                  </a:lnTo>
                  <a:lnTo>
                    <a:pt x="199" y="417"/>
                  </a:lnTo>
                  <a:lnTo>
                    <a:pt x="104" y="453"/>
                  </a:lnTo>
                  <a:lnTo>
                    <a:pt x="0" y="485"/>
                  </a:lnTo>
                  <a:lnTo>
                    <a:pt x="21" y="1443"/>
                  </a:lnTo>
                  <a:lnTo>
                    <a:pt x="743" y="932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72"/>
            <p:cNvSpPr>
              <a:spLocks/>
            </p:cNvSpPr>
            <p:nvPr/>
          </p:nvSpPr>
          <p:spPr bwMode="auto">
            <a:xfrm>
              <a:off x="3650" y="3201"/>
              <a:ext cx="89" cy="176"/>
            </a:xfrm>
            <a:custGeom>
              <a:avLst/>
              <a:gdLst/>
              <a:ahLst/>
              <a:cxnLst>
                <a:cxn ang="0">
                  <a:pos x="826" y="0"/>
                </a:cxn>
                <a:cxn ang="0">
                  <a:pos x="813" y="23"/>
                </a:cxn>
                <a:cxn ang="0">
                  <a:pos x="778" y="79"/>
                </a:cxn>
                <a:cxn ang="0">
                  <a:pos x="748" y="121"/>
                </a:cxn>
                <a:cxn ang="0">
                  <a:pos x="713" y="165"/>
                </a:cxn>
                <a:cxn ang="0">
                  <a:pos x="675" y="212"/>
                </a:cxn>
                <a:cxn ang="0">
                  <a:pos x="627" y="265"/>
                </a:cxn>
                <a:cxn ang="0">
                  <a:pos x="571" y="316"/>
                </a:cxn>
                <a:cxn ang="0">
                  <a:pos x="513" y="369"/>
                </a:cxn>
                <a:cxn ang="0">
                  <a:pos x="444" y="419"/>
                </a:cxn>
                <a:cxn ang="0">
                  <a:pos x="371" y="467"/>
                </a:cxn>
                <a:cxn ang="0">
                  <a:pos x="329" y="490"/>
                </a:cxn>
                <a:cxn ang="0">
                  <a:pos x="287" y="514"/>
                </a:cxn>
                <a:cxn ang="0">
                  <a:pos x="243" y="532"/>
                </a:cxn>
                <a:cxn ang="0">
                  <a:pos x="199" y="553"/>
                </a:cxn>
                <a:cxn ang="0">
                  <a:pos x="151" y="570"/>
                </a:cxn>
                <a:cxn ang="0">
                  <a:pos x="104" y="585"/>
                </a:cxn>
                <a:cxn ang="0">
                  <a:pos x="53" y="597"/>
                </a:cxn>
                <a:cxn ang="0">
                  <a:pos x="0" y="609"/>
                </a:cxn>
                <a:cxn ang="0">
                  <a:pos x="42" y="1763"/>
                </a:cxn>
                <a:cxn ang="0">
                  <a:pos x="885" y="1186"/>
                </a:cxn>
                <a:cxn ang="0">
                  <a:pos x="826" y="0"/>
                </a:cxn>
              </a:cxnLst>
              <a:rect l="0" t="0" r="r" b="b"/>
              <a:pathLst>
                <a:path w="885" h="1763">
                  <a:moveTo>
                    <a:pt x="826" y="0"/>
                  </a:moveTo>
                  <a:lnTo>
                    <a:pt x="813" y="23"/>
                  </a:lnTo>
                  <a:lnTo>
                    <a:pt x="778" y="79"/>
                  </a:lnTo>
                  <a:lnTo>
                    <a:pt x="748" y="121"/>
                  </a:lnTo>
                  <a:lnTo>
                    <a:pt x="713" y="165"/>
                  </a:lnTo>
                  <a:lnTo>
                    <a:pt x="675" y="212"/>
                  </a:lnTo>
                  <a:lnTo>
                    <a:pt x="627" y="265"/>
                  </a:lnTo>
                  <a:lnTo>
                    <a:pt x="571" y="316"/>
                  </a:lnTo>
                  <a:lnTo>
                    <a:pt x="513" y="369"/>
                  </a:lnTo>
                  <a:lnTo>
                    <a:pt x="444" y="419"/>
                  </a:lnTo>
                  <a:lnTo>
                    <a:pt x="371" y="467"/>
                  </a:lnTo>
                  <a:lnTo>
                    <a:pt x="329" y="490"/>
                  </a:lnTo>
                  <a:lnTo>
                    <a:pt x="287" y="514"/>
                  </a:lnTo>
                  <a:lnTo>
                    <a:pt x="243" y="532"/>
                  </a:lnTo>
                  <a:lnTo>
                    <a:pt x="199" y="553"/>
                  </a:lnTo>
                  <a:lnTo>
                    <a:pt x="151" y="570"/>
                  </a:lnTo>
                  <a:lnTo>
                    <a:pt x="104" y="585"/>
                  </a:lnTo>
                  <a:lnTo>
                    <a:pt x="53" y="597"/>
                  </a:lnTo>
                  <a:lnTo>
                    <a:pt x="0" y="609"/>
                  </a:lnTo>
                  <a:lnTo>
                    <a:pt x="42" y="1763"/>
                  </a:lnTo>
                  <a:lnTo>
                    <a:pt x="885" y="1186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F5D1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73"/>
            <p:cNvSpPr>
              <a:spLocks/>
            </p:cNvSpPr>
            <p:nvPr/>
          </p:nvSpPr>
          <p:spPr bwMode="auto">
            <a:xfrm>
              <a:off x="3662" y="3236"/>
              <a:ext cx="66" cy="130"/>
            </a:xfrm>
            <a:custGeom>
              <a:avLst/>
              <a:gdLst/>
              <a:ahLst/>
              <a:cxnLst>
                <a:cxn ang="0">
                  <a:pos x="639" y="0"/>
                </a:cxn>
                <a:cxn ang="0">
                  <a:pos x="632" y="14"/>
                </a:cxn>
                <a:cxn ang="0">
                  <a:pos x="615" y="47"/>
                </a:cxn>
                <a:cxn ang="0">
                  <a:pos x="597" y="70"/>
                </a:cxn>
                <a:cxn ang="0">
                  <a:pos x="576" y="98"/>
                </a:cxn>
                <a:cxn ang="0">
                  <a:pos x="550" y="124"/>
                </a:cxn>
                <a:cxn ang="0">
                  <a:pos x="520" y="156"/>
                </a:cxn>
                <a:cxn ang="0">
                  <a:pos x="482" y="189"/>
                </a:cxn>
                <a:cxn ang="0">
                  <a:pos x="437" y="221"/>
                </a:cxn>
                <a:cxn ang="0">
                  <a:pos x="384" y="251"/>
                </a:cxn>
                <a:cxn ang="0">
                  <a:pos x="325" y="284"/>
                </a:cxn>
                <a:cxn ang="0">
                  <a:pos x="257" y="314"/>
                </a:cxn>
                <a:cxn ang="0">
                  <a:pos x="181" y="340"/>
                </a:cxn>
                <a:cxn ang="0">
                  <a:pos x="97" y="363"/>
                </a:cxn>
                <a:cxn ang="0">
                  <a:pos x="0" y="384"/>
                </a:cxn>
                <a:cxn ang="0">
                  <a:pos x="38" y="1304"/>
                </a:cxn>
                <a:cxn ang="0">
                  <a:pos x="657" y="897"/>
                </a:cxn>
                <a:cxn ang="0">
                  <a:pos x="639" y="0"/>
                </a:cxn>
              </a:cxnLst>
              <a:rect l="0" t="0" r="r" b="b"/>
              <a:pathLst>
                <a:path w="657" h="1304">
                  <a:moveTo>
                    <a:pt x="639" y="0"/>
                  </a:moveTo>
                  <a:lnTo>
                    <a:pt x="632" y="14"/>
                  </a:lnTo>
                  <a:lnTo>
                    <a:pt x="615" y="47"/>
                  </a:lnTo>
                  <a:lnTo>
                    <a:pt x="597" y="70"/>
                  </a:lnTo>
                  <a:lnTo>
                    <a:pt x="576" y="98"/>
                  </a:lnTo>
                  <a:lnTo>
                    <a:pt x="550" y="124"/>
                  </a:lnTo>
                  <a:lnTo>
                    <a:pt x="520" y="156"/>
                  </a:lnTo>
                  <a:lnTo>
                    <a:pt x="482" y="189"/>
                  </a:lnTo>
                  <a:lnTo>
                    <a:pt x="437" y="221"/>
                  </a:lnTo>
                  <a:lnTo>
                    <a:pt x="384" y="251"/>
                  </a:lnTo>
                  <a:lnTo>
                    <a:pt x="325" y="284"/>
                  </a:lnTo>
                  <a:lnTo>
                    <a:pt x="257" y="314"/>
                  </a:lnTo>
                  <a:lnTo>
                    <a:pt x="181" y="340"/>
                  </a:lnTo>
                  <a:lnTo>
                    <a:pt x="97" y="363"/>
                  </a:lnTo>
                  <a:lnTo>
                    <a:pt x="0" y="384"/>
                  </a:lnTo>
                  <a:lnTo>
                    <a:pt x="38" y="1304"/>
                  </a:lnTo>
                  <a:lnTo>
                    <a:pt x="657" y="897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84"/>
            <p:cNvSpPr>
              <a:spLocks/>
            </p:cNvSpPr>
            <p:nvPr/>
          </p:nvSpPr>
          <p:spPr bwMode="auto">
            <a:xfrm>
              <a:off x="2789" y="3882"/>
              <a:ext cx="1176" cy="267"/>
            </a:xfrm>
            <a:custGeom>
              <a:avLst/>
              <a:gdLst/>
              <a:ahLst/>
              <a:cxnLst>
                <a:cxn ang="0">
                  <a:pos x="10075" y="2643"/>
                </a:cxn>
                <a:cxn ang="0">
                  <a:pos x="10226" y="2548"/>
                </a:cxn>
                <a:cxn ang="0">
                  <a:pos x="10471" y="2367"/>
                </a:cxn>
                <a:cxn ang="0">
                  <a:pos x="10743" y="2148"/>
                </a:cxn>
                <a:cxn ang="0">
                  <a:pos x="11024" y="1912"/>
                </a:cxn>
                <a:cxn ang="0">
                  <a:pos x="11285" y="1675"/>
                </a:cxn>
                <a:cxn ang="0">
                  <a:pos x="11504" y="1462"/>
                </a:cxn>
                <a:cxn ang="0">
                  <a:pos x="11658" y="1290"/>
                </a:cxn>
                <a:cxn ang="0">
                  <a:pos x="11705" y="1228"/>
                </a:cxn>
                <a:cxn ang="0">
                  <a:pos x="11726" y="1187"/>
                </a:cxn>
                <a:cxn ang="0">
                  <a:pos x="11741" y="1107"/>
                </a:cxn>
                <a:cxn ang="0">
                  <a:pos x="11753" y="1006"/>
                </a:cxn>
                <a:cxn ang="0">
                  <a:pos x="11758" y="894"/>
                </a:cxn>
                <a:cxn ang="0">
                  <a:pos x="11753" y="778"/>
                </a:cxn>
                <a:cxn ang="0">
                  <a:pos x="11735" y="669"/>
                </a:cxn>
                <a:cxn ang="0">
                  <a:pos x="11702" y="568"/>
                </a:cxn>
                <a:cxn ang="0">
                  <a:pos x="11663" y="510"/>
                </a:cxn>
                <a:cxn ang="0">
                  <a:pos x="11635" y="476"/>
                </a:cxn>
                <a:cxn ang="0">
                  <a:pos x="11598" y="450"/>
                </a:cxn>
                <a:cxn ang="0">
                  <a:pos x="11563" y="435"/>
                </a:cxn>
                <a:cxn ang="0">
                  <a:pos x="11445" y="420"/>
                </a:cxn>
                <a:cxn ang="0">
                  <a:pos x="11143" y="391"/>
                </a:cxn>
                <a:cxn ang="0">
                  <a:pos x="10131" y="320"/>
                </a:cxn>
                <a:cxn ang="0">
                  <a:pos x="8735" y="234"/>
                </a:cxn>
                <a:cxn ang="0">
                  <a:pos x="7146" y="148"/>
                </a:cxn>
                <a:cxn ang="0">
                  <a:pos x="5554" y="74"/>
                </a:cxn>
                <a:cxn ang="0">
                  <a:pos x="4151" y="21"/>
                </a:cxn>
                <a:cxn ang="0">
                  <a:pos x="3337" y="0"/>
                </a:cxn>
                <a:cxn ang="0">
                  <a:pos x="2956" y="0"/>
                </a:cxn>
                <a:cxn ang="0">
                  <a:pos x="2728" y="15"/>
                </a:cxn>
                <a:cxn ang="0">
                  <a:pos x="2681" y="24"/>
                </a:cxn>
                <a:cxn ang="0">
                  <a:pos x="2603" y="71"/>
                </a:cxn>
                <a:cxn ang="0">
                  <a:pos x="2323" y="281"/>
                </a:cxn>
                <a:cxn ang="0">
                  <a:pos x="1915" y="606"/>
                </a:cxn>
                <a:cxn ang="0">
                  <a:pos x="1438" y="998"/>
                </a:cxn>
                <a:cxn ang="0">
                  <a:pos x="953" y="1405"/>
                </a:cxn>
                <a:cxn ang="0">
                  <a:pos x="512" y="1784"/>
                </a:cxn>
                <a:cxn ang="0">
                  <a:pos x="181" y="2086"/>
                </a:cxn>
                <a:cxn ang="0">
                  <a:pos x="35" y="2228"/>
                </a:cxn>
                <a:cxn ang="0">
                  <a:pos x="0" y="2276"/>
                </a:cxn>
                <a:cxn ang="0">
                  <a:pos x="6" y="2281"/>
                </a:cxn>
                <a:cxn ang="0">
                  <a:pos x="532" y="2302"/>
                </a:cxn>
                <a:cxn ang="0">
                  <a:pos x="5101" y="2497"/>
                </a:cxn>
                <a:cxn ang="0">
                  <a:pos x="7720" y="2604"/>
                </a:cxn>
                <a:cxn ang="0">
                  <a:pos x="9090" y="2655"/>
                </a:cxn>
                <a:cxn ang="0">
                  <a:pos x="9762" y="2669"/>
                </a:cxn>
                <a:cxn ang="0">
                  <a:pos x="9992" y="2669"/>
                </a:cxn>
                <a:cxn ang="0">
                  <a:pos x="10031" y="2666"/>
                </a:cxn>
              </a:cxnLst>
              <a:rect l="0" t="0" r="r" b="b"/>
              <a:pathLst>
                <a:path w="11758" h="2672">
                  <a:moveTo>
                    <a:pt x="10031" y="2666"/>
                  </a:moveTo>
                  <a:lnTo>
                    <a:pt x="10075" y="2643"/>
                  </a:lnTo>
                  <a:lnTo>
                    <a:pt x="10120" y="2616"/>
                  </a:lnTo>
                  <a:lnTo>
                    <a:pt x="10226" y="2548"/>
                  </a:lnTo>
                  <a:lnTo>
                    <a:pt x="10345" y="2465"/>
                  </a:lnTo>
                  <a:lnTo>
                    <a:pt x="10471" y="2367"/>
                  </a:lnTo>
                  <a:lnTo>
                    <a:pt x="10608" y="2260"/>
                  </a:lnTo>
                  <a:lnTo>
                    <a:pt x="10743" y="2148"/>
                  </a:lnTo>
                  <a:lnTo>
                    <a:pt x="10886" y="2030"/>
                  </a:lnTo>
                  <a:lnTo>
                    <a:pt x="11024" y="1912"/>
                  </a:lnTo>
                  <a:lnTo>
                    <a:pt x="11158" y="1790"/>
                  </a:lnTo>
                  <a:lnTo>
                    <a:pt x="11285" y="1675"/>
                  </a:lnTo>
                  <a:lnTo>
                    <a:pt x="11400" y="1565"/>
                  </a:lnTo>
                  <a:lnTo>
                    <a:pt x="11504" y="1462"/>
                  </a:lnTo>
                  <a:lnTo>
                    <a:pt x="11590" y="1370"/>
                  </a:lnTo>
                  <a:lnTo>
                    <a:pt x="11658" y="1290"/>
                  </a:lnTo>
                  <a:lnTo>
                    <a:pt x="11684" y="1258"/>
                  </a:lnTo>
                  <a:lnTo>
                    <a:pt x="11705" y="1228"/>
                  </a:lnTo>
                  <a:lnTo>
                    <a:pt x="11717" y="1205"/>
                  </a:lnTo>
                  <a:lnTo>
                    <a:pt x="11726" y="1187"/>
                  </a:lnTo>
                  <a:lnTo>
                    <a:pt x="11735" y="1149"/>
                  </a:lnTo>
                  <a:lnTo>
                    <a:pt x="11741" y="1107"/>
                  </a:lnTo>
                  <a:lnTo>
                    <a:pt x="11747" y="1059"/>
                  </a:lnTo>
                  <a:lnTo>
                    <a:pt x="11753" y="1006"/>
                  </a:lnTo>
                  <a:lnTo>
                    <a:pt x="11756" y="952"/>
                  </a:lnTo>
                  <a:lnTo>
                    <a:pt x="11758" y="894"/>
                  </a:lnTo>
                  <a:lnTo>
                    <a:pt x="11756" y="838"/>
                  </a:lnTo>
                  <a:lnTo>
                    <a:pt x="11753" y="778"/>
                  </a:lnTo>
                  <a:lnTo>
                    <a:pt x="11744" y="722"/>
                  </a:lnTo>
                  <a:lnTo>
                    <a:pt x="11735" y="669"/>
                  </a:lnTo>
                  <a:lnTo>
                    <a:pt x="11721" y="615"/>
                  </a:lnTo>
                  <a:lnTo>
                    <a:pt x="11702" y="568"/>
                  </a:lnTo>
                  <a:lnTo>
                    <a:pt x="11679" y="527"/>
                  </a:lnTo>
                  <a:lnTo>
                    <a:pt x="11663" y="510"/>
                  </a:lnTo>
                  <a:lnTo>
                    <a:pt x="11649" y="491"/>
                  </a:lnTo>
                  <a:lnTo>
                    <a:pt x="11635" y="476"/>
                  </a:lnTo>
                  <a:lnTo>
                    <a:pt x="11616" y="462"/>
                  </a:lnTo>
                  <a:lnTo>
                    <a:pt x="11598" y="450"/>
                  </a:lnTo>
                  <a:lnTo>
                    <a:pt x="11579" y="441"/>
                  </a:lnTo>
                  <a:lnTo>
                    <a:pt x="11563" y="435"/>
                  </a:lnTo>
                  <a:lnTo>
                    <a:pt x="11533" y="432"/>
                  </a:lnTo>
                  <a:lnTo>
                    <a:pt x="11445" y="420"/>
                  </a:lnTo>
                  <a:lnTo>
                    <a:pt x="11312" y="406"/>
                  </a:lnTo>
                  <a:lnTo>
                    <a:pt x="11143" y="391"/>
                  </a:lnTo>
                  <a:lnTo>
                    <a:pt x="10696" y="359"/>
                  </a:lnTo>
                  <a:lnTo>
                    <a:pt x="10131" y="320"/>
                  </a:lnTo>
                  <a:lnTo>
                    <a:pt x="9469" y="278"/>
                  </a:lnTo>
                  <a:lnTo>
                    <a:pt x="8735" y="234"/>
                  </a:lnTo>
                  <a:lnTo>
                    <a:pt x="7954" y="192"/>
                  </a:lnTo>
                  <a:lnTo>
                    <a:pt x="7146" y="148"/>
                  </a:lnTo>
                  <a:lnTo>
                    <a:pt x="6337" y="110"/>
                  </a:lnTo>
                  <a:lnTo>
                    <a:pt x="5554" y="74"/>
                  </a:lnTo>
                  <a:lnTo>
                    <a:pt x="4817" y="45"/>
                  </a:lnTo>
                  <a:lnTo>
                    <a:pt x="4151" y="21"/>
                  </a:lnTo>
                  <a:lnTo>
                    <a:pt x="3581" y="6"/>
                  </a:lnTo>
                  <a:lnTo>
                    <a:pt x="3337" y="0"/>
                  </a:lnTo>
                  <a:lnTo>
                    <a:pt x="3130" y="0"/>
                  </a:lnTo>
                  <a:lnTo>
                    <a:pt x="2956" y="0"/>
                  </a:lnTo>
                  <a:lnTo>
                    <a:pt x="2819" y="6"/>
                  </a:lnTo>
                  <a:lnTo>
                    <a:pt x="2728" y="15"/>
                  </a:lnTo>
                  <a:lnTo>
                    <a:pt x="2698" y="18"/>
                  </a:lnTo>
                  <a:lnTo>
                    <a:pt x="2681" y="24"/>
                  </a:lnTo>
                  <a:lnTo>
                    <a:pt x="2649" y="41"/>
                  </a:lnTo>
                  <a:lnTo>
                    <a:pt x="2603" y="71"/>
                  </a:lnTo>
                  <a:lnTo>
                    <a:pt x="2482" y="160"/>
                  </a:lnTo>
                  <a:lnTo>
                    <a:pt x="2323" y="281"/>
                  </a:lnTo>
                  <a:lnTo>
                    <a:pt x="2131" y="432"/>
                  </a:lnTo>
                  <a:lnTo>
                    <a:pt x="1915" y="606"/>
                  </a:lnTo>
                  <a:lnTo>
                    <a:pt x="1680" y="796"/>
                  </a:lnTo>
                  <a:lnTo>
                    <a:pt x="1438" y="998"/>
                  </a:lnTo>
                  <a:lnTo>
                    <a:pt x="1192" y="1205"/>
                  </a:lnTo>
                  <a:lnTo>
                    <a:pt x="953" y="1405"/>
                  </a:lnTo>
                  <a:lnTo>
                    <a:pt x="722" y="1604"/>
                  </a:lnTo>
                  <a:lnTo>
                    <a:pt x="512" y="1784"/>
                  </a:lnTo>
                  <a:lnTo>
                    <a:pt x="328" y="1947"/>
                  </a:lnTo>
                  <a:lnTo>
                    <a:pt x="181" y="2086"/>
                  </a:lnTo>
                  <a:lnTo>
                    <a:pt x="71" y="2190"/>
                  </a:lnTo>
                  <a:lnTo>
                    <a:pt x="35" y="2228"/>
                  </a:lnTo>
                  <a:lnTo>
                    <a:pt x="12" y="2258"/>
                  </a:lnTo>
                  <a:lnTo>
                    <a:pt x="0" y="2276"/>
                  </a:lnTo>
                  <a:lnTo>
                    <a:pt x="3" y="2281"/>
                  </a:lnTo>
                  <a:lnTo>
                    <a:pt x="6" y="2281"/>
                  </a:lnTo>
                  <a:lnTo>
                    <a:pt x="174" y="2288"/>
                  </a:lnTo>
                  <a:lnTo>
                    <a:pt x="532" y="2302"/>
                  </a:lnTo>
                  <a:lnTo>
                    <a:pt x="1704" y="2350"/>
                  </a:lnTo>
                  <a:lnTo>
                    <a:pt x="5101" y="2497"/>
                  </a:lnTo>
                  <a:lnTo>
                    <a:pt x="6894" y="2571"/>
                  </a:lnTo>
                  <a:lnTo>
                    <a:pt x="7720" y="2604"/>
                  </a:lnTo>
                  <a:lnTo>
                    <a:pt x="8459" y="2631"/>
                  </a:lnTo>
                  <a:lnTo>
                    <a:pt x="9090" y="2655"/>
                  </a:lnTo>
                  <a:lnTo>
                    <a:pt x="9578" y="2666"/>
                  </a:lnTo>
                  <a:lnTo>
                    <a:pt x="9762" y="2669"/>
                  </a:lnTo>
                  <a:lnTo>
                    <a:pt x="9901" y="2672"/>
                  </a:lnTo>
                  <a:lnTo>
                    <a:pt x="9992" y="2669"/>
                  </a:lnTo>
                  <a:lnTo>
                    <a:pt x="10018" y="2666"/>
                  </a:lnTo>
                  <a:lnTo>
                    <a:pt x="10031" y="2666"/>
                  </a:lnTo>
                  <a:close/>
                </a:path>
              </a:pathLst>
            </a:custGeom>
            <a:solidFill>
              <a:srgbClr val="D5A1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85"/>
            <p:cNvSpPr>
              <a:spLocks/>
            </p:cNvSpPr>
            <p:nvPr/>
          </p:nvSpPr>
          <p:spPr bwMode="auto">
            <a:xfrm>
              <a:off x="3741" y="3926"/>
              <a:ext cx="228" cy="224"/>
            </a:xfrm>
            <a:custGeom>
              <a:avLst/>
              <a:gdLst/>
              <a:ahLst/>
              <a:cxnLst>
                <a:cxn ang="0">
                  <a:pos x="2254" y="683"/>
                </a:cxn>
                <a:cxn ang="0">
                  <a:pos x="2266" y="606"/>
                </a:cxn>
                <a:cxn ang="0">
                  <a:pos x="2275" y="536"/>
                </a:cxn>
                <a:cxn ang="0">
                  <a:pos x="2278" y="467"/>
                </a:cxn>
                <a:cxn ang="0">
                  <a:pos x="2278" y="406"/>
                </a:cxn>
                <a:cxn ang="0">
                  <a:pos x="2275" y="346"/>
                </a:cxn>
                <a:cxn ang="0">
                  <a:pos x="2266" y="290"/>
                </a:cxn>
                <a:cxn ang="0">
                  <a:pos x="2257" y="239"/>
                </a:cxn>
                <a:cxn ang="0">
                  <a:pos x="2245" y="195"/>
                </a:cxn>
                <a:cxn ang="0">
                  <a:pos x="2231" y="153"/>
                </a:cxn>
                <a:cxn ang="0">
                  <a:pos x="2210" y="116"/>
                </a:cxn>
                <a:cxn ang="0">
                  <a:pos x="2189" y="86"/>
                </a:cxn>
                <a:cxn ang="0">
                  <a:pos x="2169" y="56"/>
                </a:cxn>
                <a:cxn ang="0">
                  <a:pos x="2141" y="35"/>
                </a:cxn>
                <a:cxn ang="0">
                  <a:pos x="2115" y="18"/>
                </a:cxn>
                <a:cxn ang="0">
                  <a:pos x="2085" y="6"/>
                </a:cxn>
                <a:cxn ang="0">
                  <a:pos x="2057" y="0"/>
                </a:cxn>
                <a:cxn ang="0">
                  <a:pos x="2062" y="6"/>
                </a:cxn>
                <a:cxn ang="0">
                  <a:pos x="2080" y="21"/>
                </a:cxn>
                <a:cxn ang="0">
                  <a:pos x="2088" y="32"/>
                </a:cxn>
                <a:cxn ang="0">
                  <a:pos x="2097" y="48"/>
                </a:cxn>
                <a:cxn ang="0">
                  <a:pos x="2106" y="65"/>
                </a:cxn>
                <a:cxn ang="0">
                  <a:pos x="2113" y="86"/>
                </a:cxn>
                <a:cxn ang="0">
                  <a:pos x="2118" y="109"/>
                </a:cxn>
                <a:cxn ang="0">
                  <a:pos x="2118" y="136"/>
                </a:cxn>
                <a:cxn ang="0">
                  <a:pos x="2113" y="169"/>
                </a:cxn>
                <a:cxn ang="0">
                  <a:pos x="2104" y="201"/>
                </a:cxn>
                <a:cxn ang="0">
                  <a:pos x="2085" y="237"/>
                </a:cxn>
                <a:cxn ang="0">
                  <a:pos x="2065" y="278"/>
                </a:cxn>
                <a:cxn ang="0">
                  <a:pos x="2032" y="320"/>
                </a:cxn>
                <a:cxn ang="0">
                  <a:pos x="1994" y="367"/>
                </a:cxn>
                <a:cxn ang="0">
                  <a:pos x="1852" y="511"/>
                </a:cxn>
                <a:cxn ang="0">
                  <a:pos x="1707" y="660"/>
                </a:cxn>
                <a:cxn ang="0">
                  <a:pos x="1559" y="808"/>
                </a:cxn>
                <a:cxn ang="0">
                  <a:pos x="1405" y="956"/>
                </a:cxn>
                <a:cxn ang="0">
                  <a:pos x="1251" y="1098"/>
                </a:cxn>
                <a:cxn ang="0">
                  <a:pos x="1100" y="1240"/>
                </a:cxn>
                <a:cxn ang="0">
                  <a:pos x="805" y="1506"/>
                </a:cxn>
                <a:cxn ang="0">
                  <a:pos x="535" y="1746"/>
                </a:cxn>
                <a:cxn ang="0">
                  <a:pos x="301" y="1947"/>
                </a:cxn>
                <a:cxn ang="0">
                  <a:pos x="119" y="2107"/>
                </a:cxn>
                <a:cxn ang="0">
                  <a:pos x="0" y="2214"/>
                </a:cxn>
                <a:cxn ang="0">
                  <a:pos x="701" y="2237"/>
                </a:cxn>
                <a:cxn ang="0">
                  <a:pos x="728" y="2225"/>
                </a:cxn>
                <a:cxn ang="0">
                  <a:pos x="760" y="2205"/>
                </a:cxn>
                <a:cxn ang="0">
                  <a:pos x="837" y="2146"/>
                </a:cxn>
                <a:cxn ang="0">
                  <a:pos x="932" y="2068"/>
                </a:cxn>
                <a:cxn ang="0">
                  <a:pos x="1039" y="1977"/>
                </a:cxn>
                <a:cxn ang="0">
                  <a:pos x="1153" y="1870"/>
                </a:cxn>
                <a:cxn ang="0">
                  <a:pos x="1278" y="1758"/>
                </a:cxn>
                <a:cxn ang="0">
                  <a:pos x="1532" y="1515"/>
                </a:cxn>
                <a:cxn ang="0">
                  <a:pos x="1772" y="1278"/>
                </a:cxn>
                <a:cxn ang="0">
                  <a:pos x="1979" y="1075"/>
                </a:cxn>
                <a:cxn ang="0">
                  <a:pos x="2171" y="878"/>
                </a:cxn>
                <a:cxn ang="0">
                  <a:pos x="2192" y="852"/>
                </a:cxn>
                <a:cxn ang="0">
                  <a:pos x="2207" y="825"/>
                </a:cxn>
                <a:cxn ang="0">
                  <a:pos x="2222" y="799"/>
                </a:cxn>
                <a:cxn ang="0">
                  <a:pos x="2234" y="769"/>
                </a:cxn>
                <a:cxn ang="0">
                  <a:pos x="2248" y="722"/>
                </a:cxn>
                <a:cxn ang="0">
                  <a:pos x="2254" y="683"/>
                </a:cxn>
              </a:cxnLst>
              <a:rect l="0" t="0" r="r" b="b"/>
              <a:pathLst>
                <a:path w="2278" h="2237">
                  <a:moveTo>
                    <a:pt x="2254" y="683"/>
                  </a:moveTo>
                  <a:lnTo>
                    <a:pt x="2266" y="606"/>
                  </a:lnTo>
                  <a:lnTo>
                    <a:pt x="2275" y="536"/>
                  </a:lnTo>
                  <a:lnTo>
                    <a:pt x="2278" y="467"/>
                  </a:lnTo>
                  <a:lnTo>
                    <a:pt x="2278" y="406"/>
                  </a:lnTo>
                  <a:lnTo>
                    <a:pt x="2275" y="346"/>
                  </a:lnTo>
                  <a:lnTo>
                    <a:pt x="2266" y="290"/>
                  </a:lnTo>
                  <a:lnTo>
                    <a:pt x="2257" y="239"/>
                  </a:lnTo>
                  <a:lnTo>
                    <a:pt x="2245" y="195"/>
                  </a:lnTo>
                  <a:lnTo>
                    <a:pt x="2231" y="153"/>
                  </a:lnTo>
                  <a:lnTo>
                    <a:pt x="2210" y="116"/>
                  </a:lnTo>
                  <a:lnTo>
                    <a:pt x="2189" y="86"/>
                  </a:lnTo>
                  <a:lnTo>
                    <a:pt x="2169" y="56"/>
                  </a:lnTo>
                  <a:lnTo>
                    <a:pt x="2141" y="35"/>
                  </a:lnTo>
                  <a:lnTo>
                    <a:pt x="2115" y="18"/>
                  </a:lnTo>
                  <a:lnTo>
                    <a:pt x="2085" y="6"/>
                  </a:lnTo>
                  <a:lnTo>
                    <a:pt x="2057" y="0"/>
                  </a:lnTo>
                  <a:lnTo>
                    <a:pt x="2062" y="6"/>
                  </a:lnTo>
                  <a:lnTo>
                    <a:pt x="2080" y="21"/>
                  </a:lnTo>
                  <a:lnTo>
                    <a:pt x="2088" y="32"/>
                  </a:lnTo>
                  <a:lnTo>
                    <a:pt x="2097" y="48"/>
                  </a:lnTo>
                  <a:lnTo>
                    <a:pt x="2106" y="65"/>
                  </a:lnTo>
                  <a:lnTo>
                    <a:pt x="2113" y="86"/>
                  </a:lnTo>
                  <a:lnTo>
                    <a:pt x="2118" y="109"/>
                  </a:lnTo>
                  <a:lnTo>
                    <a:pt x="2118" y="136"/>
                  </a:lnTo>
                  <a:lnTo>
                    <a:pt x="2113" y="169"/>
                  </a:lnTo>
                  <a:lnTo>
                    <a:pt x="2104" y="201"/>
                  </a:lnTo>
                  <a:lnTo>
                    <a:pt x="2085" y="237"/>
                  </a:lnTo>
                  <a:lnTo>
                    <a:pt x="2065" y="278"/>
                  </a:lnTo>
                  <a:lnTo>
                    <a:pt x="2032" y="320"/>
                  </a:lnTo>
                  <a:lnTo>
                    <a:pt x="1994" y="367"/>
                  </a:lnTo>
                  <a:lnTo>
                    <a:pt x="1852" y="511"/>
                  </a:lnTo>
                  <a:lnTo>
                    <a:pt x="1707" y="660"/>
                  </a:lnTo>
                  <a:lnTo>
                    <a:pt x="1559" y="808"/>
                  </a:lnTo>
                  <a:lnTo>
                    <a:pt x="1405" y="956"/>
                  </a:lnTo>
                  <a:lnTo>
                    <a:pt x="1251" y="1098"/>
                  </a:lnTo>
                  <a:lnTo>
                    <a:pt x="1100" y="1240"/>
                  </a:lnTo>
                  <a:lnTo>
                    <a:pt x="805" y="1506"/>
                  </a:lnTo>
                  <a:lnTo>
                    <a:pt x="535" y="1746"/>
                  </a:lnTo>
                  <a:lnTo>
                    <a:pt x="301" y="1947"/>
                  </a:lnTo>
                  <a:lnTo>
                    <a:pt x="119" y="2107"/>
                  </a:lnTo>
                  <a:lnTo>
                    <a:pt x="0" y="2214"/>
                  </a:lnTo>
                  <a:lnTo>
                    <a:pt x="701" y="2237"/>
                  </a:lnTo>
                  <a:lnTo>
                    <a:pt x="728" y="2225"/>
                  </a:lnTo>
                  <a:lnTo>
                    <a:pt x="760" y="2205"/>
                  </a:lnTo>
                  <a:lnTo>
                    <a:pt x="837" y="2146"/>
                  </a:lnTo>
                  <a:lnTo>
                    <a:pt x="932" y="2068"/>
                  </a:lnTo>
                  <a:lnTo>
                    <a:pt x="1039" y="1977"/>
                  </a:lnTo>
                  <a:lnTo>
                    <a:pt x="1153" y="1870"/>
                  </a:lnTo>
                  <a:lnTo>
                    <a:pt x="1278" y="1758"/>
                  </a:lnTo>
                  <a:lnTo>
                    <a:pt x="1532" y="1515"/>
                  </a:lnTo>
                  <a:lnTo>
                    <a:pt x="1772" y="1278"/>
                  </a:lnTo>
                  <a:lnTo>
                    <a:pt x="1979" y="1075"/>
                  </a:lnTo>
                  <a:lnTo>
                    <a:pt x="2171" y="878"/>
                  </a:lnTo>
                  <a:lnTo>
                    <a:pt x="2192" y="852"/>
                  </a:lnTo>
                  <a:lnTo>
                    <a:pt x="2207" y="825"/>
                  </a:lnTo>
                  <a:lnTo>
                    <a:pt x="2222" y="799"/>
                  </a:lnTo>
                  <a:lnTo>
                    <a:pt x="2234" y="769"/>
                  </a:lnTo>
                  <a:lnTo>
                    <a:pt x="2248" y="722"/>
                  </a:lnTo>
                  <a:lnTo>
                    <a:pt x="2254" y="683"/>
                  </a:lnTo>
                  <a:close/>
                </a:path>
              </a:pathLst>
            </a:custGeom>
            <a:solidFill>
              <a:srgbClr val="AB81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86"/>
            <p:cNvSpPr>
              <a:spLocks/>
            </p:cNvSpPr>
            <p:nvPr/>
          </p:nvSpPr>
          <p:spPr bwMode="auto">
            <a:xfrm>
              <a:off x="2839" y="3875"/>
              <a:ext cx="1024" cy="187"/>
            </a:xfrm>
            <a:custGeom>
              <a:avLst/>
              <a:gdLst/>
              <a:ahLst/>
              <a:cxnLst>
                <a:cxn ang="0">
                  <a:pos x="130" y="1758"/>
                </a:cxn>
                <a:cxn ang="0">
                  <a:pos x="496" y="1444"/>
                </a:cxn>
                <a:cxn ang="0">
                  <a:pos x="1206" y="841"/>
                </a:cxn>
                <a:cxn ang="0">
                  <a:pos x="1741" y="393"/>
                </a:cxn>
                <a:cxn ang="0">
                  <a:pos x="2031" y="163"/>
                </a:cxn>
                <a:cxn ang="0">
                  <a:pos x="2192" y="51"/>
                </a:cxn>
                <a:cxn ang="0">
                  <a:pos x="2259" y="9"/>
                </a:cxn>
                <a:cxn ang="0">
                  <a:pos x="2315" y="0"/>
                </a:cxn>
                <a:cxn ang="0">
                  <a:pos x="2650" y="9"/>
                </a:cxn>
                <a:cxn ang="0">
                  <a:pos x="3520" y="44"/>
                </a:cxn>
                <a:cxn ang="0">
                  <a:pos x="6112" y="174"/>
                </a:cxn>
                <a:cxn ang="0">
                  <a:pos x="8772" y="325"/>
                </a:cxn>
                <a:cxn ang="0">
                  <a:pos x="9725" y="388"/>
                </a:cxn>
                <a:cxn ang="0">
                  <a:pos x="10142" y="427"/>
                </a:cxn>
                <a:cxn ang="0">
                  <a:pos x="10231" y="438"/>
                </a:cxn>
                <a:cxn ang="0">
                  <a:pos x="10234" y="444"/>
                </a:cxn>
                <a:cxn ang="0">
                  <a:pos x="10160" y="450"/>
                </a:cxn>
                <a:cxn ang="0">
                  <a:pos x="9751" y="446"/>
                </a:cxn>
                <a:cxn ang="0">
                  <a:pos x="8787" y="420"/>
                </a:cxn>
                <a:cxn ang="0">
                  <a:pos x="6804" y="349"/>
                </a:cxn>
                <a:cxn ang="0">
                  <a:pos x="3162" y="211"/>
                </a:cxn>
                <a:cxn ang="0">
                  <a:pos x="2710" y="198"/>
                </a:cxn>
                <a:cxn ang="0">
                  <a:pos x="2573" y="202"/>
                </a:cxn>
                <a:cxn ang="0">
                  <a:pos x="2461" y="213"/>
                </a:cxn>
                <a:cxn ang="0">
                  <a:pos x="2357" y="237"/>
                </a:cxn>
                <a:cxn ang="0">
                  <a:pos x="2259" y="269"/>
                </a:cxn>
                <a:cxn ang="0">
                  <a:pos x="2159" y="316"/>
                </a:cxn>
                <a:cxn ang="0">
                  <a:pos x="2050" y="379"/>
                </a:cxn>
                <a:cxn ang="0">
                  <a:pos x="1778" y="557"/>
                </a:cxn>
                <a:cxn ang="0">
                  <a:pos x="1582" y="692"/>
                </a:cxn>
                <a:cxn ang="0">
                  <a:pos x="630" y="1396"/>
                </a:cxn>
                <a:cxn ang="0">
                  <a:pos x="0" y="1865"/>
                </a:cxn>
                <a:cxn ang="0">
                  <a:pos x="61" y="1814"/>
                </a:cxn>
              </a:cxnLst>
              <a:rect l="0" t="0" r="r" b="b"/>
              <a:pathLst>
                <a:path w="10239" h="1865">
                  <a:moveTo>
                    <a:pt x="61" y="1814"/>
                  </a:moveTo>
                  <a:lnTo>
                    <a:pt x="130" y="1758"/>
                  </a:lnTo>
                  <a:lnTo>
                    <a:pt x="226" y="1675"/>
                  </a:lnTo>
                  <a:lnTo>
                    <a:pt x="496" y="1444"/>
                  </a:lnTo>
                  <a:lnTo>
                    <a:pt x="837" y="1154"/>
                  </a:lnTo>
                  <a:lnTo>
                    <a:pt x="1206" y="841"/>
                  </a:lnTo>
                  <a:lnTo>
                    <a:pt x="1571" y="532"/>
                  </a:lnTo>
                  <a:lnTo>
                    <a:pt x="1741" y="393"/>
                  </a:lnTo>
                  <a:lnTo>
                    <a:pt x="1896" y="269"/>
                  </a:lnTo>
                  <a:lnTo>
                    <a:pt x="2031" y="163"/>
                  </a:lnTo>
                  <a:lnTo>
                    <a:pt x="2145" y="79"/>
                  </a:lnTo>
                  <a:lnTo>
                    <a:pt x="2192" y="51"/>
                  </a:lnTo>
                  <a:lnTo>
                    <a:pt x="2227" y="27"/>
                  </a:lnTo>
                  <a:lnTo>
                    <a:pt x="2259" y="9"/>
                  </a:lnTo>
                  <a:lnTo>
                    <a:pt x="2280" y="3"/>
                  </a:lnTo>
                  <a:lnTo>
                    <a:pt x="2315" y="0"/>
                  </a:lnTo>
                  <a:lnTo>
                    <a:pt x="2393" y="3"/>
                  </a:lnTo>
                  <a:lnTo>
                    <a:pt x="2650" y="9"/>
                  </a:lnTo>
                  <a:lnTo>
                    <a:pt x="3032" y="23"/>
                  </a:lnTo>
                  <a:lnTo>
                    <a:pt x="3520" y="44"/>
                  </a:lnTo>
                  <a:lnTo>
                    <a:pt x="4727" y="104"/>
                  </a:lnTo>
                  <a:lnTo>
                    <a:pt x="6112" y="174"/>
                  </a:lnTo>
                  <a:lnTo>
                    <a:pt x="7515" y="251"/>
                  </a:lnTo>
                  <a:lnTo>
                    <a:pt x="8772" y="325"/>
                  </a:lnTo>
                  <a:lnTo>
                    <a:pt x="9295" y="358"/>
                  </a:lnTo>
                  <a:lnTo>
                    <a:pt x="9725" y="388"/>
                  </a:lnTo>
                  <a:lnTo>
                    <a:pt x="10036" y="414"/>
                  </a:lnTo>
                  <a:lnTo>
                    <a:pt x="10142" y="427"/>
                  </a:lnTo>
                  <a:lnTo>
                    <a:pt x="10213" y="435"/>
                  </a:lnTo>
                  <a:lnTo>
                    <a:pt x="10231" y="438"/>
                  </a:lnTo>
                  <a:lnTo>
                    <a:pt x="10239" y="441"/>
                  </a:lnTo>
                  <a:lnTo>
                    <a:pt x="10234" y="444"/>
                  </a:lnTo>
                  <a:lnTo>
                    <a:pt x="10218" y="446"/>
                  </a:lnTo>
                  <a:lnTo>
                    <a:pt x="10160" y="450"/>
                  </a:lnTo>
                  <a:lnTo>
                    <a:pt x="10059" y="450"/>
                  </a:lnTo>
                  <a:lnTo>
                    <a:pt x="9751" y="446"/>
                  </a:lnTo>
                  <a:lnTo>
                    <a:pt x="9319" y="435"/>
                  </a:lnTo>
                  <a:lnTo>
                    <a:pt x="8787" y="420"/>
                  </a:lnTo>
                  <a:lnTo>
                    <a:pt x="8175" y="399"/>
                  </a:lnTo>
                  <a:lnTo>
                    <a:pt x="6804" y="349"/>
                  </a:lnTo>
                  <a:lnTo>
                    <a:pt x="4118" y="246"/>
                  </a:lnTo>
                  <a:lnTo>
                    <a:pt x="3162" y="211"/>
                  </a:lnTo>
                  <a:lnTo>
                    <a:pt x="2863" y="202"/>
                  </a:lnTo>
                  <a:lnTo>
                    <a:pt x="2710" y="198"/>
                  </a:lnTo>
                  <a:lnTo>
                    <a:pt x="2638" y="198"/>
                  </a:lnTo>
                  <a:lnTo>
                    <a:pt x="2573" y="202"/>
                  </a:lnTo>
                  <a:lnTo>
                    <a:pt x="2514" y="207"/>
                  </a:lnTo>
                  <a:lnTo>
                    <a:pt x="2461" y="213"/>
                  </a:lnTo>
                  <a:lnTo>
                    <a:pt x="2408" y="222"/>
                  </a:lnTo>
                  <a:lnTo>
                    <a:pt x="2357" y="237"/>
                  </a:lnTo>
                  <a:lnTo>
                    <a:pt x="2307" y="251"/>
                  </a:lnTo>
                  <a:lnTo>
                    <a:pt x="2259" y="269"/>
                  </a:lnTo>
                  <a:lnTo>
                    <a:pt x="2210" y="290"/>
                  </a:lnTo>
                  <a:lnTo>
                    <a:pt x="2159" y="316"/>
                  </a:lnTo>
                  <a:lnTo>
                    <a:pt x="2106" y="346"/>
                  </a:lnTo>
                  <a:lnTo>
                    <a:pt x="2050" y="379"/>
                  </a:lnTo>
                  <a:lnTo>
                    <a:pt x="1925" y="459"/>
                  </a:lnTo>
                  <a:lnTo>
                    <a:pt x="1778" y="557"/>
                  </a:lnTo>
                  <a:lnTo>
                    <a:pt x="1694" y="613"/>
                  </a:lnTo>
                  <a:lnTo>
                    <a:pt x="1582" y="692"/>
                  </a:lnTo>
                  <a:lnTo>
                    <a:pt x="1301" y="899"/>
                  </a:lnTo>
                  <a:lnTo>
                    <a:pt x="630" y="1396"/>
                  </a:lnTo>
                  <a:lnTo>
                    <a:pt x="103" y="1791"/>
                  </a:lnTo>
                  <a:lnTo>
                    <a:pt x="0" y="1865"/>
                  </a:lnTo>
                  <a:lnTo>
                    <a:pt x="8" y="1856"/>
                  </a:lnTo>
                  <a:lnTo>
                    <a:pt x="61" y="1814"/>
                  </a:lnTo>
                  <a:close/>
                </a:path>
              </a:pathLst>
            </a:custGeom>
            <a:solidFill>
              <a:srgbClr val="E7B8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87"/>
            <p:cNvSpPr>
              <a:spLocks/>
            </p:cNvSpPr>
            <p:nvPr/>
          </p:nvSpPr>
          <p:spPr bwMode="auto">
            <a:xfrm>
              <a:off x="3147" y="3923"/>
              <a:ext cx="697" cy="169"/>
            </a:xfrm>
            <a:custGeom>
              <a:avLst/>
              <a:gdLst/>
              <a:ahLst/>
              <a:cxnLst>
                <a:cxn ang="0">
                  <a:pos x="1083" y="278"/>
                </a:cxn>
                <a:cxn ang="0">
                  <a:pos x="660" y="479"/>
                </a:cxn>
                <a:cxn ang="0">
                  <a:pos x="317" y="671"/>
                </a:cxn>
                <a:cxn ang="0">
                  <a:pos x="154" y="787"/>
                </a:cxn>
                <a:cxn ang="0">
                  <a:pos x="42" y="896"/>
                </a:cxn>
                <a:cxn ang="0">
                  <a:pos x="3" y="959"/>
                </a:cxn>
                <a:cxn ang="0">
                  <a:pos x="0" y="1003"/>
                </a:cxn>
                <a:cxn ang="0">
                  <a:pos x="21" y="1041"/>
                </a:cxn>
                <a:cxn ang="0">
                  <a:pos x="65" y="1071"/>
                </a:cxn>
                <a:cxn ang="0">
                  <a:pos x="202" y="1110"/>
                </a:cxn>
                <a:cxn ang="0">
                  <a:pos x="870" y="1198"/>
                </a:cxn>
                <a:cxn ang="0">
                  <a:pos x="1172" y="1243"/>
                </a:cxn>
                <a:cxn ang="0">
                  <a:pos x="1376" y="1301"/>
                </a:cxn>
                <a:cxn ang="0">
                  <a:pos x="1589" y="1396"/>
                </a:cxn>
                <a:cxn ang="0">
                  <a:pos x="1855" y="1550"/>
                </a:cxn>
                <a:cxn ang="0">
                  <a:pos x="2045" y="1642"/>
                </a:cxn>
                <a:cxn ang="0">
                  <a:pos x="2231" y="1686"/>
                </a:cxn>
                <a:cxn ang="0">
                  <a:pos x="2361" y="1692"/>
                </a:cxn>
                <a:cxn ang="0">
                  <a:pos x="2575" y="1677"/>
                </a:cxn>
                <a:cxn ang="0">
                  <a:pos x="3000" y="1589"/>
                </a:cxn>
                <a:cxn ang="0">
                  <a:pos x="3249" y="1538"/>
                </a:cxn>
                <a:cxn ang="0">
                  <a:pos x="3495" y="1515"/>
                </a:cxn>
                <a:cxn ang="0">
                  <a:pos x="3734" y="1517"/>
                </a:cxn>
                <a:cxn ang="0">
                  <a:pos x="4116" y="1550"/>
                </a:cxn>
                <a:cxn ang="0">
                  <a:pos x="4652" y="1624"/>
                </a:cxn>
                <a:cxn ang="0">
                  <a:pos x="4873" y="1638"/>
                </a:cxn>
                <a:cxn ang="0">
                  <a:pos x="5012" y="1627"/>
                </a:cxn>
                <a:cxn ang="0">
                  <a:pos x="5128" y="1589"/>
                </a:cxn>
                <a:cxn ang="0">
                  <a:pos x="5219" y="1529"/>
                </a:cxn>
                <a:cxn ang="0">
                  <a:pos x="5344" y="1408"/>
                </a:cxn>
                <a:cxn ang="0">
                  <a:pos x="5501" y="1189"/>
                </a:cxn>
                <a:cxn ang="0">
                  <a:pos x="5616" y="1026"/>
                </a:cxn>
                <a:cxn ang="0">
                  <a:pos x="5738" y="911"/>
                </a:cxn>
                <a:cxn ang="0">
                  <a:pos x="5823" y="855"/>
                </a:cxn>
                <a:cxn ang="0">
                  <a:pos x="5968" y="790"/>
                </a:cxn>
                <a:cxn ang="0">
                  <a:pos x="6255" y="641"/>
                </a:cxn>
                <a:cxn ang="0">
                  <a:pos x="6563" y="449"/>
                </a:cxn>
                <a:cxn ang="0">
                  <a:pos x="6820" y="257"/>
                </a:cxn>
                <a:cxn ang="0">
                  <a:pos x="6930" y="153"/>
                </a:cxn>
                <a:cxn ang="0">
                  <a:pos x="6962" y="95"/>
                </a:cxn>
                <a:cxn ang="0">
                  <a:pos x="6942" y="65"/>
                </a:cxn>
                <a:cxn ang="0">
                  <a:pos x="6788" y="58"/>
                </a:cxn>
                <a:cxn ang="0">
                  <a:pos x="5201" y="18"/>
                </a:cxn>
                <a:cxn ang="0">
                  <a:pos x="3823" y="0"/>
                </a:cxn>
                <a:cxn ang="0">
                  <a:pos x="2707" y="11"/>
                </a:cxn>
                <a:cxn ang="0">
                  <a:pos x="2131" y="41"/>
                </a:cxn>
                <a:cxn ang="0">
                  <a:pos x="1675" y="85"/>
                </a:cxn>
                <a:cxn ang="0">
                  <a:pos x="1411" y="142"/>
                </a:cxn>
              </a:cxnLst>
              <a:rect l="0" t="0" r="r" b="b"/>
              <a:pathLst>
                <a:path w="6962" h="1692">
                  <a:moveTo>
                    <a:pt x="1373" y="153"/>
                  </a:moveTo>
                  <a:lnTo>
                    <a:pt x="1202" y="225"/>
                  </a:lnTo>
                  <a:lnTo>
                    <a:pt x="1083" y="278"/>
                  </a:lnTo>
                  <a:lnTo>
                    <a:pt x="950" y="339"/>
                  </a:lnTo>
                  <a:lnTo>
                    <a:pt x="808" y="408"/>
                  </a:lnTo>
                  <a:lnTo>
                    <a:pt x="660" y="479"/>
                  </a:lnTo>
                  <a:lnTo>
                    <a:pt x="518" y="555"/>
                  </a:lnTo>
                  <a:lnTo>
                    <a:pt x="382" y="632"/>
                  </a:lnTo>
                  <a:lnTo>
                    <a:pt x="317" y="671"/>
                  </a:lnTo>
                  <a:lnTo>
                    <a:pt x="258" y="713"/>
                  </a:lnTo>
                  <a:lnTo>
                    <a:pt x="204" y="751"/>
                  </a:lnTo>
                  <a:lnTo>
                    <a:pt x="154" y="787"/>
                  </a:lnTo>
                  <a:lnTo>
                    <a:pt x="110" y="825"/>
                  </a:lnTo>
                  <a:lnTo>
                    <a:pt x="72" y="860"/>
                  </a:lnTo>
                  <a:lnTo>
                    <a:pt x="42" y="896"/>
                  </a:lnTo>
                  <a:lnTo>
                    <a:pt x="18" y="929"/>
                  </a:lnTo>
                  <a:lnTo>
                    <a:pt x="9" y="943"/>
                  </a:lnTo>
                  <a:lnTo>
                    <a:pt x="3" y="959"/>
                  </a:lnTo>
                  <a:lnTo>
                    <a:pt x="0" y="973"/>
                  </a:lnTo>
                  <a:lnTo>
                    <a:pt x="0" y="987"/>
                  </a:lnTo>
                  <a:lnTo>
                    <a:pt x="0" y="1003"/>
                  </a:lnTo>
                  <a:lnTo>
                    <a:pt x="3" y="1015"/>
                  </a:lnTo>
                  <a:lnTo>
                    <a:pt x="12" y="1026"/>
                  </a:lnTo>
                  <a:lnTo>
                    <a:pt x="21" y="1041"/>
                  </a:lnTo>
                  <a:lnTo>
                    <a:pt x="33" y="1050"/>
                  </a:lnTo>
                  <a:lnTo>
                    <a:pt x="47" y="1062"/>
                  </a:lnTo>
                  <a:lnTo>
                    <a:pt x="65" y="1071"/>
                  </a:lnTo>
                  <a:lnTo>
                    <a:pt x="86" y="1082"/>
                  </a:lnTo>
                  <a:lnTo>
                    <a:pt x="139" y="1097"/>
                  </a:lnTo>
                  <a:lnTo>
                    <a:pt x="202" y="1110"/>
                  </a:lnTo>
                  <a:lnTo>
                    <a:pt x="465" y="1148"/>
                  </a:lnTo>
                  <a:lnTo>
                    <a:pt x="684" y="1175"/>
                  </a:lnTo>
                  <a:lnTo>
                    <a:pt x="870" y="1198"/>
                  </a:lnTo>
                  <a:lnTo>
                    <a:pt x="1030" y="1219"/>
                  </a:lnTo>
                  <a:lnTo>
                    <a:pt x="1104" y="1231"/>
                  </a:lnTo>
                  <a:lnTo>
                    <a:pt x="1172" y="1243"/>
                  </a:lnTo>
                  <a:lnTo>
                    <a:pt x="1239" y="1260"/>
                  </a:lnTo>
                  <a:lnTo>
                    <a:pt x="1308" y="1278"/>
                  </a:lnTo>
                  <a:lnTo>
                    <a:pt x="1376" y="1301"/>
                  </a:lnTo>
                  <a:lnTo>
                    <a:pt x="1444" y="1328"/>
                  </a:lnTo>
                  <a:lnTo>
                    <a:pt x="1515" y="1361"/>
                  </a:lnTo>
                  <a:lnTo>
                    <a:pt x="1589" y="1396"/>
                  </a:lnTo>
                  <a:lnTo>
                    <a:pt x="1663" y="1438"/>
                  </a:lnTo>
                  <a:lnTo>
                    <a:pt x="1731" y="1476"/>
                  </a:lnTo>
                  <a:lnTo>
                    <a:pt x="1855" y="1550"/>
                  </a:lnTo>
                  <a:lnTo>
                    <a:pt x="1917" y="1586"/>
                  </a:lnTo>
                  <a:lnTo>
                    <a:pt x="1980" y="1615"/>
                  </a:lnTo>
                  <a:lnTo>
                    <a:pt x="2045" y="1642"/>
                  </a:lnTo>
                  <a:lnTo>
                    <a:pt x="2115" y="1663"/>
                  </a:lnTo>
                  <a:lnTo>
                    <a:pt x="2190" y="1680"/>
                  </a:lnTo>
                  <a:lnTo>
                    <a:pt x="2231" y="1686"/>
                  </a:lnTo>
                  <a:lnTo>
                    <a:pt x="2273" y="1689"/>
                  </a:lnTo>
                  <a:lnTo>
                    <a:pt x="2317" y="1692"/>
                  </a:lnTo>
                  <a:lnTo>
                    <a:pt x="2361" y="1692"/>
                  </a:lnTo>
                  <a:lnTo>
                    <a:pt x="2412" y="1692"/>
                  </a:lnTo>
                  <a:lnTo>
                    <a:pt x="2462" y="1689"/>
                  </a:lnTo>
                  <a:lnTo>
                    <a:pt x="2575" y="1677"/>
                  </a:lnTo>
                  <a:lnTo>
                    <a:pt x="2702" y="1657"/>
                  </a:lnTo>
                  <a:lnTo>
                    <a:pt x="2844" y="1627"/>
                  </a:lnTo>
                  <a:lnTo>
                    <a:pt x="3000" y="1589"/>
                  </a:lnTo>
                  <a:lnTo>
                    <a:pt x="3084" y="1568"/>
                  </a:lnTo>
                  <a:lnTo>
                    <a:pt x="3166" y="1550"/>
                  </a:lnTo>
                  <a:lnTo>
                    <a:pt x="3249" y="1538"/>
                  </a:lnTo>
                  <a:lnTo>
                    <a:pt x="3328" y="1526"/>
                  </a:lnTo>
                  <a:lnTo>
                    <a:pt x="3412" y="1521"/>
                  </a:lnTo>
                  <a:lnTo>
                    <a:pt x="3495" y="1515"/>
                  </a:lnTo>
                  <a:lnTo>
                    <a:pt x="3574" y="1515"/>
                  </a:lnTo>
                  <a:lnTo>
                    <a:pt x="3655" y="1515"/>
                  </a:lnTo>
                  <a:lnTo>
                    <a:pt x="3734" y="1517"/>
                  </a:lnTo>
                  <a:lnTo>
                    <a:pt x="3811" y="1521"/>
                  </a:lnTo>
                  <a:lnTo>
                    <a:pt x="3969" y="1533"/>
                  </a:lnTo>
                  <a:lnTo>
                    <a:pt x="4116" y="1550"/>
                  </a:lnTo>
                  <a:lnTo>
                    <a:pt x="4261" y="1571"/>
                  </a:lnTo>
                  <a:lnTo>
                    <a:pt x="4530" y="1609"/>
                  </a:lnTo>
                  <a:lnTo>
                    <a:pt x="4652" y="1624"/>
                  </a:lnTo>
                  <a:lnTo>
                    <a:pt x="4767" y="1636"/>
                  </a:lnTo>
                  <a:lnTo>
                    <a:pt x="4820" y="1638"/>
                  </a:lnTo>
                  <a:lnTo>
                    <a:pt x="4873" y="1638"/>
                  </a:lnTo>
                  <a:lnTo>
                    <a:pt x="4920" y="1636"/>
                  </a:lnTo>
                  <a:lnTo>
                    <a:pt x="4968" y="1633"/>
                  </a:lnTo>
                  <a:lnTo>
                    <a:pt x="5012" y="1627"/>
                  </a:lnTo>
                  <a:lnTo>
                    <a:pt x="5054" y="1619"/>
                  </a:lnTo>
                  <a:lnTo>
                    <a:pt x="5092" y="1603"/>
                  </a:lnTo>
                  <a:lnTo>
                    <a:pt x="5128" y="1589"/>
                  </a:lnTo>
                  <a:lnTo>
                    <a:pt x="5161" y="1571"/>
                  </a:lnTo>
                  <a:lnTo>
                    <a:pt x="5190" y="1550"/>
                  </a:lnTo>
                  <a:lnTo>
                    <a:pt x="5219" y="1529"/>
                  </a:lnTo>
                  <a:lnTo>
                    <a:pt x="5247" y="1506"/>
                  </a:lnTo>
                  <a:lnTo>
                    <a:pt x="5296" y="1459"/>
                  </a:lnTo>
                  <a:lnTo>
                    <a:pt x="5344" y="1408"/>
                  </a:lnTo>
                  <a:lnTo>
                    <a:pt x="5385" y="1355"/>
                  </a:lnTo>
                  <a:lnTo>
                    <a:pt x="5427" y="1301"/>
                  </a:lnTo>
                  <a:lnTo>
                    <a:pt x="5501" y="1189"/>
                  </a:lnTo>
                  <a:lnTo>
                    <a:pt x="5536" y="1133"/>
                  </a:lnTo>
                  <a:lnTo>
                    <a:pt x="5577" y="1076"/>
                  </a:lnTo>
                  <a:lnTo>
                    <a:pt x="5616" y="1026"/>
                  </a:lnTo>
                  <a:lnTo>
                    <a:pt x="5661" y="976"/>
                  </a:lnTo>
                  <a:lnTo>
                    <a:pt x="5710" y="932"/>
                  </a:lnTo>
                  <a:lnTo>
                    <a:pt x="5738" y="911"/>
                  </a:lnTo>
                  <a:lnTo>
                    <a:pt x="5764" y="890"/>
                  </a:lnTo>
                  <a:lnTo>
                    <a:pt x="5794" y="869"/>
                  </a:lnTo>
                  <a:lnTo>
                    <a:pt x="5823" y="855"/>
                  </a:lnTo>
                  <a:lnTo>
                    <a:pt x="5856" y="837"/>
                  </a:lnTo>
                  <a:lnTo>
                    <a:pt x="5891" y="822"/>
                  </a:lnTo>
                  <a:lnTo>
                    <a:pt x="5968" y="790"/>
                  </a:lnTo>
                  <a:lnTo>
                    <a:pt x="6058" y="748"/>
                  </a:lnTo>
                  <a:lnTo>
                    <a:pt x="6154" y="697"/>
                  </a:lnTo>
                  <a:lnTo>
                    <a:pt x="6255" y="641"/>
                  </a:lnTo>
                  <a:lnTo>
                    <a:pt x="6358" y="580"/>
                  </a:lnTo>
                  <a:lnTo>
                    <a:pt x="6462" y="515"/>
                  </a:lnTo>
                  <a:lnTo>
                    <a:pt x="6563" y="449"/>
                  </a:lnTo>
                  <a:lnTo>
                    <a:pt x="6658" y="381"/>
                  </a:lnTo>
                  <a:lnTo>
                    <a:pt x="6744" y="319"/>
                  </a:lnTo>
                  <a:lnTo>
                    <a:pt x="6820" y="257"/>
                  </a:lnTo>
                  <a:lnTo>
                    <a:pt x="6883" y="200"/>
                  </a:lnTo>
                  <a:lnTo>
                    <a:pt x="6909" y="177"/>
                  </a:lnTo>
                  <a:lnTo>
                    <a:pt x="6930" y="153"/>
                  </a:lnTo>
                  <a:lnTo>
                    <a:pt x="6944" y="130"/>
                  </a:lnTo>
                  <a:lnTo>
                    <a:pt x="6957" y="112"/>
                  </a:lnTo>
                  <a:lnTo>
                    <a:pt x="6962" y="95"/>
                  </a:lnTo>
                  <a:lnTo>
                    <a:pt x="6962" y="83"/>
                  </a:lnTo>
                  <a:lnTo>
                    <a:pt x="6953" y="70"/>
                  </a:lnTo>
                  <a:lnTo>
                    <a:pt x="6942" y="65"/>
                  </a:lnTo>
                  <a:lnTo>
                    <a:pt x="6921" y="58"/>
                  </a:lnTo>
                  <a:lnTo>
                    <a:pt x="6897" y="58"/>
                  </a:lnTo>
                  <a:lnTo>
                    <a:pt x="6788" y="58"/>
                  </a:lnTo>
                  <a:lnTo>
                    <a:pt x="6595" y="53"/>
                  </a:lnTo>
                  <a:lnTo>
                    <a:pt x="6000" y="38"/>
                  </a:lnTo>
                  <a:lnTo>
                    <a:pt x="5201" y="18"/>
                  </a:lnTo>
                  <a:lnTo>
                    <a:pt x="4755" y="9"/>
                  </a:lnTo>
                  <a:lnTo>
                    <a:pt x="4290" y="2"/>
                  </a:lnTo>
                  <a:lnTo>
                    <a:pt x="3823" y="0"/>
                  </a:lnTo>
                  <a:lnTo>
                    <a:pt x="3361" y="0"/>
                  </a:lnTo>
                  <a:lnTo>
                    <a:pt x="2917" y="9"/>
                  </a:lnTo>
                  <a:lnTo>
                    <a:pt x="2707" y="11"/>
                  </a:lnTo>
                  <a:lnTo>
                    <a:pt x="2503" y="20"/>
                  </a:lnTo>
                  <a:lnTo>
                    <a:pt x="2311" y="29"/>
                  </a:lnTo>
                  <a:lnTo>
                    <a:pt x="2131" y="41"/>
                  </a:lnTo>
                  <a:lnTo>
                    <a:pt x="1964" y="53"/>
                  </a:lnTo>
                  <a:lnTo>
                    <a:pt x="1811" y="67"/>
                  </a:lnTo>
                  <a:lnTo>
                    <a:pt x="1675" y="85"/>
                  </a:lnTo>
                  <a:lnTo>
                    <a:pt x="1553" y="106"/>
                  </a:lnTo>
                  <a:lnTo>
                    <a:pt x="1453" y="130"/>
                  </a:lnTo>
                  <a:lnTo>
                    <a:pt x="1411" y="142"/>
                  </a:lnTo>
                  <a:lnTo>
                    <a:pt x="1373" y="153"/>
                  </a:lnTo>
                  <a:close/>
                </a:path>
              </a:pathLst>
            </a:custGeom>
            <a:solidFill>
              <a:srgbClr val="BD90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88"/>
            <p:cNvSpPr>
              <a:spLocks/>
            </p:cNvSpPr>
            <p:nvPr/>
          </p:nvSpPr>
          <p:spPr bwMode="auto">
            <a:xfrm>
              <a:off x="3285" y="3718"/>
              <a:ext cx="201" cy="196"/>
            </a:xfrm>
            <a:custGeom>
              <a:avLst/>
              <a:gdLst/>
              <a:ahLst/>
              <a:cxnLst>
                <a:cxn ang="0">
                  <a:pos x="1337" y="30"/>
                </a:cxn>
                <a:cxn ang="0">
                  <a:pos x="1264" y="127"/>
                </a:cxn>
                <a:cxn ang="0">
                  <a:pos x="1083" y="332"/>
                </a:cxn>
                <a:cxn ang="0">
                  <a:pos x="790" y="644"/>
                </a:cxn>
                <a:cxn ang="0">
                  <a:pos x="533" y="906"/>
                </a:cxn>
                <a:cxn ang="0">
                  <a:pos x="447" y="979"/>
                </a:cxn>
                <a:cxn ang="0">
                  <a:pos x="323" y="1089"/>
                </a:cxn>
                <a:cxn ang="0">
                  <a:pos x="225" y="1187"/>
                </a:cxn>
                <a:cxn ang="0">
                  <a:pos x="128" y="1302"/>
                </a:cxn>
                <a:cxn ang="0">
                  <a:pos x="50" y="1426"/>
                </a:cxn>
                <a:cxn ang="0">
                  <a:pos x="24" y="1491"/>
                </a:cxn>
                <a:cxn ang="0">
                  <a:pos x="6" y="1553"/>
                </a:cxn>
                <a:cxn ang="0">
                  <a:pos x="0" y="1615"/>
                </a:cxn>
                <a:cxn ang="0">
                  <a:pos x="9" y="1675"/>
                </a:cxn>
                <a:cxn ang="0">
                  <a:pos x="33" y="1731"/>
                </a:cxn>
                <a:cxn ang="0">
                  <a:pos x="74" y="1784"/>
                </a:cxn>
                <a:cxn ang="0">
                  <a:pos x="136" y="1831"/>
                </a:cxn>
                <a:cxn ang="0">
                  <a:pos x="207" y="1873"/>
                </a:cxn>
                <a:cxn ang="0">
                  <a:pos x="279" y="1908"/>
                </a:cxn>
                <a:cxn ang="0">
                  <a:pos x="347" y="1933"/>
                </a:cxn>
                <a:cxn ang="0">
                  <a:pos x="414" y="1950"/>
                </a:cxn>
                <a:cxn ang="0">
                  <a:pos x="482" y="1956"/>
                </a:cxn>
                <a:cxn ang="0">
                  <a:pos x="551" y="1959"/>
                </a:cxn>
                <a:cxn ang="0">
                  <a:pos x="616" y="1950"/>
                </a:cxn>
                <a:cxn ang="0">
                  <a:pos x="684" y="1935"/>
                </a:cxn>
                <a:cxn ang="0">
                  <a:pos x="814" y="1885"/>
                </a:cxn>
                <a:cxn ang="0">
                  <a:pos x="947" y="1810"/>
                </a:cxn>
                <a:cxn ang="0">
                  <a:pos x="1077" y="1710"/>
                </a:cxn>
                <a:cxn ang="0">
                  <a:pos x="1213" y="1585"/>
                </a:cxn>
                <a:cxn ang="0">
                  <a:pos x="1349" y="1432"/>
                </a:cxn>
                <a:cxn ang="0">
                  <a:pos x="1488" y="1257"/>
                </a:cxn>
                <a:cxn ang="0">
                  <a:pos x="1622" y="1068"/>
                </a:cxn>
                <a:cxn ang="0">
                  <a:pos x="1852" y="713"/>
                </a:cxn>
                <a:cxn ang="0">
                  <a:pos x="2009" y="446"/>
                </a:cxn>
              </a:cxnLst>
              <a:rect l="0" t="0" r="r" b="b"/>
              <a:pathLst>
                <a:path w="2009" h="1959">
                  <a:moveTo>
                    <a:pt x="1355" y="0"/>
                  </a:moveTo>
                  <a:lnTo>
                    <a:pt x="1337" y="30"/>
                  </a:lnTo>
                  <a:lnTo>
                    <a:pt x="1305" y="74"/>
                  </a:lnTo>
                  <a:lnTo>
                    <a:pt x="1264" y="127"/>
                  </a:lnTo>
                  <a:lnTo>
                    <a:pt x="1211" y="186"/>
                  </a:lnTo>
                  <a:lnTo>
                    <a:pt x="1083" y="332"/>
                  </a:lnTo>
                  <a:lnTo>
                    <a:pt x="941" y="488"/>
                  </a:lnTo>
                  <a:lnTo>
                    <a:pt x="790" y="644"/>
                  </a:lnTo>
                  <a:lnTo>
                    <a:pt x="651" y="787"/>
                  </a:lnTo>
                  <a:lnTo>
                    <a:pt x="533" y="906"/>
                  </a:lnTo>
                  <a:lnTo>
                    <a:pt x="486" y="946"/>
                  </a:lnTo>
                  <a:lnTo>
                    <a:pt x="447" y="979"/>
                  </a:lnTo>
                  <a:lnTo>
                    <a:pt x="370" y="1044"/>
                  </a:lnTo>
                  <a:lnTo>
                    <a:pt x="323" y="1089"/>
                  </a:lnTo>
                  <a:lnTo>
                    <a:pt x="275" y="1136"/>
                  </a:lnTo>
                  <a:lnTo>
                    <a:pt x="225" y="1187"/>
                  </a:lnTo>
                  <a:lnTo>
                    <a:pt x="175" y="1243"/>
                  </a:lnTo>
                  <a:lnTo>
                    <a:pt x="128" y="1302"/>
                  </a:lnTo>
                  <a:lnTo>
                    <a:pt x="86" y="1364"/>
                  </a:lnTo>
                  <a:lnTo>
                    <a:pt x="50" y="1426"/>
                  </a:lnTo>
                  <a:lnTo>
                    <a:pt x="36" y="1459"/>
                  </a:lnTo>
                  <a:lnTo>
                    <a:pt x="24" y="1491"/>
                  </a:lnTo>
                  <a:lnTo>
                    <a:pt x="12" y="1520"/>
                  </a:lnTo>
                  <a:lnTo>
                    <a:pt x="6" y="1553"/>
                  </a:lnTo>
                  <a:lnTo>
                    <a:pt x="0" y="1583"/>
                  </a:lnTo>
                  <a:lnTo>
                    <a:pt x="0" y="1615"/>
                  </a:lnTo>
                  <a:lnTo>
                    <a:pt x="3" y="1645"/>
                  </a:lnTo>
                  <a:lnTo>
                    <a:pt x="9" y="1675"/>
                  </a:lnTo>
                  <a:lnTo>
                    <a:pt x="17" y="1701"/>
                  </a:lnTo>
                  <a:lnTo>
                    <a:pt x="33" y="1731"/>
                  </a:lnTo>
                  <a:lnTo>
                    <a:pt x="50" y="1757"/>
                  </a:lnTo>
                  <a:lnTo>
                    <a:pt x="74" y="1784"/>
                  </a:lnTo>
                  <a:lnTo>
                    <a:pt x="103" y="1808"/>
                  </a:lnTo>
                  <a:lnTo>
                    <a:pt x="136" y="1831"/>
                  </a:lnTo>
                  <a:lnTo>
                    <a:pt x="172" y="1855"/>
                  </a:lnTo>
                  <a:lnTo>
                    <a:pt x="207" y="1873"/>
                  </a:lnTo>
                  <a:lnTo>
                    <a:pt x="242" y="1891"/>
                  </a:lnTo>
                  <a:lnTo>
                    <a:pt x="279" y="1908"/>
                  </a:lnTo>
                  <a:lnTo>
                    <a:pt x="314" y="1920"/>
                  </a:lnTo>
                  <a:lnTo>
                    <a:pt x="347" y="1933"/>
                  </a:lnTo>
                  <a:lnTo>
                    <a:pt x="382" y="1941"/>
                  </a:lnTo>
                  <a:lnTo>
                    <a:pt x="414" y="1950"/>
                  </a:lnTo>
                  <a:lnTo>
                    <a:pt x="450" y="1952"/>
                  </a:lnTo>
                  <a:lnTo>
                    <a:pt x="482" y="1956"/>
                  </a:lnTo>
                  <a:lnTo>
                    <a:pt x="518" y="1959"/>
                  </a:lnTo>
                  <a:lnTo>
                    <a:pt x="551" y="1959"/>
                  </a:lnTo>
                  <a:lnTo>
                    <a:pt x="583" y="1956"/>
                  </a:lnTo>
                  <a:lnTo>
                    <a:pt x="616" y="1950"/>
                  </a:lnTo>
                  <a:lnTo>
                    <a:pt x="651" y="1944"/>
                  </a:lnTo>
                  <a:lnTo>
                    <a:pt x="684" y="1935"/>
                  </a:lnTo>
                  <a:lnTo>
                    <a:pt x="749" y="1914"/>
                  </a:lnTo>
                  <a:lnTo>
                    <a:pt x="814" y="1885"/>
                  </a:lnTo>
                  <a:lnTo>
                    <a:pt x="882" y="1852"/>
                  </a:lnTo>
                  <a:lnTo>
                    <a:pt x="947" y="1810"/>
                  </a:lnTo>
                  <a:lnTo>
                    <a:pt x="1012" y="1764"/>
                  </a:lnTo>
                  <a:lnTo>
                    <a:pt x="1077" y="1710"/>
                  </a:lnTo>
                  <a:lnTo>
                    <a:pt x="1146" y="1650"/>
                  </a:lnTo>
                  <a:lnTo>
                    <a:pt x="1213" y="1585"/>
                  </a:lnTo>
                  <a:lnTo>
                    <a:pt x="1281" y="1515"/>
                  </a:lnTo>
                  <a:lnTo>
                    <a:pt x="1349" y="1432"/>
                  </a:lnTo>
                  <a:lnTo>
                    <a:pt x="1418" y="1346"/>
                  </a:lnTo>
                  <a:lnTo>
                    <a:pt x="1488" y="1257"/>
                  </a:lnTo>
                  <a:lnTo>
                    <a:pt x="1557" y="1162"/>
                  </a:lnTo>
                  <a:lnTo>
                    <a:pt x="1622" y="1068"/>
                  </a:lnTo>
                  <a:lnTo>
                    <a:pt x="1746" y="881"/>
                  </a:lnTo>
                  <a:lnTo>
                    <a:pt x="1852" y="713"/>
                  </a:lnTo>
                  <a:lnTo>
                    <a:pt x="1936" y="574"/>
                  </a:lnTo>
                  <a:lnTo>
                    <a:pt x="2009" y="446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3493" y="3628"/>
              <a:ext cx="352" cy="330"/>
            </a:xfrm>
            <a:custGeom>
              <a:avLst/>
              <a:gdLst/>
              <a:ahLst/>
              <a:cxnLst>
                <a:cxn ang="0">
                  <a:pos x="156" y="229"/>
                </a:cxn>
                <a:cxn ang="0">
                  <a:pos x="147" y="929"/>
                </a:cxn>
                <a:cxn ang="0">
                  <a:pos x="126" y="1630"/>
                </a:cxn>
                <a:cxn ang="0">
                  <a:pos x="103" y="2098"/>
                </a:cxn>
                <a:cxn ang="0">
                  <a:pos x="70" y="2518"/>
                </a:cxn>
                <a:cxn ang="0">
                  <a:pos x="40" y="2773"/>
                </a:cxn>
                <a:cxn ang="0">
                  <a:pos x="17" y="2903"/>
                </a:cxn>
                <a:cxn ang="0">
                  <a:pos x="0" y="2977"/>
                </a:cxn>
                <a:cxn ang="0">
                  <a:pos x="2" y="3022"/>
                </a:cxn>
                <a:cxn ang="0">
                  <a:pos x="23" y="3063"/>
                </a:cxn>
                <a:cxn ang="0">
                  <a:pos x="61" y="3099"/>
                </a:cxn>
                <a:cxn ang="0">
                  <a:pos x="114" y="3131"/>
                </a:cxn>
                <a:cxn ang="0">
                  <a:pos x="179" y="3161"/>
                </a:cxn>
                <a:cxn ang="0">
                  <a:pos x="301" y="3202"/>
                </a:cxn>
                <a:cxn ang="0">
                  <a:pos x="502" y="3243"/>
                </a:cxn>
                <a:cxn ang="0">
                  <a:pos x="739" y="3273"/>
                </a:cxn>
                <a:cxn ang="0">
                  <a:pos x="999" y="3291"/>
                </a:cxn>
                <a:cxn ang="0">
                  <a:pos x="1274" y="3296"/>
                </a:cxn>
                <a:cxn ang="0">
                  <a:pos x="1559" y="3294"/>
                </a:cxn>
                <a:cxn ang="0">
                  <a:pos x="1843" y="3278"/>
                </a:cxn>
                <a:cxn ang="0">
                  <a:pos x="2115" y="3255"/>
                </a:cxn>
                <a:cxn ang="0">
                  <a:pos x="2369" y="3222"/>
                </a:cxn>
                <a:cxn ang="0">
                  <a:pos x="2594" y="3182"/>
                </a:cxn>
                <a:cxn ang="0">
                  <a:pos x="2780" y="3134"/>
                </a:cxn>
                <a:cxn ang="0">
                  <a:pos x="2889" y="3090"/>
                </a:cxn>
                <a:cxn ang="0">
                  <a:pos x="2946" y="3060"/>
                </a:cxn>
                <a:cxn ang="0">
                  <a:pos x="2991" y="3027"/>
                </a:cxn>
                <a:cxn ang="0">
                  <a:pos x="3017" y="2995"/>
                </a:cxn>
                <a:cxn ang="0">
                  <a:pos x="3156" y="2534"/>
                </a:cxn>
                <a:cxn ang="0">
                  <a:pos x="3334" y="1900"/>
                </a:cxn>
                <a:cxn ang="0">
                  <a:pos x="3414" y="1572"/>
                </a:cxn>
                <a:cxn ang="0">
                  <a:pos x="3476" y="1266"/>
                </a:cxn>
                <a:cxn ang="0">
                  <a:pos x="3511" y="1012"/>
                </a:cxn>
                <a:cxn ang="0">
                  <a:pos x="3514" y="908"/>
                </a:cxn>
                <a:cxn ang="0">
                  <a:pos x="3509" y="829"/>
                </a:cxn>
                <a:cxn ang="0">
                  <a:pos x="3479" y="717"/>
                </a:cxn>
                <a:cxn ang="0">
                  <a:pos x="3437" y="610"/>
                </a:cxn>
                <a:cxn ang="0">
                  <a:pos x="3390" y="512"/>
                </a:cxn>
                <a:cxn ang="0">
                  <a:pos x="3286" y="329"/>
                </a:cxn>
                <a:cxn ang="0">
                  <a:pos x="3216" y="192"/>
                </a:cxn>
                <a:cxn ang="0">
                  <a:pos x="3177" y="101"/>
                </a:cxn>
                <a:cxn ang="0">
                  <a:pos x="3159" y="48"/>
                </a:cxn>
                <a:cxn ang="0">
                  <a:pos x="3124" y="32"/>
                </a:cxn>
                <a:cxn ang="0">
                  <a:pos x="3026" y="18"/>
                </a:cxn>
                <a:cxn ang="0">
                  <a:pos x="2875" y="9"/>
                </a:cxn>
                <a:cxn ang="0">
                  <a:pos x="2452" y="0"/>
                </a:cxn>
                <a:cxn ang="0">
                  <a:pos x="1929" y="9"/>
                </a:cxn>
                <a:cxn ang="0">
                  <a:pos x="1100" y="36"/>
                </a:cxn>
                <a:cxn ang="0">
                  <a:pos x="159" y="78"/>
                </a:cxn>
              </a:cxnLst>
              <a:rect l="0" t="0" r="r" b="b"/>
              <a:pathLst>
                <a:path w="3514" h="3296">
                  <a:moveTo>
                    <a:pt x="159" y="78"/>
                  </a:moveTo>
                  <a:lnTo>
                    <a:pt x="156" y="229"/>
                  </a:lnTo>
                  <a:lnTo>
                    <a:pt x="153" y="527"/>
                  </a:lnTo>
                  <a:lnTo>
                    <a:pt x="147" y="929"/>
                  </a:lnTo>
                  <a:lnTo>
                    <a:pt x="135" y="1391"/>
                  </a:lnTo>
                  <a:lnTo>
                    <a:pt x="126" y="1630"/>
                  </a:lnTo>
                  <a:lnTo>
                    <a:pt x="114" y="1867"/>
                  </a:lnTo>
                  <a:lnTo>
                    <a:pt x="103" y="2098"/>
                  </a:lnTo>
                  <a:lnTo>
                    <a:pt x="88" y="2318"/>
                  </a:lnTo>
                  <a:lnTo>
                    <a:pt x="70" y="2518"/>
                  </a:lnTo>
                  <a:lnTo>
                    <a:pt x="49" y="2693"/>
                  </a:lnTo>
                  <a:lnTo>
                    <a:pt x="40" y="2773"/>
                  </a:lnTo>
                  <a:lnTo>
                    <a:pt x="28" y="2841"/>
                  </a:lnTo>
                  <a:lnTo>
                    <a:pt x="17" y="2903"/>
                  </a:lnTo>
                  <a:lnTo>
                    <a:pt x="2" y="2953"/>
                  </a:lnTo>
                  <a:lnTo>
                    <a:pt x="0" y="2977"/>
                  </a:lnTo>
                  <a:lnTo>
                    <a:pt x="0" y="3001"/>
                  </a:lnTo>
                  <a:lnTo>
                    <a:pt x="2" y="3022"/>
                  </a:lnTo>
                  <a:lnTo>
                    <a:pt x="11" y="3043"/>
                  </a:lnTo>
                  <a:lnTo>
                    <a:pt x="23" y="3063"/>
                  </a:lnTo>
                  <a:lnTo>
                    <a:pt x="40" y="3080"/>
                  </a:lnTo>
                  <a:lnTo>
                    <a:pt x="61" y="3099"/>
                  </a:lnTo>
                  <a:lnTo>
                    <a:pt x="85" y="3117"/>
                  </a:lnTo>
                  <a:lnTo>
                    <a:pt x="114" y="3131"/>
                  </a:lnTo>
                  <a:lnTo>
                    <a:pt x="144" y="3148"/>
                  </a:lnTo>
                  <a:lnTo>
                    <a:pt x="179" y="3161"/>
                  </a:lnTo>
                  <a:lnTo>
                    <a:pt x="218" y="3175"/>
                  </a:lnTo>
                  <a:lnTo>
                    <a:pt x="301" y="3202"/>
                  </a:lnTo>
                  <a:lnTo>
                    <a:pt x="398" y="3222"/>
                  </a:lnTo>
                  <a:lnTo>
                    <a:pt x="502" y="3243"/>
                  </a:lnTo>
                  <a:lnTo>
                    <a:pt x="618" y="3259"/>
                  </a:lnTo>
                  <a:lnTo>
                    <a:pt x="739" y="3273"/>
                  </a:lnTo>
                  <a:lnTo>
                    <a:pt x="867" y="3282"/>
                  </a:lnTo>
                  <a:lnTo>
                    <a:pt x="999" y="3291"/>
                  </a:lnTo>
                  <a:lnTo>
                    <a:pt x="1135" y="3294"/>
                  </a:lnTo>
                  <a:lnTo>
                    <a:pt x="1274" y="3296"/>
                  </a:lnTo>
                  <a:lnTo>
                    <a:pt x="1416" y="3296"/>
                  </a:lnTo>
                  <a:lnTo>
                    <a:pt x="1559" y="3294"/>
                  </a:lnTo>
                  <a:lnTo>
                    <a:pt x="1701" y="3287"/>
                  </a:lnTo>
                  <a:lnTo>
                    <a:pt x="1843" y="3278"/>
                  </a:lnTo>
                  <a:lnTo>
                    <a:pt x="1982" y="3270"/>
                  </a:lnTo>
                  <a:lnTo>
                    <a:pt x="2115" y="3255"/>
                  </a:lnTo>
                  <a:lnTo>
                    <a:pt x="2245" y="3240"/>
                  </a:lnTo>
                  <a:lnTo>
                    <a:pt x="2369" y="3222"/>
                  </a:lnTo>
                  <a:lnTo>
                    <a:pt x="2484" y="3205"/>
                  </a:lnTo>
                  <a:lnTo>
                    <a:pt x="2594" y="3182"/>
                  </a:lnTo>
                  <a:lnTo>
                    <a:pt x="2691" y="3157"/>
                  </a:lnTo>
                  <a:lnTo>
                    <a:pt x="2780" y="3134"/>
                  </a:lnTo>
                  <a:lnTo>
                    <a:pt x="2858" y="3104"/>
                  </a:lnTo>
                  <a:lnTo>
                    <a:pt x="2889" y="3090"/>
                  </a:lnTo>
                  <a:lnTo>
                    <a:pt x="2919" y="3075"/>
                  </a:lnTo>
                  <a:lnTo>
                    <a:pt x="2946" y="3060"/>
                  </a:lnTo>
                  <a:lnTo>
                    <a:pt x="2970" y="3045"/>
                  </a:lnTo>
                  <a:lnTo>
                    <a:pt x="2991" y="3027"/>
                  </a:lnTo>
                  <a:lnTo>
                    <a:pt x="3005" y="3013"/>
                  </a:lnTo>
                  <a:lnTo>
                    <a:pt x="3017" y="2995"/>
                  </a:lnTo>
                  <a:lnTo>
                    <a:pt x="3023" y="2977"/>
                  </a:lnTo>
                  <a:lnTo>
                    <a:pt x="3156" y="2534"/>
                  </a:lnTo>
                  <a:lnTo>
                    <a:pt x="3245" y="2228"/>
                  </a:lnTo>
                  <a:lnTo>
                    <a:pt x="3334" y="1900"/>
                  </a:lnTo>
                  <a:lnTo>
                    <a:pt x="3375" y="1734"/>
                  </a:lnTo>
                  <a:lnTo>
                    <a:pt x="3414" y="1572"/>
                  </a:lnTo>
                  <a:lnTo>
                    <a:pt x="3446" y="1415"/>
                  </a:lnTo>
                  <a:lnTo>
                    <a:pt x="3476" y="1266"/>
                  </a:lnTo>
                  <a:lnTo>
                    <a:pt x="3497" y="1131"/>
                  </a:lnTo>
                  <a:lnTo>
                    <a:pt x="3511" y="1012"/>
                  </a:lnTo>
                  <a:lnTo>
                    <a:pt x="3514" y="956"/>
                  </a:lnTo>
                  <a:lnTo>
                    <a:pt x="3514" y="908"/>
                  </a:lnTo>
                  <a:lnTo>
                    <a:pt x="3511" y="864"/>
                  </a:lnTo>
                  <a:lnTo>
                    <a:pt x="3509" y="829"/>
                  </a:lnTo>
                  <a:lnTo>
                    <a:pt x="3493" y="770"/>
                  </a:lnTo>
                  <a:lnTo>
                    <a:pt x="3479" y="717"/>
                  </a:lnTo>
                  <a:lnTo>
                    <a:pt x="3461" y="663"/>
                  </a:lnTo>
                  <a:lnTo>
                    <a:pt x="3437" y="610"/>
                  </a:lnTo>
                  <a:lnTo>
                    <a:pt x="3416" y="562"/>
                  </a:lnTo>
                  <a:lnTo>
                    <a:pt x="3390" y="512"/>
                  </a:lnTo>
                  <a:lnTo>
                    <a:pt x="3337" y="420"/>
                  </a:lnTo>
                  <a:lnTo>
                    <a:pt x="3286" y="329"/>
                  </a:lnTo>
                  <a:lnTo>
                    <a:pt x="3237" y="240"/>
                  </a:lnTo>
                  <a:lnTo>
                    <a:pt x="3216" y="192"/>
                  </a:lnTo>
                  <a:lnTo>
                    <a:pt x="3195" y="148"/>
                  </a:lnTo>
                  <a:lnTo>
                    <a:pt x="3177" y="101"/>
                  </a:lnTo>
                  <a:lnTo>
                    <a:pt x="3165" y="53"/>
                  </a:lnTo>
                  <a:lnTo>
                    <a:pt x="3159" y="48"/>
                  </a:lnTo>
                  <a:lnTo>
                    <a:pt x="3153" y="41"/>
                  </a:lnTo>
                  <a:lnTo>
                    <a:pt x="3124" y="32"/>
                  </a:lnTo>
                  <a:lnTo>
                    <a:pt x="3082" y="24"/>
                  </a:lnTo>
                  <a:lnTo>
                    <a:pt x="3026" y="18"/>
                  </a:lnTo>
                  <a:lnTo>
                    <a:pt x="2954" y="13"/>
                  </a:lnTo>
                  <a:lnTo>
                    <a:pt x="2875" y="9"/>
                  </a:lnTo>
                  <a:lnTo>
                    <a:pt x="2680" y="4"/>
                  </a:lnTo>
                  <a:lnTo>
                    <a:pt x="2452" y="0"/>
                  </a:lnTo>
                  <a:lnTo>
                    <a:pt x="2198" y="4"/>
                  </a:lnTo>
                  <a:lnTo>
                    <a:pt x="1929" y="9"/>
                  </a:lnTo>
                  <a:lnTo>
                    <a:pt x="1650" y="18"/>
                  </a:lnTo>
                  <a:lnTo>
                    <a:pt x="1100" y="36"/>
                  </a:lnTo>
                  <a:lnTo>
                    <a:pt x="623" y="57"/>
                  </a:lnTo>
                  <a:lnTo>
                    <a:pt x="159" y="78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90"/>
            <p:cNvSpPr>
              <a:spLocks/>
            </p:cNvSpPr>
            <p:nvPr/>
          </p:nvSpPr>
          <p:spPr bwMode="auto">
            <a:xfrm>
              <a:off x="3582" y="3524"/>
              <a:ext cx="120" cy="136"/>
            </a:xfrm>
            <a:custGeom>
              <a:avLst/>
              <a:gdLst/>
              <a:ahLst/>
              <a:cxnLst>
                <a:cxn ang="0">
                  <a:pos x="95" y="65"/>
                </a:cxn>
                <a:cxn ang="0">
                  <a:pos x="130" y="184"/>
                </a:cxn>
                <a:cxn ang="0">
                  <a:pos x="154" y="323"/>
                </a:cxn>
                <a:cxn ang="0">
                  <a:pos x="163" y="427"/>
                </a:cxn>
                <a:cxn ang="0">
                  <a:pos x="156" y="534"/>
                </a:cxn>
                <a:cxn ang="0">
                  <a:pos x="133" y="637"/>
                </a:cxn>
                <a:cxn ang="0">
                  <a:pos x="70" y="769"/>
                </a:cxn>
                <a:cxn ang="0">
                  <a:pos x="17" y="924"/>
                </a:cxn>
                <a:cxn ang="0">
                  <a:pos x="5" y="992"/>
                </a:cxn>
                <a:cxn ang="0">
                  <a:pos x="0" y="1054"/>
                </a:cxn>
                <a:cxn ang="0">
                  <a:pos x="5" y="1110"/>
                </a:cxn>
                <a:cxn ang="0">
                  <a:pos x="14" y="1157"/>
                </a:cxn>
                <a:cxn ang="0">
                  <a:pos x="33" y="1202"/>
                </a:cxn>
                <a:cxn ang="0">
                  <a:pos x="59" y="1240"/>
                </a:cxn>
                <a:cxn ang="0">
                  <a:pos x="89" y="1273"/>
                </a:cxn>
                <a:cxn ang="0">
                  <a:pos x="124" y="1299"/>
                </a:cxn>
                <a:cxn ang="0">
                  <a:pos x="207" y="1338"/>
                </a:cxn>
                <a:cxn ang="0">
                  <a:pos x="307" y="1356"/>
                </a:cxn>
                <a:cxn ang="0">
                  <a:pos x="420" y="1352"/>
                </a:cxn>
                <a:cxn ang="0">
                  <a:pos x="539" y="1335"/>
                </a:cxn>
                <a:cxn ang="0">
                  <a:pos x="660" y="1299"/>
                </a:cxn>
                <a:cxn ang="0">
                  <a:pos x="778" y="1247"/>
                </a:cxn>
                <a:cxn ang="0">
                  <a:pos x="893" y="1182"/>
                </a:cxn>
                <a:cxn ang="0">
                  <a:pos x="1000" y="1101"/>
                </a:cxn>
                <a:cxn ang="0">
                  <a:pos x="1092" y="1006"/>
                </a:cxn>
                <a:cxn ang="0">
                  <a:pos x="1165" y="903"/>
                </a:cxn>
                <a:cxn ang="0">
                  <a:pos x="1174" y="779"/>
                </a:cxn>
                <a:cxn ang="0">
                  <a:pos x="1130" y="592"/>
                </a:cxn>
                <a:cxn ang="0">
                  <a:pos x="1109" y="465"/>
                </a:cxn>
                <a:cxn ang="0">
                  <a:pos x="1095" y="320"/>
                </a:cxn>
                <a:cxn ang="0">
                  <a:pos x="1092" y="163"/>
                </a:cxn>
                <a:cxn ang="0">
                  <a:pos x="1100" y="0"/>
                </a:cxn>
              </a:cxnLst>
              <a:rect l="0" t="0" r="r" b="b"/>
              <a:pathLst>
                <a:path w="1195" h="1356">
                  <a:moveTo>
                    <a:pt x="89" y="48"/>
                  </a:moveTo>
                  <a:lnTo>
                    <a:pt x="95" y="65"/>
                  </a:lnTo>
                  <a:lnTo>
                    <a:pt x="109" y="113"/>
                  </a:lnTo>
                  <a:lnTo>
                    <a:pt x="130" y="184"/>
                  </a:lnTo>
                  <a:lnTo>
                    <a:pt x="147" y="273"/>
                  </a:lnTo>
                  <a:lnTo>
                    <a:pt x="154" y="323"/>
                  </a:lnTo>
                  <a:lnTo>
                    <a:pt x="160" y="374"/>
                  </a:lnTo>
                  <a:lnTo>
                    <a:pt x="163" y="427"/>
                  </a:lnTo>
                  <a:lnTo>
                    <a:pt x="163" y="480"/>
                  </a:lnTo>
                  <a:lnTo>
                    <a:pt x="156" y="534"/>
                  </a:lnTo>
                  <a:lnTo>
                    <a:pt x="147" y="587"/>
                  </a:lnTo>
                  <a:lnTo>
                    <a:pt x="133" y="637"/>
                  </a:lnTo>
                  <a:lnTo>
                    <a:pt x="112" y="685"/>
                  </a:lnTo>
                  <a:lnTo>
                    <a:pt x="70" y="769"/>
                  </a:lnTo>
                  <a:lnTo>
                    <a:pt x="42" y="850"/>
                  </a:lnTo>
                  <a:lnTo>
                    <a:pt x="17" y="924"/>
                  </a:lnTo>
                  <a:lnTo>
                    <a:pt x="12" y="959"/>
                  </a:lnTo>
                  <a:lnTo>
                    <a:pt x="5" y="992"/>
                  </a:lnTo>
                  <a:lnTo>
                    <a:pt x="3" y="1024"/>
                  </a:lnTo>
                  <a:lnTo>
                    <a:pt x="0" y="1054"/>
                  </a:lnTo>
                  <a:lnTo>
                    <a:pt x="3" y="1080"/>
                  </a:lnTo>
                  <a:lnTo>
                    <a:pt x="5" y="1110"/>
                  </a:lnTo>
                  <a:lnTo>
                    <a:pt x="9" y="1134"/>
                  </a:lnTo>
                  <a:lnTo>
                    <a:pt x="14" y="1157"/>
                  </a:lnTo>
                  <a:lnTo>
                    <a:pt x="23" y="1182"/>
                  </a:lnTo>
                  <a:lnTo>
                    <a:pt x="33" y="1202"/>
                  </a:lnTo>
                  <a:lnTo>
                    <a:pt x="44" y="1222"/>
                  </a:lnTo>
                  <a:lnTo>
                    <a:pt x="59" y="1240"/>
                  </a:lnTo>
                  <a:lnTo>
                    <a:pt x="70" y="1259"/>
                  </a:lnTo>
                  <a:lnTo>
                    <a:pt x="89" y="1273"/>
                  </a:lnTo>
                  <a:lnTo>
                    <a:pt x="103" y="1287"/>
                  </a:lnTo>
                  <a:lnTo>
                    <a:pt x="124" y="1299"/>
                  </a:lnTo>
                  <a:lnTo>
                    <a:pt x="163" y="1320"/>
                  </a:lnTo>
                  <a:lnTo>
                    <a:pt x="207" y="1338"/>
                  </a:lnTo>
                  <a:lnTo>
                    <a:pt x="258" y="1350"/>
                  </a:lnTo>
                  <a:lnTo>
                    <a:pt x="307" y="1356"/>
                  </a:lnTo>
                  <a:lnTo>
                    <a:pt x="363" y="1356"/>
                  </a:lnTo>
                  <a:lnTo>
                    <a:pt x="420" y="1352"/>
                  </a:lnTo>
                  <a:lnTo>
                    <a:pt x="479" y="1347"/>
                  </a:lnTo>
                  <a:lnTo>
                    <a:pt x="539" y="1335"/>
                  </a:lnTo>
                  <a:lnTo>
                    <a:pt x="597" y="1320"/>
                  </a:lnTo>
                  <a:lnTo>
                    <a:pt x="660" y="1299"/>
                  </a:lnTo>
                  <a:lnTo>
                    <a:pt x="719" y="1276"/>
                  </a:lnTo>
                  <a:lnTo>
                    <a:pt x="778" y="1247"/>
                  </a:lnTo>
                  <a:lnTo>
                    <a:pt x="837" y="1217"/>
                  </a:lnTo>
                  <a:lnTo>
                    <a:pt x="893" y="1182"/>
                  </a:lnTo>
                  <a:lnTo>
                    <a:pt x="950" y="1143"/>
                  </a:lnTo>
                  <a:lnTo>
                    <a:pt x="1000" y="1101"/>
                  </a:lnTo>
                  <a:lnTo>
                    <a:pt x="1048" y="1057"/>
                  </a:lnTo>
                  <a:lnTo>
                    <a:pt x="1092" y="1006"/>
                  </a:lnTo>
                  <a:lnTo>
                    <a:pt x="1130" y="957"/>
                  </a:lnTo>
                  <a:lnTo>
                    <a:pt x="1165" y="903"/>
                  </a:lnTo>
                  <a:lnTo>
                    <a:pt x="1195" y="847"/>
                  </a:lnTo>
                  <a:lnTo>
                    <a:pt x="1174" y="779"/>
                  </a:lnTo>
                  <a:lnTo>
                    <a:pt x="1153" y="696"/>
                  </a:lnTo>
                  <a:lnTo>
                    <a:pt x="1130" y="592"/>
                  </a:lnTo>
                  <a:lnTo>
                    <a:pt x="1121" y="530"/>
                  </a:lnTo>
                  <a:lnTo>
                    <a:pt x="1109" y="465"/>
                  </a:lnTo>
                  <a:lnTo>
                    <a:pt x="1104" y="394"/>
                  </a:lnTo>
                  <a:lnTo>
                    <a:pt x="1095" y="320"/>
                  </a:lnTo>
                  <a:lnTo>
                    <a:pt x="1092" y="243"/>
                  </a:lnTo>
                  <a:lnTo>
                    <a:pt x="1092" y="163"/>
                  </a:lnTo>
                  <a:lnTo>
                    <a:pt x="1095" y="83"/>
                  </a:lnTo>
                  <a:lnTo>
                    <a:pt x="1100" y="0"/>
                  </a:lnTo>
                  <a:lnTo>
                    <a:pt x="89" y="48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91"/>
            <p:cNvSpPr>
              <a:spLocks/>
            </p:cNvSpPr>
            <p:nvPr/>
          </p:nvSpPr>
          <p:spPr bwMode="auto">
            <a:xfrm>
              <a:off x="3577" y="3550"/>
              <a:ext cx="108" cy="98"/>
            </a:xfrm>
            <a:custGeom>
              <a:avLst/>
              <a:gdLst/>
              <a:ahLst/>
              <a:cxnLst>
                <a:cxn ang="0">
                  <a:pos x="908" y="168"/>
                </a:cxn>
                <a:cxn ang="0">
                  <a:pos x="902" y="207"/>
                </a:cxn>
                <a:cxn ang="0">
                  <a:pos x="885" y="249"/>
                </a:cxn>
                <a:cxn ang="0">
                  <a:pos x="846" y="289"/>
                </a:cxn>
                <a:cxn ang="0">
                  <a:pos x="781" y="335"/>
                </a:cxn>
                <a:cxn ang="0">
                  <a:pos x="683" y="375"/>
                </a:cxn>
                <a:cxn ang="0">
                  <a:pos x="544" y="408"/>
                </a:cxn>
                <a:cxn ang="0">
                  <a:pos x="432" y="429"/>
                </a:cxn>
                <a:cxn ang="0">
                  <a:pos x="387" y="453"/>
                </a:cxn>
                <a:cxn ang="0">
                  <a:pos x="358" y="488"/>
                </a:cxn>
                <a:cxn ang="0">
                  <a:pos x="343" y="530"/>
                </a:cxn>
                <a:cxn ang="0">
                  <a:pos x="339" y="572"/>
                </a:cxn>
                <a:cxn ang="0">
                  <a:pos x="349" y="612"/>
                </a:cxn>
                <a:cxn ang="0">
                  <a:pos x="363" y="645"/>
                </a:cxn>
                <a:cxn ang="0">
                  <a:pos x="387" y="663"/>
                </a:cxn>
                <a:cxn ang="0">
                  <a:pos x="502" y="672"/>
                </a:cxn>
                <a:cxn ang="0">
                  <a:pos x="674" y="675"/>
                </a:cxn>
                <a:cxn ang="0">
                  <a:pos x="866" y="666"/>
                </a:cxn>
                <a:cxn ang="0">
                  <a:pos x="994" y="648"/>
                </a:cxn>
                <a:cxn ang="0">
                  <a:pos x="1053" y="630"/>
                </a:cxn>
                <a:cxn ang="0">
                  <a:pos x="1071" y="633"/>
                </a:cxn>
                <a:cxn ang="0">
                  <a:pos x="1080" y="642"/>
                </a:cxn>
                <a:cxn ang="0">
                  <a:pos x="1080" y="654"/>
                </a:cxn>
                <a:cxn ang="0">
                  <a:pos x="1055" y="695"/>
                </a:cxn>
                <a:cxn ang="0">
                  <a:pos x="1008" y="751"/>
                </a:cxn>
                <a:cxn ang="0">
                  <a:pos x="946" y="811"/>
                </a:cxn>
                <a:cxn ang="0">
                  <a:pos x="872" y="867"/>
                </a:cxn>
                <a:cxn ang="0">
                  <a:pos x="795" y="914"/>
                </a:cxn>
                <a:cxn ang="0">
                  <a:pos x="722" y="950"/>
                </a:cxn>
                <a:cxn ang="0">
                  <a:pos x="641" y="965"/>
                </a:cxn>
                <a:cxn ang="0">
                  <a:pos x="546" y="974"/>
                </a:cxn>
                <a:cxn ang="0">
                  <a:pos x="441" y="970"/>
                </a:cxn>
                <a:cxn ang="0">
                  <a:pos x="330" y="958"/>
                </a:cxn>
                <a:cxn ang="0">
                  <a:pos x="227" y="938"/>
                </a:cxn>
                <a:cxn ang="0">
                  <a:pos x="135" y="905"/>
                </a:cxn>
                <a:cxn ang="0">
                  <a:pos x="65" y="867"/>
                </a:cxn>
                <a:cxn ang="0">
                  <a:pos x="26" y="832"/>
                </a:cxn>
                <a:cxn ang="0">
                  <a:pos x="5" y="790"/>
                </a:cxn>
                <a:cxn ang="0">
                  <a:pos x="0" y="742"/>
                </a:cxn>
                <a:cxn ang="0">
                  <a:pos x="18" y="698"/>
                </a:cxn>
                <a:cxn ang="0">
                  <a:pos x="70" y="616"/>
                </a:cxn>
                <a:cxn ang="0">
                  <a:pos x="114" y="542"/>
                </a:cxn>
                <a:cxn ang="0">
                  <a:pos x="160" y="447"/>
                </a:cxn>
                <a:cxn ang="0">
                  <a:pos x="198" y="323"/>
                </a:cxn>
                <a:cxn ang="0">
                  <a:pos x="227" y="166"/>
                </a:cxn>
                <a:cxn ang="0">
                  <a:pos x="239" y="100"/>
                </a:cxn>
                <a:cxn ang="0">
                  <a:pos x="265" y="54"/>
                </a:cxn>
                <a:cxn ang="0">
                  <a:pos x="302" y="24"/>
                </a:cxn>
                <a:cxn ang="0">
                  <a:pos x="343" y="6"/>
                </a:cxn>
                <a:cxn ang="0">
                  <a:pos x="390" y="0"/>
                </a:cxn>
                <a:cxn ang="0">
                  <a:pos x="443" y="6"/>
                </a:cxn>
                <a:cxn ang="0">
                  <a:pos x="558" y="35"/>
                </a:cxn>
                <a:cxn ang="0">
                  <a:pos x="674" y="82"/>
                </a:cxn>
                <a:cxn ang="0">
                  <a:pos x="825" y="148"/>
                </a:cxn>
                <a:cxn ang="0">
                  <a:pos x="876" y="163"/>
                </a:cxn>
                <a:cxn ang="0">
                  <a:pos x="899" y="163"/>
                </a:cxn>
              </a:cxnLst>
              <a:rect l="0" t="0" r="r" b="b"/>
              <a:pathLst>
                <a:path w="1080" h="974">
                  <a:moveTo>
                    <a:pt x="908" y="159"/>
                  </a:moveTo>
                  <a:lnTo>
                    <a:pt x="908" y="168"/>
                  </a:lnTo>
                  <a:lnTo>
                    <a:pt x="904" y="193"/>
                  </a:lnTo>
                  <a:lnTo>
                    <a:pt x="902" y="207"/>
                  </a:lnTo>
                  <a:lnTo>
                    <a:pt x="896" y="228"/>
                  </a:lnTo>
                  <a:lnTo>
                    <a:pt x="885" y="249"/>
                  </a:lnTo>
                  <a:lnTo>
                    <a:pt x="866" y="270"/>
                  </a:lnTo>
                  <a:lnTo>
                    <a:pt x="846" y="289"/>
                  </a:lnTo>
                  <a:lnTo>
                    <a:pt x="816" y="314"/>
                  </a:lnTo>
                  <a:lnTo>
                    <a:pt x="781" y="335"/>
                  </a:lnTo>
                  <a:lnTo>
                    <a:pt x="736" y="356"/>
                  </a:lnTo>
                  <a:lnTo>
                    <a:pt x="683" y="375"/>
                  </a:lnTo>
                  <a:lnTo>
                    <a:pt x="618" y="393"/>
                  </a:lnTo>
                  <a:lnTo>
                    <a:pt x="544" y="408"/>
                  </a:lnTo>
                  <a:lnTo>
                    <a:pt x="458" y="423"/>
                  </a:lnTo>
                  <a:lnTo>
                    <a:pt x="432" y="429"/>
                  </a:lnTo>
                  <a:lnTo>
                    <a:pt x="405" y="438"/>
                  </a:lnTo>
                  <a:lnTo>
                    <a:pt x="387" y="453"/>
                  </a:lnTo>
                  <a:lnTo>
                    <a:pt x="369" y="468"/>
                  </a:lnTo>
                  <a:lnTo>
                    <a:pt x="358" y="488"/>
                  </a:lnTo>
                  <a:lnTo>
                    <a:pt x="349" y="505"/>
                  </a:lnTo>
                  <a:lnTo>
                    <a:pt x="343" y="530"/>
                  </a:lnTo>
                  <a:lnTo>
                    <a:pt x="339" y="551"/>
                  </a:lnTo>
                  <a:lnTo>
                    <a:pt x="339" y="572"/>
                  </a:lnTo>
                  <a:lnTo>
                    <a:pt x="343" y="591"/>
                  </a:lnTo>
                  <a:lnTo>
                    <a:pt x="349" y="612"/>
                  </a:lnTo>
                  <a:lnTo>
                    <a:pt x="355" y="630"/>
                  </a:lnTo>
                  <a:lnTo>
                    <a:pt x="363" y="645"/>
                  </a:lnTo>
                  <a:lnTo>
                    <a:pt x="376" y="656"/>
                  </a:lnTo>
                  <a:lnTo>
                    <a:pt x="387" y="663"/>
                  </a:lnTo>
                  <a:lnTo>
                    <a:pt x="399" y="669"/>
                  </a:lnTo>
                  <a:lnTo>
                    <a:pt x="502" y="672"/>
                  </a:lnTo>
                  <a:lnTo>
                    <a:pt x="583" y="675"/>
                  </a:lnTo>
                  <a:lnTo>
                    <a:pt x="674" y="675"/>
                  </a:lnTo>
                  <a:lnTo>
                    <a:pt x="772" y="672"/>
                  </a:lnTo>
                  <a:lnTo>
                    <a:pt x="866" y="666"/>
                  </a:lnTo>
                  <a:lnTo>
                    <a:pt x="952" y="654"/>
                  </a:lnTo>
                  <a:lnTo>
                    <a:pt x="994" y="648"/>
                  </a:lnTo>
                  <a:lnTo>
                    <a:pt x="1027" y="637"/>
                  </a:lnTo>
                  <a:lnTo>
                    <a:pt x="1053" y="630"/>
                  </a:lnTo>
                  <a:lnTo>
                    <a:pt x="1064" y="630"/>
                  </a:lnTo>
                  <a:lnTo>
                    <a:pt x="1071" y="633"/>
                  </a:lnTo>
                  <a:lnTo>
                    <a:pt x="1076" y="637"/>
                  </a:lnTo>
                  <a:lnTo>
                    <a:pt x="1080" y="642"/>
                  </a:lnTo>
                  <a:lnTo>
                    <a:pt x="1080" y="648"/>
                  </a:lnTo>
                  <a:lnTo>
                    <a:pt x="1080" y="654"/>
                  </a:lnTo>
                  <a:lnTo>
                    <a:pt x="1071" y="675"/>
                  </a:lnTo>
                  <a:lnTo>
                    <a:pt x="1055" y="695"/>
                  </a:lnTo>
                  <a:lnTo>
                    <a:pt x="1036" y="723"/>
                  </a:lnTo>
                  <a:lnTo>
                    <a:pt x="1008" y="751"/>
                  </a:lnTo>
                  <a:lnTo>
                    <a:pt x="979" y="781"/>
                  </a:lnTo>
                  <a:lnTo>
                    <a:pt x="946" y="811"/>
                  </a:lnTo>
                  <a:lnTo>
                    <a:pt x="911" y="840"/>
                  </a:lnTo>
                  <a:lnTo>
                    <a:pt x="872" y="867"/>
                  </a:lnTo>
                  <a:lnTo>
                    <a:pt x="834" y="893"/>
                  </a:lnTo>
                  <a:lnTo>
                    <a:pt x="795" y="914"/>
                  </a:lnTo>
                  <a:lnTo>
                    <a:pt x="757" y="935"/>
                  </a:lnTo>
                  <a:lnTo>
                    <a:pt x="722" y="950"/>
                  </a:lnTo>
                  <a:lnTo>
                    <a:pt x="686" y="958"/>
                  </a:lnTo>
                  <a:lnTo>
                    <a:pt x="641" y="965"/>
                  </a:lnTo>
                  <a:lnTo>
                    <a:pt x="594" y="970"/>
                  </a:lnTo>
                  <a:lnTo>
                    <a:pt x="546" y="974"/>
                  </a:lnTo>
                  <a:lnTo>
                    <a:pt x="493" y="974"/>
                  </a:lnTo>
                  <a:lnTo>
                    <a:pt x="441" y="970"/>
                  </a:lnTo>
                  <a:lnTo>
                    <a:pt x="384" y="965"/>
                  </a:lnTo>
                  <a:lnTo>
                    <a:pt x="330" y="958"/>
                  </a:lnTo>
                  <a:lnTo>
                    <a:pt x="278" y="950"/>
                  </a:lnTo>
                  <a:lnTo>
                    <a:pt x="227" y="938"/>
                  </a:lnTo>
                  <a:lnTo>
                    <a:pt x="179" y="923"/>
                  </a:lnTo>
                  <a:lnTo>
                    <a:pt x="135" y="905"/>
                  </a:lnTo>
                  <a:lnTo>
                    <a:pt x="97" y="888"/>
                  </a:lnTo>
                  <a:lnTo>
                    <a:pt x="65" y="867"/>
                  </a:lnTo>
                  <a:lnTo>
                    <a:pt x="38" y="844"/>
                  </a:lnTo>
                  <a:lnTo>
                    <a:pt x="26" y="832"/>
                  </a:lnTo>
                  <a:lnTo>
                    <a:pt x="18" y="816"/>
                  </a:lnTo>
                  <a:lnTo>
                    <a:pt x="5" y="790"/>
                  </a:lnTo>
                  <a:lnTo>
                    <a:pt x="0" y="767"/>
                  </a:lnTo>
                  <a:lnTo>
                    <a:pt x="0" y="742"/>
                  </a:lnTo>
                  <a:lnTo>
                    <a:pt x="9" y="723"/>
                  </a:lnTo>
                  <a:lnTo>
                    <a:pt x="18" y="698"/>
                  </a:lnTo>
                  <a:lnTo>
                    <a:pt x="32" y="672"/>
                  </a:lnTo>
                  <a:lnTo>
                    <a:pt x="70" y="616"/>
                  </a:lnTo>
                  <a:lnTo>
                    <a:pt x="91" y="580"/>
                  </a:lnTo>
                  <a:lnTo>
                    <a:pt x="114" y="542"/>
                  </a:lnTo>
                  <a:lnTo>
                    <a:pt x="139" y="497"/>
                  </a:lnTo>
                  <a:lnTo>
                    <a:pt x="160" y="447"/>
                  </a:lnTo>
                  <a:lnTo>
                    <a:pt x="179" y="388"/>
                  </a:lnTo>
                  <a:lnTo>
                    <a:pt x="198" y="323"/>
                  </a:lnTo>
                  <a:lnTo>
                    <a:pt x="216" y="249"/>
                  </a:lnTo>
                  <a:lnTo>
                    <a:pt x="227" y="166"/>
                  </a:lnTo>
                  <a:lnTo>
                    <a:pt x="233" y="130"/>
                  </a:lnTo>
                  <a:lnTo>
                    <a:pt x="239" y="100"/>
                  </a:lnTo>
                  <a:lnTo>
                    <a:pt x="251" y="74"/>
                  </a:lnTo>
                  <a:lnTo>
                    <a:pt x="265" y="54"/>
                  </a:lnTo>
                  <a:lnTo>
                    <a:pt x="281" y="35"/>
                  </a:lnTo>
                  <a:lnTo>
                    <a:pt x="302" y="24"/>
                  </a:lnTo>
                  <a:lnTo>
                    <a:pt x="319" y="12"/>
                  </a:lnTo>
                  <a:lnTo>
                    <a:pt x="343" y="6"/>
                  </a:lnTo>
                  <a:lnTo>
                    <a:pt x="367" y="0"/>
                  </a:lnTo>
                  <a:lnTo>
                    <a:pt x="390" y="0"/>
                  </a:lnTo>
                  <a:lnTo>
                    <a:pt x="416" y="0"/>
                  </a:lnTo>
                  <a:lnTo>
                    <a:pt x="443" y="6"/>
                  </a:lnTo>
                  <a:lnTo>
                    <a:pt x="499" y="17"/>
                  </a:lnTo>
                  <a:lnTo>
                    <a:pt x="558" y="35"/>
                  </a:lnTo>
                  <a:lnTo>
                    <a:pt x="618" y="59"/>
                  </a:lnTo>
                  <a:lnTo>
                    <a:pt x="674" y="82"/>
                  </a:lnTo>
                  <a:lnTo>
                    <a:pt x="781" y="130"/>
                  </a:lnTo>
                  <a:lnTo>
                    <a:pt x="825" y="148"/>
                  </a:lnTo>
                  <a:lnTo>
                    <a:pt x="860" y="159"/>
                  </a:lnTo>
                  <a:lnTo>
                    <a:pt x="876" y="163"/>
                  </a:lnTo>
                  <a:lnTo>
                    <a:pt x="890" y="166"/>
                  </a:lnTo>
                  <a:lnTo>
                    <a:pt x="899" y="163"/>
                  </a:lnTo>
                  <a:lnTo>
                    <a:pt x="908" y="15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92"/>
            <p:cNvSpPr>
              <a:spLocks/>
            </p:cNvSpPr>
            <p:nvPr/>
          </p:nvSpPr>
          <p:spPr bwMode="auto">
            <a:xfrm>
              <a:off x="3554" y="3623"/>
              <a:ext cx="138" cy="128"/>
            </a:xfrm>
            <a:custGeom>
              <a:avLst/>
              <a:gdLst/>
              <a:ahLst/>
              <a:cxnLst>
                <a:cxn ang="0">
                  <a:pos x="254" y="31"/>
                </a:cxn>
                <a:cxn ang="0">
                  <a:pos x="420" y="73"/>
                </a:cxn>
                <a:cxn ang="0">
                  <a:pos x="550" y="93"/>
                </a:cxn>
                <a:cxn ang="0">
                  <a:pos x="704" y="105"/>
                </a:cxn>
                <a:cxn ang="0">
                  <a:pos x="872" y="109"/>
                </a:cxn>
                <a:cxn ang="0">
                  <a:pos x="1053" y="91"/>
                </a:cxn>
                <a:cxn ang="0">
                  <a:pos x="1236" y="49"/>
                </a:cxn>
                <a:cxn ang="0">
                  <a:pos x="1302" y="37"/>
                </a:cxn>
                <a:cxn ang="0">
                  <a:pos x="1331" y="40"/>
                </a:cxn>
                <a:cxn ang="0">
                  <a:pos x="1355" y="49"/>
                </a:cxn>
                <a:cxn ang="0">
                  <a:pos x="1369" y="67"/>
                </a:cxn>
                <a:cxn ang="0">
                  <a:pos x="1376" y="91"/>
                </a:cxn>
                <a:cxn ang="0">
                  <a:pos x="1376" y="135"/>
                </a:cxn>
                <a:cxn ang="0">
                  <a:pos x="1352" y="215"/>
                </a:cxn>
                <a:cxn ang="0">
                  <a:pos x="1308" y="310"/>
                </a:cxn>
                <a:cxn ang="0">
                  <a:pos x="1245" y="419"/>
                </a:cxn>
                <a:cxn ang="0">
                  <a:pos x="1127" y="597"/>
                </a:cxn>
                <a:cxn ang="0">
                  <a:pos x="941" y="837"/>
                </a:cxn>
                <a:cxn ang="0">
                  <a:pos x="751" y="1053"/>
                </a:cxn>
                <a:cxn ang="0">
                  <a:pos x="625" y="1176"/>
                </a:cxn>
                <a:cxn ang="0">
                  <a:pos x="553" y="1236"/>
                </a:cxn>
                <a:cxn ang="0">
                  <a:pos x="500" y="1271"/>
                </a:cxn>
                <a:cxn ang="0">
                  <a:pos x="467" y="1278"/>
                </a:cxn>
                <a:cxn ang="0">
                  <a:pos x="437" y="1262"/>
                </a:cxn>
                <a:cxn ang="0">
                  <a:pos x="388" y="1218"/>
                </a:cxn>
                <a:cxn ang="0">
                  <a:pos x="334" y="1150"/>
                </a:cxn>
                <a:cxn ang="0">
                  <a:pos x="277" y="1055"/>
                </a:cxn>
                <a:cxn ang="0">
                  <a:pos x="219" y="949"/>
                </a:cxn>
                <a:cxn ang="0">
                  <a:pos x="116" y="697"/>
                </a:cxn>
                <a:cxn ang="0">
                  <a:pos x="70" y="567"/>
                </a:cxn>
                <a:cxn ang="0">
                  <a:pos x="35" y="440"/>
                </a:cxn>
                <a:cxn ang="0">
                  <a:pos x="12" y="319"/>
                </a:cxn>
                <a:cxn ang="0">
                  <a:pos x="0" y="212"/>
                </a:cxn>
                <a:cxn ang="0">
                  <a:pos x="5" y="121"/>
                </a:cxn>
                <a:cxn ang="0">
                  <a:pos x="21" y="67"/>
                </a:cxn>
                <a:cxn ang="0">
                  <a:pos x="38" y="37"/>
                </a:cxn>
                <a:cxn ang="0">
                  <a:pos x="59" y="17"/>
                </a:cxn>
                <a:cxn ang="0">
                  <a:pos x="88" y="5"/>
                </a:cxn>
                <a:cxn ang="0">
                  <a:pos x="121" y="0"/>
                </a:cxn>
                <a:cxn ang="0">
                  <a:pos x="160" y="2"/>
                </a:cxn>
                <a:cxn ang="0">
                  <a:pos x="207" y="14"/>
                </a:cxn>
              </a:cxnLst>
              <a:rect l="0" t="0" r="r" b="b"/>
              <a:pathLst>
                <a:path w="1378" h="1278">
                  <a:moveTo>
                    <a:pt x="233" y="26"/>
                  </a:moveTo>
                  <a:lnTo>
                    <a:pt x="254" y="31"/>
                  </a:lnTo>
                  <a:lnTo>
                    <a:pt x="319" y="49"/>
                  </a:lnTo>
                  <a:lnTo>
                    <a:pt x="420" y="73"/>
                  </a:lnTo>
                  <a:lnTo>
                    <a:pt x="482" y="82"/>
                  </a:lnTo>
                  <a:lnTo>
                    <a:pt x="550" y="93"/>
                  </a:lnTo>
                  <a:lnTo>
                    <a:pt x="625" y="100"/>
                  </a:lnTo>
                  <a:lnTo>
                    <a:pt x="704" y="105"/>
                  </a:lnTo>
                  <a:lnTo>
                    <a:pt x="786" y="109"/>
                  </a:lnTo>
                  <a:lnTo>
                    <a:pt x="872" y="109"/>
                  </a:lnTo>
                  <a:lnTo>
                    <a:pt x="962" y="103"/>
                  </a:lnTo>
                  <a:lnTo>
                    <a:pt x="1053" y="91"/>
                  </a:lnTo>
                  <a:lnTo>
                    <a:pt x="1145" y="73"/>
                  </a:lnTo>
                  <a:lnTo>
                    <a:pt x="1236" y="49"/>
                  </a:lnTo>
                  <a:lnTo>
                    <a:pt x="1281" y="40"/>
                  </a:lnTo>
                  <a:lnTo>
                    <a:pt x="1302" y="37"/>
                  </a:lnTo>
                  <a:lnTo>
                    <a:pt x="1316" y="37"/>
                  </a:lnTo>
                  <a:lnTo>
                    <a:pt x="1331" y="40"/>
                  </a:lnTo>
                  <a:lnTo>
                    <a:pt x="1343" y="44"/>
                  </a:lnTo>
                  <a:lnTo>
                    <a:pt x="1355" y="49"/>
                  </a:lnTo>
                  <a:lnTo>
                    <a:pt x="1361" y="58"/>
                  </a:lnTo>
                  <a:lnTo>
                    <a:pt x="1369" y="67"/>
                  </a:lnTo>
                  <a:lnTo>
                    <a:pt x="1373" y="76"/>
                  </a:lnTo>
                  <a:lnTo>
                    <a:pt x="1376" y="91"/>
                  </a:lnTo>
                  <a:lnTo>
                    <a:pt x="1378" y="103"/>
                  </a:lnTo>
                  <a:lnTo>
                    <a:pt x="1376" y="135"/>
                  </a:lnTo>
                  <a:lnTo>
                    <a:pt x="1367" y="174"/>
                  </a:lnTo>
                  <a:lnTo>
                    <a:pt x="1352" y="215"/>
                  </a:lnTo>
                  <a:lnTo>
                    <a:pt x="1331" y="260"/>
                  </a:lnTo>
                  <a:lnTo>
                    <a:pt x="1308" y="310"/>
                  </a:lnTo>
                  <a:lnTo>
                    <a:pt x="1278" y="363"/>
                  </a:lnTo>
                  <a:lnTo>
                    <a:pt x="1245" y="419"/>
                  </a:lnTo>
                  <a:lnTo>
                    <a:pt x="1207" y="476"/>
                  </a:lnTo>
                  <a:lnTo>
                    <a:pt x="1127" y="597"/>
                  </a:lnTo>
                  <a:lnTo>
                    <a:pt x="1035" y="718"/>
                  </a:lnTo>
                  <a:lnTo>
                    <a:pt x="941" y="837"/>
                  </a:lnTo>
                  <a:lnTo>
                    <a:pt x="846" y="949"/>
                  </a:lnTo>
                  <a:lnTo>
                    <a:pt x="751" y="1053"/>
                  </a:lnTo>
                  <a:lnTo>
                    <a:pt x="665" y="1141"/>
                  </a:lnTo>
                  <a:lnTo>
                    <a:pt x="625" y="1176"/>
                  </a:lnTo>
                  <a:lnTo>
                    <a:pt x="588" y="1209"/>
                  </a:lnTo>
                  <a:lnTo>
                    <a:pt x="553" y="1236"/>
                  </a:lnTo>
                  <a:lnTo>
                    <a:pt x="523" y="1257"/>
                  </a:lnTo>
                  <a:lnTo>
                    <a:pt x="500" y="1271"/>
                  </a:lnTo>
                  <a:lnTo>
                    <a:pt x="479" y="1278"/>
                  </a:lnTo>
                  <a:lnTo>
                    <a:pt x="467" y="1278"/>
                  </a:lnTo>
                  <a:lnTo>
                    <a:pt x="458" y="1274"/>
                  </a:lnTo>
                  <a:lnTo>
                    <a:pt x="437" y="1262"/>
                  </a:lnTo>
                  <a:lnTo>
                    <a:pt x="414" y="1245"/>
                  </a:lnTo>
                  <a:lnTo>
                    <a:pt x="388" y="1218"/>
                  </a:lnTo>
                  <a:lnTo>
                    <a:pt x="361" y="1188"/>
                  </a:lnTo>
                  <a:lnTo>
                    <a:pt x="334" y="1150"/>
                  </a:lnTo>
                  <a:lnTo>
                    <a:pt x="304" y="1106"/>
                  </a:lnTo>
                  <a:lnTo>
                    <a:pt x="277" y="1055"/>
                  </a:lnTo>
                  <a:lnTo>
                    <a:pt x="248" y="1006"/>
                  </a:lnTo>
                  <a:lnTo>
                    <a:pt x="219" y="949"/>
                  </a:lnTo>
                  <a:lnTo>
                    <a:pt x="165" y="827"/>
                  </a:lnTo>
                  <a:lnTo>
                    <a:pt x="116" y="697"/>
                  </a:lnTo>
                  <a:lnTo>
                    <a:pt x="91" y="632"/>
                  </a:lnTo>
                  <a:lnTo>
                    <a:pt x="70" y="567"/>
                  </a:lnTo>
                  <a:lnTo>
                    <a:pt x="51" y="502"/>
                  </a:lnTo>
                  <a:lnTo>
                    <a:pt x="35" y="440"/>
                  </a:lnTo>
                  <a:lnTo>
                    <a:pt x="21" y="377"/>
                  </a:lnTo>
                  <a:lnTo>
                    <a:pt x="12" y="319"/>
                  </a:lnTo>
                  <a:lnTo>
                    <a:pt x="3" y="265"/>
                  </a:lnTo>
                  <a:lnTo>
                    <a:pt x="0" y="212"/>
                  </a:lnTo>
                  <a:lnTo>
                    <a:pt x="0" y="165"/>
                  </a:lnTo>
                  <a:lnTo>
                    <a:pt x="5" y="121"/>
                  </a:lnTo>
                  <a:lnTo>
                    <a:pt x="14" y="82"/>
                  </a:lnTo>
                  <a:lnTo>
                    <a:pt x="21" y="67"/>
                  </a:lnTo>
                  <a:lnTo>
                    <a:pt x="30" y="52"/>
                  </a:lnTo>
                  <a:lnTo>
                    <a:pt x="38" y="37"/>
                  </a:lnTo>
                  <a:lnTo>
                    <a:pt x="47" y="26"/>
                  </a:lnTo>
                  <a:lnTo>
                    <a:pt x="59" y="17"/>
                  </a:lnTo>
                  <a:lnTo>
                    <a:pt x="74" y="11"/>
                  </a:lnTo>
                  <a:lnTo>
                    <a:pt x="88" y="5"/>
                  </a:lnTo>
                  <a:lnTo>
                    <a:pt x="103" y="0"/>
                  </a:lnTo>
                  <a:lnTo>
                    <a:pt x="121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8"/>
                  </a:lnTo>
                  <a:lnTo>
                    <a:pt x="207" y="14"/>
                  </a:lnTo>
                  <a:lnTo>
                    <a:pt x="23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6" name="Freeform 93"/>
            <p:cNvSpPr>
              <a:spLocks/>
            </p:cNvSpPr>
            <p:nvPr/>
          </p:nvSpPr>
          <p:spPr bwMode="auto">
            <a:xfrm>
              <a:off x="3585" y="3628"/>
              <a:ext cx="77" cy="130"/>
            </a:xfrm>
            <a:custGeom>
              <a:avLst/>
              <a:gdLst/>
              <a:ahLst/>
              <a:cxnLst>
                <a:cxn ang="0">
                  <a:pos x="221" y="28"/>
                </a:cxn>
                <a:cxn ang="0">
                  <a:pos x="182" y="216"/>
                </a:cxn>
                <a:cxn ang="0">
                  <a:pos x="165" y="348"/>
                </a:cxn>
                <a:cxn ang="0">
                  <a:pos x="165" y="393"/>
                </a:cxn>
                <a:cxn ang="0">
                  <a:pos x="171" y="411"/>
                </a:cxn>
                <a:cxn ang="0">
                  <a:pos x="195" y="416"/>
                </a:cxn>
                <a:cxn ang="0">
                  <a:pos x="325" y="428"/>
                </a:cxn>
                <a:cxn ang="0">
                  <a:pos x="414" y="428"/>
                </a:cxn>
                <a:cxn ang="0">
                  <a:pos x="455" y="420"/>
                </a:cxn>
                <a:cxn ang="0">
                  <a:pos x="473" y="393"/>
                </a:cxn>
                <a:cxn ang="0">
                  <a:pos x="549" y="227"/>
                </a:cxn>
                <a:cxn ang="0">
                  <a:pos x="626" y="74"/>
                </a:cxn>
                <a:cxn ang="0">
                  <a:pos x="635" y="58"/>
                </a:cxn>
                <a:cxn ang="0">
                  <a:pos x="754" y="35"/>
                </a:cxn>
                <a:cxn ang="0">
                  <a:pos x="763" y="37"/>
                </a:cxn>
                <a:cxn ang="0">
                  <a:pos x="754" y="70"/>
                </a:cxn>
                <a:cxn ang="0">
                  <a:pos x="695" y="179"/>
                </a:cxn>
                <a:cxn ang="0">
                  <a:pos x="502" y="505"/>
                </a:cxn>
                <a:cxn ang="0">
                  <a:pos x="387" y="715"/>
                </a:cxn>
                <a:cxn ang="0">
                  <a:pos x="310" y="899"/>
                </a:cxn>
                <a:cxn ang="0">
                  <a:pos x="247" y="1067"/>
                </a:cxn>
                <a:cxn ang="0">
                  <a:pos x="180" y="1275"/>
                </a:cxn>
                <a:cxn ang="0">
                  <a:pos x="168" y="1289"/>
                </a:cxn>
                <a:cxn ang="0">
                  <a:pos x="163" y="1289"/>
                </a:cxn>
                <a:cxn ang="0">
                  <a:pos x="153" y="1271"/>
                </a:cxn>
                <a:cxn ang="0">
                  <a:pos x="153" y="1215"/>
                </a:cxn>
                <a:cxn ang="0">
                  <a:pos x="174" y="1120"/>
                </a:cxn>
                <a:cxn ang="0">
                  <a:pos x="286" y="778"/>
                </a:cxn>
                <a:cxn ang="0">
                  <a:pos x="345" y="555"/>
                </a:cxn>
                <a:cxn ang="0">
                  <a:pos x="293" y="574"/>
                </a:cxn>
                <a:cxn ang="0">
                  <a:pos x="228" y="585"/>
                </a:cxn>
                <a:cxn ang="0">
                  <a:pos x="198" y="583"/>
                </a:cxn>
                <a:cxn ang="0">
                  <a:pos x="174" y="574"/>
                </a:cxn>
                <a:cxn ang="0">
                  <a:pos x="159" y="843"/>
                </a:cxn>
                <a:cxn ang="0">
                  <a:pos x="159" y="1064"/>
                </a:cxn>
                <a:cxn ang="0">
                  <a:pos x="168" y="1204"/>
                </a:cxn>
                <a:cxn ang="0">
                  <a:pos x="177" y="1262"/>
                </a:cxn>
                <a:cxn ang="0">
                  <a:pos x="174" y="1292"/>
                </a:cxn>
                <a:cxn ang="0">
                  <a:pos x="165" y="1292"/>
                </a:cxn>
                <a:cxn ang="0">
                  <a:pos x="144" y="1275"/>
                </a:cxn>
                <a:cxn ang="0">
                  <a:pos x="115" y="1231"/>
                </a:cxn>
                <a:cxn ang="0">
                  <a:pos x="79" y="1159"/>
                </a:cxn>
                <a:cxn ang="0">
                  <a:pos x="50" y="1064"/>
                </a:cxn>
                <a:cxn ang="0">
                  <a:pos x="23" y="952"/>
                </a:cxn>
                <a:cxn ang="0">
                  <a:pos x="5" y="822"/>
                </a:cxn>
                <a:cxn ang="0">
                  <a:pos x="0" y="683"/>
                </a:cxn>
                <a:cxn ang="0">
                  <a:pos x="8" y="402"/>
                </a:cxn>
                <a:cxn ang="0">
                  <a:pos x="31" y="162"/>
                </a:cxn>
                <a:cxn ang="0">
                  <a:pos x="52" y="0"/>
                </a:cxn>
              </a:cxnLst>
              <a:rect l="0" t="0" r="r" b="b"/>
              <a:pathLst>
                <a:path w="763" h="1292">
                  <a:moveTo>
                    <a:pt x="52" y="0"/>
                  </a:moveTo>
                  <a:lnTo>
                    <a:pt x="221" y="28"/>
                  </a:lnTo>
                  <a:lnTo>
                    <a:pt x="210" y="88"/>
                  </a:lnTo>
                  <a:lnTo>
                    <a:pt x="182" y="216"/>
                  </a:lnTo>
                  <a:lnTo>
                    <a:pt x="171" y="286"/>
                  </a:lnTo>
                  <a:lnTo>
                    <a:pt x="165" y="348"/>
                  </a:lnTo>
                  <a:lnTo>
                    <a:pt x="163" y="372"/>
                  </a:lnTo>
                  <a:lnTo>
                    <a:pt x="165" y="393"/>
                  </a:lnTo>
                  <a:lnTo>
                    <a:pt x="168" y="407"/>
                  </a:lnTo>
                  <a:lnTo>
                    <a:pt x="171" y="411"/>
                  </a:lnTo>
                  <a:lnTo>
                    <a:pt x="174" y="413"/>
                  </a:lnTo>
                  <a:lnTo>
                    <a:pt x="195" y="416"/>
                  </a:lnTo>
                  <a:lnTo>
                    <a:pt x="233" y="423"/>
                  </a:lnTo>
                  <a:lnTo>
                    <a:pt x="325" y="428"/>
                  </a:lnTo>
                  <a:lnTo>
                    <a:pt x="372" y="428"/>
                  </a:lnTo>
                  <a:lnTo>
                    <a:pt x="414" y="428"/>
                  </a:lnTo>
                  <a:lnTo>
                    <a:pt x="444" y="423"/>
                  </a:lnTo>
                  <a:lnTo>
                    <a:pt x="455" y="420"/>
                  </a:lnTo>
                  <a:lnTo>
                    <a:pt x="461" y="416"/>
                  </a:lnTo>
                  <a:lnTo>
                    <a:pt x="473" y="393"/>
                  </a:lnTo>
                  <a:lnTo>
                    <a:pt x="493" y="351"/>
                  </a:lnTo>
                  <a:lnTo>
                    <a:pt x="549" y="227"/>
                  </a:lnTo>
                  <a:lnTo>
                    <a:pt x="605" y="112"/>
                  </a:lnTo>
                  <a:lnTo>
                    <a:pt x="626" y="74"/>
                  </a:lnTo>
                  <a:lnTo>
                    <a:pt x="632" y="61"/>
                  </a:lnTo>
                  <a:lnTo>
                    <a:pt x="635" y="58"/>
                  </a:lnTo>
                  <a:lnTo>
                    <a:pt x="677" y="53"/>
                  </a:lnTo>
                  <a:lnTo>
                    <a:pt x="754" y="35"/>
                  </a:lnTo>
                  <a:lnTo>
                    <a:pt x="760" y="35"/>
                  </a:lnTo>
                  <a:lnTo>
                    <a:pt x="763" y="37"/>
                  </a:lnTo>
                  <a:lnTo>
                    <a:pt x="760" y="49"/>
                  </a:lnTo>
                  <a:lnTo>
                    <a:pt x="754" y="70"/>
                  </a:lnTo>
                  <a:lnTo>
                    <a:pt x="739" y="100"/>
                  </a:lnTo>
                  <a:lnTo>
                    <a:pt x="695" y="179"/>
                  </a:lnTo>
                  <a:lnTo>
                    <a:pt x="639" y="277"/>
                  </a:lnTo>
                  <a:lnTo>
                    <a:pt x="502" y="505"/>
                  </a:lnTo>
                  <a:lnTo>
                    <a:pt x="440" y="615"/>
                  </a:lnTo>
                  <a:lnTo>
                    <a:pt x="387" y="715"/>
                  </a:lnTo>
                  <a:lnTo>
                    <a:pt x="345" y="807"/>
                  </a:lnTo>
                  <a:lnTo>
                    <a:pt x="310" y="899"/>
                  </a:lnTo>
                  <a:lnTo>
                    <a:pt x="277" y="985"/>
                  </a:lnTo>
                  <a:lnTo>
                    <a:pt x="247" y="1067"/>
                  </a:lnTo>
                  <a:lnTo>
                    <a:pt x="207" y="1201"/>
                  </a:lnTo>
                  <a:lnTo>
                    <a:pt x="180" y="1275"/>
                  </a:lnTo>
                  <a:lnTo>
                    <a:pt x="174" y="1287"/>
                  </a:lnTo>
                  <a:lnTo>
                    <a:pt x="168" y="1289"/>
                  </a:lnTo>
                  <a:lnTo>
                    <a:pt x="165" y="1289"/>
                  </a:lnTo>
                  <a:lnTo>
                    <a:pt x="163" y="1289"/>
                  </a:lnTo>
                  <a:lnTo>
                    <a:pt x="159" y="1287"/>
                  </a:lnTo>
                  <a:lnTo>
                    <a:pt x="153" y="1271"/>
                  </a:lnTo>
                  <a:lnTo>
                    <a:pt x="150" y="1248"/>
                  </a:lnTo>
                  <a:lnTo>
                    <a:pt x="153" y="1215"/>
                  </a:lnTo>
                  <a:lnTo>
                    <a:pt x="159" y="1174"/>
                  </a:lnTo>
                  <a:lnTo>
                    <a:pt x="174" y="1120"/>
                  </a:lnTo>
                  <a:lnTo>
                    <a:pt x="221" y="969"/>
                  </a:lnTo>
                  <a:lnTo>
                    <a:pt x="286" y="778"/>
                  </a:lnTo>
                  <a:lnTo>
                    <a:pt x="370" y="544"/>
                  </a:lnTo>
                  <a:lnTo>
                    <a:pt x="345" y="555"/>
                  </a:lnTo>
                  <a:lnTo>
                    <a:pt x="322" y="565"/>
                  </a:lnTo>
                  <a:lnTo>
                    <a:pt x="293" y="574"/>
                  </a:lnTo>
                  <a:lnTo>
                    <a:pt x="260" y="583"/>
                  </a:lnTo>
                  <a:lnTo>
                    <a:pt x="228" y="585"/>
                  </a:lnTo>
                  <a:lnTo>
                    <a:pt x="212" y="585"/>
                  </a:lnTo>
                  <a:lnTo>
                    <a:pt x="198" y="583"/>
                  </a:lnTo>
                  <a:lnTo>
                    <a:pt x="186" y="579"/>
                  </a:lnTo>
                  <a:lnTo>
                    <a:pt x="174" y="574"/>
                  </a:lnTo>
                  <a:lnTo>
                    <a:pt x="168" y="653"/>
                  </a:lnTo>
                  <a:lnTo>
                    <a:pt x="159" y="843"/>
                  </a:lnTo>
                  <a:lnTo>
                    <a:pt x="156" y="955"/>
                  </a:lnTo>
                  <a:lnTo>
                    <a:pt x="159" y="1064"/>
                  </a:lnTo>
                  <a:lnTo>
                    <a:pt x="163" y="1162"/>
                  </a:lnTo>
                  <a:lnTo>
                    <a:pt x="168" y="1204"/>
                  </a:lnTo>
                  <a:lnTo>
                    <a:pt x="174" y="1236"/>
                  </a:lnTo>
                  <a:lnTo>
                    <a:pt x="177" y="1262"/>
                  </a:lnTo>
                  <a:lnTo>
                    <a:pt x="177" y="1280"/>
                  </a:lnTo>
                  <a:lnTo>
                    <a:pt x="174" y="1292"/>
                  </a:lnTo>
                  <a:lnTo>
                    <a:pt x="171" y="1292"/>
                  </a:lnTo>
                  <a:lnTo>
                    <a:pt x="165" y="1292"/>
                  </a:lnTo>
                  <a:lnTo>
                    <a:pt x="156" y="1287"/>
                  </a:lnTo>
                  <a:lnTo>
                    <a:pt x="144" y="1275"/>
                  </a:lnTo>
                  <a:lnTo>
                    <a:pt x="130" y="1254"/>
                  </a:lnTo>
                  <a:lnTo>
                    <a:pt x="115" y="1231"/>
                  </a:lnTo>
                  <a:lnTo>
                    <a:pt x="96" y="1197"/>
                  </a:lnTo>
                  <a:lnTo>
                    <a:pt x="79" y="1159"/>
                  </a:lnTo>
                  <a:lnTo>
                    <a:pt x="65" y="1115"/>
                  </a:lnTo>
                  <a:lnTo>
                    <a:pt x="50" y="1064"/>
                  </a:lnTo>
                  <a:lnTo>
                    <a:pt x="35" y="1011"/>
                  </a:lnTo>
                  <a:lnTo>
                    <a:pt x="23" y="952"/>
                  </a:lnTo>
                  <a:lnTo>
                    <a:pt x="12" y="890"/>
                  </a:lnTo>
                  <a:lnTo>
                    <a:pt x="5" y="822"/>
                  </a:lnTo>
                  <a:lnTo>
                    <a:pt x="3" y="753"/>
                  </a:lnTo>
                  <a:lnTo>
                    <a:pt x="0" y="683"/>
                  </a:lnTo>
                  <a:lnTo>
                    <a:pt x="3" y="541"/>
                  </a:lnTo>
                  <a:lnTo>
                    <a:pt x="8" y="402"/>
                  </a:lnTo>
                  <a:lnTo>
                    <a:pt x="20" y="274"/>
                  </a:lnTo>
                  <a:lnTo>
                    <a:pt x="31" y="162"/>
                  </a:lnTo>
                  <a:lnTo>
                    <a:pt x="40" y="7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7" name="Freeform 94"/>
            <p:cNvSpPr>
              <a:spLocks/>
            </p:cNvSpPr>
            <p:nvPr/>
          </p:nvSpPr>
          <p:spPr bwMode="auto">
            <a:xfrm>
              <a:off x="3572" y="3650"/>
              <a:ext cx="9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83" y="26"/>
                </a:cxn>
                <a:cxn ang="0">
                  <a:pos x="178" y="53"/>
                </a:cxn>
                <a:cxn ang="0">
                  <a:pos x="234" y="67"/>
                </a:cxn>
                <a:cxn ang="0">
                  <a:pos x="296" y="79"/>
                </a:cxn>
                <a:cxn ang="0">
                  <a:pos x="364" y="88"/>
                </a:cxn>
                <a:cxn ang="0">
                  <a:pos x="438" y="97"/>
                </a:cxn>
                <a:cxn ang="0">
                  <a:pos x="512" y="103"/>
                </a:cxn>
                <a:cxn ang="0">
                  <a:pos x="589" y="103"/>
                </a:cxn>
                <a:cxn ang="0">
                  <a:pos x="668" y="97"/>
                </a:cxn>
                <a:cxn ang="0">
                  <a:pos x="749" y="88"/>
                </a:cxn>
                <a:cxn ang="0">
                  <a:pos x="828" y="70"/>
                </a:cxn>
                <a:cxn ang="0">
                  <a:pos x="867" y="61"/>
                </a:cxn>
                <a:cxn ang="0">
                  <a:pos x="909" y="47"/>
                </a:cxn>
                <a:cxn ang="0">
                  <a:pos x="760" y="244"/>
                </a:cxn>
                <a:cxn ang="0">
                  <a:pos x="740" y="248"/>
                </a:cxn>
                <a:cxn ang="0">
                  <a:pos x="684" y="260"/>
                </a:cxn>
                <a:cxn ang="0">
                  <a:pos x="601" y="272"/>
                </a:cxn>
                <a:cxn ang="0">
                  <a:pos x="551" y="277"/>
                </a:cxn>
                <a:cxn ang="0">
                  <a:pos x="498" y="281"/>
                </a:cxn>
                <a:cxn ang="0">
                  <a:pos x="438" y="281"/>
                </a:cxn>
                <a:cxn ang="0">
                  <a:pos x="379" y="281"/>
                </a:cxn>
                <a:cxn ang="0">
                  <a:pos x="317" y="274"/>
                </a:cxn>
                <a:cxn ang="0">
                  <a:pos x="254" y="263"/>
                </a:cxn>
                <a:cxn ang="0">
                  <a:pos x="193" y="248"/>
                </a:cxn>
                <a:cxn ang="0">
                  <a:pos x="131" y="230"/>
                </a:cxn>
                <a:cxn ang="0">
                  <a:pos x="71" y="204"/>
                </a:cxn>
                <a:cxn ang="0">
                  <a:pos x="42" y="186"/>
                </a:cxn>
                <a:cxn ang="0">
                  <a:pos x="12" y="170"/>
                </a:cxn>
                <a:cxn ang="0">
                  <a:pos x="0" y="0"/>
                </a:cxn>
              </a:cxnLst>
              <a:rect l="0" t="0" r="r" b="b"/>
              <a:pathLst>
                <a:path w="909" h="281">
                  <a:moveTo>
                    <a:pt x="0" y="0"/>
                  </a:moveTo>
                  <a:lnTo>
                    <a:pt x="21" y="9"/>
                  </a:lnTo>
                  <a:lnTo>
                    <a:pt x="83" y="26"/>
                  </a:lnTo>
                  <a:lnTo>
                    <a:pt x="178" y="53"/>
                  </a:lnTo>
                  <a:lnTo>
                    <a:pt x="234" y="67"/>
                  </a:lnTo>
                  <a:lnTo>
                    <a:pt x="296" y="79"/>
                  </a:lnTo>
                  <a:lnTo>
                    <a:pt x="364" y="88"/>
                  </a:lnTo>
                  <a:lnTo>
                    <a:pt x="438" y="97"/>
                  </a:lnTo>
                  <a:lnTo>
                    <a:pt x="512" y="103"/>
                  </a:lnTo>
                  <a:lnTo>
                    <a:pt x="589" y="103"/>
                  </a:lnTo>
                  <a:lnTo>
                    <a:pt x="668" y="97"/>
                  </a:lnTo>
                  <a:lnTo>
                    <a:pt x="749" y="88"/>
                  </a:lnTo>
                  <a:lnTo>
                    <a:pt x="828" y="70"/>
                  </a:lnTo>
                  <a:lnTo>
                    <a:pt x="867" y="61"/>
                  </a:lnTo>
                  <a:lnTo>
                    <a:pt x="909" y="47"/>
                  </a:lnTo>
                  <a:lnTo>
                    <a:pt x="760" y="244"/>
                  </a:lnTo>
                  <a:lnTo>
                    <a:pt x="740" y="248"/>
                  </a:lnTo>
                  <a:lnTo>
                    <a:pt x="684" y="260"/>
                  </a:lnTo>
                  <a:lnTo>
                    <a:pt x="601" y="272"/>
                  </a:lnTo>
                  <a:lnTo>
                    <a:pt x="551" y="277"/>
                  </a:lnTo>
                  <a:lnTo>
                    <a:pt x="498" y="281"/>
                  </a:lnTo>
                  <a:lnTo>
                    <a:pt x="438" y="281"/>
                  </a:lnTo>
                  <a:lnTo>
                    <a:pt x="379" y="281"/>
                  </a:lnTo>
                  <a:lnTo>
                    <a:pt x="317" y="274"/>
                  </a:lnTo>
                  <a:lnTo>
                    <a:pt x="254" y="263"/>
                  </a:lnTo>
                  <a:lnTo>
                    <a:pt x="193" y="248"/>
                  </a:lnTo>
                  <a:lnTo>
                    <a:pt x="131" y="230"/>
                  </a:lnTo>
                  <a:lnTo>
                    <a:pt x="71" y="204"/>
                  </a:lnTo>
                  <a:lnTo>
                    <a:pt x="42" y="186"/>
                  </a:lnTo>
                  <a:lnTo>
                    <a:pt x="1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8" name="Freeform 95"/>
            <p:cNvSpPr>
              <a:spLocks/>
            </p:cNvSpPr>
            <p:nvPr/>
          </p:nvSpPr>
          <p:spPr bwMode="auto">
            <a:xfrm>
              <a:off x="3705" y="3719"/>
              <a:ext cx="101" cy="217"/>
            </a:xfrm>
            <a:custGeom>
              <a:avLst/>
              <a:gdLst/>
              <a:ahLst/>
              <a:cxnLst>
                <a:cxn ang="0">
                  <a:pos x="495" y="95"/>
                </a:cxn>
                <a:cxn ang="0">
                  <a:pos x="451" y="46"/>
                </a:cxn>
                <a:cxn ang="0">
                  <a:pos x="403" y="12"/>
                </a:cxn>
                <a:cxn ang="0">
                  <a:pos x="353" y="0"/>
                </a:cxn>
                <a:cxn ang="0">
                  <a:pos x="309" y="7"/>
                </a:cxn>
                <a:cxn ang="0">
                  <a:pos x="263" y="30"/>
                </a:cxn>
                <a:cxn ang="0">
                  <a:pos x="223" y="77"/>
                </a:cxn>
                <a:cxn ang="0">
                  <a:pos x="187" y="143"/>
                </a:cxn>
                <a:cxn ang="0">
                  <a:pos x="158" y="228"/>
                </a:cxn>
                <a:cxn ang="0">
                  <a:pos x="137" y="329"/>
                </a:cxn>
                <a:cxn ang="0">
                  <a:pos x="116" y="492"/>
                </a:cxn>
                <a:cxn ang="0">
                  <a:pos x="93" y="720"/>
                </a:cxn>
                <a:cxn ang="0">
                  <a:pos x="68" y="885"/>
                </a:cxn>
                <a:cxn ang="0">
                  <a:pos x="45" y="987"/>
                </a:cxn>
                <a:cxn ang="0">
                  <a:pos x="19" y="1066"/>
                </a:cxn>
                <a:cxn ang="0">
                  <a:pos x="3" y="1119"/>
                </a:cxn>
                <a:cxn ang="0">
                  <a:pos x="0" y="1169"/>
                </a:cxn>
                <a:cxn ang="0">
                  <a:pos x="3" y="1214"/>
                </a:cxn>
                <a:cxn ang="0">
                  <a:pos x="16" y="1252"/>
                </a:cxn>
                <a:cxn ang="0">
                  <a:pos x="45" y="1306"/>
                </a:cxn>
                <a:cxn ang="0">
                  <a:pos x="98" y="1359"/>
                </a:cxn>
                <a:cxn ang="0">
                  <a:pos x="163" y="1403"/>
                </a:cxn>
                <a:cxn ang="0">
                  <a:pos x="288" y="1475"/>
                </a:cxn>
                <a:cxn ang="0">
                  <a:pos x="332" y="1507"/>
                </a:cxn>
                <a:cxn ang="0">
                  <a:pos x="358" y="1548"/>
                </a:cxn>
                <a:cxn ang="0">
                  <a:pos x="367" y="1607"/>
                </a:cxn>
                <a:cxn ang="0">
                  <a:pos x="365" y="1675"/>
                </a:cxn>
                <a:cxn ang="0">
                  <a:pos x="349" y="1752"/>
                </a:cxn>
                <a:cxn ang="0">
                  <a:pos x="323" y="1833"/>
                </a:cxn>
                <a:cxn ang="0">
                  <a:pos x="255" y="1993"/>
                </a:cxn>
                <a:cxn ang="0">
                  <a:pos x="205" y="2078"/>
                </a:cxn>
                <a:cxn ang="0">
                  <a:pos x="205" y="2105"/>
                </a:cxn>
                <a:cxn ang="0">
                  <a:pos x="223" y="2128"/>
                </a:cxn>
                <a:cxn ang="0">
                  <a:pos x="252" y="2146"/>
                </a:cxn>
                <a:cxn ang="0">
                  <a:pos x="326" y="2161"/>
                </a:cxn>
                <a:cxn ang="0">
                  <a:pos x="453" y="2170"/>
                </a:cxn>
                <a:cxn ang="0">
                  <a:pos x="602" y="2167"/>
                </a:cxn>
                <a:cxn ang="0">
                  <a:pos x="746" y="2155"/>
                </a:cxn>
                <a:cxn ang="0">
                  <a:pos x="876" y="2137"/>
                </a:cxn>
                <a:cxn ang="0">
                  <a:pos x="969" y="2119"/>
                </a:cxn>
                <a:cxn ang="0">
                  <a:pos x="1001" y="2107"/>
                </a:cxn>
                <a:cxn ang="0">
                  <a:pos x="1009" y="2084"/>
                </a:cxn>
                <a:cxn ang="0">
                  <a:pos x="1013" y="2025"/>
                </a:cxn>
                <a:cxn ang="0">
                  <a:pos x="988" y="1824"/>
                </a:cxn>
                <a:cxn ang="0">
                  <a:pos x="939" y="1542"/>
                </a:cxn>
                <a:cxn ang="0">
                  <a:pos x="865" y="1217"/>
                </a:cxn>
                <a:cxn ang="0">
                  <a:pos x="779" y="876"/>
                </a:cxn>
                <a:cxn ang="0">
                  <a:pos x="688" y="560"/>
                </a:cxn>
                <a:cxn ang="0">
                  <a:pos x="595" y="300"/>
                </a:cxn>
                <a:cxn ang="0">
                  <a:pos x="536" y="160"/>
                </a:cxn>
              </a:cxnLst>
              <a:rect l="0" t="0" r="r" b="b"/>
              <a:pathLst>
                <a:path w="1013" h="2170">
                  <a:moveTo>
                    <a:pt x="518" y="128"/>
                  </a:moveTo>
                  <a:lnTo>
                    <a:pt x="495" y="95"/>
                  </a:lnTo>
                  <a:lnTo>
                    <a:pt x="471" y="69"/>
                  </a:lnTo>
                  <a:lnTo>
                    <a:pt x="451" y="46"/>
                  </a:lnTo>
                  <a:lnTo>
                    <a:pt x="427" y="27"/>
                  </a:lnTo>
                  <a:lnTo>
                    <a:pt x="403" y="12"/>
                  </a:lnTo>
                  <a:lnTo>
                    <a:pt x="377" y="4"/>
                  </a:lnTo>
                  <a:lnTo>
                    <a:pt x="353" y="0"/>
                  </a:lnTo>
                  <a:lnTo>
                    <a:pt x="330" y="0"/>
                  </a:lnTo>
                  <a:lnTo>
                    <a:pt x="309" y="7"/>
                  </a:lnTo>
                  <a:lnTo>
                    <a:pt x="284" y="16"/>
                  </a:lnTo>
                  <a:lnTo>
                    <a:pt x="263" y="30"/>
                  </a:lnTo>
                  <a:lnTo>
                    <a:pt x="244" y="51"/>
                  </a:lnTo>
                  <a:lnTo>
                    <a:pt x="223" y="77"/>
                  </a:lnTo>
                  <a:lnTo>
                    <a:pt x="205" y="107"/>
                  </a:lnTo>
                  <a:lnTo>
                    <a:pt x="187" y="143"/>
                  </a:lnTo>
                  <a:lnTo>
                    <a:pt x="172" y="184"/>
                  </a:lnTo>
                  <a:lnTo>
                    <a:pt x="158" y="228"/>
                  </a:lnTo>
                  <a:lnTo>
                    <a:pt x="146" y="279"/>
                  </a:lnTo>
                  <a:lnTo>
                    <a:pt x="137" y="329"/>
                  </a:lnTo>
                  <a:lnTo>
                    <a:pt x="128" y="383"/>
                  </a:lnTo>
                  <a:lnTo>
                    <a:pt x="116" y="492"/>
                  </a:lnTo>
                  <a:lnTo>
                    <a:pt x="105" y="604"/>
                  </a:lnTo>
                  <a:lnTo>
                    <a:pt x="93" y="720"/>
                  </a:lnTo>
                  <a:lnTo>
                    <a:pt x="77" y="832"/>
                  </a:lnTo>
                  <a:lnTo>
                    <a:pt x="68" y="885"/>
                  </a:lnTo>
                  <a:lnTo>
                    <a:pt x="57" y="936"/>
                  </a:lnTo>
                  <a:lnTo>
                    <a:pt x="45" y="987"/>
                  </a:lnTo>
                  <a:lnTo>
                    <a:pt x="28" y="1034"/>
                  </a:lnTo>
                  <a:lnTo>
                    <a:pt x="19" y="1066"/>
                  </a:lnTo>
                  <a:lnTo>
                    <a:pt x="10" y="1092"/>
                  </a:lnTo>
                  <a:lnTo>
                    <a:pt x="3" y="1119"/>
                  </a:lnTo>
                  <a:lnTo>
                    <a:pt x="0" y="1146"/>
                  </a:lnTo>
                  <a:lnTo>
                    <a:pt x="0" y="1169"/>
                  </a:lnTo>
                  <a:lnTo>
                    <a:pt x="0" y="1194"/>
                  </a:lnTo>
                  <a:lnTo>
                    <a:pt x="3" y="1214"/>
                  </a:lnTo>
                  <a:lnTo>
                    <a:pt x="10" y="1234"/>
                  </a:lnTo>
                  <a:lnTo>
                    <a:pt x="16" y="1252"/>
                  </a:lnTo>
                  <a:lnTo>
                    <a:pt x="24" y="1273"/>
                  </a:lnTo>
                  <a:lnTo>
                    <a:pt x="45" y="1306"/>
                  </a:lnTo>
                  <a:lnTo>
                    <a:pt x="72" y="1336"/>
                  </a:lnTo>
                  <a:lnTo>
                    <a:pt x="98" y="1359"/>
                  </a:lnTo>
                  <a:lnTo>
                    <a:pt x="131" y="1382"/>
                  </a:lnTo>
                  <a:lnTo>
                    <a:pt x="163" y="1403"/>
                  </a:lnTo>
                  <a:lnTo>
                    <a:pt x="228" y="1442"/>
                  </a:lnTo>
                  <a:lnTo>
                    <a:pt x="288" y="1475"/>
                  </a:lnTo>
                  <a:lnTo>
                    <a:pt x="314" y="1489"/>
                  </a:lnTo>
                  <a:lnTo>
                    <a:pt x="332" y="1507"/>
                  </a:lnTo>
                  <a:lnTo>
                    <a:pt x="347" y="1524"/>
                  </a:lnTo>
                  <a:lnTo>
                    <a:pt x="358" y="1548"/>
                  </a:lnTo>
                  <a:lnTo>
                    <a:pt x="365" y="1575"/>
                  </a:lnTo>
                  <a:lnTo>
                    <a:pt x="367" y="1607"/>
                  </a:lnTo>
                  <a:lnTo>
                    <a:pt x="367" y="1640"/>
                  </a:lnTo>
                  <a:lnTo>
                    <a:pt x="365" y="1675"/>
                  </a:lnTo>
                  <a:lnTo>
                    <a:pt x="358" y="1710"/>
                  </a:lnTo>
                  <a:lnTo>
                    <a:pt x="349" y="1752"/>
                  </a:lnTo>
                  <a:lnTo>
                    <a:pt x="338" y="1791"/>
                  </a:lnTo>
                  <a:lnTo>
                    <a:pt x="323" y="1833"/>
                  </a:lnTo>
                  <a:lnTo>
                    <a:pt x="291" y="1912"/>
                  </a:lnTo>
                  <a:lnTo>
                    <a:pt x="255" y="1993"/>
                  </a:lnTo>
                  <a:lnTo>
                    <a:pt x="214" y="2063"/>
                  </a:lnTo>
                  <a:lnTo>
                    <a:pt x="205" y="2078"/>
                  </a:lnTo>
                  <a:lnTo>
                    <a:pt x="202" y="2093"/>
                  </a:lnTo>
                  <a:lnTo>
                    <a:pt x="205" y="2105"/>
                  </a:lnTo>
                  <a:lnTo>
                    <a:pt x="211" y="2116"/>
                  </a:lnTo>
                  <a:lnTo>
                    <a:pt x="223" y="2128"/>
                  </a:lnTo>
                  <a:lnTo>
                    <a:pt x="235" y="2137"/>
                  </a:lnTo>
                  <a:lnTo>
                    <a:pt x="252" y="2146"/>
                  </a:lnTo>
                  <a:lnTo>
                    <a:pt x="276" y="2152"/>
                  </a:lnTo>
                  <a:lnTo>
                    <a:pt x="326" y="2161"/>
                  </a:lnTo>
                  <a:lnTo>
                    <a:pt x="386" y="2167"/>
                  </a:lnTo>
                  <a:lnTo>
                    <a:pt x="453" y="2170"/>
                  </a:lnTo>
                  <a:lnTo>
                    <a:pt x="525" y="2170"/>
                  </a:lnTo>
                  <a:lnTo>
                    <a:pt x="602" y="2167"/>
                  </a:lnTo>
                  <a:lnTo>
                    <a:pt x="676" y="2161"/>
                  </a:lnTo>
                  <a:lnTo>
                    <a:pt x="746" y="2155"/>
                  </a:lnTo>
                  <a:lnTo>
                    <a:pt x="814" y="2146"/>
                  </a:lnTo>
                  <a:lnTo>
                    <a:pt x="876" y="2137"/>
                  </a:lnTo>
                  <a:lnTo>
                    <a:pt x="930" y="2128"/>
                  </a:lnTo>
                  <a:lnTo>
                    <a:pt x="969" y="2119"/>
                  </a:lnTo>
                  <a:lnTo>
                    <a:pt x="995" y="2110"/>
                  </a:lnTo>
                  <a:lnTo>
                    <a:pt x="1001" y="2107"/>
                  </a:lnTo>
                  <a:lnTo>
                    <a:pt x="1004" y="2102"/>
                  </a:lnTo>
                  <a:lnTo>
                    <a:pt x="1009" y="2084"/>
                  </a:lnTo>
                  <a:lnTo>
                    <a:pt x="1013" y="2058"/>
                  </a:lnTo>
                  <a:lnTo>
                    <a:pt x="1013" y="2025"/>
                  </a:lnTo>
                  <a:lnTo>
                    <a:pt x="1004" y="1936"/>
                  </a:lnTo>
                  <a:lnTo>
                    <a:pt x="988" y="1824"/>
                  </a:lnTo>
                  <a:lnTo>
                    <a:pt x="969" y="1691"/>
                  </a:lnTo>
                  <a:lnTo>
                    <a:pt x="939" y="1542"/>
                  </a:lnTo>
                  <a:lnTo>
                    <a:pt x="904" y="1382"/>
                  </a:lnTo>
                  <a:lnTo>
                    <a:pt x="865" y="1217"/>
                  </a:lnTo>
                  <a:lnTo>
                    <a:pt x="823" y="1045"/>
                  </a:lnTo>
                  <a:lnTo>
                    <a:pt x="779" y="876"/>
                  </a:lnTo>
                  <a:lnTo>
                    <a:pt x="732" y="713"/>
                  </a:lnTo>
                  <a:lnTo>
                    <a:pt x="688" y="560"/>
                  </a:lnTo>
                  <a:lnTo>
                    <a:pt x="639" y="418"/>
                  </a:lnTo>
                  <a:lnTo>
                    <a:pt x="595" y="300"/>
                  </a:lnTo>
                  <a:lnTo>
                    <a:pt x="554" y="199"/>
                  </a:lnTo>
                  <a:lnTo>
                    <a:pt x="536" y="160"/>
                  </a:lnTo>
                  <a:lnTo>
                    <a:pt x="518" y="128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9" name="Freeform 96"/>
            <p:cNvSpPr>
              <a:spLocks/>
            </p:cNvSpPr>
            <p:nvPr/>
          </p:nvSpPr>
          <p:spPr bwMode="auto">
            <a:xfrm>
              <a:off x="3728" y="3722"/>
              <a:ext cx="87" cy="212"/>
            </a:xfrm>
            <a:custGeom>
              <a:avLst/>
              <a:gdLst/>
              <a:ahLst/>
              <a:cxnLst>
                <a:cxn ang="0">
                  <a:pos x="104" y="12"/>
                </a:cxn>
                <a:cxn ang="0">
                  <a:pos x="86" y="0"/>
                </a:cxn>
                <a:cxn ang="0">
                  <a:pos x="74" y="0"/>
                </a:cxn>
                <a:cxn ang="0">
                  <a:pos x="63" y="16"/>
                </a:cxn>
                <a:cxn ang="0">
                  <a:pos x="48" y="63"/>
                </a:cxn>
                <a:cxn ang="0">
                  <a:pos x="33" y="186"/>
                </a:cxn>
                <a:cxn ang="0">
                  <a:pos x="33" y="374"/>
                </a:cxn>
                <a:cxn ang="0">
                  <a:pos x="48" y="702"/>
                </a:cxn>
                <a:cxn ang="0">
                  <a:pos x="42" y="853"/>
                </a:cxn>
                <a:cxn ang="0">
                  <a:pos x="30" y="938"/>
                </a:cxn>
                <a:cxn ang="0">
                  <a:pos x="12" y="1006"/>
                </a:cxn>
                <a:cxn ang="0">
                  <a:pos x="0" y="1062"/>
                </a:cxn>
                <a:cxn ang="0">
                  <a:pos x="4" y="1110"/>
                </a:cxn>
                <a:cxn ang="0">
                  <a:pos x="18" y="1145"/>
                </a:cxn>
                <a:cxn ang="0">
                  <a:pos x="45" y="1178"/>
                </a:cxn>
                <a:cxn ang="0">
                  <a:pos x="102" y="1217"/>
                </a:cxn>
                <a:cxn ang="0">
                  <a:pos x="207" y="1273"/>
                </a:cxn>
                <a:cxn ang="0">
                  <a:pos x="261" y="1315"/>
                </a:cxn>
                <a:cxn ang="0">
                  <a:pos x="305" y="1368"/>
                </a:cxn>
                <a:cxn ang="0">
                  <a:pos x="341" y="1436"/>
                </a:cxn>
                <a:cxn ang="0">
                  <a:pos x="367" y="1518"/>
                </a:cxn>
                <a:cxn ang="0">
                  <a:pos x="385" y="1607"/>
                </a:cxn>
                <a:cxn ang="0">
                  <a:pos x="394" y="1708"/>
                </a:cxn>
                <a:cxn ang="0">
                  <a:pos x="397" y="1817"/>
                </a:cxn>
                <a:cxn ang="0">
                  <a:pos x="391" y="1959"/>
                </a:cxn>
                <a:cxn ang="0">
                  <a:pos x="397" y="2007"/>
                </a:cxn>
                <a:cxn ang="0">
                  <a:pos x="414" y="2048"/>
                </a:cxn>
                <a:cxn ang="0">
                  <a:pos x="439" y="2077"/>
                </a:cxn>
                <a:cxn ang="0">
                  <a:pos x="471" y="2098"/>
                </a:cxn>
                <a:cxn ang="0">
                  <a:pos x="509" y="2114"/>
                </a:cxn>
                <a:cxn ang="0">
                  <a:pos x="551" y="2119"/>
                </a:cxn>
                <a:cxn ang="0">
                  <a:pos x="619" y="2116"/>
                </a:cxn>
                <a:cxn ang="0">
                  <a:pos x="708" y="2089"/>
                </a:cxn>
                <a:cxn ang="0">
                  <a:pos x="790" y="2042"/>
                </a:cxn>
                <a:cxn ang="0">
                  <a:pos x="823" y="2012"/>
                </a:cxn>
                <a:cxn ang="0">
                  <a:pos x="850" y="1977"/>
                </a:cxn>
                <a:cxn ang="0">
                  <a:pos x="867" y="1938"/>
                </a:cxn>
                <a:cxn ang="0">
                  <a:pos x="876" y="1894"/>
                </a:cxn>
                <a:cxn ang="0">
                  <a:pos x="871" y="1791"/>
                </a:cxn>
                <a:cxn ang="0">
                  <a:pos x="844" y="1661"/>
                </a:cxn>
                <a:cxn ang="0">
                  <a:pos x="799" y="1512"/>
                </a:cxn>
                <a:cxn ang="0">
                  <a:pos x="695" y="1192"/>
                </a:cxn>
                <a:cxn ang="0">
                  <a:pos x="628" y="965"/>
                </a:cxn>
                <a:cxn ang="0">
                  <a:pos x="598" y="834"/>
                </a:cxn>
                <a:cxn ang="0">
                  <a:pos x="583" y="752"/>
                </a:cxn>
                <a:cxn ang="0">
                  <a:pos x="560" y="663"/>
                </a:cxn>
                <a:cxn ang="0">
                  <a:pos x="504" y="542"/>
                </a:cxn>
                <a:cxn ang="0">
                  <a:pos x="427" y="418"/>
                </a:cxn>
                <a:cxn ang="0">
                  <a:pos x="341" y="299"/>
                </a:cxn>
                <a:cxn ang="0">
                  <a:pos x="186" y="107"/>
                </a:cxn>
              </a:cxnLst>
              <a:rect l="0" t="0" r="r" b="b"/>
              <a:pathLst>
                <a:path w="876" h="2122">
                  <a:moveTo>
                    <a:pt x="116" y="30"/>
                  </a:moveTo>
                  <a:lnTo>
                    <a:pt x="104" y="12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9" y="7"/>
                  </a:lnTo>
                  <a:lnTo>
                    <a:pt x="63" y="16"/>
                  </a:lnTo>
                  <a:lnTo>
                    <a:pt x="56" y="27"/>
                  </a:lnTo>
                  <a:lnTo>
                    <a:pt x="48" y="63"/>
                  </a:lnTo>
                  <a:lnTo>
                    <a:pt x="39" y="116"/>
                  </a:lnTo>
                  <a:lnTo>
                    <a:pt x="33" y="186"/>
                  </a:lnTo>
                  <a:lnTo>
                    <a:pt x="30" y="272"/>
                  </a:lnTo>
                  <a:lnTo>
                    <a:pt x="33" y="374"/>
                  </a:lnTo>
                  <a:lnTo>
                    <a:pt x="45" y="592"/>
                  </a:lnTo>
                  <a:lnTo>
                    <a:pt x="48" y="702"/>
                  </a:lnTo>
                  <a:lnTo>
                    <a:pt x="45" y="802"/>
                  </a:lnTo>
                  <a:lnTo>
                    <a:pt x="42" y="853"/>
                  </a:lnTo>
                  <a:lnTo>
                    <a:pt x="39" y="897"/>
                  </a:lnTo>
                  <a:lnTo>
                    <a:pt x="30" y="938"/>
                  </a:lnTo>
                  <a:lnTo>
                    <a:pt x="21" y="974"/>
                  </a:lnTo>
                  <a:lnTo>
                    <a:pt x="12" y="1006"/>
                  </a:lnTo>
                  <a:lnTo>
                    <a:pt x="7" y="1036"/>
                  </a:lnTo>
                  <a:lnTo>
                    <a:pt x="0" y="1062"/>
                  </a:lnTo>
                  <a:lnTo>
                    <a:pt x="0" y="1087"/>
                  </a:lnTo>
                  <a:lnTo>
                    <a:pt x="4" y="1110"/>
                  </a:lnTo>
                  <a:lnTo>
                    <a:pt x="9" y="1127"/>
                  </a:lnTo>
                  <a:lnTo>
                    <a:pt x="18" y="1145"/>
                  </a:lnTo>
                  <a:lnTo>
                    <a:pt x="30" y="1164"/>
                  </a:lnTo>
                  <a:lnTo>
                    <a:pt x="45" y="1178"/>
                  </a:lnTo>
                  <a:lnTo>
                    <a:pt x="60" y="1190"/>
                  </a:lnTo>
                  <a:lnTo>
                    <a:pt x="102" y="1217"/>
                  </a:lnTo>
                  <a:lnTo>
                    <a:pt x="149" y="1243"/>
                  </a:lnTo>
                  <a:lnTo>
                    <a:pt x="207" y="1273"/>
                  </a:lnTo>
                  <a:lnTo>
                    <a:pt x="234" y="1290"/>
                  </a:lnTo>
                  <a:lnTo>
                    <a:pt x="261" y="1315"/>
                  </a:lnTo>
                  <a:lnTo>
                    <a:pt x="284" y="1338"/>
                  </a:lnTo>
                  <a:lnTo>
                    <a:pt x="305" y="1368"/>
                  </a:lnTo>
                  <a:lnTo>
                    <a:pt x="326" y="1399"/>
                  </a:lnTo>
                  <a:lnTo>
                    <a:pt x="341" y="1436"/>
                  </a:lnTo>
                  <a:lnTo>
                    <a:pt x="356" y="1474"/>
                  </a:lnTo>
                  <a:lnTo>
                    <a:pt x="367" y="1518"/>
                  </a:lnTo>
                  <a:lnTo>
                    <a:pt x="379" y="1563"/>
                  </a:lnTo>
                  <a:lnTo>
                    <a:pt x="385" y="1607"/>
                  </a:lnTo>
                  <a:lnTo>
                    <a:pt x="391" y="1657"/>
                  </a:lnTo>
                  <a:lnTo>
                    <a:pt x="394" y="1708"/>
                  </a:lnTo>
                  <a:lnTo>
                    <a:pt x="397" y="1761"/>
                  </a:lnTo>
                  <a:lnTo>
                    <a:pt x="397" y="1817"/>
                  </a:lnTo>
                  <a:lnTo>
                    <a:pt x="391" y="1929"/>
                  </a:lnTo>
                  <a:lnTo>
                    <a:pt x="391" y="1959"/>
                  </a:lnTo>
                  <a:lnTo>
                    <a:pt x="394" y="1982"/>
                  </a:lnTo>
                  <a:lnTo>
                    <a:pt x="397" y="2007"/>
                  </a:lnTo>
                  <a:lnTo>
                    <a:pt x="406" y="2028"/>
                  </a:lnTo>
                  <a:lnTo>
                    <a:pt x="414" y="2048"/>
                  </a:lnTo>
                  <a:lnTo>
                    <a:pt x="427" y="2063"/>
                  </a:lnTo>
                  <a:lnTo>
                    <a:pt x="439" y="2077"/>
                  </a:lnTo>
                  <a:lnTo>
                    <a:pt x="453" y="2089"/>
                  </a:lnTo>
                  <a:lnTo>
                    <a:pt x="471" y="2098"/>
                  </a:lnTo>
                  <a:lnTo>
                    <a:pt x="488" y="2107"/>
                  </a:lnTo>
                  <a:lnTo>
                    <a:pt x="509" y="2114"/>
                  </a:lnTo>
                  <a:lnTo>
                    <a:pt x="530" y="2119"/>
                  </a:lnTo>
                  <a:lnTo>
                    <a:pt x="551" y="2119"/>
                  </a:lnTo>
                  <a:lnTo>
                    <a:pt x="572" y="2122"/>
                  </a:lnTo>
                  <a:lnTo>
                    <a:pt x="619" y="2116"/>
                  </a:lnTo>
                  <a:lnTo>
                    <a:pt x="663" y="2107"/>
                  </a:lnTo>
                  <a:lnTo>
                    <a:pt x="708" y="2089"/>
                  </a:lnTo>
                  <a:lnTo>
                    <a:pt x="752" y="2068"/>
                  </a:lnTo>
                  <a:lnTo>
                    <a:pt x="790" y="2042"/>
                  </a:lnTo>
                  <a:lnTo>
                    <a:pt x="806" y="2028"/>
                  </a:lnTo>
                  <a:lnTo>
                    <a:pt x="823" y="2012"/>
                  </a:lnTo>
                  <a:lnTo>
                    <a:pt x="838" y="1995"/>
                  </a:lnTo>
                  <a:lnTo>
                    <a:pt x="850" y="1977"/>
                  </a:lnTo>
                  <a:lnTo>
                    <a:pt x="858" y="1956"/>
                  </a:lnTo>
                  <a:lnTo>
                    <a:pt x="867" y="1938"/>
                  </a:lnTo>
                  <a:lnTo>
                    <a:pt x="874" y="1917"/>
                  </a:lnTo>
                  <a:lnTo>
                    <a:pt x="876" y="1894"/>
                  </a:lnTo>
                  <a:lnTo>
                    <a:pt x="876" y="1847"/>
                  </a:lnTo>
                  <a:lnTo>
                    <a:pt x="871" y="1791"/>
                  </a:lnTo>
                  <a:lnTo>
                    <a:pt x="858" y="1729"/>
                  </a:lnTo>
                  <a:lnTo>
                    <a:pt x="844" y="1661"/>
                  </a:lnTo>
                  <a:lnTo>
                    <a:pt x="823" y="1589"/>
                  </a:lnTo>
                  <a:lnTo>
                    <a:pt x="799" y="1512"/>
                  </a:lnTo>
                  <a:lnTo>
                    <a:pt x="749" y="1352"/>
                  </a:lnTo>
                  <a:lnTo>
                    <a:pt x="695" y="1192"/>
                  </a:lnTo>
                  <a:lnTo>
                    <a:pt x="648" y="1039"/>
                  </a:lnTo>
                  <a:lnTo>
                    <a:pt x="628" y="965"/>
                  </a:lnTo>
                  <a:lnTo>
                    <a:pt x="609" y="897"/>
                  </a:lnTo>
                  <a:lnTo>
                    <a:pt x="598" y="834"/>
                  </a:lnTo>
                  <a:lnTo>
                    <a:pt x="590" y="778"/>
                  </a:lnTo>
                  <a:lnTo>
                    <a:pt x="583" y="752"/>
                  </a:lnTo>
                  <a:lnTo>
                    <a:pt x="578" y="722"/>
                  </a:lnTo>
                  <a:lnTo>
                    <a:pt x="560" y="663"/>
                  </a:lnTo>
                  <a:lnTo>
                    <a:pt x="533" y="604"/>
                  </a:lnTo>
                  <a:lnTo>
                    <a:pt x="504" y="542"/>
                  </a:lnTo>
                  <a:lnTo>
                    <a:pt x="465" y="479"/>
                  </a:lnTo>
                  <a:lnTo>
                    <a:pt x="427" y="418"/>
                  </a:lnTo>
                  <a:lnTo>
                    <a:pt x="385" y="355"/>
                  </a:lnTo>
                  <a:lnTo>
                    <a:pt x="341" y="299"/>
                  </a:lnTo>
                  <a:lnTo>
                    <a:pt x="258" y="193"/>
                  </a:lnTo>
                  <a:lnTo>
                    <a:pt x="186" y="107"/>
                  </a:lnTo>
                  <a:lnTo>
                    <a:pt x="116" y="30"/>
                  </a:lnTo>
                  <a:close/>
                </a:path>
              </a:pathLst>
            </a:custGeom>
            <a:solidFill>
              <a:srgbClr val="243C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0" name="Freeform 97"/>
            <p:cNvSpPr>
              <a:spLocks/>
            </p:cNvSpPr>
            <p:nvPr/>
          </p:nvSpPr>
          <p:spPr bwMode="auto">
            <a:xfrm>
              <a:off x="3361" y="3604"/>
              <a:ext cx="159" cy="211"/>
            </a:xfrm>
            <a:custGeom>
              <a:avLst/>
              <a:gdLst/>
              <a:ahLst/>
              <a:cxnLst>
                <a:cxn ang="0">
                  <a:pos x="1599" y="1035"/>
                </a:cxn>
                <a:cxn ang="0">
                  <a:pos x="1415" y="2106"/>
                </a:cxn>
                <a:cxn ang="0">
                  <a:pos x="1320" y="2101"/>
                </a:cxn>
                <a:cxn ang="0">
                  <a:pos x="1232" y="2094"/>
                </a:cxn>
                <a:cxn ang="0">
                  <a:pos x="1146" y="2083"/>
                </a:cxn>
                <a:cxn ang="0">
                  <a:pos x="1063" y="2071"/>
                </a:cxn>
                <a:cxn ang="0">
                  <a:pos x="983" y="2053"/>
                </a:cxn>
                <a:cxn ang="0">
                  <a:pos x="909" y="2036"/>
                </a:cxn>
                <a:cxn ang="0">
                  <a:pos x="835" y="2012"/>
                </a:cxn>
                <a:cxn ang="0">
                  <a:pos x="767" y="1988"/>
                </a:cxn>
                <a:cxn ang="0">
                  <a:pos x="702" y="1964"/>
                </a:cxn>
                <a:cxn ang="0">
                  <a:pos x="637" y="1934"/>
                </a:cxn>
                <a:cxn ang="0">
                  <a:pos x="577" y="1908"/>
                </a:cxn>
                <a:cxn ang="0">
                  <a:pos x="521" y="1878"/>
                </a:cxn>
                <a:cxn ang="0">
                  <a:pos x="468" y="1846"/>
                </a:cxn>
                <a:cxn ang="0">
                  <a:pos x="418" y="1813"/>
                </a:cxn>
                <a:cxn ang="0">
                  <a:pos x="374" y="1781"/>
                </a:cxn>
                <a:cxn ang="0">
                  <a:pos x="329" y="1751"/>
                </a:cxn>
                <a:cxn ang="0">
                  <a:pos x="249" y="1686"/>
                </a:cxn>
                <a:cxn ang="0">
                  <a:pos x="181" y="1624"/>
                </a:cxn>
                <a:cxn ang="0">
                  <a:pos x="125" y="1565"/>
                </a:cxn>
                <a:cxn ang="0">
                  <a:pos x="80" y="1515"/>
                </a:cxn>
                <a:cxn ang="0">
                  <a:pos x="45" y="1471"/>
                </a:cxn>
                <a:cxn ang="0">
                  <a:pos x="21" y="1434"/>
                </a:cxn>
                <a:cxn ang="0">
                  <a:pos x="0" y="1406"/>
                </a:cxn>
                <a:cxn ang="0">
                  <a:pos x="36" y="1397"/>
                </a:cxn>
                <a:cxn ang="0">
                  <a:pos x="72" y="1385"/>
                </a:cxn>
                <a:cxn ang="0">
                  <a:pos x="107" y="1367"/>
                </a:cxn>
                <a:cxn ang="0">
                  <a:pos x="140" y="1349"/>
                </a:cxn>
                <a:cxn ang="0">
                  <a:pos x="175" y="1328"/>
                </a:cxn>
                <a:cxn ang="0">
                  <a:pos x="207" y="1307"/>
                </a:cxn>
                <a:cxn ang="0">
                  <a:pos x="240" y="1284"/>
                </a:cxn>
                <a:cxn ang="0">
                  <a:pos x="270" y="1257"/>
                </a:cxn>
                <a:cxn ang="0">
                  <a:pos x="332" y="1201"/>
                </a:cxn>
                <a:cxn ang="0">
                  <a:pos x="391" y="1139"/>
                </a:cxn>
                <a:cxn ang="0">
                  <a:pos x="451" y="1071"/>
                </a:cxn>
                <a:cxn ang="0">
                  <a:pos x="507" y="1000"/>
                </a:cxn>
                <a:cxn ang="0">
                  <a:pos x="560" y="928"/>
                </a:cxn>
                <a:cxn ang="0">
                  <a:pos x="610" y="855"/>
                </a:cxn>
                <a:cxn ang="0">
                  <a:pos x="707" y="712"/>
                </a:cxn>
                <a:cxn ang="0">
                  <a:pos x="797" y="579"/>
                </a:cxn>
                <a:cxn ang="0">
                  <a:pos x="838" y="521"/>
                </a:cxn>
                <a:cxn ang="0">
                  <a:pos x="879" y="467"/>
                </a:cxn>
                <a:cxn ang="0">
                  <a:pos x="914" y="419"/>
                </a:cxn>
                <a:cxn ang="0">
                  <a:pos x="953" y="375"/>
                </a:cxn>
                <a:cxn ang="0">
                  <a:pos x="992" y="337"/>
                </a:cxn>
                <a:cxn ang="0">
                  <a:pos x="1030" y="296"/>
                </a:cxn>
                <a:cxn ang="0">
                  <a:pos x="1069" y="260"/>
                </a:cxn>
                <a:cxn ang="0">
                  <a:pos x="1107" y="228"/>
                </a:cxn>
                <a:cxn ang="0">
                  <a:pos x="1149" y="195"/>
                </a:cxn>
                <a:cxn ang="0">
                  <a:pos x="1187" y="168"/>
                </a:cxn>
                <a:cxn ang="0">
                  <a:pos x="1264" y="115"/>
                </a:cxn>
                <a:cxn ang="0">
                  <a:pos x="1344" y="70"/>
                </a:cxn>
                <a:cxn ang="0">
                  <a:pos x="1423" y="33"/>
                </a:cxn>
                <a:cxn ang="0">
                  <a:pos x="1506" y="0"/>
                </a:cxn>
                <a:cxn ang="0">
                  <a:pos x="1599" y="1035"/>
                </a:cxn>
              </a:cxnLst>
              <a:rect l="0" t="0" r="r" b="b"/>
              <a:pathLst>
                <a:path w="1599" h="2106">
                  <a:moveTo>
                    <a:pt x="1599" y="1035"/>
                  </a:moveTo>
                  <a:lnTo>
                    <a:pt x="1415" y="2106"/>
                  </a:lnTo>
                  <a:lnTo>
                    <a:pt x="1320" y="2101"/>
                  </a:lnTo>
                  <a:lnTo>
                    <a:pt x="1232" y="2094"/>
                  </a:lnTo>
                  <a:lnTo>
                    <a:pt x="1146" y="2083"/>
                  </a:lnTo>
                  <a:lnTo>
                    <a:pt x="1063" y="2071"/>
                  </a:lnTo>
                  <a:lnTo>
                    <a:pt x="983" y="2053"/>
                  </a:lnTo>
                  <a:lnTo>
                    <a:pt x="909" y="2036"/>
                  </a:lnTo>
                  <a:lnTo>
                    <a:pt x="835" y="2012"/>
                  </a:lnTo>
                  <a:lnTo>
                    <a:pt x="767" y="1988"/>
                  </a:lnTo>
                  <a:lnTo>
                    <a:pt x="702" y="1964"/>
                  </a:lnTo>
                  <a:lnTo>
                    <a:pt x="637" y="1934"/>
                  </a:lnTo>
                  <a:lnTo>
                    <a:pt x="577" y="1908"/>
                  </a:lnTo>
                  <a:lnTo>
                    <a:pt x="521" y="1878"/>
                  </a:lnTo>
                  <a:lnTo>
                    <a:pt x="468" y="1846"/>
                  </a:lnTo>
                  <a:lnTo>
                    <a:pt x="418" y="1813"/>
                  </a:lnTo>
                  <a:lnTo>
                    <a:pt x="374" y="1781"/>
                  </a:lnTo>
                  <a:lnTo>
                    <a:pt x="329" y="1751"/>
                  </a:lnTo>
                  <a:lnTo>
                    <a:pt x="249" y="1686"/>
                  </a:lnTo>
                  <a:lnTo>
                    <a:pt x="181" y="1624"/>
                  </a:lnTo>
                  <a:lnTo>
                    <a:pt x="125" y="1565"/>
                  </a:lnTo>
                  <a:lnTo>
                    <a:pt x="80" y="1515"/>
                  </a:lnTo>
                  <a:lnTo>
                    <a:pt x="45" y="1471"/>
                  </a:lnTo>
                  <a:lnTo>
                    <a:pt x="21" y="1434"/>
                  </a:lnTo>
                  <a:lnTo>
                    <a:pt x="0" y="1406"/>
                  </a:lnTo>
                  <a:lnTo>
                    <a:pt x="36" y="1397"/>
                  </a:lnTo>
                  <a:lnTo>
                    <a:pt x="72" y="1385"/>
                  </a:lnTo>
                  <a:lnTo>
                    <a:pt x="107" y="1367"/>
                  </a:lnTo>
                  <a:lnTo>
                    <a:pt x="140" y="1349"/>
                  </a:lnTo>
                  <a:lnTo>
                    <a:pt x="175" y="1328"/>
                  </a:lnTo>
                  <a:lnTo>
                    <a:pt x="207" y="1307"/>
                  </a:lnTo>
                  <a:lnTo>
                    <a:pt x="240" y="1284"/>
                  </a:lnTo>
                  <a:lnTo>
                    <a:pt x="270" y="1257"/>
                  </a:lnTo>
                  <a:lnTo>
                    <a:pt x="332" y="1201"/>
                  </a:lnTo>
                  <a:lnTo>
                    <a:pt x="391" y="1139"/>
                  </a:lnTo>
                  <a:lnTo>
                    <a:pt x="451" y="1071"/>
                  </a:lnTo>
                  <a:lnTo>
                    <a:pt x="507" y="1000"/>
                  </a:lnTo>
                  <a:lnTo>
                    <a:pt x="560" y="928"/>
                  </a:lnTo>
                  <a:lnTo>
                    <a:pt x="610" y="855"/>
                  </a:lnTo>
                  <a:lnTo>
                    <a:pt x="707" y="712"/>
                  </a:lnTo>
                  <a:lnTo>
                    <a:pt x="797" y="579"/>
                  </a:lnTo>
                  <a:lnTo>
                    <a:pt x="838" y="521"/>
                  </a:lnTo>
                  <a:lnTo>
                    <a:pt x="879" y="467"/>
                  </a:lnTo>
                  <a:lnTo>
                    <a:pt x="914" y="419"/>
                  </a:lnTo>
                  <a:lnTo>
                    <a:pt x="953" y="375"/>
                  </a:lnTo>
                  <a:lnTo>
                    <a:pt x="992" y="337"/>
                  </a:lnTo>
                  <a:lnTo>
                    <a:pt x="1030" y="296"/>
                  </a:lnTo>
                  <a:lnTo>
                    <a:pt x="1069" y="260"/>
                  </a:lnTo>
                  <a:lnTo>
                    <a:pt x="1107" y="228"/>
                  </a:lnTo>
                  <a:lnTo>
                    <a:pt x="1149" y="195"/>
                  </a:lnTo>
                  <a:lnTo>
                    <a:pt x="1187" y="168"/>
                  </a:lnTo>
                  <a:lnTo>
                    <a:pt x="1264" y="115"/>
                  </a:lnTo>
                  <a:lnTo>
                    <a:pt x="1344" y="70"/>
                  </a:lnTo>
                  <a:lnTo>
                    <a:pt x="1423" y="33"/>
                  </a:lnTo>
                  <a:lnTo>
                    <a:pt x="1506" y="0"/>
                  </a:lnTo>
                  <a:lnTo>
                    <a:pt x="1599" y="1035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1" name="Freeform 98"/>
            <p:cNvSpPr>
              <a:spLocks/>
            </p:cNvSpPr>
            <p:nvPr/>
          </p:nvSpPr>
          <p:spPr bwMode="auto">
            <a:xfrm>
              <a:off x="3361" y="3680"/>
              <a:ext cx="144" cy="126"/>
            </a:xfrm>
            <a:custGeom>
              <a:avLst/>
              <a:gdLst/>
              <a:ahLst/>
              <a:cxnLst>
                <a:cxn ang="0">
                  <a:pos x="684" y="83"/>
                </a:cxn>
                <a:cxn ang="0">
                  <a:pos x="678" y="278"/>
                </a:cxn>
                <a:cxn ang="0">
                  <a:pos x="684" y="450"/>
                </a:cxn>
                <a:cxn ang="0">
                  <a:pos x="699" y="554"/>
                </a:cxn>
                <a:cxn ang="0">
                  <a:pos x="723" y="642"/>
                </a:cxn>
                <a:cxn ang="0">
                  <a:pos x="761" y="707"/>
                </a:cxn>
                <a:cxn ang="0">
                  <a:pos x="826" y="772"/>
                </a:cxn>
                <a:cxn ang="0">
                  <a:pos x="914" y="837"/>
                </a:cxn>
                <a:cxn ang="0">
                  <a:pos x="1018" y="905"/>
                </a:cxn>
                <a:cxn ang="0">
                  <a:pos x="1181" y="994"/>
                </a:cxn>
                <a:cxn ang="0">
                  <a:pos x="1379" y="1083"/>
                </a:cxn>
                <a:cxn ang="0">
                  <a:pos x="1448" y="1107"/>
                </a:cxn>
                <a:cxn ang="0">
                  <a:pos x="1362" y="1223"/>
                </a:cxn>
                <a:cxn ang="0">
                  <a:pos x="1181" y="1184"/>
                </a:cxn>
                <a:cxn ang="0">
                  <a:pos x="1021" y="1137"/>
                </a:cxn>
                <a:cxn ang="0">
                  <a:pos x="921" y="1095"/>
                </a:cxn>
                <a:cxn ang="0">
                  <a:pos x="835" y="1047"/>
                </a:cxn>
                <a:cxn ang="0">
                  <a:pos x="800" y="1044"/>
                </a:cxn>
                <a:cxn ang="0">
                  <a:pos x="802" y="1107"/>
                </a:cxn>
                <a:cxn ang="0">
                  <a:pos x="823" y="1184"/>
                </a:cxn>
                <a:cxn ang="0">
                  <a:pos x="844" y="1223"/>
                </a:cxn>
                <a:cxn ang="0">
                  <a:pos x="874" y="1258"/>
                </a:cxn>
                <a:cxn ang="0">
                  <a:pos x="781" y="1231"/>
                </a:cxn>
                <a:cxn ang="0">
                  <a:pos x="681" y="1195"/>
                </a:cxn>
                <a:cxn ang="0">
                  <a:pos x="556" y="1137"/>
                </a:cxn>
                <a:cxn ang="0">
                  <a:pos x="414" y="1056"/>
                </a:cxn>
                <a:cxn ang="0">
                  <a:pos x="270" y="953"/>
                </a:cxn>
                <a:cxn ang="0">
                  <a:pos x="163" y="852"/>
                </a:cxn>
                <a:cxn ang="0">
                  <a:pos x="95" y="779"/>
                </a:cxn>
                <a:cxn ang="0">
                  <a:pos x="33" y="696"/>
                </a:cxn>
                <a:cxn ang="0">
                  <a:pos x="36" y="636"/>
                </a:cxn>
                <a:cxn ang="0">
                  <a:pos x="125" y="595"/>
                </a:cxn>
                <a:cxn ang="0">
                  <a:pos x="237" y="527"/>
                </a:cxn>
                <a:cxn ang="0">
                  <a:pos x="293" y="482"/>
                </a:cxn>
                <a:cxn ang="0">
                  <a:pos x="349" y="429"/>
                </a:cxn>
                <a:cxn ang="0">
                  <a:pos x="453" y="299"/>
                </a:cxn>
                <a:cxn ang="0">
                  <a:pos x="602" y="98"/>
                </a:cxn>
                <a:cxn ang="0">
                  <a:pos x="669" y="15"/>
                </a:cxn>
                <a:cxn ang="0">
                  <a:pos x="690" y="0"/>
                </a:cxn>
              </a:cxnLst>
              <a:rect l="0" t="0" r="r" b="b"/>
              <a:pathLst>
                <a:path w="1448" h="1258">
                  <a:moveTo>
                    <a:pt x="690" y="0"/>
                  </a:moveTo>
                  <a:lnTo>
                    <a:pt x="684" y="83"/>
                  </a:lnTo>
                  <a:lnTo>
                    <a:pt x="681" y="171"/>
                  </a:lnTo>
                  <a:lnTo>
                    <a:pt x="678" y="278"/>
                  </a:lnTo>
                  <a:lnTo>
                    <a:pt x="681" y="391"/>
                  </a:lnTo>
                  <a:lnTo>
                    <a:pt x="684" y="450"/>
                  </a:lnTo>
                  <a:lnTo>
                    <a:pt x="690" y="503"/>
                  </a:lnTo>
                  <a:lnTo>
                    <a:pt x="699" y="554"/>
                  </a:lnTo>
                  <a:lnTo>
                    <a:pt x="711" y="601"/>
                  </a:lnTo>
                  <a:lnTo>
                    <a:pt x="723" y="642"/>
                  </a:lnTo>
                  <a:lnTo>
                    <a:pt x="740" y="677"/>
                  </a:lnTo>
                  <a:lnTo>
                    <a:pt x="761" y="707"/>
                  </a:lnTo>
                  <a:lnTo>
                    <a:pt x="791" y="740"/>
                  </a:lnTo>
                  <a:lnTo>
                    <a:pt x="826" y="772"/>
                  </a:lnTo>
                  <a:lnTo>
                    <a:pt x="867" y="805"/>
                  </a:lnTo>
                  <a:lnTo>
                    <a:pt x="914" y="837"/>
                  </a:lnTo>
                  <a:lnTo>
                    <a:pt x="965" y="873"/>
                  </a:lnTo>
                  <a:lnTo>
                    <a:pt x="1018" y="905"/>
                  </a:lnTo>
                  <a:lnTo>
                    <a:pt x="1072" y="935"/>
                  </a:lnTo>
                  <a:lnTo>
                    <a:pt x="1181" y="994"/>
                  </a:lnTo>
                  <a:lnTo>
                    <a:pt x="1288" y="1044"/>
                  </a:lnTo>
                  <a:lnTo>
                    <a:pt x="1379" y="1083"/>
                  </a:lnTo>
                  <a:lnTo>
                    <a:pt x="1415" y="1098"/>
                  </a:lnTo>
                  <a:lnTo>
                    <a:pt x="1448" y="1107"/>
                  </a:lnTo>
                  <a:lnTo>
                    <a:pt x="1439" y="1234"/>
                  </a:lnTo>
                  <a:lnTo>
                    <a:pt x="1362" y="1223"/>
                  </a:lnTo>
                  <a:lnTo>
                    <a:pt x="1281" y="1207"/>
                  </a:lnTo>
                  <a:lnTo>
                    <a:pt x="1181" y="1184"/>
                  </a:lnTo>
                  <a:lnTo>
                    <a:pt x="1074" y="1154"/>
                  </a:lnTo>
                  <a:lnTo>
                    <a:pt x="1021" y="1137"/>
                  </a:lnTo>
                  <a:lnTo>
                    <a:pt x="968" y="1116"/>
                  </a:lnTo>
                  <a:lnTo>
                    <a:pt x="921" y="1095"/>
                  </a:lnTo>
                  <a:lnTo>
                    <a:pt x="876" y="1072"/>
                  </a:lnTo>
                  <a:lnTo>
                    <a:pt x="835" y="1047"/>
                  </a:lnTo>
                  <a:lnTo>
                    <a:pt x="802" y="1018"/>
                  </a:lnTo>
                  <a:lnTo>
                    <a:pt x="800" y="1044"/>
                  </a:lnTo>
                  <a:lnTo>
                    <a:pt x="800" y="1072"/>
                  </a:lnTo>
                  <a:lnTo>
                    <a:pt x="802" y="1107"/>
                  </a:lnTo>
                  <a:lnTo>
                    <a:pt x="809" y="1145"/>
                  </a:lnTo>
                  <a:lnTo>
                    <a:pt x="823" y="1184"/>
                  </a:lnTo>
                  <a:lnTo>
                    <a:pt x="832" y="1204"/>
                  </a:lnTo>
                  <a:lnTo>
                    <a:pt x="844" y="1223"/>
                  </a:lnTo>
                  <a:lnTo>
                    <a:pt x="858" y="1240"/>
                  </a:lnTo>
                  <a:lnTo>
                    <a:pt x="874" y="1258"/>
                  </a:lnTo>
                  <a:lnTo>
                    <a:pt x="849" y="1251"/>
                  </a:lnTo>
                  <a:lnTo>
                    <a:pt x="781" y="1231"/>
                  </a:lnTo>
                  <a:lnTo>
                    <a:pt x="734" y="1216"/>
                  </a:lnTo>
                  <a:lnTo>
                    <a:pt x="681" y="1195"/>
                  </a:lnTo>
                  <a:lnTo>
                    <a:pt x="621" y="1169"/>
                  </a:lnTo>
                  <a:lnTo>
                    <a:pt x="556" y="1137"/>
                  </a:lnTo>
                  <a:lnTo>
                    <a:pt x="489" y="1100"/>
                  </a:lnTo>
                  <a:lnTo>
                    <a:pt x="414" y="1056"/>
                  </a:lnTo>
                  <a:lnTo>
                    <a:pt x="344" y="1009"/>
                  </a:lnTo>
                  <a:lnTo>
                    <a:pt x="270" y="953"/>
                  </a:lnTo>
                  <a:lnTo>
                    <a:pt x="198" y="888"/>
                  </a:lnTo>
                  <a:lnTo>
                    <a:pt x="163" y="852"/>
                  </a:lnTo>
                  <a:lnTo>
                    <a:pt x="131" y="817"/>
                  </a:lnTo>
                  <a:lnTo>
                    <a:pt x="95" y="779"/>
                  </a:lnTo>
                  <a:lnTo>
                    <a:pt x="63" y="737"/>
                  </a:lnTo>
                  <a:lnTo>
                    <a:pt x="33" y="696"/>
                  </a:lnTo>
                  <a:lnTo>
                    <a:pt x="0" y="649"/>
                  </a:lnTo>
                  <a:lnTo>
                    <a:pt x="36" y="636"/>
                  </a:lnTo>
                  <a:lnTo>
                    <a:pt x="75" y="619"/>
                  </a:lnTo>
                  <a:lnTo>
                    <a:pt x="125" y="595"/>
                  </a:lnTo>
                  <a:lnTo>
                    <a:pt x="178" y="565"/>
                  </a:lnTo>
                  <a:lnTo>
                    <a:pt x="237" y="527"/>
                  </a:lnTo>
                  <a:lnTo>
                    <a:pt x="267" y="506"/>
                  </a:lnTo>
                  <a:lnTo>
                    <a:pt x="293" y="482"/>
                  </a:lnTo>
                  <a:lnTo>
                    <a:pt x="323" y="456"/>
                  </a:lnTo>
                  <a:lnTo>
                    <a:pt x="349" y="429"/>
                  </a:lnTo>
                  <a:lnTo>
                    <a:pt x="400" y="368"/>
                  </a:lnTo>
                  <a:lnTo>
                    <a:pt x="453" y="299"/>
                  </a:lnTo>
                  <a:lnTo>
                    <a:pt x="556" y="160"/>
                  </a:lnTo>
                  <a:lnTo>
                    <a:pt x="602" y="98"/>
                  </a:lnTo>
                  <a:lnTo>
                    <a:pt x="640" y="48"/>
                  </a:lnTo>
                  <a:lnTo>
                    <a:pt x="669" y="15"/>
                  </a:lnTo>
                  <a:lnTo>
                    <a:pt x="681" y="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2" name="Freeform 99"/>
            <p:cNvSpPr>
              <a:spLocks/>
            </p:cNvSpPr>
            <p:nvPr/>
          </p:nvSpPr>
          <p:spPr bwMode="auto">
            <a:xfrm>
              <a:off x="3391" y="3710"/>
              <a:ext cx="124" cy="84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77" y="21"/>
                </a:cxn>
                <a:cxn ang="0">
                  <a:pos x="230" y="78"/>
                </a:cxn>
                <a:cxn ang="0">
                  <a:pos x="272" y="113"/>
                </a:cxn>
                <a:cxn ang="0">
                  <a:pos x="319" y="158"/>
                </a:cxn>
                <a:cxn ang="0">
                  <a:pos x="375" y="202"/>
                </a:cxn>
                <a:cxn ang="0">
                  <a:pos x="440" y="253"/>
                </a:cxn>
                <a:cxn ang="0">
                  <a:pos x="511" y="302"/>
                </a:cxn>
                <a:cxn ang="0">
                  <a:pos x="591" y="356"/>
                </a:cxn>
                <a:cxn ang="0">
                  <a:pos x="679" y="406"/>
                </a:cxn>
                <a:cxn ang="0">
                  <a:pos x="774" y="453"/>
                </a:cxn>
                <a:cxn ang="0">
                  <a:pos x="878" y="501"/>
                </a:cxn>
                <a:cxn ang="0">
                  <a:pos x="932" y="522"/>
                </a:cxn>
                <a:cxn ang="0">
                  <a:pos x="988" y="543"/>
                </a:cxn>
                <a:cxn ang="0">
                  <a:pos x="1044" y="560"/>
                </a:cxn>
                <a:cxn ang="0">
                  <a:pos x="1103" y="578"/>
                </a:cxn>
                <a:cxn ang="0">
                  <a:pos x="1165" y="593"/>
                </a:cxn>
                <a:cxn ang="0">
                  <a:pos x="1227" y="604"/>
                </a:cxn>
                <a:cxn ang="0">
                  <a:pos x="1230" y="634"/>
                </a:cxn>
                <a:cxn ang="0">
                  <a:pos x="1233" y="660"/>
                </a:cxn>
                <a:cxn ang="0">
                  <a:pos x="1233" y="696"/>
                </a:cxn>
                <a:cxn ang="0">
                  <a:pos x="1227" y="734"/>
                </a:cxn>
                <a:cxn ang="0">
                  <a:pos x="1225" y="755"/>
                </a:cxn>
                <a:cxn ang="0">
                  <a:pos x="1218" y="773"/>
                </a:cxn>
                <a:cxn ang="0">
                  <a:pos x="1209" y="794"/>
                </a:cxn>
                <a:cxn ang="0">
                  <a:pos x="1197" y="808"/>
                </a:cxn>
                <a:cxn ang="0">
                  <a:pos x="1183" y="824"/>
                </a:cxn>
                <a:cxn ang="0">
                  <a:pos x="1165" y="838"/>
                </a:cxn>
                <a:cxn ang="0">
                  <a:pos x="1123" y="829"/>
                </a:cxn>
                <a:cxn ang="0">
                  <a:pos x="1014" y="797"/>
                </a:cxn>
                <a:cxn ang="0">
                  <a:pos x="937" y="776"/>
                </a:cxn>
                <a:cxn ang="0">
                  <a:pos x="851" y="746"/>
                </a:cxn>
                <a:cxn ang="0">
                  <a:pos x="760" y="714"/>
                </a:cxn>
                <a:cxn ang="0">
                  <a:pos x="662" y="676"/>
                </a:cxn>
                <a:cxn ang="0">
                  <a:pos x="561" y="631"/>
                </a:cxn>
                <a:cxn ang="0">
                  <a:pos x="461" y="583"/>
                </a:cxn>
                <a:cxn ang="0">
                  <a:pos x="363" y="527"/>
                </a:cxn>
                <a:cxn ang="0">
                  <a:pos x="316" y="498"/>
                </a:cxn>
                <a:cxn ang="0">
                  <a:pos x="268" y="469"/>
                </a:cxn>
                <a:cxn ang="0">
                  <a:pos x="228" y="436"/>
                </a:cxn>
                <a:cxn ang="0">
                  <a:pos x="186" y="400"/>
                </a:cxn>
                <a:cxn ang="0">
                  <a:pos x="144" y="365"/>
                </a:cxn>
                <a:cxn ang="0">
                  <a:pos x="109" y="330"/>
                </a:cxn>
                <a:cxn ang="0">
                  <a:pos x="77" y="291"/>
                </a:cxn>
                <a:cxn ang="0">
                  <a:pos x="47" y="253"/>
                </a:cxn>
                <a:cxn ang="0">
                  <a:pos x="20" y="211"/>
                </a:cxn>
                <a:cxn ang="0">
                  <a:pos x="0" y="170"/>
                </a:cxn>
                <a:cxn ang="0">
                  <a:pos x="14" y="146"/>
                </a:cxn>
                <a:cxn ang="0">
                  <a:pos x="49" y="95"/>
                </a:cxn>
                <a:cxn ang="0">
                  <a:pos x="73" y="69"/>
                </a:cxn>
                <a:cxn ang="0">
                  <a:pos x="100" y="39"/>
                </a:cxn>
                <a:cxn ang="0">
                  <a:pos x="130" y="19"/>
                </a:cxn>
                <a:cxn ang="0">
                  <a:pos x="144" y="7"/>
                </a:cxn>
                <a:cxn ang="0">
                  <a:pos x="159" y="0"/>
                </a:cxn>
              </a:cxnLst>
              <a:rect l="0" t="0" r="r" b="b"/>
              <a:pathLst>
                <a:path w="1233" h="838">
                  <a:moveTo>
                    <a:pt x="159" y="0"/>
                  </a:moveTo>
                  <a:lnTo>
                    <a:pt x="177" y="21"/>
                  </a:lnTo>
                  <a:lnTo>
                    <a:pt x="230" y="78"/>
                  </a:lnTo>
                  <a:lnTo>
                    <a:pt x="272" y="113"/>
                  </a:lnTo>
                  <a:lnTo>
                    <a:pt x="319" y="158"/>
                  </a:lnTo>
                  <a:lnTo>
                    <a:pt x="375" y="202"/>
                  </a:lnTo>
                  <a:lnTo>
                    <a:pt x="440" y="253"/>
                  </a:lnTo>
                  <a:lnTo>
                    <a:pt x="511" y="302"/>
                  </a:lnTo>
                  <a:lnTo>
                    <a:pt x="591" y="356"/>
                  </a:lnTo>
                  <a:lnTo>
                    <a:pt x="679" y="406"/>
                  </a:lnTo>
                  <a:lnTo>
                    <a:pt x="774" y="453"/>
                  </a:lnTo>
                  <a:lnTo>
                    <a:pt x="878" y="501"/>
                  </a:lnTo>
                  <a:lnTo>
                    <a:pt x="932" y="522"/>
                  </a:lnTo>
                  <a:lnTo>
                    <a:pt x="988" y="543"/>
                  </a:lnTo>
                  <a:lnTo>
                    <a:pt x="1044" y="560"/>
                  </a:lnTo>
                  <a:lnTo>
                    <a:pt x="1103" y="578"/>
                  </a:lnTo>
                  <a:lnTo>
                    <a:pt x="1165" y="593"/>
                  </a:lnTo>
                  <a:lnTo>
                    <a:pt x="1227" y="604"/>
                  </a:lnTo>
                  <a:lnTo>
                    <a:pt x="1230" y="634"/>
                  </a:lnTo>
                  <a:lnTo>
                    <a:pt x="1233" y="660"/>
                  </a:lnTo>
                  <a:lnTo>
                    <a:pt x="1233" y="696"/>
                  </a:lnTo>
                  <a:lnTo>
                    <a:pt x="1227" y="734"/>
                  </a:lnTo>
                  <a:lnTo>
                    <a:pt x="1225" y="755"/>
                  </a:lnTo>
                  <a:lnTo>
                    <a:pt x="1218" y="773"/>
                  </a:lnTo>
                  <a:lnTo>
                    <a:pt x="1209" y="794"/>
                  </a:lnTo>
                  <a:lnTo>
                    <a:pt x="1197" y="808"/>
                  </a:lnTo>
                  <a:lnTo>
                    <a:pt x="1183" y="824"/>
                  </a:lnTo>
                  <a:lnTo>
                    <a:pt x="1165" y="838"/>
                  </a:lnTo>
                  <a:lnTo>
                    <a:pt x="1123" y="829"/>
                  </a:lnTo>
                  <a:lnTo>
                    <a:pt x="1014" y="797"/>
                  </a:lnTo>
                  <a:lnTo>
                    <a:pt x="937" y="776"/>
                  </a:lnTo>
                  <a:lnTo>
                    <a:pt x="851" y="746"/>
                  </a:lnTo>
                  <a:lnTo>
                    <a:pt x="760" y="714"/>
                  </a:lnTo>
                  <a:lnTo>
                    <a:pt x="662" y="676"/>
                  </a:lnTo>
                  <a:lnTo>
                    <a:pt x="561" y="631"/>
                  </a:lnTo>
                  <a:lnTo>
                    <a:pt x="461" y="583"/>
                  </a:lnTo>
                  <a:lnTo>
                    <a:pt x="363" y="527"/>
                  </a:lnTo>
                  <a:lnTo>
                    <a:pt x="316" y="498"/>
                  </a:lnTo>
                  <a:lnTo>
                    <a:pt x="268" y="469"/>
                  </a:lnTo>
                  <a:lnTo>
                    <a:pt x="228" y="436"/>
                  </a:lnTo>
                  <a:lnTo>
                    <a:pt x="186" y="400"/>
                  </a:lnTo>
                  <a:lnTo>
                    <a:pt x="144" y="365"/>
                  </a:lnTo>
                  <a:lnTo>
                    <a:pt x="109" y="330"/>
                  </a:lnTo>
                  <a:lnTo>
                    <a:pt x="77" y="291"/>
                  </a:lnTo>
                  <a:lnTo>
                    <a:pt x="47" y="253"/>
                  </a:lnTo>
                  <a:lnTo>
                    <a:pt x="20" y="211"/>
                  </a:lnTo>
                  <a:lnTo>
                    <a:pt x="0" y="170"/>
                  </a:lnTo>
                  <a:lnTo>
                    <a:pt x="14" y="146"/>
                  </a:lnTo>
                  <a:lnTo>
                    <a:pt x="49" y="95"/>
                  </a:lnTo>
                  <a:lnTo>
                    <a:pt x="73" y="69"/>
                  </a:lnTo>
                  <a:lnTo>
                    <a:pt x="100" y="39"/>
                  </a:lnTo>
                  <a:lnTo>
                    <a:pt x="130" y="19"/>
                  </a:lnTo>
                  <a:lnTo>
                    <a:pt x="144" y="7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3" name="Freeform 100"/>
            <p:cNvSpPr>
              <a:spLocks/>
            </p:cNvSpPr>
            <p:nvPr/>
          </p:nvSpPr>
          <p:spPr bwMode="auto">
            <a:xfrm>
              <a:off x="3471" y="3597"/>
              <a:ext cx="355" cy="339"/>
            </a:xfrm>
            <a:custGeom>
              <a:avLst/>
              <a:gdLst/>
              <a:ahLst/>
              <a:cxnLst>
                <a:cxn ang="0">
                  <a:pos x="447" y="40"/>
                </a:cxn>
                <a:cxn ang="0">
                  <a:pos x="267" y="147"/>
                </a:cxn>
                <a:cxn ang="0">
                  <a:pos x="9" y="314"/>
                </a:cxn>
                <a:cxn ang="0">
                  <a:pos x="21" y="337"/>
                </a:cxn>
                <a:cxn ang="0">
                  <a:pos x="166" y="393"/>
                </a:cxn>
                <a:cxn ang="0">
                  <a:pos x="267" y="535"/>
                </a:cxn>
                <a:cxn ang="0">
                  <a:pos x="308" y="716"/>
                </a:cxn>
                <a:cxn ang="0">
                  <a:pos x="418" y="967"/>
                </a:cxn>
                <a:cxn ang="0">
                  <a:pos x="500" y="1067"/>
                </a:cxn>
                <a:cxn ang="0">
                  <a:pos x="524" y="1230"/>
                </a:cxn>
                <a:cxn ang="0">
                  <a:pos x="474" y="1480"/>
                </a:cxn>
                <a:cxn ang="0">
                  <a:pos x="376" y="1745"/>
                </a:cxn>
                <a:cxn ang="0">
                  <a:pos x="349" y="1908"/>
                </a:cxn>
                <a:cxn ang="0">
                  <a:pos x="379" y="2056"/>
                </a:cxn>
                <a:cxn ang="0">
                  <a:pos x="435" y="2133"/>
                </a:cxn>
                <a:cxn ang="0">
                  <a:pos x="503" y="2151"/>
                </a:cxn>
                <a:cxn ang="0">
                  <a:pos x="571" y="2101"/>
                </a:cxn>
                <a:cxn ang="0">
                  <a:pos x="630" y="1940"/>
                </a:cxn>
                <a:cxn ang="0">
                  <a:pos x="707" y="1583"/>
                </a:cxn>
                <a:cxn ang="0">
                  <a:pos x="749" y="1524"/>
                </a:cxn>
                <a:cxn ang="0">
                  <a:pos x="844" y="1606"/>
                </a:cxn>
                <a:cxn ang="0">
                  <a:pos x="959" y="1828"/>
                </a:cxn>
                <a:cxn ang="0">
                  <a:pos x="1062" y="2293"/>
                </a:cxn>
                <a:cxn ang="0">
                  <a:pos x="1004" y="2684"/>
                </a:cxn>
                <a:cxn ang="0">
                  <a:pos x="956" y="2995"/>
                </a:cxn>
                <a:cxn ang="0">
                  <a:pos x="988" y="3136"/>
                </a:cxn>
                <a:cxn ang="0">
                  <a:pos x="1098" y="3237"/>
                </a:cxn>
                <a:cxn ang="0">
                  <a:pos x="1429" y="3341"/>
                </a:cxn>
                <a:cxn ang="0">
                  <a:pos x="1782" y="3388"/>
                </a:cxn>
                <a:cxn ang="0">
                  <a:pos x="1980" y="3355"/>
                </a:cxn>
                <a:cxn ang="0">
                  <a:pos x="2036" y="3290"/>
                </a:cxn>
                <a:cxn ang="0">
                  <a:pos x="2021" y="3006"/>
                </a:cxn>
                <a:cxn ang="0">
                  <a:pos x="1873" y="1961"/>
                </a:cxn>
                <a:cxn ang="0">
                  <a:pos x="1879" y="1757"/>
                </a:cxn>
                <a:cxn ang="0">
                  <a:pos x="2006" y="1565"/>
                </a:cxn>
                <a:cxn ang="0">
                  <a:pos x="2323" y="1292"/>
                </a:cxn>
                <a:cxn ang="0">
                  <a:pos x="2657" y="1080"/>
                </a:cxn>
                <a:cxn ang="0">
                  <a:pos x="2938" y="967"/>
                </a:cxn>
                <a:cxn ang="0">
                  <a:pos x="3376" y="828"/>
                </a:cxn>
                <a:cxn ang="0">
                  <a:pos x="3479" y="568"/>
                </a:cxn>
                <a:cxn ang="0">
                  <a:pos x="3326" y="284"/>
                </a:cxn>
                <a:cxn ang="0">
                  <a:pos x="3240" y="286"/>
                </a:cxn>
                <a:cxn ang="0">
                  <a:pos x="2649" y="562"/>
                </a:cxn>
                <a:cxn ang="0">
                  <a:pos x="1838" y="1006"/>
                </a:cxn>
                <a:cxn ang="0">
                  <a:pos x="1598" y="1281"/>
                </a:cxn>
                <a:cxn ang="0">
                  <a:pos x="1415" y="1476"/>
                </a:cxn>
                <a:cxn ang="0">
                  <a:pos x="1296" y="1529"/>
                </a:cxn>
                <a:cxn ang="0">
                  <a:pos x="1169" y="1488"/>
                </a:cxn>
                <a:cxn ang="0">
                  <a:pos x="1039" y="1325"/>
                </a:cxn>
                <a:cxn ang="0">
                  <a:pos x="820" y="837"/>
                </a:cxn>
                <a:cxn ang="0">
                  <a:pos x="577" y="50"/>
                </a:cxn>
              </a:cxnLst>
              <a:rect l="0" t="0" r="r" b="b"/>
              <a:pathLst>
                <a:path w="3548" h="3388">
                  <a:moveTo>
                    <a:pt x="565" y="0"/>
                  </a:moveTo>
                  <a:lnTo>
                    <a:pt x="544" y="5"/>
                  </a:lnTo>
                  <a:lnTo>
                    <a:pt x="518" y="14"/>
                  </a:lnTo>
                  <a:lnTo>
                    <a:pt x="486" y="23"/>
                  </a:lnTo>
                  <a:lnTo>
                    <a:pt x="447" y="40"/>
                  </a:lnTo>
                  <a:lnTo>
                    <a:pt x="405" y="61"/>
                  </a:lnTo>
                  <a:lnTo>
                    <a:pt x="361" y="86"/>
                  </a:lnTo>
                  <a:lnTo>
                    <a:pt x="317" y="118"/>
                  </a:lnTo>
                  <a:lnTo>
                    <a:pt x="296" y="133"/>
                  </a:lnTo>
                  <a:lnTo>
                    <a:pt x="267" y="147"/>
                  </a:lnTo>
                  <a:lnTo>
                    <a:pt x="189" y="186"/>
                  </a:lnTo>
                  <a:lnTo>
                    <a:pt x="145" y="212"/>
                  </a:lnTo>
                  <a:lnTo>
                    <a:pt x="98" y="239"/>
                  </a:lnTo>
                  <a:lnTo>
                    <a:pt x="54" y="272"/>
                  </a:lnTo>
                  <a:lnTo>
                    <a:pt x="9" y="314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0" y="328"/>
                  </a:lnTo>
                  <a:lnTo>
                    <a:pt x="7" y="334"/>
                  </a:lnTo>
                  <a:lnTo>
                    <a:pt x="21" y="337"/>
                  </a:lnTo>
                  <a:lnTo>
                    <a:pt x="59" y="346"/>
                  </a:lnTo>
                  <a:lnTo>
                    <a:pt x="83" y="351"/>
                  </a:lnTo>
                  <a:lnTo>
                    <a:pt x="110" y="361"/>
                  </a:lnTo>
                  <a:lnTo>
                    <a:pt x="137" y="375"/>
                  </a:lnTo>
                  <a:lnTo>
                    <a:pt x="166" y="393"/>
                  </a:lnTo>
                  <a:lnTo>
                    <a:pt x="193" y="417"/>
                  </a:lnTo>
                  <a:lnTo>
                    <a:pt x="219" y="446"/>
                  </a:lnTo>
                  <a:lnTo>
                    <a:pt x="246" y="488"/>
                  </a:lnTo>
                  <a:lnTo>
                    <a:pt x="254" y="509"/>
                  </a:lnTo>
                  <a:lnTo>
                    <a:pt x="267" y="535"/>
                  </a:lnTo>
                  <a:lnTo>
                    <a:pt x="275" y="562"/>
                  </a:lnTo>
                  <a:lnTo>
                    <a:pt x="284" y="595"/>
                  </a:lnTo>
                  <a:lnTo>
                    <a:pt x="290" y="627"/>
                  </a:lnTo>
                  <a:lnTo>
                    <a:pt x="296" y="662"/>
                  </a:lnTo>
                  <a:lnTo>
                    <a:pt x="308" y="716"/>
                  </a:lnTo>
                  <a:lnTo>
                    <a:pt x="323" y="772"/>
                  </a:lnTo>
                  <a:lnTo>
                    <a:pt x="346" y="828"/>
                  </a:lnTo>
                  <a:lnTo>
                    <a:pt x="370" y="879"/>
                  </a:lnTo>
                  <a:lnTo>
                    <a:pt x="393" y="925"/>
                  </a:lnTo>
                  <a:lnTo>
                    <a:pt x="418" y="967"/>
                  </a:lnTo>
                  <a:lnTo>
                    <a:pt x="438" y="997"/>
                  </a:lnTo>
                  <a:lnTo>
                    <a:pt x="456" y="1015"/>
                  </a:lnTo>
                  <a:lnTo>
                    <a:pt x="474" y="1029"/>
                  </a:lnTo>
                  <a:lnTo>
                    <a:pt x="486" y="1048"/>
                  </a:lnTo>
                  <a:lnTo>
                    <a:pt x="500" y="1067"/>
                  </a:lnTo>
                  <a:lnTo>
                    <a:pt x="509" y="1095"/>
                  </a:lnTo>
                  <a:lnTo>
                    <a:pt x="515" y="1124"/>
                  </a:lnTo>
                  <a:lnTo>
                    <a:pt x="521" y="1157"/>
                  </a:lnTo>
                  <a:lnTo>
                    <a:pt x="524" y="1192"/>
                  </a:lnTo>
                  <a:lnTo>
                    <a:pt x="524" y="1230"/>
                  </a:lnTo>
                  <a:lnTo>
                    <a:pt x="518" y="1272"/>
                  </a:lnTo>
                  <a:lnTo>
                    <a:pt x="512" y="1320"/>
                  </a:lnTo>
                  <a:lnTo>
                    <a:pt x="503" y="1369"/>
                  </a:lnTo>
                  <a:lnTo>
                    <a:pt x="488" y="1423"/>
                  </a:lnTo>
                  <a:lnTo>
                    <a:pt x="474" y="1480"/>
                  </a:lnTo>
                  <a:lnTo>
                    <a:pt x="453" y="1541"/>
                  </a:lnTo>
                  <a:lnTo>
                    <a:pt x="430" y="1606"/>
                  </a:lnTo>
                  <a:lnTo>
                    <a:pt x="400" y="1675"/>
                  </a:lnTo>
                  <a:lnTo>
                    <a:pt x="388" y="1710"/>
                  </a:lnTo>
                  <a:lnTo>
                    <a:pt x="376" y="1745"/>
                  </a:lnTo>
                  <a:lnTo>
                    <a:pt x="365" y="1778"/>
                  </a:lnTo>
                  <a:lnTo>
                    <a:pt x="358" y="1813"/>
                  </a:lnTo>
                  <a:lnTo>
                    <a:pt x="353" y="1846"/>
                  </a:lnTo>
                  <a:lnTo>
                    <a:pt x="349" y="1875"/>
                  </a:lnTo>
                  <a:lnTo>
                    <a:pt x="349" y="1908"/>
                  </a:lnTo>
                  <a:lnTo>
                    <a:pt x="349" y="1935"/>
                  </a:lnTo>
                  <a:lnTo>
                    <a:pt x="353" y="1964"/>
                  </a:lnTo>
                  <a:lnTo>
                    <a:pt x="358" y="1989"/>
                  </a:lnTo>
                  <a:lnTo>
                    <a:pt x="370" y="2035"/>
                  </a:lnTo>
                  <a:lnTo>
                    <a:pt x="379" y="2056"/>
                  </a:lnTo>
                  <a:lnTo>
                    <a:pt x="388" y="2077"/>
                  </a:lnTo>
                  <a:lnTo>
                    <a:pt x="397" y="2092"/>
                  </a:lnTo>
                  <a:lnTo>
                    <a:pt x="409" y="2110"/>
                  </a:lnTo>
                  <a:lnTo>
                    <a:pt x="421" y="2121"/>
                  </a:lnTo>
                  <a:lnTo>
                    <a:pt x="435" y="2133"/>
                  </a:lnTo>
                  <a:lnTo>
                    <a:pt x="447" y="2138"/>
                  </a:lnTo>
                  <a:lnTo>
                    <a:pt x="462" y="2145"/>
                  </a:lnTo>
                  <a:lnTo>
                    <a:pt x="474" y="2151"/>
                  </a:lnTo>
                  <a:lnTo>
                    <a:pt x="488" y="2151"/>
                  </a:lnTo>
                  <a:lnTo>
                    <a:pt x="503" y="2151"/>
                  </a:lnTo>
                  <a:lnTo>
                    <a:pt x="518" y="2145"/>
                  </a:lnTo>
                  <a:lnTo>
                    <a:pt x="530" y="2138"/>
                  </a:lnTo>
                  <a:lnTo>
                    <a:pt x="544" y="2127"/>
                  </a:lnTo>
                  <a:lnTo>
                    <a:pt x="556" y="2115"/>
                  </a:lnTo>
                  <a:lnTo>
                    <a:pt x="571" y="2101"/>
                  </a:lnTo>
                  <a:lnTo>
                    <a:pt x="583" y="2080"/>
                  </a:lnTo>
                  <a:lnTo>
                    <a:pt x="595" y="2056"/>
                  </a:lnTo>
                  <a:lnTo>
                    <a:pt x="604" y="2033"/>
                  </a:lnTo>
                  <a:lnTo>
                    <a:pt x="613" y="2003"/>
                  </a:lnTo>
                  <a:lnTo>
                    <a:pt x="630" y="1940"/>
                  </a:lnTo>
                  <a:lnTo>
                    <a:pt x="642" y="1885"/>
                  </a:lnTo>
                  <a:lnTo>
                    <a:pt x="665" y="1778"/>
                  </a:lnTo>
                  <a:lnTo>
                    <a:pt x="684" y="1687"/>
                  </a:lnTo>
                  <a:lnTo>
                    <a:pt x="699" y="1612"/>
                  </a:lnTo>
                  <a:lnTo>
                    <a:pt x="707" y="1583"/>
                  </a:lnTo>
                  <a:lnTo>
                    <a:pt x="716" y="1559"/>
                  </a:lnTo>
                  <a:lnTo>
                    <a:pt x="725" y="1541"/>
                  </a:lnTo>
                  <a:lnTo>
                    <a:pt x="737" y="1529"/>
                  </a:lnTo>
                  <a:lnTo>
                    <a:pt x="743" y="1527"/>
                  </a:lnTo>
                  <a:lnTo>
                    <a:pt x="749" y="1524"/>
                  </a:lnTo>
                  <a:lnTo>
                    <a:pt x="764" y="1527"/>
                  </a:lnTo>
                  <a:lnTo>
                    <a:pt x="781" y="1538"/>
                  </a:lnTo>
                  <a:lnTo>
                    <a:pt x="802" y="1556"/>
                  </a:lnTo>
                  <a:lnTo>
                    <a:pt x="823" y="1580"/>
                  </a:lnTo>
                  <a:lnTo>
                    <a:pt x="844" y="1606"/>
                  </a:lnTo>
                  <a:lnTo>
                    <a:pt x="864" y="1636"/>
                  </a:lnTo>
                  <a:lnTo>
                    <a:pt x="885" y="1668"/>
                  </a:lnTo>
                  <a:lnTo>
                    <a:pt x="906" y="1704"/>
                  </a:lnTo>
                  <a:lnTo>
                    <a:pt x="923" y="1743"/>
                  </a:lnTo>
                  <a:lnTo>
                    <a:pt x="959" y="1828"/>
                  </a:lnTo>
                  <a:lnTo>
                    <a:pt x="988" y="1922"/>
                  </a:lnTo>
                  <a:lnTo>
                    <a:pt x="1018" y="2029"/>
                  </a:lnTo>
                  <a:lnTo>
                    <a:pt x="1042" y="2142"/>
                  </a:lnTo>
                  <a:lnTo>
                    <a:pt x="1060" y="2261"/>
                  </a:lnTo>
                  <a:lnTo>
                    <a:pt x="1062" y="2293"/>
                  </a:lnTo>
                  <a:lnTo>
                    <a:pt x="1065" y="2326"/>
                  </a:lnTo>
                  <a:lnTo>
                    <a:pt x="1062" y="2393"/>
                  </a:lnTo>
                  <a:lnTo>
                    <a:pt x="1053" y="2465"/>
                  </a:lnTo>
                  <a:lnTo>
                    <a:pt x="1039" y="2535"/>
                  </a:lnTo>
                  <a:lnTo>
                    <a:pt x="1004" y="2684"/>
                  </a:lnTo>
                  <a:lnTo>
                    <a:pt x="988" y="2754"/>
                  </a:lnTo>
                  <a:lnTo>
                    <a:pt x="971" y="2828"/>
                  </a:lnTo>
                  <a:lnTo>
                    <a:pt x="962" y="2897"/>
                  </a:lnTo>
                  <a:lnTo>
                    <a:pt x="956" y="2962"/>
                  </a:lnTo>
                  <a:lnTo>
                    <a:pt x="956" y="2995"/>
                  </a:lnTo>
                  <a:lnTo>
                    <a:pt x="956" y="3027"/>
                  </a:lnTo>
                  <a:lnTo>
                    <a:pt x="962" y="3056"/>
                  </a:lnTo>
                  <a:lnTo>
                    <a:pt x="967" y="3083"/>
                  </a:lnTo>
                  <a:lnTo>
                    <a:pt x="976" y="3109"/>
                  </a:lnTo>
                  <a:lnTo>
                    <a:pt x="988" y="3136"/>
                  </a:lnTo>
                  <a:lnTo>
                    <a:pt x="1004" y="3160"/>
                  </a:lnTo>
                  <a:lnTo>
                    <a:pt x="1021" y="3181"/>
                  </a:lnTo>
                  <a:lnTo>
                    <a:pt x="1044" y="3202"/>
                  </a:lnTo>
                  <a:lnTo>
                    <a:pt x="1069" y="3219"/>
                  </a:lnTo>
                  <a:lnTo>
                    <a:pt x="1098" y="3237"/>
                  </a:lnTo>
                  <a:lnTo>
                    <a:pt x="1130" y="3251"/>
                  </a:lnTo>
                  <a:lnTo>
                    <a:pt x="1204" y="3276"/>
                  </a:lnTo>
                  <a:lnTo>
                    <a:pt x="1278" y="3299"/>
                  </a:lnTo>
                  <a:lnTo>
                    <a:pt x="1353" y="3323"/>
                  </a:lnTo>
                  <a:lnTo>
                    <a:pt x="1429" y="3341"/>
                  </a:lnTo>
                  <a:lnTo>
                    <a:pt x="1503" y="3358"/>
                  </a:lnTo>
                  <a:lnTo>
                    <a:pt x="1578" y="3370"/>
                  </a:lnTo>
                  <a:lnTo>
                    <a:pt x="1648" y="3379"/>
                  </a:lnTo>
                  <a:lnTo>
                    <a:pt x="1717" y="3388"/>
                  </a:lnTo>
                  <a:lnTo>
                    <a:pt x="1782" y="3388"/>
                  </a:lnTo>
                  <a:lnTo>
                    <a:pt x="1841" y="3388"/>
                  </a:lnTo>
                  <a:lnTo>
                    <a:pt x="1894" y="3381"/>
                  </a:lnTo>
                  <a:lnTo>
                    <a:pt x="1941" y="3370"/>
                  </a:lnTo>
                  <a:lnTo>
                    <a:pt x="1962" y="3364"/>
                  </a:lnTo>
                  <a:lnTo>
                    <a:pt x="1980" y="3355"/>
                  </a:lnTo>
                  <a:lnTo>
                    <a:pt x="1994" y="3343"/>
                  </a:lnTo>
                  <a:lnTo>
                    <a:pt x="2010" y="3334"/>
                  </a:lnTo>
                  <a:lnTo>
                    <a:pt x="2021" y="3320"/>
                  </a:lnTo>
                  <a:lnTo>
                    <a:pt x="2031" y="3308"/>
                  </a:lnTo>
                  <a:lnTo>
                    <a:pt x="2036" y="3290"/>
                  </a:lnTo>
                  <a:lnTo>
                    <a:pt x="2039" y="3276"/>
                  </a:lnTo>
                  <a:lnTo>
                    <a:pt x="2042" y="3230"/>
                  </a:lnTo>
                  <a:lnTo>
                    <a:pt x="2039" y="3169"/>
                  </a:lnTo>
                  <a:lnTo>
                    <a:pt x="2033" y="3095"/>
                  </a:lnTo>
                  <a:lnTo>
                    <a:pt x="2021" y="3006"/>
                  </a:lnTo>
                  <a:lnTo>
                    <a:pt x="1994" y="2805"/>
                  </a:lnTo>
                  <a:lnTo>
                    <a:pt x="1962" y="2580"/>
                  </a:lnTo>
                  <a:lnTo>
                    <a:pt x="1926" y="2355"/>
                  </a:lnTo>
                  <a:lnTo>
                    <a:pt x="1897" y="2142"/>
                  </a:lnTo>
                  <a:lnTo>
                    <a:pt x="1873" y="1961"/>
                  </a:lnTo>
                  <a:lnTo>
                    <a:pt x="1867" y="1891"/>
                  </a:lnTo>
                  <a:lnTo>
                    <a:pt x="1867" y="1834"/>
                  </a:lnTo>
                  <a:lnTo>
                    <a:pt x="1867" y="1810"/>
                  </a:lnTo>
                  <a:lnTo>
                    <a:pt x="1873" y="1784"/>
                  </a:lnTo>
                  <a:lnTo>
                    <a:pt x="1879" y="1757"/>
                  </a:lnTo>
                  <a:lnTo>
                    <a:pt x="1891" y="1731"/>
                  </a:lnTo>
                  <a:lnTo>
                    <a:pt x="1903" y="1704"/>
                  </a:lnTo>
                  <a:lnTo>
                    <a:pt x="1920" y="1678"/>
                  </a:lnTo>
                  <a:lnTo>
                    <a:pt x="1959" y="1622"/>
                  </a:lnTo>
                  <a:lnTo>
                    <a:pt x="2006" y="1565"/>
                  </a:lnTo>
                  <a:lnTo>
                    <a:pt x="2059" y="1508"/>
                  </a:lnTo>
                  <a:lnTo>
                    <a:pt x="2119" y="1452"/>
                  </a:lnTo>
                  <a:lnTo>
                    <a:pt x="2184" y="1399"/>
                  </a:lnTo>
                  <a:lnTo>
                    <a:pt x="2252" y="1346"/>
                  </a:lnTo>
                  <a:lnTo>
                    <a:pt x="2323" y="1292"/>
                  </a:lnTo>
                  <a:lnTo>
                    <a:pt x="2391" y="1243"/>
                  </a:lnTo>
                  <a:lnTo>
                    <a:pt x="2462" y="1199"/>
                  </a:lnTo>
                  <a:lnTo>
                    <a:pt x="2530" y="1153"/>
                  </a:lnTo>
                  <a:lnTo>
                    <a:pt x="2598" y="1115"/>
                  </a:lnTo>
                  <a:lnTo>
                    <a:pt x="2657" y="1080"/>
                  </a:lnTo>
                  <a:lnTo>
                    <a:pt x="2714" y="1050"/>
                  </a:lnTo>
                  <a:lnTo>
                    <a:pt x="2770" y="1027"/>
                  </a:lnTo>
                  <a:lnTo>
                    <a:pt x="2823" y="1002"/>
                  </a:lnTo>
                  <a:lnTo>
                    <a:pt x="2879" y="985"/>
                  </a:lnTo>
                  <a:lnTo>
                    <a:pt x="2938" y="967"/>
                  </a:lnTo>
                  <a:lnTo>
                    <a:pt x="3051" y="932"/>
                  </a:lnTo>
                  <a:lnTo>
                    <a:pt x="3166" y="902"/>
                  </a:lnTo>
                  <a:lnTo>
                    <a:pt x="3276" y="867"/>
                  </a:lnTo>
                  <a:lnTo>
                    <a:pt x="3326" y="849"/>
                  </a:lnTo>
                  <a:lnTo>
                    <a:pt x="3376" y="828"/>
                  </a:lnTo>
                  <a:lnTo>
                    <a:pt x="3423" y="802"/>
                  </a:lnTo>
                  <a:lnTo>
                    <a:pt x="3468" y="774"/>
                  </a:lnTo>
                  <a:lnTo>
                    <a:pt x="3509" y="746"/>
                  </a:lnTo>
                  <a:lnTo>
                    <a:pt x="3548" y="709"/>
                  </a:lnTo>
                  <a:lnTo>
                    <a:pt x="3479" y="568"/>
                  </a:lnTo>
                  <a:lnTo>
                    <a:pt x="3421" y="437"/>
                  </a:lnTo>
                  <a:lnTo>
                    <a:pt x="3391" y="381"/>
                  </a:lnTo>
                  <a:lnTo>
                    <a:pt x="3365" y="334"/>
                  </a:lnTo>
                  <a:lnTo>
                    <a:pt x="3338" y="298"/>
                  </a:lnTo>
                  <a:lnTo>
                    <a:pt x="3326" y="284"/>
                  </a:lnTo>
                  <a:lnTo>
                    <a:pt x="3311" y="275"/>
                  </a:lnTo>
                  <a:lnTo>
                    <a:pt x="3302" y="272"/>
                  </a:lnTo>
                  <a:lnTo>
                    <a:pt x="3288" y="272"/>
                  </a:lnTo>
                  <a:lnTo>
                    <a:pt x="3267" y="277"/>
                  </a:lnTo>
                  <a:lnTo>
                    <a:pt x="3240" y="286"/>
                  </a:lnTo>
                  <a:lnTo>
                    <a:pt x="3172" y="310"/>
                  </a:lnTo>
                  <a:lnTo>
                    <a:pt x="3089" y="346"/>
                  </a:lnTo>
                  <a:lnTo>
                    <a:pt x="2991" y="390"/>
                  </a:lnTo>
                  <a:lnTo>
                    <a:pt x="2886" y="444"/>
                  </a:lnTo>
                  <a:lnTo>
                    <a:pt x="2649" y="562"/>
                  </a:lnTo>
                  <a:lnTo>
                    <a:pt x="2406" y="689"/>
                  </a:lnTo>
                  <a:lnTo>
                    <a:pt x="2178" y="813"/>
                  </a:lnTo>
                  <a:lnTo>
                    <a:pt x="1989" y="916"/>
                  </a:lnTo>
                  <a:lnTo>
                    <a:pt x="1861" y="991"/>
                  </a:lnTo>
                  <a:lnTo>
                    <a:pt x="1838" y="1006"/>
                  </a:lnTo>
                  <a:lnTo>
                    <a:pt x="1817" y="1023"/>
                  </a:lnTo>
                  <a:lnTo>
                    <a:pt x="1773" y="1065"/>
                  </a:lnTo>
                  <a:lnTo>
                    <a:pt x="1729" y="1113"/>
                  </a:lnTo>
                  <a:lnTo>
                    <a:pt x="1683" y="1165"/>
                  </a:lnTo>
                  <a:lnTo>
                    <a:pt x="1598" y="1281"/>
                  </a:lnTo>
                  <a:lnTo>
                    <a:pt x="1550" y="1337"/>
                  </a:lnTo>
                  <a:lnTo>
                    <a:pt x="1506" y="1390"/>
                  </a:lnTo>
                  <a:lnTo>
                    <a:pt x="1462" y="1438"/>
                  </a:lnTo>
                  <a:lnTo>
                    <a:pt x="1438" y="1459"/>
                  </a:lnTo>
                  <a:lnTo>
                    <a:pt x="1415" y="1476"/>
                  </a:lnTo>
                  <a:lnTo>
                    <a:pt x="1390" y="1494"/>
                  </a:lnTo>
                  <a:lnTo>
                    <a:pt x="1367" y="1506"/>
                  </a:lnTo>
                  <a:lnTo>
                    <a:pt x="1343" y="1518"/>
                  </a:lnTo>
                  <a:lnTo>
                    <a:pt x="1320" y="1527"/>
                  </a:lnTo>
                  <a:lnTo>
                    <a:pt x="1296" y="1529"/>
                  </a:lnTo>
                  <a:lnTo>
                    <a:pt x="1269" y="1529"/>
                  </a:lnTo>
                  <a:lnTo>
                    <a:pt x="1246" y="1527"/>
                  </a:lnTo>
                  <a:lnTo>
                    <a:pt x="1220" y="1518"/>
                  </a:lnTo>
                  <a:lnTo>
                    <a:pt x="1195" y="1506"/>
                  </a:lnTo>
                  <a:lnTo>
                    <a:pt x="1169" y="1488"/>
                  </a:lnTo>
                  <a:lnTo>
                    <a:pt x="1143" y="1464"/>
                  </a:lnTo>
                  <a:lnTo>
                    <a:pt x="1116" y="1434"/>
                  </a:lnTo>
                  <a:lnTo>
                    <a:pt x="1092" y="1402"/>
                  </a:lnTo>
                  <a:lnTo>
                    <a:pt x="1065" y="1367"/>
                  </a:lnTo>
                  <a:lnTo>
                    <a:pt x="1039" y="1325"/>
                  </a:lnTo>
                  <a:lnTo>
                    <a:pt x="1013" y="1281"/>
                  </a:lnTo>
                  <a:lnTo>
                    <a:pt x="962" y="1180"/>
                  </a:lnTo>
                  <a:lnTo>
                    <a:pt x="911" y="1074"/>
                  </a:lnTo>
                  <a:lnTo>
                    <a:pt x="864" y="958"/>
                  </a:lnTo>
                  <a:lnTo>
                    <a:pt x="820" y="837"/>
                  </a:lnTo>
                  <a:lnTo>
                    <a:pt x="776" y="716"/>
                  </a:lnTo>
                  <a:lnTo>
                    <a:pt x="737" y="595"/>
                  </a:lnTo>
                  <a:lnTo>
                    <a:pt x="665" y="370"/>
                  </a:lnTo>
                  <a:lnTo>
                    <a:pt x="613" y="180"/>
                  </a:lnTo>
                  <a:lnTo>
                    <a:pt x="577" y="50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4" name="Freeform 101"/>
            <p:cNvSpPr>
              <a:spLocks/>
            </p:cNvSpPr>
            <p:nvPr/>
          </p:nvSpPr>
          <p:spPr bwMode="auto">
            <a:xfrm>
              <a:off x="3503" y="3600"/>
              <a:ext cx="316" cy="313"/>
            </a:xfrm>
            <a:custGeom>
              <a:avLst/>
              <a:gdLst/>
              <a:ahLst/>
              <a:cxnLst>
                <a:cxn ang="0">
                  <a:pos x="3011" y="243"/>
                </a:cxn>
                <a:cxn ang="0">
                  <a:pos x="3145" y="501"/>
                </a:cxn>
                <a:cxn ang="0">
                  <a:pos x="3157" y="550"/>
                </a:cxn>
                <a:cxn ang="0">
                  <a:pos x="3122" y="577"/>
                </a:cxn>
                <a:cxn ang="0">
                  <a:pos x="2885" y="652"/>
                </a:cxn>
                <a:cxn ang="0">
                  <a:pos x="2600" y="745"/>
                </a:cxn>
                <a:cxn ang="0">
                  <a:pos x="2367" y="850"/>
                </a:cxn>
                <a:cxn ang="0">
                  <a:pos x="1982" y="1084"/>
                </a:cxn>
                <a:cxn ang="0">
                  <a:pos x="1582" y="1373"/>
                </a:cxn>
                <a:cxn ang="0">
                  <a:pos x="1452" y="1489"/>
                </a:cxn>
                <a:cxn ang="0">
                  <a:pos x="1387" y="1572"/>
                </a:cxn>
                <a:cxn ang="0">
                  <a:pos x="1375" y="1705"/>
                </a:cxn>
                <a:cxn ang="0">
                  <a:pos x="1382" y="2139"/>
                </a:cxn>
                <a:cxn ang="0">
                  <a:pos x="1393" y="2687"/>
                </a:cxn>
                <a:cxn ang="0">
                  <a:pos x="1384" y="2826"/>
                </a:cxn>
                <a:cxn ang="0">
                  <a:pos x="1337" y="2933"/>
                </a:cxn>
                <a:cxn ang="0">
                  <a:pos x="1240" y="3045"/>
                </a:cxn>
                <a:cxn ang="0">
                  <a:pos x="1124" y="3117"/>
                </a:cxn>
                <a:cxn ang="0">
                  <a:pos x="1033" y="3134"/>
                </a:cxn>
                <a:cxn ang="0">
                  <a:pos x="985" y="3122"/>
                </a:cxn>
                <a:cxn ang="0">
                  <a:pos x="952" y="3087"/>
                </a:cxn>
                <a:cxn ang="0">
                  <a:pos x="932" y="3031"/>
                </a:cxn>
                <a:cxn ang="0">
                  <a:pos x="846" y="2281"/>
                </a:cxn>
                <a:cxn ang="0">
                  <a:pos x="769" y="1705"/>
                </a:cxn>
                <a:cxn ang="0">
                  <a:pos x="736" y="1589"/>
                </a:cxn>
                <a:cxn ang="0">
                  <a:pos x="657" y="1462"/>
                </a:cxn>
                <a:cxn ang="0">
                  <a:pos x="545" y="1344"/>
                </a:cxn>
                <a:cxn ang="0">
                  <a:pos x="494" y="1302"/>
                </a:cxn>
                <a:cxn ang="0">
                  <a:pos x="473" y="1329"/>
                </a:cxn>
                <a:cxn ang="0">
                  <a:pos x="423" y="1491"/>
                </a:cxn>
                <a:cxn ang="0">
                  <a:pos x="346" y="1728"/>
                </a:cxn>
                <a:cxn ang="0">
                  <a:pos x="296" y="1811"/>
                </a:cxn>
                <a:cxn ang="0">
                  <a:pos x="278" y="1814"/>
                </a:cxn>
                <a:cxn ang="0">
                  <a:pos x="292" y="1654"/>
                </a:cxn>
                <a:cxn ang="0">
                  <a:pos x="322" y="1385"/>
                </a:cxn>
                <a:cxn ang="0">
                  <a:pos x="343" y="1178"/>
                </a:cxn>
                <a:cxn ang="0">
                  <a:pos x="331" y="1086"/>
                </a:cxn>
                <a:cxn ang="0">
                  <a:pos x="292" y="982"/>
                </a:cxn>
                <a:cxn ang="0">
                  <a:pos x="213" y="835"/>
                </a:cxn>
                <a:cxn ang="0">
                  <a:pos x="124" y="654"/>
                </a:cxn>
                <a:cxn ang="0">
                  <a:pos x="62" y="480"/>
                </a:cxn>
                <a:cxn ang="0">
                  <a:pos x="20" y="320"/>
                </a:cxn>
                <a:cxn ang="0">
                  <a:pos x="0" y="187"/>
                </a:cxn>
                <a:cxn ang="0">
                  <a:pos x="0" y="89"/>
                </a:cxn>
                <a:cxn ang="0">
                  <a:pos x="85" y="30"/>
                </a:cxn>
                <a:cxn ang="0">
                  <a:pos x="151" y="0"/>
                </a:cxn>
                <a:cxn ang="0">
                  <a:pos x="183" y="65"/>
                </a:cxn>
                <a:cxn ang="0">
                  <a:pos x="378" y="624"/>
                </a:cxn>
                <a:cxn ang="0">
                  <a:pos x="556" y="1042"/>
                </a:cxn>
                <a:cxn ang="0">
                  <a:pos x="657" y="1226"/>
                </a:cxn>
                <a:cxn ang="0">
                  <a:pos x="761" y="1370"/>
                </a:cxn>
                <a:cxn ang="0">
                  <a:pos x="870" y="1462"/>
                </a:cxn>
                <a:cxn ang="0">
                  <a:pos x="926" y="1482"/>
                </a:cxn>
                <a:cxn ang="0">
                  <a:pos x="982" y="1482"/>
                </a:cxn>
                <a:cxn ang="0">
                  <a:pos x="1119" y="1433"/>
                </a:cxn>
                <a:cxn ang="0">
                  <a:pos x="1301" y="1326"/>
                </a:cxn>
                <a:cxn ang="0">
                  <a:pos x="1754" y="1000"/>
                </a:cxn>
                <a:cxn ang="0">
                  <a:pos x="2393" y="503"/>
                </a:cxn>
                <a:cxn ang="0">
                  <a:pos x="2772" y="225"/>
                </a:cxn>
                <a:cxn ang="0">
                  <a:pos x="2894" y="157"/>
                </a:cxn>
                <a:cxn ang="0">
                  <a:pos x="2941" y="148"/>
                </a:cxn>
              </a:cxnLst>
              <a:rect l="0" t="0" r="r" b="b"/>
              <a:pathLst>
                <a:path w="3160" h="3134">
                  <a:moveTo>
                    <a:pt x="2953" y="154"/>
                  </a:moveTo>
                  <a:lnTo>
                    <a:pt x="2979" y="195"/>
                  </a:lnTo>
                  <a:lnTo>
                    <a:pt x="3011" y="243"/>
                  </a:lnTo>
                  <a:lnTo>
                    <a:pt x="3074" y="352"/>
                  </a:lnTo>
                  <a:lnTo>
                    <a:pt x="3127" y="456"/>
                  </a:lnTo>
                  <a:lnTo>
                    <a:pt x="3145" y="501"/>
                  </a:lnTo>
                  <a:lnTo>
                    <a:pt x="3160" y="536"/>
                  </a:lnTo>
                  <a:lnTo>
                    <a:pt x="3160" y="541"/>
                  </a:lnTo>
                  <a:lnTo>
                    <a:pt x="3157" y="550"/>
                  </a:lnTo>
                  <a:lnTo>
                    <a:pt x="3154" y="557"/>
                  </a:lnTo>
                  <a:lnTo>
                    <a:pt x="3145" y="562"/>
                  </a:lnTo>
                  <a:lnTo>
                    <a:pt x="3122" y="577"/>
                  </a:lnTo>
                  <a:lnTo>
                    <a:pt x="3092" y="589"/>
                  </a:lnTo>
                  <a:lnTo>
                    <a:pt x="3003" y="619"/>
                  </a:lnTo>
                  <a:lnTo>
                    <a:pt x="2885" y="652"/>
                  </a:lnTo>
                  <a:lnTo>
                    <a:pt x="2748" y="692"/>
                  </a:lnTo>
                  <a:lnTo>
                    <a:pt x="2678" y="719"/>
                  </a:lnTo>
                  <a:lnTo>
                    <a:pt x="2600" y="745"/>
                  </a:lnTo>
                  <a:lnTo>
                    <a:pt x="2523" y="775"/>
                  </a:lnTo>
                  <a:lnTo>
                    <a:pt x="2444" y="811"/>
                  </a:lnTo>
                  <a:lnTo>
                    <a:pt x="2367" y="850"/>
                  </a:lnTo>
                  <a:lnTo>
                    <a:pt x="2290" y="891"/>
                  </a:lnTo>
                  <a:lnTo>
                    <a:pt x="2137" y="986"/>
                  </a:lnTo>
                  <a:lnTo>
                    <a:pt x="1982" y="1084"/>
                  </a:lnTo>
                  <a:lnTo>
                    <a:pt x="1837" y="1184"/>
                  </a:lnTo>
                  <a:lnTo>
                    <a:pt x="1701" y="1282"/>
                  </a:lnTo>
                  <a:lnTo>
                    <a:pt x="1582" y="1373"/>
                  </a:lnTo>
                  <a:lnTo>
                    <a:pt x="1533" y="1414"/>
                  </a:lnTo>
                  <a:lnTo>
                    <a:pt x="1488" y="1453"/>
                  </a:lnTo>
                  <a:lnTo>
                    <a:pt x="1452" y="1489"/>
                  </a:lnTo>
                  <a:lnTo>
                    <a:pt x="1423" y="1521"/>
                  </a:lnTo>
                  <a:lnTo>
                    <a:pt x="1400" y="1551"/>
                  </a:lnTo>
                  <a:lnTo>
                    <a:pt x="1387" y="1572"/>
                  </a:lnTo>
                  <a:lnTo>
                    <a:pt x="1382" y="1601"/>
                  </a:lnTo>
                  <a:lnTo>
                    <a:pt x="1375" y="1646"/>
                  </a:lnTo>
                  <a:lnTo>
                    <a:pt x="1375" y="1705"/>
                  </a:lnTo>
                  <a:lnTo>
                    <a:pt x="1373" y="1776"/>
                  </a:lnTo>
                  <a:lnTo>
                    <a:pt x="1375" y="1947"/>
                  </a:lnTo>
                  <a:lnTo>
                    <a:pt x="1382" y="2139"/>
                  </a:lnTo>
                  <a:lnTo>
                    <a:pt x="1391" y="2338"/>
                  </a:lnTo>
                  <a:lnTo>
                    <a:pt x="1393" y="2525"/>
                  </a:lnTo>
                  <a:lnTo>
                    <a:pt x="1393" y="2687"/>
                  </a:lnTo>
                  <a:lnTo>
                    <a:pt x="1393" y="2752"/>
                  </a:lnTo>
                  <a:lnTo>
                    <a:pt x="1387" y="2803"/>
                  </a:lnTo>
                  <a:lnTo>
                    <a:pt x="1384" y="2826"/>
                  </a:lnTo>
                  <a:lnTo>
                    <a:pt x="1379" y="2847"/>
                  </a:lnTo>
                  <a:lnTo>
                    <a:pt x="1361" y="2891"/>
                  </a:lnTo>
                  <a:lnTo>
                    <a:pt x="1337" y="2933"/>
                  </a:lnTo>
                  <a:lnTo>
                    <a:pt x="1310" y="2974"/>
                  </a:lnTo>
                  <a:lnTo>
                    <a:pt x="1275" y="3013"/>
                  </a:lnTo>
                  <a:lnTo>
                    <a:pt x="1240" y="3045"/>
                  </a:lnTo>
                  <a:lnTo>
                    <a:pt x="1201" y="3075"/>
                  </a:lnTo>
                  <a:lnTo>
                    <a:pt x="1163" y="3098"/>
                  </a:lnTo>
                  <a:lnTo>
                    <a:pt x="1124" y="3117"/>
                  </a:lnTo>
                  <a:lnTo>
                    <a:pt x="1086" y="3128"/>
                  </a:lnTo>
                  <a:lnTo>
                    <a:pt x="1047" y="3134"/>
                  </a:lnTo>
                  <a:lnTo>
                    <a:pt x="1033" y="3134"/>
                  </a:lnTo>
                  <a:lnTo>
                    <a:pt x="1015" y="3131"/>
                  </a:lnTo>
                  <a:lnTo>
                    <a:pt x="1000" y="3128"/>
                  </a:lnTo>
                  <a:lnTo>
                    <a:pt x="985" y="3122"/>
                  </a:lnTo>
                  <a:lnTo>
                    <a:pt x="973" y="3113"/>
                  </a:lnTo>
                  <a:lnTo>
                    <a:pt x="961" y="3101"/>
                  </a:lnTo>
                  <a:lnTo>
                    <a:pt x="952" y="3087"/>
                  </a:lnTo>
                  <a:lnTo>
                    <a:pt x="943" y="3071"/>
                  </a:lnTo>
                  <a:lnTo>
                    <a:pt x="938" y="3050"/>
                  </a:lnTo>
                  <a:lnTo>
                    <a:pt x="932" y="3031"/>
                  </a:lnTo>
                  <a:lnTo>
                    <a:pt x="917" y="2906"/>
                  </a:lnTo>
                  <a:lnTo>
                    <a:pt x="896" y="2725"/>
                  </a:lnTo>
                  <a:lnTo>
                    <a:pt x="846" y="2281"/>
                  </a:lnTo>
                  <a:lnTo>
                    <a:pt x="819" y="2057"/>
                  </a:lnTo>
                  <a:lnTo>
                    <a:pt x="792" y="1858"/>
                  </a:lnTo>
                  <a:lnTo>
                    <a:pt x="769" y="1705"/>
                  </a:lnTo>
                  <a:lnTo>
                    <a:pt x="757" y="1651"/>
                  </a:lnTo>
                  <a:lnTo>
                    <a:pt x="748" y="1612"/>
                  </a:lnTo>
                  <a:lnTo>
                    <a:pt x="736" y="1589"/>
                  </a:lnTo>
                  <a:lnTo>
                    <a:pt x="725" y="1563"/>
                  </a:lnTo>
                  <a:lnTo>
                    <a:pt x="696" y="1509"/>
                  </a:lnTo>
                  <a:lnTo>
                    <a:pt x="657" y="1462"/>
                  </a:lnTo>
                  <a:lnTo>
                    <a:pt x="618" y="1414"/>
                  </a:lnTo>
                  <a:lnTo>
                    <a:pt x="580" y="1376"/>
                  </a:lnTo>
                  <a:lnTo>
                    <a:pt x="545" y="1344"/>
                  </a:lnTo>
                  <a:lnTo>
                    <a:pt x="518" y="1317"/>
                  </a:lnTo>
                  <a:lnTo>
                    <a:pt x="497" y="1302"/>
                  </a:lnTo>
                  <a:lnTo>
                    <a:pt x="494" y="1302"/>
                  </a:lnTo>
                  <a:lnTo>
                    <a:pt x="491" y="1302"/>
                  </a:lnTo>
                  <a:lnTo>
                    <a:pt x="482" y="1311"/>
                  </a:lnTo>
                  <a:lnTo>
                    <a:pt x="473" y="1329"/>
                  </a:lnTo>
                  <a:lnTo>
                    <a:pt x="464" y="1352"/>
                  </a:lnTo>
                  <a:lnTo>
                    <a:pt x="443" y="1414"/>
                  </a:lnTo>
                  <a:lnTo>
                    <a:pt x="423" y="1491"/>
                  </a:lnTo>
                  <a:lnTo>
                    <a:pt x="399" y="1574"/>
                  </a:lnTo>
                  <a:lnTo>
                    <a:pt x="373" y="1654"/>
                  </a:lnTo>
                  <a:lnTo>
                    <a:pt x="346" y="1728"/>
                  </a:lnTo>
                  <a:lnTo>
                    <a:pt x="331" y="1758"/>
                  </a:lnTo>
                  <a:lnTo>
                    <a:pt x="320" y="1781"/>
                  </a:lnTo>
                  <a:lnTo>
                    <a:pt x="296" y="1811"/>
                  </a:lnTo>
                  <a:lnTo>
                    <a:pt x="287" y="1817"/>
                  </a:lnTo>
                  <a:lnTo>
                    <a:pt x="281" y="1820"/>
                  </a:lnTo>
                  <a:lnTo>
                    <a:pt x="278" y="1814"/>
                  </a:lnTo>
                  <a:lnTo>
                    <a:pt x="275" y="1805"/>
                  </a:lnTo>
                  <a:lnTo>
                    <a:pt x="278" y="1772"/>
                  </a:lnTo>
                  <a:lnTo>
                    <a:pt x="292" y="1654"/>
                  </a:lnTo>
                  <a:lnTo>
                    <a:pt x="301" y="1572"/>
                  </a:lnTo>
                  <a:lnTo>
                    <a:pt x="311" y="1477"/>
                  </a:lnTo>
                  <a:lnTo>
                    <a:pt x="322" y="1385"/>
                  </a:lnTo>
                  <a:lnTo>
                    <a:pt x="331" y="1308"/>
                  </a:lnTo>
                  <a:lnTo>
                    <a:pt x="340" y="1240"/>
                  </a:lnTo>
                  <a:lnTo>
                    <a:pt x="343" y="1178"/>
                  </a:lnTo>
                  <a:lnTo>
                    <a:pt x="340" y="1149"/>
                  </a:lnTo>
                  <a:lnTo>
                    <a:pt x="337" y="1119"/>
                  </a:lnTo>
                  <a:lnTo>
                    <a:pt x="331" y="1086"/>
                  </a:lnTo>
                  <a:lnTo>
                    <a:pt x="322" y="1054"/>
                  </a:lnTo>
                  <a:lnTo>
                    <a:pt x="308" y="1019"/>
                  </a:lnTo>
                  <a:lnTo>
                    <a:pt x="292" y="982"/>
                  </a:lnTo>
                  <a:lnTo>
                    <a:pt x="272" y="941"/>
                  </a:lnTo>
                  <a:lnTo>
                    <a:pt x="245" y="896"/>
                  </a:lnTo>
                  <a:lnTo>
                    <a:pt x="213" y="835"/>
                  </a:lnTo>
                  <a:lnTo>
                    <a:pt x="180" y="775"/>
                  </a:lnTo>
                  <a:lnTo>
                    <a:pt x="151" y="713"/>
                  </a:lnTo>
                  <a:lnTo>
                    <a:pt x="124" y="654"/>
                  </a:lnTo>
                  <a:lnTo>
                    <a:pt x="101" y="594"/>
                  </a:lnTo>
                  <a:lnTo>
                    <a:pt x="80" y="536"/>
                  </a:lnTo>
                  <a:lnTo>
                    <a:pt x="62" y="480"/>
                  </a:lnTo>
                  <a:lnTo>
                    <a:pt x="44" y="424"/>
                  </a:lnTo>
                  <a:lnTo>
                    <a:pt x="32" y="370"/>
                  </a:lnTo>
                  <a:lnTo>
                    <a:pt x="20" y="320"/>
                  </a:lnTo>
                  <a:lnTo>
                    <a:pt x="11" y="273"/>
                  </a:lnTo>
                  <a:lnTo>
                    <a:pt x="6" y="229"/>
                  </a:lnTo>
                  <a:lnTo>
                    <a:pt x="0" y="187"/>
                  </a:lnTo>
                  <a:lnTo>
                    <a:pt x="0" y="151"/>
                  </a:lnTo>
                  <a:lnTo>
                    <a:pt x="0" y="118"/>
                  </a:lnTo>
                  <a:lnTo>
                    <a:pt x="0" y="89"/>
                  </a:lnTo>
                  <a:lnTo>
                    <a:pt x="18" y="78"/>
                  </a:lnTo>
                  <a:lnTo>
                    <a:pt x="59" y="45"/>
                  </a:lnTo>
                  <a:lnTo>
                    <a:pt x="85" y="30"/>
                  </a:lnTo>
                  <a:lnTo>
                    <a:pt x="109" y="15"/>
                  </a:lnTo>
                  <a:lnTo>
                    <a:pt x="133" y="3"/>
                  </a:lnTo>
                  <a:lnTo>
                    <a:pt x="151" y="0"/>
                  </a:lnTo>
                  <a:lnTo>
                    <a:pt x="157" y="6"/>
                  </a:lnTo>
                  <a:lnTo>
                    <a:pt x="162" y="18"/>
                  </a:lnTo>
                  <a:lnTo>
                    <a:pt x="183" y="65"/>
                  </a:lnTo>
                  <a:lnTo>
                    <a:pt x="243" y="240"/>
                  </a:lnTo>
                  <a:lnTo>
                    <a:pt x="329" y="485"/>
                  </a:lnTo>
                  <a:lnTo>
                    <a:pt x="378" y="624"/>
                  </a:lnTo>
                  <a:lnTo>
                    <a:pt x="434" y="766"/>
                  </a:lnTo>
                  <a:lnTo>
                    <a:pt x="494" y="905"/>
                  </a:lnTo>
                  <a:lnTo>
                    <a:pt x="556" y="1042"/>
                  </a:lnTo>
                  <a:lnTo>
                    <a:pt x="589" y="1107"/>
                  </a:lnTo>
                  <a:lnTo>
                    <a:pt x="622" y="1170"/>
                  </a:lnTo>
                  <a:lnTo>
                    <a:pt x="657" y="1226"/>
                  </a:lnTo>
                  <a:lnTo>
                    <a:pt x="692" y="1279"/>
                  </a:lnTo>
                  <a:lnTo>
                    <a:pt x="725" y="1326"/>
                  </a:lnTo>
                  <a:lnTo>
                    <a:pt x="761" y="1370"/>
                  </a:lnTo>
                  <a:lnTo>
                    <a:pt x="799" y="1405"/>
                  </a:lnTo>
                  <a:lnTo>
                    <a:pt x="834" y="1438"/>
                  </a:lnTo>
                  <a:lnTo>
                    <a:pt x="870" y="1462"/>
                  </a:lnTo>
                  <a:lnTo>
                    <a:pt x="887" y="1470"/>
                  </a:lnTo>
                  <a:lnTo>
                    <a:pt x="908" y="1477"/>
                  </a:lnTo>
                  <a:lnTo>
                    <a:pt x="926" y="1482"/>
                  </a:lnTo>
                  <a:lnTo>
                    <a:pt x="943" y="1482"/>
                  </a:lnTo>
                  <a:lnTo>
                    <a:pt x="961" y="1486"/>
                  </a:lnTo>
                  <a:lnTo>
                    <a:pt x="982" y="1482"/>
                  </a:lnTo>
                  <a:lnTo>
                    <a:pt x="1021" y="1474"/>
                  </a:lnTo>
                  <a:lnTo>
                    <a:pt x="1068" y="1456"/>
                  </a:lnTo>
                  <a:lnTo>
                    <a:pt x="1119" y="1433"/>
                  </a:lnTo>
                  <a:lnTo>
                    <a:pt x="1175" y="1403"/>
                  </a:lnTo>
                  <a:lnTo>
                    <a:pt x="1236" y="1365"/>
                  </a:lnTo>
                  <a:lnTo>
                    <a:pt x="1301" y="1326"/>
                  </a:lnTo>
                  <a:lnTo>
                    <a:pt x="1444" y="1231"/>
                  </a:lnTo>
                  <a:lnTo>
                    <a:pt x="1595" y="1122"/>
                  </a:lnTo>
                  <a:lnTo>
                    <a:pt x="1754" y="1000"/>
                  </a:lnTo>
                  <a:lnTo>
                    <a:pt x="1917" y="876"/>
                  </a:lnTo>
                  <a:lnTo>
                    <a:pt x="2083" y="749"/>
                  </a:lnTo>
                  <a:lnTo>
                    <a:pt x="2393" y="503"/>
                  </a:lnTo>
                  <a:lnTo>
                    <a:pt x="2535" y="394"/>
                  </a:lnTo>
                  <a:lnTo>
                    <a:pt x="2662" y="302"/>
                  </a:lnTo>
                  <a:lnTo>
                    <a:pt x="2772" y="225"/>
                  </a:lnTo>
                  <a:lnTo>
                    <a:pt x="2820" y="195"/>
                  </a:lnTo>
                  <a:lnTo>
                    <a:pt x="2858" y="175"/>
                  </a:lnTo>
                  <a:lnTo>
                    <a:pt x="2894" y="157"/>
                  </a:lnTo>
                  <a:lnTo>
                    <a:pt x="2920" y="148"/>
                  </a:lnTo>
                  <a:lnTo>
                    <a:pt x="2932" y="148"/>
                  </a:lnTo>
                  <a:lnTo>
                    <a:pt x="2941" y="148"/>
                  </a:lnTo>
                  <a:lnTo>
                    <a:pt x="2946" y="151"/>
                  </a:lnTo>
                  <a:lnTo>
                    <a:pt x="2953" y="154"/>
                  </a:lnTo>
                  <a:close/>
                </a:path>
              </a:pathLst>
            </a:custGeom>
            <a:solidFill>
              <a:srgbClr val="243C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5" name="Freeform 102"/>
            <p:cNvSpPr>
              <a:spLocks/>
            </p:cNvSpPr>
            <p:nvPr/>
          </p:nvSpPr>
          <p:spPr bwMode="auto">
            <a:xfrm>
              <a:off x="3602" y="3566"/>
              <a:ext cx="211" cy="188"/>
            </a:xfrm>
            <a:custGeom>
              <a:avLst/>
              <a:gdLst/>
              <a:ahLst/>
              <a:cxnLst>
                <a:cxn ang="0">
                  <a:pos x="1020" y="6"/>
                </a:cxn>
                <a:cxn ang="0">
                  <a:pos x="985" y="32"/>
                </a:cxn>
                <a:cxn ang="0">
                  <a:pos x="913" y="106"/>
                </a:cxn>
                <a:cxn ang="0">
                  <a:pos x="786" y="266"/>
                </a:cxn>
                <a:cxn ang="0">
                  <a:pos x="639" y="485"/>
                </a:cxn>
                <a:cxn ang="0">
                  <a:pos x="479" y="752"/>
                </a:cxn>
                <a:cxn ang="0">
                  <a:pos x="319" y="1047"/>
                </a:cxn>
                <a:cxn ang="0">
                  <a:pos x="174" y="1361"/>
                </a:cxn>
                <a:cxn ang="0">
                  <a:pos x="79" y="1603"/>
                </a:cxn>
                <a:cxn ang="0">
                  <a:pos x="26" y="1763"/>
                </a:cxn>
                <a:cxn ang="0">
                  <a:pos x="0" y="1864"/>
                </a:cxn>
                <a:cxn ang="0">
                  <a:pos x="5" y="1876"/>
                </a:cxn>
                <a:cxn ang="0">
                  <a:pos x="17" y="1882"/>
                </a:cxn>
                <a:cxn ang="0">
                  <a:pos x="61" y="1873"/>
                </a:cxn>
                <a:cxn ang="0">
                  <a:pos x="130" y="1840"/>
                </a:cxn>
                <a:cxn ang="0">
                  <a:pos x="274" y="1751"/>
                </a:cxn>
                <a:cxn ang="0">
                  <a:pos x="683" y="1482"/>
                </a:cxn>
                <a:cxn ang="0">
                  <a:pos x="1017" y="1270"/>
                </a:cxn>
                <a:cxn ang="0">
                  <a:pos x="1286" y="1112"/>
                </a:cxn>
                <a:cxn ang="0">
                  <a:pos x="1469" y="1017"/>
                </a:cxn>
                <a:cxn ang="0">
                  <a:pos x="1653" y="931"/>
                </a:cxn>
                <a:cxn ang="0">
                  <a:pos x="1834" y="858"/>
                </a:cxn>
                <a:cxn ang="0">
                  <a:pos x="2011" y="805"/>
                </a:cxn>
                <a:cxn ang="0">
                  <a:pos x="2106" y="781"/>
                </a:cxn>
                <a:cxn ang="0">
                  <a:pos x="2112" y="757"/>
                </a:cxn>
                <a:cxn ang="0">
                  <a:pos x="2103" y="722"/>
                </a:cxn>
                <a:cxn ang="0">
                  <a:pos x="2068" y="642"/>
                </a:cxn>
                <a:cxn ang="0">
                  <a:pos x="1978" y="509"/>
                </a:cxn>
                <a:cxn ang="0">
                  <a:pos x="1845" y="358"/>
                </a:cxn>
                <a:cxn ang="0">
                  <a:pos x="1766" y="283"/>
                </a:cxn>
                <a:cxn ang="0">
                  <a:pos x="1680" y="213"/>
                </a:cxn>
                <a:cxn ang="0">
                  <a:pos x="1585" y="148"/>
                </a:cxn>
                <a:cxn ang="0">
                  <a:pos x="1485" y="92"/>
                </a:cxn>
                <a:cxn ang="0">
                  <a:pos x="1378" y="47"/>
                </a:cxn>
                <a:cxn ang="0">
                  <a:pos x="1266" y="15"/>
                </a:cxn>
                <a:cxn ang="0">
                  <a:pos x="1150" y="0"/>
                </a:cxn>
                <a:cxn ang="0">
                  <a:pos x="1032" y="2"/>
                </a:cxn>
              </a:cxnLst>
              <a:rect l="0" t="0" r="r" b="b"/>
              <a:pathLst>
                <a:path w="2112" h="1882">
                  <a:moveTo>
                    <a:pt x="1032" y="2"/>
                  </a:moveTo>
                  <a:lnTo>
                    <a:pt x="1020" y="6"/>
                  </a:lnTo>
                  <a:lnTo>
                    <a:pt x="1006" y="18"/>
                  </a:lnTo>
                  <a:lnTo>
                    <a:pt x="985" y="32"/>
                  </a:lnTo>
                  <a:lnTo>
                    <a:pt x="964" y="50"/>
                  </a:lnTo>
                  <a:lnTo>
                    <a:pt x="913" y="106"/>
                  </a:lnTo>
                  <a:lnTo>
                    <a:pt x="855" y="178"/>
                  </a:lnTo>
                  <a:lnTo>
                    <a:pt x="786" y="266"/>
                  </a:lnTo>
                  <a:lnTo>
                    <a:pt x="715" y="369"/>
                  </a:lnTo>
                  <a:lnTo>
                    <a:pt x="639" y="485"/>
                  </a:lnTo>
                  <a:lnTo>
                    <a:pt x="558" y="613"/>
                  </a:lnTo>
                  <a:lnTo>
                    <a:pt x="479" y="752"/>
                  </a:lnTo>
                  <a:lnTo>
                    <a:pt x="398" y="896"/>
                  </a:lnTo>
                  <a:lnTo>
                    <a:pt x="319" y="1047"/>
                  </a:lnTo>
                  <a:lnTo>
                    <a:pt x="244" y="1205"/>
                  </a:lnTo>
                  <a:lnTo>
                    <a:pt x="174" y="1361"/>
                  </a:lnTo>
                  <a:lnTo>
                    <a:pt x="109" y="1524"/>
                  </a:lnTo>
                  <a:lnTo>
                    <a:pt x="79" y="1603"/>
                  </a:lnTo>
                  <a:lnTo>
                    <a:pt x="52" y="1684"/>
                  </a:lnTo>
                  <a:lnTo>
                    <a:pt x="26" y="1763"/>
                  </a:lnTo>
                  <a:lnTo>
                    <a:pt x="5" y="1844"/>
                  </a:lnTo>
                  <a:lnTo>
                    <a:pt x="0" y="1864"/>
                  </a:lnTo>
                  <a:lnTo>
                    <a:pt x="2" y="1870"/>
                  </a:lnTo>
                  <a:lnTo>
                    <a:pt x="5" y="1876"/>
                  </a:lnTo>
                  <a:lnTo>
                    <a:pt x="11" y="1882"/>
                  </a:lnTo>
                  <a:lnTo>
                    <a:pt x="17" y="1882"/>
                  </a:lnTo>
                  <a:lnTo>
                    <a:pt x="35" y="1882"/>
                  </a:lnTo>
                  <a:lnTo>
                    <a:pt x="61" y="1873"/>
                  </a:lnTo>
                  <a:lnTo>
                    <a:pt x="91" y="1861"/>
                  </a:lnTo>
                  <a:lnTo>
                    <a:pt x="130" y="1840"/>
                  </a:lnTo>
                  <a:lnTo>
                    <a:pt x="174" y="1816"/>
                  </a:lnTo>
                  <a:lnTo>
                    <a:pt x="274" y="1751"/>
                  </a:lnTo>
                  <a:lnTo>
                    <a:pt x="395" y="1675"/>
                  </a:lnTo>
                  <a:lnTo>
                    <a:pt x="683" y="1482"/>
                  </a:lnTo>
                  <a:lnTo>
                    <a:pt x="846" y="1375"/>
                  </a:lnTo>
                  <a:lnTo>
                    <a:pt x="1017" y="1270"/>
                  </a:lnTo>
                  <a:lnTo>
                    <a:pt x="1195" y="1166"/>
                  </a:lnTo>
                  <a:lnTo>
                    <a:pt x="1286" y="1112"/>
                  </a:lnTo>
                  <a:lnTo>
                    <a:pt x="1378" y="1065"/>
                  </a:lnTo>
                  <a:lnTo>
                    <a:pt x="1469" y="1017"/>
                  </a:lnTo>
                  <a:lnTo>
                    <a:pt x="1561" y="973"/>
                  </a:lnTo>
                  <a:lnTo>
                    <a:pt x="1653" y="931"/>
                  </a:lnTo>
                  <a:lnTo>
                    <a:pt x="1745" y="894"/>
                  </a:lnTo>
                  <a:lnTo>
                    <a:pt x="1834" y="858"/>
                  </a:lnTo>
                  <a:lnTo>
                    <a:pt x="1925" y="829"/>
                  </a:lnTo>
                  <a:lnTo>
                    <a:pt x="2011" y="805"/>
                  </a:lnTo>
                  <a:lnTo>
                    <a:pt x="2097" y="784"/>
                  </a:lnTo>
                  <a:lnTo>
                    <a:pt x="2106" y="781"/>
                  </a:lnTo>
                  <a:lnTo>
                    <a:pt x="2112" y="773"/>
                  </a:lnTo>
                  <a:lnTo>
                    <a:pt x="2112" y="757"/>
                  </a:lnTo>
                  <a:lnTo>
                    <a:pt x="2108" y="743"/>
                  </a:lnTo>
                  <a:lnTo>
                    <a:pt x="2103" y="722"/>
                  </a:lnTo>
                  <a:lnTo>
                    <a:pt x="2094" y="698"/>
                  </a:lnTo>
                  <a:lnTo>
                    <a:pt x="2068" y="642"/>
                  </a:lnTo>
                  <a:lnTo>
                    <a:pt x="2029" y="580"/>
                  </a:lnTo>
                  <a:lnTo>
                    <a:pt x="1978" y="509"/>
                  </a:lnTo>
                  <a:lnTo>
                    <a:pt x="1917" y="434"/>
                  </a:lnTo>
                  <a:lnTo>
                    <a:pt x="1845" y="358"/>
                  </a:lnTo>
                  <a:lnTo>
                    <a:pt x="1806" y="320"/>
                  </a:lnTo>
                  <a:lnTo>
                    <a:pt x="1766" y="283"/>
                  </a:lnTo>
                  <a:lnTo>
                    <a:pt x="1724" y="245"/>
                  </a:lnTo>
                  <a:lnTo>
                    <a:pt x="1680" y="213"/>
                  </a:lnTo>
                  <a:lnTo>
                    <a:pt x="1632" y="178"/>
                  </a:lnTo>
                  <a:lnTo>
                    <a:pt x="1585" y="148"/>
                  </a:lnTo>
                  <a:lnTo>
                    <a:pt x="1534" y="118"/>
                  </a:lnTo>
                  <a:lnTo>
                    <a:pt x="1485" y="92"/>
                  </a:lnTo>
                  <a:lnTo>
                    <a:pt x="1431" y="67"/>
                  </a:lnTo>
                  <a:lnTo>
                    <a:pt x="1378" y="47"/>
                  </a:lnTo>
                  <a:lnTo>
                    <a:pt x="1322" y="29"/>
                  </a:lnTo>
                  <a:lnTo>
                    <a:pt x="1266" y="15"/>
                  </a:lnTo>
                  <a:lnTo>
                    <a:pt x="1209" y="6"/>
                  </a:lnTo>
                  <a:lnTo>
                    <a:pt x="1150" y="0"/>
                  </a:lnTo>
                  <a:lnTo>
                    <a:pt x="1094" y="0"/>
                  </a:lnTo>
                  <a:lnTo>
                    <a:pt x="1032" y="2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6" name="Freeform 103"/>
            <p:cNvSpPr>
              <a:spLocks/>
            </p:cNvSpPr>
            <p:nvPr/>
          </p:nvSpPr>
          <p:spPr bwMode="auto">
            <a:xfrm>
              <a:off x="3509" y="3577"/>
              <a:ext cx="92" cy="176"/>
            </a:xfrm>
            <a:custGeom>
              <a:avLst/>
              <a:gdLst/>
              <a:ahLst/>
              <a:cxnLst>
                <a:cxn ang="0">
                  <a:pos x="849" y="67"/>
                </a:cxn>
                <a:cxn ang="0">
                  <a:pos x="849" y="204"/>
                </a:cxn>
                <a:cxn ang="0">
                  <a:pos x="831" y="511"/>
                </a:cxn>
                <a:cxn ang="0">
                  <a:pos x="817" y="885"/>
                </a:cxn>
                <a:cxn ang="0">
                  <a:pos x="819" y="1141"/>
                </a:cxn>
                <a:cxn ang="0">
                  <a:pos x="835" y="1382"/>
                </a:cxn>
                <a:cxn ang="0">
                  <a:pos x="849" y="1487"/>
                </a:cxn>
                <a:cxn ang="0">
                  <a:pos x="873" y="1582"/>
                </a:cxn>
                <a:cxn ang="0">
                  <a:pos x="900" y="1666"/>
                </a:cxn>
                <a:cxn ang="0">
                  <a:pos x="917" y="1724"/>
                </a:cxn>
                <a:cxn ang="0">
                  <a:pos x="914" y="1751"/>
                </a:cxn>
                <a:cxn ang="0">
                  <a:pos x="905" y="1760"/>
                </a:cxn>
                <a:cxn ang="0">
                  <a:pos x="882" y="1763"/>
                </a:cxn>
                <a:cxn ang="0">
                  <a:pos x="831" y="1749"/>
                </a:cxn>
                <a:cxn ang="0">
                  <a:pos x="766" y="1710"/>
                </a:cxn>
                <a:cxn ang="0">
                  <a:pos x="689" y="1650"/>
                </a:cxn>
                <a:cxn ang="0">
                  <a:pos x="603" y="1573"/>
                </a:cxn>
                <a:cxn ang="0">
                  <a:pos x="515" y="1479"/>
                </a:cxn>
                <a:cxn ang="0">
                  <a:pos x="420" y="1369"/>
                </a:cxn>
                <a:cxn ang="0">
                  <a:pos x="328" y="1245"/>
                </a:cxn>
                <a:cxn ang="0">
                  <a:pos x="243" y="1109"/>
                </a:cxn>
                <a:cxn ang="0">
                  <a:pos x="163" y="964"/>
                </a:cxn>
                <a:cxn ang="0">
                  <a:pos x="98" y="808"/>
                </a:cxn>
                <a:cxn ang="0">
                  <a:pos x="45" y="644"/>
                </a:cxn>
                <a:cxn ang="0">
                  <a:pos x="12" y="476"/>
                </a:cxn>
                <a:cxn ang="0">
                  <a:pos x="0" y="302"/>
                </a:cxn>
                <a:cxn ang="0">
                  <a:pos x="8" y="263"/>
                </a:cxn>
                <a:cxn ang="0">
                  <a:pos x="36" y="225"/>
                </a:cxn>
                <a:cxn ang="0">
                  <a:pos x="73" y="188"/>
                </a:cxn>
                <a:cxn ang="0">
                  <a:pos x="127" y="153"/>
                </a:cxn>
                <a:cxn ang="0">
                  <a:pos x="261" y="95"/>
                </a:cxn>
                <a:cxn ang="0">
                  <a:pos x="412" y="46"/>
                </a:cxn>
                <a:cxn ang="0">
                  <a:pos x="565" y="17"/>
                </a:cxn>
                <a:cxn ang="0">
                  <a:pos x="701" y="0"/>
                </a:cxn>
                <a:cxn ang="0">
                  <a:pos x="798" y="5"/>
                </a:cxn>
                <a:cxn ang="0">
                  <a:pos x="831" y="14"/>
                </a:cxn>
                <a:cxn ang="0">
                  <a:pos x="843" y="28"/>
                </a:cxn>
              </a:cxnLst>
              <a:rect l="0" t="0" r="r" b="b"/>
              <a:pathLst>
                <a:path w="917" h="1763">
                  <a:moveTo>
                    <a:pt x="843" y="28"/>
                  </a:moveTo>
                  <a:lnTo>
                    <a:pt x="849" y="67"/>
                  </a:lnTo>
                  <a:lnTo>
                    <a:pt x="849" y="127"/>
                  </a:lnTo>
                  <a:lnTo>
                    <a:pt x="849" y="204"/>
                  </a:lnTo>
                  <a:lnTo>
                    <a:pt x="843" y="292"/>
                  </a:lnTo>
                  <a:lnTo>
                    <a:pt x="831" y="511"/>
                  </a:lnTo>
                  <a:lnTo>
                    <a:pt x="823" y="757"/>
                  </a:lnTo>
                  <a:lnTo>
                    <a:pt x="817" y="885"/>
                  </a:lnTo>
                  <a:lnTo>
                    <a:pt x="817" y="1015"/>
                  </a:lnTo>
                  <a:lnTo>
                    <a:pt x="819" y="1141"/>
                  </a:lnTo>
                  <a:lnTo>
                    <a:pt x="826" y="1266"/>
                  </a:lnTo>
                  <a:lnTo>
                    <a:pt x="835" y="1382"/>
                  </a:lnTo>
                  <a:lnTo>
                    <a:pt x="840" y="1434"/>
                  </a:lnTo>
                  <a:lnTo>
                    <a:pt x="849" y="1487"/>
                  </a:lnTo>
                  <a:lnTo>
                    <a:pt x="861" y="1538"/>
                  </a:lnTo>
                  <a:lnTo>
                    <a:pt x="873" y="1582"/>
                  </a:lnTo>
                  <a:lnTo>
                    <a:pt x="884" y="1627"/>
                  </a:lnTo>
                  <a:lnTo>
                    <a:pt x="900" y="1666"/>
                  </a:lnTo>
                  <a:lnTo>
                    <a:pt x="911" y="1698"/>
                  </a:lnTo>
                  <a:lnTo>
                    <a:pt x="917" y="1724"/>
                  </a:lnTo>
                  <a:lnTo>
                    <a:pt x="917" y="1745"/>
                  </a:lnTo>
                  <a:lnTo>
                    <a:pt x="914" y="1751"/>
                  </a:lnTo>
                  <a:lnTo>
                    <a:pt x="911" y="1757"/>
                  </a:lnTo>
                  <a:lnTo>
                    <a:pt x="905" y="1760"/>
                  </a:lnTo>
                  <a:lnTo>
                    <a:pt x="900" y="1763"/>
                  </a:lnTo>
                  <a:lnTo>
                    <a:pt x="882" y="1763"/>
                  </a:lnTo>
                  <a:lnTo>
                    <a:pt x="858" y="1760"/>
                  </a:lnTo>
                  <a:lnTo>
                    <a:pt x="831" y="1749"/>
                  </a:lnTo>
                  <a:lnTo>
                    <a:pt x="802" y="1733"/>
                  </a:lnTo>
                  <a:lnTo>
                    <a:pt x="766" y="1710"/>
                  </a:lnTo>
                  <a:lnTo>
                    <a:pt x="731" y="1684"/>
                  </a:lnTo>
                  <a:lnTo>
                    <a:pt x="689" y="1650"/>
                  </a:lnTo>
                  <a:lnTo>
                    <a:pt x="647" y="1615"/>
                  </a:lnTo>
                  <a:lnTo>
                    <a:pt x="603" y="1573"/>
                  </a:lnTo>
                  <a:lnTo>
                    <a:pt x="559" y="1529"/>
                  </a:lnTo>
                  <a:lnTo>
                    <a:pt x="515" y="1479"/>
                  </a:lnTo>
                  <a:lnTo>
                    <a:pt x="468" y="1426"/>
                  </a:lnTo>
                  <a:lnTo>
                    <a:pt x="420" y="1369"/>
                  </a:lnTo>
                  <a:lnTo>
                    <a:pt x="375" y="1310"/>
                  </a:lnTo>
                  <a:lnTo>
                    <a:pt x="328" y="1245"/>
                  </a:lnTo>
                  <a:lnTo>
                    <a:pt x="284" y="1180"/>
                  </a:lnTo>
                  <a:lnTo>
                    <a:pt x="243" y="1109"/>
                  </a:lnTo>
                  <a:lnTo>
                    <a:pt x="201" y="1038"/>
                  </a:lnTo>
                  <a:lnTo>
                    <a:pt x="163" y="964"/>
                  </a:lnTo>
                  <a:lnTo>
                    <a:pt x="130" y="887"/>
                  </a:lnTo>
                  <a:lnTo>
                    <a:pt x="98" y="808"/>
                  </a:lnTo>
                  <a:lnTo>
                    <a:pt x="68" y="727"/>
                  </a:lnTo>
                  <a:lnTo>
                    <a:pt x="45" y="644"/>
                  </a:lnTo>
                  <a:lnTo>
                    <a:pt x="26" y="558"/>
                  </a:lnTo>
                  <a:lnTo>
                    <a:pt x="12" y="476"/>
                  </a:lnTo>
                  <a:lnTo>
                    <a:pt x="3" y="387"/>
                  </a:lnTo>
                  <a:lnTo>
                    <a:pt x="0" y="302"/>
                  </a:lnTo>
                  <a:lnTo>
                    <a:pt x="0" y="281"/>
                  </a:lnTo>
                  <a:lnTo>
                    <a:pt x="8" y="263"/>
                  </a:lnTo>
                  <a:lnTo>
                    <a:pt x="20" y="242"/>
                  </a:lnTo>
                  <a:lnTo>
                    <a:pt x="36" y="225"/>
                  </a:lnTo>
                  <a:lnTo>
                    <a:pt x="53" y="207"/>
                  </a:lnTo>
                  <a:lnTo>
                    <a:pt x="73" y="188"/>
                  </a:lnTo>
                  <a:lnTo>
                    <a:pt x="101" y="171"/>
                  </a:lnTo>
                  <a:lnTo>
                    <a:pt x="127" y="153"/>
                  </a:lnTo>
                  <a:lnTo>
                    <a:pt x="189" y="123"/>
                  </a:lnTo>
                  <a:lnTo>
                    <a:pt x="261" y="95"/>
                  </a:lnTo>
                  <a:lnTo>
                    <a:pt x="334" y="70"/>
                  </a:lnTo>
                  <a:lnTo>
                    <a:pt x="412" y="46"/>
                  </a:lnTo>
                  <a:lnTo>
                    <a:pt x="491" y="28"/>
                  </a:lnTo>
                  <a:lnTo>
                    <a:pt x="565" y="17"/>
                  </a:lnTo>
                  <a:lnTo>
                    <a:pt x="636" y="5"/>
                  </a:lnTo>
                  <a:lnTo>
                    <a:pt x="701" y="0"/>
                  </a:lnTo>
                  <a:lnTo>
                    <a:pt x="758" y="0"/>
                  </a:lnTo>
                  <a:lnTo>
                    <a:pt x="798" y="5"/>
                  </a:lnTo>
                  <a:lnTo>
                    <a:pt x="817" y="9"/>
                  </a:lnTo>
                  <a:lnTo>
                    <a:pt x="831" y="14"/>
                  </a:lnTo>
                  <a:lnTo>
                    <a:pt x="840" y="20"/>
                  </a:lnTo>
                  <a:lnTo>
                    <a:pt x="843" y="28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7" name="Freeform 104"/>
            <p:cNvSpPr>
              <a:spLocks/>
            </p:cNvSpPr>
            <p:nvPr/>
          </p:nvSpPr>
          <p:spPr bwMode="auto">
            <a:xfrm>
              <a:off x="3569" y="3772"/>
              <a:ext cx="67" cy="161"/>
            </a:xfrm>
            <a:custGeom>
              <a:avLst/>
              <a:gdLst/>
              <a:ahLst/>
              <a:cxnLst>
                <a:cxn ang="0">
                  <a:pos x="557" y="33"/>
                </a:cxn>
                <a:cxn ang="0">
                  <a:pos x="587" y="214"/>
                </a:cxn>
                <a:cxn ang="0">
                  <a:pos x="610" y="409"/>
                </a:cxn>
                <a:cxn ang="0">
                  <a:pos x="639" y="646"/>
                </a:cxn>
                <a:cxn ang="0">
                  <a:pos x="652" y="772"/>
                </a:cxn>
                <a:cxn ang="0">
                  <a:pos x="660" y="902"/>
                </a:cxn>
                <a:cxn ang="0">
                  <a:pos x="669" y="1036"/>
                </a:cxn>
                <a:cxn ang="0">
                  <a:pos x="673" y="1166"/>
                </a:cxn>
                <a:cxn ang="0">
                  <a:pos x="675" y="1290"/>
                </a:cxn>
                <a:cxn ang="0">
                  <a:pos x="673" y="1406"/>
                </a:cxn>
                <a:cxn ang="0">
                  <a:pos x="664" y="1515"/>
                </a:cxn>
                <a:cxn ang="0">
                  <a:pos x="655" y="1566"/>
                </a:cxn>
                <a:cxn ang="0">
                  <a:pos x="648" y="1610"/>
                </a:cxn>
                <a:cxn ang="0">
                  <a:pos x="9" y="1592"/>
                </a:cxn>
                <a:cxn ang="0">
                  <a:pos x="7" y="1536"/>
                </a:cxn>
                <a:cxn ang="0">
                  <a:pos x="4" y="1385"/>
                </a:cxn>
                <a:cxn ang="0">
                  <a:pos x="0" y="1169"/>
                </a:cxn>
                <a:cxn ang="0">
                  <a:pos x="4" y="1042"/>
                </a:cxn>
                <a:cxn ang="0">
                  <a:pos x="7" y="912"/>
                </a:cxn>
                <a:cxn ang="0">
                  <a:pos x="13" y="776"/>
                </a:cxn>
                <a:cxn ang="0">
                  <a:pos x="21" y="639"/>
                </a:cxn>
                <a:cxn ang="0">
                  <a:pos x="36" y="507"/>
                </a:cxn>
                <a:cxn ang="0">
                  <a:pos x="51" y="379"/>
                </a:cxn>
                <a:cxn ang="0">
                  <a:pos x="63" y="317"/>
                </a:cxn>
                <a:cxn ang="0">
                  <a:pos x="74" y="261"/>
                </a:cxn>
                <a:cxn ang="0">
                  <a:pos x="90" y="207"/>
                </a:cxn>
                <a:cxn ang="0">
                  <a:pos x="104" y="157"/>
                </a:cxn>
                <a:cxn ang="0">
                  <a:pos x="119" y="110"/>
                </a:cxn>
                <a:cxn ang="0">
                  <a:pos x="137" y="68"/>
                </a:cxn>
                <a:cxn ang="0">
                  <a:pos x="157" y="33"/>
                </a:cxn>
                <a:cxn ang="0">
                  <a:pos x="178" y="0"/>
                </a:cxn>
                <a:cxn ang="0">
                  <a:pos x="557" y="33"/>
                </a:cxn>
              </a:cxnLst>
              <a:rect l="0" t="0" r="r" b="b"/>
              <a:pathLst>
                <a:path w="675" h="1610">
                  <a:moveTo>
                    <a:pt x="557" y="33"/>
                  </a:moveTo>
                  <a:lnTo>
                    <a:pt x="587" y="214"/>
                  </a:lnTo>
                  <a:lnTo>
                    <a:pt x="610" y="409"/>
                  </a:lnTo>
                  <a:lnTo>
                    <a:pt x="639" y="646"/>
                  </a:lnTo>
                  <a:lnTo>
                    <a:pt x="652" y="772"/>
                  </a:lnTo>
                  <a:lnTo>
                    <a:pt x="660" y="902"/>
                  </a:lnTo>
                  <a:lnTo>
                    <a:pt x="669" y="1036"/>
                  </a:lnTo>
                  <a:lnTo>
                    <a:pt x="673" y="1166"/>
                  </a:lnTo>
                  <a:lnTo>
                    <a:pt x="675" y="1290"/>
                  </a:lnTo>
                  <a:lnTo>
                    <a:pt x="673" y="1406"/>
                  </a:lnTo>
                  <a:lnTo>
                    <a:pt x="664" y="1515"/>
                  </a:lnTo>
                  <a:lnTo>
                    <a:pt x="655" y="1566"/>
                  </a:lnTo>
                  <a:lnTo>
                    <a:pt x="648" y="1610"/>
                  </a:lnTo>
                  <a:lnTo>
                    <a:pt x="9" y="1592"/>
                  </a:lnTo>
                  <a:lnTo>
                    <a:pt x="7" y="1536"/>
                  </a:lnTo>
                  <a:lnTo>
                    <a:pt x="4" y="1385"/>
                  </a:lnTo>
                  <a:lnTo>
                    <a:pt x="0" y="1169"/>
                  </a:lnTo>
                  <a:lnTo>
                    <a:pt x="4" y="1042"/>
                  </a:lnTo>
                  <a:lnTo>
                    <a:pt x="7" y="912"/>
                  </a:lnTo>
                  <a:lnTo>
                    <a:pt x="13" y="776"/>
                  </a:lnTo>
                  <a:lnTo>
                    <a:pt x="21" y="639"/>
                  </a:lnTo>
                  <a:lnTo>
                    <a:pt x="36" y="507"/>
                  </a:lnTo>
                  <a:lnTo>
                    <a:pt x="51" y="379"/>
                  </a:lnTo>
                  <a:lnTo>
                    <a:pt x="63" y="317"/>
                  </a:lnTo>
                  <a:lnTo>
                    <a:pt x="74" y="261"/>
                  </a:lnTo>
                  <a:lnTo>
                    <a:pt x="90" y="207"/>
                  </a:lnTo>
                  <a:lnTo>
                    <a:pt x="104" y="157"/>
                  </a:lnTo>
                  <a:lnTo>
                    <a:pt x="119" y="110"/>
                  </a:lnTo>
                  <a:lnTo>
                    <a:pt x="137" y="68"/>
                  </a:lnTo>
                  <a:lnTo>
                    <a:pt x="157" y="33"/>
                  </a:lnTo>
                  <a:lnTo>
                    <a:pt x="178" y="0"/>
                  </a:lnTo>
                  <a:lnTo>
                    <a:pt x="557" y="33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8" name="Freeform 105"/>
            <p:cNvSpPr>
              <a:spLocks/>
            </p:cNvSpPr>
            <p:nvPr/>
          </p:nvSpPr>
          <p:spPr bwMode="auto">
            <a:xfrm>
              <a:off x="3591" y="3771"/>
              <a:ext cx="14" cy="105"/>
            </a:xfrm>
            <a:custGeom>
              <a:avLst/>
              <a:gdLst/>
              <a:ahLst/>
              <a:cxnLst>
                <a:cxn ang="0">
                  <a:pos x="26" y="125"/>
                </a:cxn>
                <a:cxn ang="0">
                  <a:pos x="17" y="195"/>
                </a:cxn>
                <a:cxn ang="0">
                  <a:pos x="12" y="308"/>
                </a:cxn>
                <a:cxn ang="0">
                  <a:pos x="5" y="448"/>
                </a:cxn>
                <a:cxn ang="0">
                  <a:pos x="0" y="601"/>
                </a:cxn>
                <a:cxn ang="0">
                  <a:pos x="0" y="752"/>
                </a:cxn>
                <a:cxn ang="0">
                  <a:pos x="3" y="885"/>
                </a:cxn>
                <a:cxn ang="0">
                  <a:pos x="9" y="941"/>
                </a:cxn>
                <a:cxn ang="0">
                  <a:pos x="12" y="989"/>
                </a:cxn>
                <a:cxn ang="0">
                  <a:pos x="17" y="1024"/>
                </a:cxn>
                <a:cxn ang="0">
                  <a:pos x="26" y="1045"/>
                </a:cxn>
                <a:cxn ang="0">
                  <a:pos x="32" y="1048"/>
                </a:cxn>
                <a:cxn ang="0">
                  <a:pos x="35" y="1051"/>
                </a:cxn>
                <a:cxn ang="0">
                  <a:pos x="40" y="1051"/>
                </a:cxn>
                <a:cxn ang="0">
                  <a:pos x="47" y="1048"/>
                </a:cxn>
                <a:cxn ang="0">
                  <a:pos x="56" y="1034"/>
                </a:cxn>
                <a:cxn ang="0">
                  <a:pos x="68" y="1006"/>
                </a:cxn>
                <a:cxn ang="0">
                  <a:pos x="79" y="977"/>
                </a:cxn>
                <a:cxn ang="0">
                  <a:pos x="88" y="936"/>
                </a:cxn>
                <a:cxn ang="0">
                  <a:pos x="109" y="838"/>
                </a:cxn>
                <a:cxn ang="0">
                  <a:pos x="126" y="723"/>
                </a:cxn>
                <a:cxn ang="0">
                  <a:pos x="139" y="595"/>
                </a:cxn>
                <a:cxn ang="0">
                  <a:pos x="144" y="534"/>
                </a:cxn>
                <a:cxn ang="0">
                  <a:pos x="144" y="471"/>
                </a:cxn>
                <a:cxn ang="0">
                  <a:pos x="144" y="409"/>
                </a:cxn>
                <a:cxn ang="0">
                  <a:pos x="142" y="350"/>
                </a:cxn>
                <a:cxn ang="0">
                  <a:pos x="133" y="240"/>
                </a:cxn>
                <a:cxn ang="0">
                  <a:pos x="121" y="149"/>
                </a:cxn>
                <a:cxn ang="0">
                  <a:pos x="107" y="74"/>
                </a:cxn>
                <a:cxn ang="0">
                  <a:pos x="100" y="48"/>
                </a:cxn>
                <a:cxn ang="0">
                  <a:pos x="91" y="24"/>
                </a:cxn>
                <a:cxn ang="0">
                  <a:pos x="86" y="9"/>
                </a:cxn>
                <a:cxn ang="0">
                  <a:pos x="77" y="0"/>
                </a:cxn>
                <a:cxn ang="0">
                  <a:pos x="74" y="0"/>
                </a:cxn>
                <a:cxn ang="0">
                  <a:pos x="70" y="0"/>
                </a:cxn>
                <a:cxn ang="0">
                  <a:pos x="61" y="9"/>
                </a:cxn>
                <a:cxn ang="0">
                  <a:pos x="53" y="24"/>
                </a:cxn>
                <a:cxn ang="0">
                  <a:pos x="44" y="48"/>
                </a:cxn>
                <a:cxn ang="0">
                  <a:pos x="35" y="81"/>
                </a:cxn>
                <a:cxn ang="0">
                  <a:pos x="26" y="125"/>
                </a:cxn>
              </a:cxnLst>
              <a:rect l="0" t="0" r="r" b="b"/>
              <a:pathLst>
                <a:path w="144" h="1051">
                  <a:moveTo>
                    <a:pt x="26" y="125"/>
                  </a:moveTo>
                  <a:lnTo>
                    <a:pt x="17" y="195"/>
                  </a:lnTo>
                  <a:lnTo>
                    <a:pt x="12" y="308"/>
                  </a:lnTo>
                  <a:lnTo>
                    <a:pt x="5" y="448"/>
                  </a:lnTo>
                  <a:lnTo>
                    <a:pt x="0" y="601"/>
                  </a:lnTo>
                  <a:lnTo>
                    <a:pt x="0" y="752"/>
                  </a:lnTo>
                  <a:lnTo>
                    <a:pt x="3" y="885"/>
                  </a:lnTo>
                  <a:lnTo>
                    <a:pt x="9" y="941"/>
                  </a:lnTo>
                  <a:lnTo>
                    <a:pt x="12" y="989"/>
                  </a:lnTo>
                  <a:lnTo>
                    <a:pt x="17" y="1024"/>
                  </a:lnTo>
                  <a:lnTo>
                    <a:pt x="26" y="1045"/>
                  </a:lnTo>
                  <a:lnTo>
                    <a:pt x="32" y="1048"/>
                  </a:lnTo>
                  <a:lnTo>
                    <a:pt x="35" y="1051"/>
                  </a:lnTo>
                  <a:lnTo>
                    <a:pt x="40" y="1051"/>
                  </a:lnTo>
                  <a:lnTo>
                    <a:pt x="47" y="1048"/>
                  </a:lnTo>
                  <a:lnTo>
                    <a:pt x="56" y="1034"/>
                  </a:lnTo>
                  <a:lnTo>
                    <a:pt x="68" y="1006"/>
                  </a:lnTo>
                  <a:lnTo>
                    <a:pt x="79" y="977"/>
                  </a:lnTo>
                  <a:lnTo>
                    <a:pt x="88" y="936"/>
                  </a:lnTo>
                  <a:lnTo>
                    <a:pt x="109" y="838"/>
                  </a:lnTo>
                  <a:lnTo>
                    <a:pt x="126" y="723"/>
                  </a:lnTo>
                  <a:lnTo>
                    <a:pt x="139" y="595"/>
                  </a:lnTo>
                  <a:lnTo>
                    <a:pt x="144" y="534"/>
                  </a:lnTo>
                  <a:lnTo>
                    <a:pt x="144" y="471"/>
                  </a:lnTo>
                  <a:lnTo>
                    <a:pt x="144" y="409"/>
                  </a:lnTo>
                  <a:lnTo>
                    <a:pt x="142" y="350"/>
                  </a:lnTo>
                  <a:lnTo>
                    <a:pt x="133" y="240"/>
                  </a:lnTo>
                  <a:lnTo>
                    <a:pt x="121" y="149"/>
                  </a:lnTo>
                  <a:lnTo>
                    <a:pt x="107" y="74"/>
                  </a:lnTo>
                  <a:lnTo>
                    <a:pt x="100" y="48"/>
                  </a:lnTo>
                  <a:lnTo>
                    <a:pt x="91" y="24"/>
                  </a:lnTo>
                  <a:lnTo>
                    <a:pt x="86" y="9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1" y="9"/>
                  </a:lnTo>
                  <a:lnTo>
                    <a:pt x="53" y="24"/>
                  </a:lnTo>
                  <a:lnTo>
                    <a:pt x="44" y="48"/>
                  </a:lnTo>
                  <a:lnTo>
                    <a:pt x="35" y="81"/>
                  </a:lnTo>
                  <a:lnTo>
                    <a:pt x="26" y="125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" name="Freeform 106"/>
            <p:cNvSpPr>
              <a:spLocks/>
            </p:cNvSpPr>
            <p:nvPr/>
          </p:nvSpPr>
          <p:spPr bwMode="auto">
            <a:xfrm>
              <a:off x="3316" y="2981"/>
              <a:ext cx="621" cy="591"/>
            </a:xfrm>
            <a:custGeom>
              <a:avLst/>
              <a:gdLst/>
              <a:ahLst/>
              <a:cxnLst>
                <a:cxn ang="0">
                  <a:pos x="3750" y="103"/>
                </a:cxn>
                <a:cxn ang="0">
                  <a:pos x="4194" y="115"/>
                </a:cxn>
                <a:cxn ang="0">
                  <a:pos x="4723" y="284"/>
                </a:cxn>
                <a:cxn ang="0">
                  <a:pos x="5135" y="570"/>
                </a:cxn>
                <a:cxn ang="0">
                  <a:pos x="5395" y="861"/>
                </a:cxn>
                <a:cxn ang="0">
                  <a:pos x="5672" y="1313"/>
                </a:cxn>
                <a:cxn ang="0">
                  <a:pos x="6013" y="2136"/>
                </a:cxn>
                <a:cxn ang="0">
                  <a:pos x="6179" y="2914"/>
                </a:cxn>
                <a:cxn ang="0">
                  <a:pos x="6209" y="3627"/>
                </a:cxn>
                <a:cxn ang="0">
                  <a:pos x="6132" y="4252"/>
                </a:cxn>
                <a:cxn ang="0">
                  <a:pos x="5981" y="4758"/>
                </a:cxn>
                <a:cxn ang="0">
                  <a:pos x="5978" y="4494"/>
                </a:cxn>
                <a:cxn ang="0">
                  <a:pos x="5898" y="4690"/>
                </a:cxn>
                <a:cxn ang="0">
                  <a:pos x="5718" y="5010"/>
                </a:cxn>
                <a:cxn ang="0">
                  <a:pos x="5433" y="5302"/>
                </a:cxn>
                <a:cxn ang="0">
                  <a:pos x="4989" y="5560"/>
                </a:cxn>
                <a:cxn ang="0">
                  <a:pos x="5079" y="5468"/>
                </a:cxn>
                <a:cxn ang="0">
                  <a:pos x="5205" y="5267"/>
                </a:cxn>
                <a:cxn ang="0">
                  <a:pos x="4877" y="5528"/>
                </a:cxn>
                <a:cxn ang="0">
                  <a:pos x="4448" y="5719"/>
                </a:cxn>
                <a:cxn ang="0">
                  <a:pos x="4084" y="5776"/>
                </a:cxn>
                <a:cxn ang="0">
                  <a:pos x="4157" y="5663"/>
                </a:cxn>
                <a:cxn ang="0">
                  <a:pos x="4324" y="5382"/>
                </a:cxn>
                <a:cxn ang="0">
                  <a:pos x="4345" y="5175"/>
                </a:cxn>
                <a:cxn ang="0">
                  <a:pos x="4264" y="5084"/>
                </a:cxn>
                <a:cxn ang="0">
                  <a:pos x="3975" y="5033"/>
                </a:cxn>
                <a:cxn ang="0">
                  <a:pos x="3285" y="5092"/>
                </a:cxn>
                <a:cxn ang="0">
                  <a:pos x="2510" y="5273"/>
                </a:cxn>
                <a:cxn ang="0">
                  <a:pos x="1894" y="5539"/>
                </a:cxn>
                <a:cxn ang="0">
                  <a:pos x="1723" y="5690"/>
                </a:cxn>
                <a:cxn ang="0">
                  <a:pos x="1682" y="5849"/>
                </a:cxn>
                <a:cxn ang="0">
                  <a:pos x="1468" y="5870"/>
                </a:cxn>
                <a:cxn ang="0">
                  <a:pos x="1087" y="5728"/>
                </a:cxn>
                <a:cxn ang="0">
                  <a:pos x="874" y="5560"/>
                </a:cxn>
                <a:cxn ang="0">
                  <a:pos x="752" y="5418"/>
                </a:cxn>
                <a:cxn ang="0">
                  <a:pos x="746" y="5539"/>
                </a:cxn>
                <a:cxn ang="0">
                  <a:pos x="808" y="5675"/>
                </a:cxn>
                <a:cxn ang="0">
                  <a:pos x="575" y="5509"/>
                </a:cxn>
                <a:cxn ang="0">
                  <a:pos x="332" y="5172"/>
                </a:cxn>
                <a:cxn ang="0">
                  <a:pos x="190" y="4814"/>
                </a:cxn>
                <a:cxn ang="0">
                  <a:pos x="158" y="4926"/>
                </a:cxn>
                <a:cxn ang="0">
                  <a:pos x="214" y="5210"/>
                </a:cxn>
                <a:cxn ang="0">
                  <a:pos x="119" y="5092"/>
                </a:cxn>
                <a:cxn ang="0">
                  <a:pos x="4" y="4634"/>
                </a:cxn>
                <a:cxn ang="0">
                  <a:pos x="18" y="4285"/>
                </a:cxn>
                <a:cxn ang="0">
                  <a:pos x="167" y="3302"/>
                </a:cxn>
                <a:cxn ang="0">
                  <a:pos x="193" y="2628"/>
                </a:cxn>
                <a:cxn ang="0">
                  <a:pos x="241" y="2136"/>
                </a:cxn>
                <a:cxn ang="0">
                  <a:pos x="376" y="1645"/>
                </a:cxn>
                <a:cxn ang="0">
                  <a:pos x="622" y="1172"/>
                </a:cxn>
                <a:cxn ang="0">
                  <a:pos x="1006" y="737"/>
                </a:cxn>
                <a:cxn ang="0">
                  <a:pos x="1552" y="358"/>
                </a:cxn>
                <a:cxn ang="0">
                  <a:pos x="2170" y="94"/>
                </a:cxn>
                <a:cxn ang="0">
                  <a:pos x="2663" y="3"/>
                </a:cxn>
                <a:cxn ang="0">
                  <a:pos x="3030" y="21"/>
                </a:cxn>
                <a:cxn ang="0">
                  <a:pos x="3350" y="130"/>
                </a:cxn>
              </a:cxnLst>
              <a:rect l="0" t="0" r="r" b="b"/>
              <a:pathLst>
                <a:path w="6211" h="5903">
                  <a:moveTo>
                    <a:pt x="3413" y="168"/>
                  </a:moveTo>
                  <a:lnTo>
                    <a:pt x="3471" y="151"/>
                  </a:lnTo>
                  <a:lnTo>
                    <a:pt x="3543" y="133"/>
                  </a:lnTo>
                  <a:lnTo>
                    <a:pt x="3637" y="115"/>
                  </a:lnTo>
                  <a:lnTo>
                    <a:pt x="3690" y="109"/>
                  </a:lnTo>
                  <a:lnTo>
                    <a:pt x="3750" y="103"/>
                  </a:lnTo>
                  <a:lnTo>
                    <a:pt x="3815" y="98"/>
                  </a:lnTo>
                  <a:lnTo>
                    <a:pt x="3883" y="94"/>
                  </a:lnTo>
                  <a:lnTo>
                    <a:pt x="3957" y="94"/>
                  </a:lnTo>
                  <a:lnTo>
                    <a:pt x="4034" y="98"/>
                  </a:lnTo>
                  <a:lnTo>
                    <a:pt x="4111" y="103"/>
                  </a:lnTo>
                  <a:lnTo>
                    <a:pt x="4194" y="115"/>
                  </a:lnTo>
                  <a:lnTo>
                    <a:pt x="4276" y="127"/>
                  </a:lnTo>
                  <a:lnTo>
                    <a:pt x="4362" y="147"/>
                  </a:lnTo>
                  <a:lnTo>
                    <a:pt x="4451" y="172"/>
                  </a:lnTo>
                  <a:lnTo>
                    <a:pt x="4543" y="203"/>
                  </a:lnTo>
                  <a:lnTo>
                    <a:pt x="4631" y="240"/>
                  </a:lnTo>
                  <a:lnTo>
                    <a:pt x="4723" y="284"/>
                  </a:lnTo>
                  <a:lnTo>
                    <a:pt x="4815" y="331"/>
                  </a:lnTo>
                  <a:lnTo>
                    <a:pt x="4907" y="391"/>
                  </a:lnTo>
                  <a:lnTo>
                    <a:pt x="4998" y="456"/>
                  </a:lnTo>
                  <a:lnTo>
                    <a:pt x="5043" y="491"/>
                  </a:lnTo>
                  <a:lnTo>
                    <a:pt x="5087" y="530"/>
                  </a:lnTo>
                  <a:lnTo>
                    <a:pt x="5135" y="570"/>
                  </a:lnTo>
                  <a:lnTo>
                    <a:pt x="5179" y="612"/>
                  </a:lnTo>
                  <a:lnTo>
                    <a:pt x="5223" y="656"/>
                  </a:lnTo>
                  <a:lnTo>
                    <a:pt x="5268" y="704"/>
                  </a:lnTo>
                  <a:lnTo>
                    <a:pt x="5309" y="754"/>
                  </a:lnTo>
                  <a:lnTo>
                    <a:pt x="5353" y="807"/>
                  </a:lnTo>
                  <a:lnTo>
                    <a:pt x="5395" y="861"/>
                  </a:lnTo>
                  <a:lnTo>
                    <a:pt x="5437" y="920"/>
                  </a:lnTo>
                  <a:lnTo>
                    <a:pt x="5477" y="979"/>
                  </a:lnTo>
                  <a:lnTo>
                    <a:pt x="5519" y="1041"/>
                  </a:lnTo>
                  <a:lnTo>
                    <a:pt x="5560" y="1106"/>
                  </a:lnTo>
                  <a:lnTo>
                    <a:pt x="5599" y="1174"/>
                  </a:lnTo>
                  <a:lnTo>
                    <a:pt x="5672" y="1313"/>
                  </a:lnTo>
                  <a:lnTo>
                    <a:pt x="5744" y="1453"/>
                  </a:lnTo>
                  <a:lnTo>
                    <a:pt x="5806" y="1592"/>
                  </a:lnTo>
                  <a:lnTo>
                    <a:pt x="5865" y="1727"/>
                  </a:lnTo>
                  <a:lnTo>
                    <a:pt x="5918" y="1867"/>
                  </a:lnTo>
                  <a:lnTo>
                    <a:pt x="5969" y="2000"/>
                  </a:lnTo>
                  <a:lnTo>
                    <a:pt x="6013" y="2136"/>
                  </a:lnTo>
                  <a:lnTo>
                    <a:pt x="6051" y="2269"/>
                  </a:lnTo>
                  <a:lnTo>
                    <a:pt x="6084" y="2403"/>
                  </a:lnTo>
                  <a:lnTo>
                    <a:pt x="6114" y="2533"/>
                  </a:lnTo>
                  <a:lnTo>
                    <a:pt x="6141" y="2663"/>
                  </a:lnTo>
                  <a:lnTo>
                    <a:pt x="6162" y="2791"/>
                  </a:lnTo>
                  <a:lnTo>
                    <a:pt x="6179" y="2914"/>
                  </a:lnTo>
                  <a:lnTo>
                    <a:pt x="6194" y="3039"/>
                  </a:lnTo>
                  <a:lnTo>
                    <a:pt x="6202" y="3163"/>
                  </a:lnTo>
                  <a:lnTo>
                    <a:pt x="6209" y="3281"/>
                  </a:lnTo>
                  <a:lnTo>
                    <a:pt x="6211" y="3400"/>
                  </a:lnTo>
                  <a:lnTo>
                    <a:pt x="6211" y="3515"/>
                  </a:lnTo>
                  <a:lnTo>
                    <a:pt x="6209" y="3627"/>
                  </a:lnTo>
                  <a:lnTo>
                    <a:pt x="6202" y="3740"/>
                  </a:lnTo>
                  <a:lnTo>
                    <a:pt x="6194" y="3846"/>
                  </a:lnTo>
                  <a:lnTo>
                    <a:pt x="6181" y="3953"/>
                  </a:lnTo>
                  <a:lnTo>
                    <a:pt x="6167" y="4053"/>
                  </a:lnTo>
                  <a:lnTo>
                    <a:pt x="6149" y="4155"/>
                  </a:lnTo>
                  <a:lnTo>
                    <a:pt x="6132" y="4252"/>
                  </a:lnTo>
                  <a:lnTo>
                    <a:pt x="6111" y="4343"/>
                  </a:lnTo>
                  <a:lnTo>
                    <a:pt x="6088" y="4436"/>
                  </a:lnTo>
                  <a:lnTo>
                    <a:pt x="6064" y="4522"/>
                  </a:lnTo>
                  <a:lnTo>
                    <a:pt x="6037" y="4604"/>
                  </a:lnTo>
                  <a:lnTo>
                    <a:pt x="6007" y="4684"/>
                  </a:lnTo>
                  <a:lnTo>
                    <a:pt x="5981" y="4758"/>
                  </a:lnTo>
                  <a:lnTo>
                    <a:pt x="5948" y="4829"/>
                  </a:lnTo>
                  <a:lnTo>
                    <a:pt x="5957" y="4796"/>
                  </a:lnTo>
                  <a:lnTo>
                    <a:pt x="5969" y="4705"/>
                  </a:lnTo>
                  <a:lnTo>
                    <a:pt x="5974" y="4643"/>
                  </a:lnTo>
                  <a:lnTo>
                    <a:pt x="5978" y="4571"/>
                  </a:lnTo>
                  <a:lnTo>
                    <a:pt x="5978" y="4494"/>
                  </a:lnTo>
                  <a:lnTo>
                    <a:pt x="5972" y="4415"/>
                  </a:lnTo>
                  <a:lnTo>
                    <a:pt x="5965" y="4450"/>
                  </a:lnTo>
                  <a:lnTo>
                    <a:pt x="5957" y="4492"/>
                  </a:lnTo>
                  <a:lnTo>
                    <a:pt x="5946" y="4548"/>
                  </a:lnTo>
                  <a:lnTo>
                    <a:pt x="5925" y="4613"/>
                  </a:lnTo>
                  <a:lnTo>
                    <a:pt x="5898" y="4690"/>
                  </a:lnTo>
                  <a:lnTo>
                    <a:pt x="5860" y="4775"/>
                  </a:lnTo>
                  <a:lnTo>
                    <a:pt x="5839" y="4820"/>
                  </a:lnTo>
                  <a:lnTo>
                    <a:pt x="5812" y="4864"/>
                  </a:lnTo>
                  <a:lnTo>
                    <a:pt x="5786" y="4912"/>
                  </a:lnTo>
                  <a:lnTo>
                    <a:pt x="5753" y="4962"/>
                  </a:lnTo>
                  <a:lnTo>
                    <a:pt x="5718" y="5010"/>
                  </a:lnTo>
                  <a:lnTo>
                    <a:pt x="5682" y="5059"/>
                  </a:lnTo>
                  <a:lnTo>
                    <a:pt x="5640" y="5107"/>
                  </a:lnTo>
                  <a:lnTo>
                    <a:pt x="5593" y="5157"/>
                  </a:lnTo>
                  <a:lnTo>
                    <a:pt x="5546" y="5205"/>
                  </a:lnTo>
                  <a:lnTo>
                    <a:pt x="5493" y="5254"/>
                  </a:lnTo>
                  <a:lnTo>
                    <a:pt x="5433" y="5302"/>
                  </a:lnTo>
                  <a:lnTo>
                    <a:pt x="5372" y="5349"/>
                  </a:lnTo>
                  <a:lnTo>
                    <a:pt x="5306" y="5394"/>
                  </a:lnTo>
                  <a:lnTo>
                    <a:pt x="5235" y="5438"/>
                  </a:lnTo>
                  <a:lnTo>
                    <a:pt x="5158" y="5480"/>
                  </a:lnTo>
                  <a:lnTo>
                    <a:pt x="5079" y="5521"/>
                  </a:lnTo>
                  <a:lnTo>
                    <a:pt x="4989" y="5560"/>
                  </a:lnTo>
                  <a:lnTo>
                    <a:pt x="4898" y="5595"/>
                  </a:lnTo>
                  <a:lnTo>
                    <a:pt x="4936" y="5575"/>
                  </a:lnTo>
                  <a:lnTo>
                    <a:pt x="4977" y="5551"/>
                  </a:lnTo>
                  <a:lnTo>
                    <a:pt x="5028" y="5516"/>
                  </a:lnTo>
                  <a:lnTo>
                    <a:pt x="5054" y="5491"/>
                  </a:lnTo>
                  <a:lnTo>
                    <a:pt x="5079" y="5468"/>
                  </a:lnTo>
                  <a:lnTo>
                    <a:pt x="5105" y="5442"/>
                  </a:lnTo>
                  <a:lnTo>
                    <a:pt x="5128" y="5412"/>
                  </a:lnTo>
                  <a:lnTo>
                    <a:pt x="5152" y="5379"/>
                  </a:lnTo>
                  <a:lnTo>
                    <a:pt x="5173" y="5344"/>
                  </a:lnTo>
                  <a:lnTo>
                    <a:pt x="5191" y="5308"/>
                  </a:lnTo>
                  <a:lnTo>
                    <a:pt x="5205" y="5267"/>
                  </a:lnTo>
                  <a:lnTo>
                    <a:pt x="5182" y="5291"/>
                  </a:lnTo>
                  <a:lnTo>
                    <a:pt x="5119" y="5349"/>
                  </a:lnTo>
                  <a:lnTo>
                    <a:pt x="5072" y="5388"/>
                  </a:lnTo>
                  <a:lnTo>
                    <a:pt x="5016" y="5433"/>
                  </a:lnTo>
                  <a:lnTo>
                    <a:pt x="4951" y="5477"/>
                  </a:lnTo>
                  <a:lnTo>
                    <a:pt x="4877" y="5528"/>
                  </a:lnTo>
                  <a:lnTo>
                    <a:pt x="4794" y="5575"/>
                  </a:lnTo>
                  <a:lnTo>
                    <a:pt x="4705" y="5619"/>
                  </a:lnTo>
                  <a:lnTo>
                    <a:pt x="4608" y="5663"/>
                  </a:lnTo>
                  <a:lnTo>
                    <a:pt x="4554" y="5684"/>
                  </a:lnTo>
                  <a:lnTo>
                    <a:pt x="4501" y="5702"/>
                  </a:lnTo>
                  <a:lnTo>
                    <a:pt x="4448" y="5719"/>
                  </a:lnTo>
                  <a:lnTo>
                    <a:pt x="4392" y="5735"/>
                  </a:lnTo>
                  <a:lnTo>
                    <a:pt x="4333" y="5746"/>
                  </a:lnTo>
                  <a:lnTo>
                    <a:pt x="4273" y="5758"/>
                  </a:lnTo>
                  <a:lnTo>
                    <a:pt x="4211" y="5767"/>
                  </a:lnTo>
                  <a:lnTo>
                    <a:pt x="4149" y="5772"/>
                  </a:lnTo>
                  <a:lnTo>
                    <a:pt x="4084" y="5776"/>
                  </a:lnTo>
                  <a:lnTo>
                    <a:pt x="4019" y="5779"/>
                  </a:lnTo>
                  <a:lnTo>
                    <a:pt x="4034" y="5770"/>
                  </a:lnTo>
                  <a:lnTo>
                    <a:pt x="4073" y="5740"/>
                  </a:lnTo>
                  <a:lnTo>
                    <a:pt x="4099" y="5719"/>
                  </a:lnTo>
                  <a:lnTo>
                    <a:pt x="4129" y="5696"/>
                  </a:lnTo>
                  <a:lnTo>
                    <a:pt x="4157" y="5663"/>
                  </a:lnTo>
                  <a:lnTo>
                    <a:pt x="4191" y="5631"/>
                  </a:lnTo>
                  <a:lnTo>
                    <a:pt x="4220" y="5589"/>
                  </a:lnTo>
                  <a:lnTo>
                    <a:pt x="4252" y="5545"/>
                  </a:lnTo>
                  <a:lnTo>
                    <a:pt x="4280" y="5495"/>
                  </a:lnTo>
                  <a:lnTo>
                    <a:pt x="4303" y="5442"/>
                  </a:lnTo>
                  <a:lnTo>
                    <a:pt x="4324" y="5382"/>
                  </a:lnTo>
                  <a:lnTo>
                    <a:pt x="4329" y="5353"/>
                  </a:lnTo>
                  <a:lnTo>
                    <a:pt x="4338" y="5321"/>
                  </a:lnTo>
                  <a:lnTo>
                    <a:pt x="4341" y="5284"/>
                  </a:lnTo>
                  <a:lnTo>
                    <a:pt x="4345" y="5249"/>
                  </a:lnTo>
                  <a:lnTo>
                    <a:pt x="4345" y="5214"/>
                  </a:lnTo>
                  <a:lnTo>
                    <a:pt x="4345" y="5175"/>
                  </a:lnTo>
                  <a:lnTo>
                    <a:pt x="4341" y="5157"/>
                  </a:lnTo>
                  <a:lnTo>
                    <a:pt x="4333" y="5140"/>
                  </a:lnTo>
                  <a:lnTo>
                    <a:pt x="4324" y="5124"/>
                  </a:lnTo>
                  <a:lnTo>
                    <a:pt x="4306" y="5110"/>
                  </a:lnTo>
                  <a:lnTo>
                    <a:pt x="4289" y="5095"/>
                  </a:lnTo>
                  <a:lnTo>
                    <a:pt x="4264" y="5084"/>
                  </a:lnTo>
                  <a:lnTo>
                    <a:pt x="4241" y="5075"/>
                  </a:lnTo>
                  <a:lnTo>
                    <a:pt x="4211" y="5066"/>
                  </a:lnTo>
                  <a:lnTo>
                    <a:pt x="4178" y="5057"/>
                  </a:lnTo>
                  <a:lnTo>
                    <a:pt x="4143" y="5051"/>
                  </a:lnTo>
                  <a:lnTo>
                    <a:pt x="4064" y="5038"/>
                  </a:lnTo>
                  <a:lnTo>
                    <a:pt x="3975" y="5033"/>
                  </a:lnTo>
                  <a:lnTo>
                    <a:pt x="3874" y="5033"/>
                  </a:lnTo>
                  <a:lnTo>
                    <a:pt x="3767" y="5036"/>
                  </a:lnTo>
                  <a:lnTo>
                    <a:pt x="3655" y="5045"/>
                  </a:lnTo>
                  <a:lnTo>
                    <a:pt x="3536" y="5057"/>
                  </a:lnTo>
                  <a:lnTo>
                    <a:pt x="3413" y="5072"/>
                  </a:lnTo>
                  <a:lnTo>
                    <a:pt x="3285" y="5092"/>
                  </a:lnTo>
                  <a:lnTo>
                    <a:pt x="3155" y="5116"/>
                  </a:lnTo>
                  <a:lnTo>
                    <a:pt x="3022" y="5140"/>
                  </a:lnTo>
                  <a:lnTo>
                    <a:pt x="2892" y="5170"/>
                  </a:lnTo>
                  <a:lnTo>
                    <a:pt x="2762" y="5202"/>
                  </a:lnTo>
                  <a:lnTo>
                    <a:pt x="2634" y="5237"/>
                  </a:lnTo>
                  <a:lnTo>
                    <a:pt x="2510" y="5273"/>
                  </a:lnTo>
                  <a:lnTo>
                    <a:pt x="2389" y="5312"/>
                  </a:lnTo>
                  <a:lnTo>
                    <a:pt x="2273" y="5356"/>
                  </a:lnTo>
                  <a:lnTo>
                    <a:pt x="2167" y="5397"/>
                  </a:lnTo>
                  <a:lnTo>
                    <a:pt x="2066" y="5444"/>
                  </a:lnTo>
                  <a:lnTo>
                    <a:pt x="1975" y="5491"/>
                  </a:lnTo>
                  <a:lnTo>
                    <a:pt x="1894" y="5539"/>
                  </a:lnTo>
                  <a:lnTo>
                    <a:pt x="1856" y="5563"/>
                  </a:lnTo>
                  <a:lnTo>
                    <a:pt x="1824" y="5589"/>
                  </a:lnTo>
                  <a:lnTo>
                    <a:pt x="1794" y="5613"/>
                  </a:lnTo>
                  <a:lnTo>
                    <a:pt x="1768" y="5640"/>
                  </a:lnTo>
                  <a:lnTo>
                    <a:pt x="1740" y="5667"/>
                  </a:lnTo>
                  <a:lnTo>
                    <a:pt x="1723" y="5690"/>
                  </a:lnTo>
                  <a:lnTo>
                    <a:pt x="1705" y="5716"/>
                  </a:lnTo>
                  <a:lnTo>
                    <a:pt x="1693" y="5744"/>
                  </a:lnTo>
                  <a:lnTo>
                    <a:pt x="1684" y="5770"/>
                  </a:lnTo>
                  <a:lnTo>
                    <a:pt x="1678" y="5797"/>
                  </a:lnTo>
                  <a:lnTo>
                    <a:pt x="1678" y="5823"/>
                  </a:lnTo>
                  <a:lnTo>
                    <a:pt x="1682" y="5849"/>
                  </a:lnTo>
                  <a:lnTo>
                    <a:pt x="1691" y="5876"/>
                  </a:lnTo>
                  <a:lnTo>
                    <a:pt x="1702" y="5903"/>
                  </a:lnTo>
                  <a:lnTo>
                    <a:pt x="1673" y="5900"/>
                  </a:lnTo>
                  <a:lnTo>
                    <a:pt x="1589" y="5891"/>
                  </a:lnTo>
                  <a:lnTo>
                    <a:pt x="1533" y="5883"/>
                  </a:lnTo>
                  <a:lnTo>
                    <a:pt x="1468" y="5870"/>
                  </a:lnTo>
                  <a:lnTo>
                    <a:pt x="1398" y="5853"/>
                  </a:lnTo>
                  <a:lnTo>
                    <a:pt x="1324" y="5832"/>
                  </a:lnTo>
                  <a:lnTo>
                    <a:pt x="1247" y="5805"/>
                  </a:lnTo>
                  <a:lnTo>
                    <a:pt x="1166" y="5770"/>
                  </a:lnTo>
                  <a:lnTo>
                    <a:pt x="1128" y="5749"/>
                  </a:lnTo>
                  <a:lnTo>
                    <a:pt x="1087" y="5728"/>
                  </a:lnTo>
                  <a:lnTo>
                    <a:pt x="1048" y="5705"/>
                  </a:lnTo>
                  <a:lnTo>
                    <a:pt x="1010" y="5681"/>
                  </a:lnTo>
                  <a:lnTo>
                    <a:pt x="974" y="5654"/>
                  </a:lnTo>
                  <a:lnTo>
                    <a:pt x="939" y="5625"/>
                  </a:lnTo>
                  <a:lnTo>
                    <a:pt x="906" y="5593"/>
                  </a:lnTo>
                  <a:lnTo>
                    <a:pt x="874" y="5560"/>
                  </a:lnTo>
                  <a:lnTo>
                    <a:pt x="841" y="5524"/>
                  </a:lnTo>
                  <a:lnTo>
                    <a:pt x="811" y="5483"/>
                  </a:lnTo>
                  <a:lnTo>
                    <a:pt x="788" y="5444"/>
                  </a:lnTo>
                  <a:lnTo>
                    <a:pt x="761" y="5400"/>
                  </a:lnTo>
                  <a:lnTo>
                    <a:pt x="759" y="5403"/>
                  </a:lnTo>
                  <a:lnTo>
                    <a:pt x="752" y="5418"/>
                  </a:lnTo>
                  <a:lnTo>
                    <a:pt x="743" y="5444"/>
                  </a:lnTo>
                  <a:lnTo>
                    <a:pt x="741" y="5459"/>
                  </a:lnTo>
                  <a:lnTo>
                    <a:pt x="738" y="5477"/>
                  </a:lnTo>
                  <a:lnTo>
                    <a:pt x="738" y="5495"/>
                  </a:lnTo>
                  <a:lnTo>
                    <a:pt x="741" y="5516"/>
                  </a:lnTo>
                  <a:lnTo>
                    <a:pt x="746" y="5539"/>
                  </a:lnTo>
                  <a:lnTo>
                    <a:pt x="752" y="5565"/>
                  </a:lnTo>
                  <a:lnTo>
                    <a:pt x="764" y="5593"/>
                  </a:lnTo>
                  <a:lnTo>
                    <a:pt x="782" y="5621"/>
                  </a:lnTo>
                  <a:lnTo>
                    <a:pt x="803" y="5651"/>
                  </a:lnTo>
                  <a:lnTo>
                    <a:pt x="829" y="5684"/>
                  </a:lnTo>
                  <a:lnTo>
                    <a:pt x="808" y="5675"/>
                  </a:lnTo>
                  <a:lnTo>
                    <a:pt x="785" y="5663"/>
                  </a:lnTo>
                  <a:lnTo>
                    <a:pt x="752" y="5649"/>
                  </a:lnTo>
                  <a:lnTo>
                    <a:pt x="717" y="5625"/>
                  </a:lnTo>
                  <a:lnTo>
                    <a:pt x="673" y="5593"/>
                  </a:lnTo>
                  <a:lnTo>
                    <a:pt x="625" y="5556"/>
                  </a:lnTo>
                  <a:lnTo>
                    <a:pt x="575" y="5509"/>
                  </a:lnTo>
                  <a:lnTo>
                    <a:pt x="522" y="5453"/>
                  </a:lnTo>
                  <a:lnTo>
                    <a:pt x="465" y="5386"/>
                  </a:lnTo>
                  <a:lnTo>
                    <a:pt x="413" y="5312"/>
                  </a:lnTo>
                  <a:lnTo>
                    <a:pt x="385" y="5267"/>
                  </a:lnTo>
                  <a:lnTo>
                    <a:pt x="359" y="5223"/>
                  </a:lnTo>
                  <a:lnTo>
                    <a:pt x="332" y="5172"/>
                  </a:lnTo>
                  <a:lnTo>
                    <a:pt x="306" y="5122"/>
                  </a:lnTo>
                  <a:lnTo>
                    <a:pt x="281" y="5068"/>
                  </a:lnTo>
                  <a:lnTo>
                    <a:pt x="255" y="5010"/>
                  </a:lnTo>
                  <a:lnTo>
                    <a:pt x="234" y="4947"/>
                  </a:lnTo>
                  <a:lnTo>
                    <a:pt x="211" y="4882"/>
                  </a:lnTo>
                  <a:lnTo>
                    <a:pt x="190" y="4814"/>
                  </a:lnTo>
                  <a:lnTo>
                    <a:pt x="172" y="4743"/>
                  </a:lnTo>
                  <a:lnTo>
                    <a:pt x="169" y="4752"/>
                  </a:lnTo>
                  <a:lnTo>
                    <a:pt x="164" y="4782"/>
                  </a:lnTo>
                  <a:lnTo>
                    <a:pt x="158" y="4829"/>
                  </a:lnTo>
                  <a:lnTo>
                    <a:pt x="155" y="4891"/>
                  </a:lnTo>
                  <a:lnTo>
                    <a:pt x="158" y="4926"/>
                  </a:lnTo>
                  <a:lnTo>
                    <a:pt x="158" y="4968"/>
                  </a:lnTo>
                  <a:lnTo>
                    <a:pt x="164" y="5010"/>
                  </a:lnTo>
                  <a:lnTo>
                    <a:pt x="172" y="5057"/>
                  </a:lnTo>
                  <a:lnTo>
                    <a:pt x="181" y="5107"/>
                  </a:lnTo>
                  <a:lnTo>
                    <a:pt x="197" y="5157"/>
                  </a:lnTo>
                  <a:lnTo>
                    <a:pt x="214" y="5210"/>
                  </a:lnTo>
                  <a:lnTo>
                    <a:pt x="237" y="5267"/>
                  </a:lnTo>
                  <a:lnTo>
                    <a:pt x="225" y="5254"/>
                  </a:lnTo>
                  <a:lnTo>
                    <a:pt x="190" y="5214"/>
                  </a:lnTo>
                  <a:lnTo>
                    <a:pt x="169" y="5181"/>
                  </a:lnTo>
                  <a:lnTo>
                    <a:pt x="143" y="5140"/>
                  </a:lnTo>
                  <a:lnTo>
                    <a:pt x="119" y="5092"/>
                  </a:lnTo>
                  <a:lnTo>
                    <a:pt x="93" y="5036"/>
                  </a:lnTo>
                  <a:lnTo>
                    <a:pt x="69" y="4973"/>
                  </a:lnTo>
                  <a:lnTo>
                    <a:pt x="48" y="4900"/>
                  </a:lnTo>
                  <a:lnTo>
                    <a:pt x="27" y="4820"/>
                  </a:lnTo>
                  <a:lnTo>
                    <a:pt x="16" y="4731"/>
                  </a:lnTo>
                  <a:lnTo>
                    <a:pt x="4" y="4634"/>
                  </a:lnTo>
                  <a:lnTo>
                    <a:pt x="4" y="4580"/>
                  </a:lnTo>
                  <a:lnTo>
                    <a:pt x="0" y="4527"/>
                  </a:lnTo>
                  <a:lnTo>
                    <a:pt x="4" y="4468"/>
                  </a:lnTo>
                  <a:lnTo>
                    <a:pt x="7" y="4408"/>
                  </a:lnTo>
                  <a:lnTo>
                    <a:pt x="9" y="4347"/>
                  </a:lnTo>
                  <a:lnTo>
                    <a:pt x="18" y="4285"/>
                  </a:lnTo>
                  <a:lnTo>
                    <a:pt x="46" y="4101"/>
                  </a:lnTo>
                  <a:lnTo>
                    <a:pt x="74" y="3929"/>
                  </a:lnTo>
                  <a:lnTo>
                    <a:pt x="102" y="3760"/>
                  </a:lnTo>
                  <a:lnTo>
                    <a:pt x="130" y="3586"/>
                  </a:lnTo>
                  <a:lnTo>
                    <a:pt x="155" y="3400"/>
                  </a:lnTo>
                  <a:lnTo>
                    <a:pt x="167" y="3302"/>
                  </a:lnTo>
                  <a:lnTo>
                    <a:pt x="176" y="3195"/>
                  </a:lnTo>
                  <a:lnTo>
                    <a:pt x="184" y="3086"/>
                  </a:lnTo>
                  <a:lnTo>
                    <a:pt x="188" y="2968"/>
                  </a:lnTo>
                  <a:lnTo>
                    <a:pt x="193" y="2844"/>
                  </a:lnTo>
                  <a:lnTo>
                    <a:pt x="193" y="2707"/>
                  </a:lnTo>
                  <a:lnTo>
                    <a:pt x="193" y="2628"/>
                  </a:lnTo>
                  <a:lnTo>
                    <a:pt x="197" y="2545"/>
                  </a:lnTo>
                  <a:lnTo>
                    <a:pt x="202" y="2465"/>
                  </a:lnTo>
                  <a:lnTo>
                    <a:pt x="208" y="2382"/>
                  </a:lnTo>
                  <a:lnTo>
                    <a:pt x="216" y="2301"/>
                  </a:lnTo>
                  <a:lnTo>
                    <a:pt x="229" y="2219"/>
                  </a:lnTo>
                  <a:lnTo>
                    <a:pt x="241" y="2136"/>
                  </a:lnTo>
                  <a:lnTo>
                    <a:pt x="255" y="2054"/>
                  </a:lnTo>
                  <a:lnTo>
                    <a:pt x="276" y="1971"/>
                  </a:lnTo>
                  <a:lnTo>
                    <a:pt x="297" y="1890"/>
                  </a:lnTo>
                  <a:lnTo>
                    <a:pt x="320" y="1808"/>
                  </a:lnTo>
                  <a:lnTo>
                    <a:pt x="348" y="1725"/>
                  </a:lnTo>
                  <a:lnTo>
                    <a:pt x="376" y="1645"/>
                  </a:lnTo>
                  <a:lnTo>
                    <a:pt x="409" y="1565"/>
                  </a:lnTo>
                  <a:lnTo>
                    <a:pt x="444" y="1485"/>
                  </a:lnTo>
                  <a:lnTo>
                    <a:pt x="483" y="1406"/>
                  </a:lnTo>
                  <a:lnTo>
                    <a:pt x="527" y="1325"/>
                  </a:lnTo>
                  <a:lnTo>
                    <a:pt x="572" y="1248"/>
                  </a:lnTo>
                  <a:lnTo>
                    <a:pt x="622" y="1172"/>
                  </a:lnTo>
                  <a:lnTo>
                    <a:pt x="676" y="1097"/>
                  </a:lnTo>
                  <a:lnTo>
                    <a:pt x="734" y="1021"/>
                  </a:lnTo>
                  <a:lnTo>
                    <a:pt x="797" y="949"/>
                  </a:lnTo>
                  <a:lnTo>
                    <a:pt x="862" y="876"/>
                  </a:lnTo>
                  <a:lnTo>
                    <a:pt x="933" y="805"/>
                  </a:lnTo>
                  <a:lnTo>
                    <a:pt x="1006" y="737"/>
                  </a:lnTo>
                  <a:lnTo>
                    <a:pt x="1087" y="668"/>
                  </a:lnTo>
                  <a:lnTo>
                    <a:pt x="1169" y="603"/>
                  </a:lnTo>
                  <a:lnTo>
                    <a:pt x="1259" y="538"/>
                  </a:lnTo>
                  <a:lnTo>
                    <a:pt x="1350" y="476"/>
                  </a:lnTo>
                  <a:lnTo>
                    <a:pt x="1448" y="414"/>
                  </a:lnTo>
                  <a:lnTo>
                    <a:pt x="1552" y="358"/>
                  </a:lnTo>
                  <a:lnTo>
                    <a:pt x="1661" y="298"/>
                  </a:lnTo>
                  <a:lnTo>
                    <a:pt x="1770" y="249"/>
                  </a:lnTo>
                  <a:lnTo>
                    <a:pt x="1873" y="201"/>
                  </a:lnTo>
                  <a:lnTo>
                    <a:pt x="1977" y="159"/>
                  </a:lnTo>
                  <a:lnTo>
                    <a:pt x="2075" y="124"/>
                  </a:lnTo>
                  <a:lnTo>
                    <a:pt x="2170" y="94"/>
                  </a:lnTo>
                  <a:lnTo>
                    <a:pt x="2261" y="68"/>
                  </a:lnTo>
                  <a:lnTo>
                    <a:pt x="2347" y="47"/>
                  </a:lnTo>
                  <a:lnTo>
                    <a:pt x="2433" y="29"/>
                  </a:lnTo>
                  <a:lnTo>
                    <a:pt x="2513" y="17"/>
                  </a:lnTo>
                  <a:lnTo>
                    <a:pt x="2590" y="8"/>
                  </a:lnTo>
                  <a:lnTo>
                    <a:pt x="2663" y="3"/>
                  </a:lnTo>
                  <a:lnTo>
                    <a:pt x="2735" y="0"/>
                  </a:lnTo>
                  <a:lnTo>
                    <a:pt x="2800" y="0"/>
                  </a:lnTo>
                  <a:lnTo>
                    <a:pt x="2862" y="0"/>
                  </a:lnTo>
                  <a:lnTo>
                    <a:pt x="2921" y="5"/>
                  </a:lnTo>
                  <a:lnTo>
                    <a:pt x="2977" y="12"/>
                  </a:lnTo>
                  <a:lnTo>
                    <a:pt x="3030" y="21"/>
                  </a:lnTo>
                  <a:lnTo>
                    <a:pt x="3081" y="33"/>
                  </a:lnTo>
                  <a:lnTo>
                    <a:pt x="3125" y="41"/>
                  </a:lnTo>
                  <a:lnTo>
                    <a:pt x="3170" y="53"/>
                  </a:lnTo>
                  <a:lnTo>
                    <a:pt x="3244" y="80"/>
                  </a:lnTo>
                  <a:lnTo>
                    <a:pt x="3302" y="106"/>
                  </a:lnTo>
                  <a:lnTo>
                    <a:pt x="3350" y="130"/>
                  </a:lnTo>
                  <a:lnTo>
                    <a:pt x="3383" y="151"/>
                  </a:lnTo>
                  <a:lnTo>
                    <a:pt x="3413" y="168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" name="Freeform 107"/>
            <p:cNvSpPr>
              <a:spLocks/>
            </p:cNvSpPr>
            <p:nvPr/>
          </p:nvSpPr>
          <p:spPr bwMode="auto">
            <a:xfrm>
              <a:off x="3328" y="3328"/>
              <a:ext cx="90" cy="138"/>
            </a:xfrm>
            <a:custGeom>
              <a:avLst/>
              <a:gdLst/>
              <a:ahLst/>
              <a:cxnLst>
                <a:cxn ang="0">
                  <a:pos x="811" y="154"/>
                </a:cxn>
                <a:cxn ang="0">
                  <a:pos x="736" y="94"/>
                </a:cxn>
                <a:cxn ang="0">
                  <a:pos x="648" y="44"/>
                </a:cxn>
                <a:cxn ang="0">
                  <a:pos x="548" y="12"/>
                </a:cxn>
                <a:cxn ang="0">
                  <a:pos x="438" y="0"/>
                </a:cxn>
                <a:cxn ang="0">
                  <a:pos x="381" y="3"/>
                </a:cxn>
                <a:cxn ang="0">
                  <a:pos x="329" y="15"/>
                </a:cxn>
                <a:cxn ang="0">
                  <a:pos x="272" y="35"/>
                </a:cxn>
                <a:cxn ang="0">
                  <a:pos x="222" y="65"/>
                </a:cxn>
                <a:cxn ang="0">
                  <a:pos x="172" y="100"/>
                </a:cxn>
                <a:cxn ang="0">
                  <a:pos x="125" y="151"/>
                </a:cxn>
                <a:cxn ang="0">
                  <a:pos x="80" y="210"/>
                </a:cxn>
                <a:cxn ang="0">
                  <a:pos x="44" y="281"/>
                </a:cxn>
                <a:cxn ang="0">
                  <a:pos x="18" y="367"/>
                </a:cxn>
                <a:cxn ang="0">
                  <a:pos x="2" y="461"/>
                </a:cxn>
                <a:cxn ang="0">
                  <a:pos x="0" y="562"/>
                </a:cxn>
                <a:cxn ang="0">
                  <a:pos x="6" y="672"/>
                </a:cxn>
                <a:cxn ang="0">
                  <a:pos x="23" y="778"/>
                </a:cxn>
                <a:cxn ang="0">
                  <a:pos x="53" y="888"/>
                </a:cxn>
                <a:cxn ang="0">
                  <a:pos x="92" y="991"/>
                </a:cxn>
                <a:cxn ang="0">
                  <a:pos x="142" y="1088"/>
                </a:cxn>
                <a:cxn ang="0">
                  <a:pos x="204" y="1178"/>
                </a:cxn>
                <a:cxn ang="0">
                  <a:pos x="278" y="1255"/>
                </a:cxn>
                <a:cxn ang="0">
                  <a:pos x="361" y="1313"/>
                </a:cxn>
                <a:cxn ang="0">
                  <a:pos x="455" y="1358"/>
                </a:cxn>
                <a:cxn ang="0">
                  <a:pos x="562" y="1379"/>
                </a:cxn>
                <a:cxn ang="0">
                  <a:pos x="680" y="1379"/>
                </a:cxn>
                <a:cxn ang="0">
                  <a:pos x="811" y="1350"/>
                </a:cxn>
                <a:cxn ang="0">
                  <a:pos x="840" y="1329"/>
                </a:cxn>
                <a:cxn ang="0">
                  <a:pos x="861" y="1284"/>
                </a:cxn>
                <a:cxn ang="0">
                  <a:pos x="878" y="1222"/>
                </a:cxn>
                <a:cxn ang="0">
                  <a:pos x="887" y="1145"/>
                </a:cxn>
                <a:cxn ang="0">
                  <a:pos x="896" y="958"/>
                </a:cxn>
                <a:cxn ang="0">
                  <a:pos x="891" y="749"/>
                </a:cxn>
                <a:cxn ang="0">
                  <a:pos x="876" y="542"/>
                </a:cxn>
                <a:cxn ang="0">
                  <a:pos x="838" y="186"/>
                </a:cxn>
              </a:cxnLst>
              <a:rect l="0" t="0" r="r" b="b"/>
              <a:pathLst>
                <a:path w="896" h="1381">
                  <a:moveTo>
                    <a:pt x="838" y="186"/>
                  </a:moveTo>
                  <a:lnTo>
                    <a:pt x="811" y="154"/>
                  </a:lnTo>
                  <a:lnTo>
                    <a:pt x="775" y="124"/>
                  </a:lnTo>
                  <a:lnTo>
                    <a:pt x="736" y="94"/>
                  </a:lnTo>
                  <a:lnTo>
                    <a:pt x="696" y="68"/>
                  </a:lnTo>
                  <a:lnTo>
                    <a:pt x="648" y="44"/>
                  </a:lnTo>
                  <a:lnTo>
                    <a:pt x="597" y="26"/>
                  </a:lnTo>
                  <a:lnTo>
                    <a:pt x="548" y="12"/>
                  </a:lnTo>
                  <a:lnTo>
                    <a:pt x="492" y="3"/>
                  </a:lnTo>
                  <a:lnTo>
                    <a:pt x="438" y="0"/>
                  </a:lnTo>
                  <a:lnTo>
                    <a:pt x="411" y="0"/>
                  </a:lnTo>
                  <a:lnTo>
                    <a:pt x="381" y="3"/>
                  </a:lnTo>
                  <a:lnTo>
                    <a:pt x="355" y="9"/>
                  </a:lnTo>
                  <a:lnTo>
                    <a:pt x="329" y="15"/>
                  </a:lnTo>
                  <a:lnTo>
                    <a:pt x="302" y="24"/>
                  </a:lnTo>
                  <a:lnTo>
                    <a:pt x="272" y="35"/>
                  </a:lnTo>
                  <a:lnTo>
                    <a:pt x="248" y="47"/>
                  </a:lnTo>
                  <a:lnTo>
                    <a:pt x="222" y="65"/>
                  </a:lnTo>
                  <a:lnTo>
                    <a:pt x="195" y="82"/>
                  </a:lnTo>
                  <a:lnTo>
                    <a:pt x="172" y="100"/>
                  </a:lnTo>
                  <a:lnTo>
                    <a:pt x="148" y="124"/>
                  </a:lnTo>
                  <a:lnTo>
                    <a:pt x="125" y="151"/>
                  </a:lnTo>
                  <a:lnTo>
                    <a:pt x="101" y="177"/>
                  </a:lnTo>
                  <a:lnTo>
                    <a:pt x="80" y="210"/>
                  </a:lnTo>
                  <a:lnTo>
                    <a:pt x="62" y="242"/>
                  </a:lnTo>
                  <a:lnTo>
                    <a:pt x="44" y="281"/>
                  </a:lnTo>
                  <a:lnTo>
                    <a:pt x="30" y="323"/>
                  </a:lnTo>
                  <a:lnTo>
                    <a:pt x="18" y="367"/>
                  </a:lnTo>
                  <a:lnTo>
                    <a:pt x="9" y="411"/>
                  </a:lnTo>
                  <a:lnTo>
                    <a:pt x="2" y="461"/>
                  </a:lnTo>
                  <a:lnTo>
                    <a:pt x="0" y="512"/>
                  </a:lnTo>
                  <a:lnTo>
                    <a:pt x="0" y="562"/>
                  </a:lnTo>
                  <a:lnTo>
                    <a:pt x="2" y="616"/>
                  </a:lnTo>
                  <a:lnTo>
                    <a:pt x="6" y="672"/>
                  </a:lnTo>
                  <a:lnTo>
                    <a:pt x="15" y="725"/>
                  </a:lnTo>
                  <a:lnTo>
                    <a:pt x="23" y="778"/>
                  </a:lnTo>
                  <a:lnTo>
                    <a:pt x="36" y="834"/>
                  </a:lnTo>
                  <a:lnTo>
                    <a:pt x="53" y="888"/>
                  </a:lnTo>
                  <a:lnTo>
                    <a:pt x="71" y="941"/>
                  </a:lnTo>
                  <a:lnTo>
                    <a:pt x="92" y="991"/>
                  </a:lnTo>
                  <a:lnTo>
                    <a:pt x="116" y="1041"/>
                  </a:lnTo>
                  <a:lnTo>
                    <a:pt x="142" y="1088"/>
                  </a:lnTo>
                  <a:lnTo>
                    <a:pt x="172" y="1134"/>
                  </a:lnTo>
                  <a:lnTo>
                    <a:pt x="204" y="1178"/>
                  </a:lnTo>
                  <a:lnTo>
                    <a:pt x="239" y="1216"/>
                  </a:lnTo>
                  <a:lnTo>
                    <a:pt x="278" y="1255"/>
                  </a:lnTo>
                  <a:lnTo>
                    <a:pt x="316" y="1284"/>
                  </a:lnTo>
                  <a:lnTo>
                    <a:pt x="361" y="1313"/>
                  </a:lnTo>
                  <a:lnTo>
                    <a:pt x="408" y="1337"/>
                  </a:lnTo>
                  <a:lnTo>
                    <a:pt x="455" y="1358"/>
                  </a:lnTo>
                  <a:lnTo>
                    <a:pt x="509" y="1369"/>
                  </a:lnTo>
                  <a:lnTo>
                    <a:pt x="562" y="1379"/>
                  </a:lnTo>
                  <a:lnTo>
                    <a:pt x="622" y="1381"/>
                  </a:lnTo>
                  <a:lnTo>
                    <a:pt x="680" y="1379"/>
                  </a:lnTo>
                  <a:lnTo>
                    <a:pt x="743" y="1367"/>
                  </a:lnTo>
                  <a:lnTo>
                    <a:pt x="811" y="1350"/>
                  </a:lnTo>
                  <a:lnTo>
                    <a:pt x="826" y="1343"/>
                  </a:lnTo>
                  <a:lnTo>
                    <a:pt x="840" y="1329"/>
                  </a:lnTo>
                  <a:lnTo>
                    <a:pt x="852" y="1308"/>
                  </a:lnTo>
                  <a:lnTo>
                    <a:pt x="861" y="1284"/>
                  </a:lnTo>
                  <a:lnTo>
                    <a:pt x="870" y="1257"/>
                  </a:lnTo>
                  <a:lnTo>
                    <a:pt x="878" y="1222"/>
                  </a:lnTo>
                  <a:lnTo>
                    <a:pt x="885" y="1186"/>
                  </a:lnTo>
                  <a:lnTo>
                    <a:pt x="887" y="1145"/>
                  </a:lnTo>
                  <a:lnTo>
                    <a:pt x="894" y="1056"/>
                  </a:lnTo>
                  <a:lnTo>
                    <a:pt x="896" y="958"/>
                  </a:lnTo>
                  <a:lnTo>
                    <a:pt x="894" y="855"/>
                  </a:lnTo>
                  <a:lnTo>
                    <a:pt x="891" y="749"/>
                  </a:lnTo>
                  <a:lnTo>
                    <a:pt x="882" y="642"/>
                  </a:lnTo>
                  <a:lnTo>
                    <a:pt x="876" y="542"/>
                  </a:lnTo>
                  <a:lnTo>
                    <a:pt x="859" y="361"/>
                  </a:lnTo>
                  <a:lnTo>
                    <a:pt x="838" y="18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" name="Freeform 108"/>
            <p:cNvSpPr>
              <a:spLocks/>
            </p:cNvSpPr>
            <p:nvPr/>
          </p:nvSpPr>
          <p:spPr bwMode="auto">
            <a:xfrm>
              <a:off x="3348" y="3363"/>
              <a:ext cx="61" cy="66"/>
            </a:xfrm>
            <a:custGeom>
              <a:avLst/>
              <a:gdLst/>
              <a:ahLst/>
              <a:cxnLst>
                <a:cxn ang="0">
                  <a:pos x="554" y="101"/>
                </a:cxn>
                <a:cxn ang="0">
                  <a:pos x="507" y="57"/>
                </a:cxn>
                <a:cxn ang="0">
                  <a:pos x="444" y="23"/>
                </a:cxn>
                <a:cxn ang="0">
                  <a:pos x="373" y="6"/>
                </a:cxn>
                <a:cxn ang="0">
                  <a:pos x="296" y="0"/>
                </a:cxn>
                <a:cxn ang="0">
                  <a:pos x="216" y="15"/>
                </a:cxn>
                <a:cxn ang="0">
                  <a:pos x="142" y="53"/>
                </a:cxn>
                <a:cxn ang="0">
                  <a:pos x="75" y="113"/>
                </a:cxn>
                <a:cxn ang="0">
                  <a:pos x="24" y="195"/>
                </a:cxn>
                <a:cxn ang="0">
                  <a:pos x="0" y="278"/>
                </a:cxn>
                <a:cxn ang="0">
                  <a:pos x="3" y="355"/>
                </a:cxn>
                <a:cxn ang="0">
                  <a:pos x="21" y="423"/>
                </a:cxn>
                <a:cxn ang="0">
                  <a:pos x="56" y="482"/>
                </a:cxn>
                <a:cxn ang="0">
                  <a:pos x="95" y="524"/>
                </a:cxn>
                <a:cxn ang="0">
                  <a:pos x="140" y="547"/>
                </a:cxn>
                <a:cxn ang="0">
                  <a:pos x="178" y="550"/>
                </a:cxn>
                <a:cxn ang="0">
                  <a:pos x="205" y="529"/>
                </a:cxn>
                <a:cxn ang="0">
                  <a:pos x="219" y="501"/>
                </a:cxn>
                <a:cxn ang="0">
                  <a:pos x="219" y="441"/>
                </a:cxn>
                <a:cxn ang="0">
                  <a:pos x="210" y="358"/>
                </a:cxn>
                <a:cxn ang="0">
                  <a:pos x="216" y="322"/>
                </a:cxn>
                <a:cxn ang="0">
                  <a:pos x="237" y="293"/>
                </a:cxn>
                <a:cxn ang="0">
                  <a:pos x="275" y="272"/>
                </a:cxn>
                <a:cxn ang="0">
                  <a:pos x="299" y="272"/>
                </a:cxn>
                <a:cxn ang="0">
                  <a:pos x="317" y="285"/>
                </a:cxn>
                <a:cxn ang="0">
                  <a:pos x="326" y="304"/>
                </a:cxn>
                <a:cxn ang="0">
                  <a:pos x="340" y="367"/>
                </a:cxn>
                <a:cxn ang="0">
                  <a:pos x="352" y="491"/>
                </a:cxn>
                <a:cxn ang="0">
                  <a:pos x="370" y="571"/>
                </a:cxn>
                <a:cxn ang="0">
                  <a:pos x="394" y="622"/>
                </a:cxn>
                <a:cxn ang="0">
                  <a:pos x="414" y="645"/>
                </a:cxn>
                <a:cxn ang="0">
                  <a:pos x="444" y="660"/>
                </a:cxn>
                <a:cxn ang="0">
                  <a:pos x="482" y="666"/>
                </a:cxn>
                <a:cxn ang="0">
                  <a:pos x="530" y="657"/>
                </a:cxn>
                <a:cxn ang="0">
                  <a:pos x="568" y="645"/>
                </a:cxn>
                <a:cxn ang="0">
                  <a:pos x="583" y="627"/>
                </a:cxn>
                <a:cxn ang="0">
                  <a:pos x="598" y="585"/>
                </a:cxn>
                <a:cxn ang="0">
                  <a:pos x="607" y="512"/>
                </a:cxn>
                <a:cxn ang="0">
                  <a:pos x="601" y="373"/>
                </a:cxn>
                <a:cxn ang="0">
                  <a:pos x="583" y="201"/>
                </a:cxn>
              </a:cxnLst>
              <a:rect l="0" t="0" r="r" b="b"/>
              <a:pathLst>
                <a:path w="607" h="666">
                  <a:moveTo>
                    <a:pt x="572" y="124"/>
                  </a:moveTo>
                  <a:lnTo>
                    <a:pt x="554" y="101"/>
                  </a:lnTo>
                  <a:lnTo>
                    <a:pt x="533" y="76"/>
                  </a:lnTo>
                  <a:lnTo>
                    <a:pt x="507" y="57"/>
                  </a:lnTo>
                  <a:lnTo>
                    <a:pt x="477" y="39"/>
                  </a:lnTo>
                  <a:lnTo>
                    <a:pt x="444" y="23"/>
                  </a:lnTo>
                  <a:lnTo>
                    <a:pt x="409" y="11"/>
                  </a:lnTo>
                  <a:lnTo>
                    <a:pt x="373" y="6"/>
                  </a:lnTo>
                  <a:lnTo>
                    <a:pt x="335" y="0"/>
                  </a:lnTo>
                  <a:lnTo>
                    <a:pt x="296" y="0"/>
                  </a:lnTo>
                  <a:lnTo>
                    <a:pt x="254" y="6"/>
                  </a:lnTo>
                  <a:lnTo>
                    <a:pt x="216" y="15"/>
                  </a:lnTo>
                  <a:lnTo>
                    <a:pt x="178" y="32"/>
                  </a:lnTo>
                  <a:lnTo>
                    <a:pt x="142" y="53"/>
                  </a:lnTo>
                  <a:lnTo>
                    <a:pt x="107" y="80"/>
                  </a:lnTo>
                  <a:lnTo>
                    <a:pt x="75" y="113"/>
                  </a:lnTo>
                  <a:lnTo>
                    <a:pt x="47" y="151"/>
                  </a:lnTo>
                  <a:lnTo>
                    <a:pt x="24" y="195"/>
                  </a:lnTo>
                  <a:lnTo>
                    <a:pt x="9" y="237"/>
                  </a:lnTo>
                  <a:lnTo>
                    <a:pt x="0" y="278"/>
                  </a:lnTo>
                  <a:lnTo>
                    <a:pt x="0" y="317"/>
                  </a:lnTo>
                  <a:lnTo>
                    <a:pt x="3" y="355"/>
                  </a:lnTo>
                  <a:lnTo>
                    <a:pt x="9" y="390"/>
                  </a:lnTo>
                  <a:lnTo>
                    <a:pt x="21" y="423"/>
                  </a:lnTo>
                  <a:lnTo>
                    <a:pt x="38" y="455"/>
                  </a:lnTo>
                  <a:lnTo>
                    <a:pt x="56" y="482"/>
                  </a:lnTo>
                  <a:lnTo>
                    <a:pt x="75" y="503"/>
                  </a:lnTo>
                  <a:lnTo>
                    <a:pt x="95" y="524"/>
                  </a:lnTo>
                  <a:lnTo>
                    <a:pt x="119" y="538"/>
                  </a:lnTo>
                  <a:lnTo>
                    <a:pt x="140" y="547"/>
                  </a:lnTo>
                  <a:lnTo>
                    <a:pt x="157" y="550"/>
                  </a:lnTo>
                  <a:lnTo>
                    <a:pt x="178" y="550"/>
                  </a:lnTo>
                  <a:lnTo>
                    <a:pt x="193" y="541"/>
                  </a:lnTo>
                  <a:lnTo>
                    <a:pt x="205" y="529"/>
                  </a:lnTo>
                  <a:lnTo>
                    <a:pt x="214" y="518"/>
                  </a:lnTo>
                  <a:lnTo>
                    <a:pt x="219" y="501"/>
                  </a:lnTo>
                  <a:lnTo>
                    <a:pt x="219" y="482"/>
                  </a:lnTo>
                  <a:lnTo>
                    <a:pt x="219" y="441"/>
                  </a:lnTo>
                  <a:lnTo>
                    <a:pt x="214" y="399"/>
                  </a:lnTo>
                  <a:lnTo>
                    <a:pt x="210" y="358"/>
                  </a:lnTo>
                  <a:lnTo>
                    <a:pt x="214" y="341"/>
                  </a:lnTo>
                  <a:lnTo>
                    <a:pt x="216" y="322"/>
                  </a:lnTo>
                  <a:lnTo>
                    <a:pt x="226" y="308"/>
                  </a:lnTo>
                  <a:lnTo>
                    <a:pt x="237" y="293"/>
                  </a:lnTo>
                  <a:lnTo>
                    <a:pt x="254" y="281"/>
                  </a:lnTo>
                  <a:lnTo>
                    <a:pt x="275" y="272"/>
                  </a:lnTo>
                  <a:lnTo>
                    <a:pt x="291" y="272"/>
                  </a:lnTo>
                  <a:lnTo>
                    <a:pt x="299" y="272"/>
                  </a:lnTo>
                  <a:lnTo>
                    <a:pt x="308" y="278"/>
                  </a:lnTo>
                  <a:lnTo>
                    <a:pt x="317" y="285"/>
                  </a:lnTo>
                  <a:lnTo>
                    <a:pt x="323" y="293"/>
                  </a:lnTo>
                  <a:lnTo>
                    <a:pt x="326" y="304"/>
                  </a:lnTo>
                  <a:lnTo>
                    <a:pt x="335" y="334"/>
                  </a:lnTo>
                  <a:lnTo>
                    <a:pt x="340" y="367"/>
                  </a:lnTo>
                  <a:lnTo>
                    <a:pt x="344" y="406"/>
                  </a:lnTo>
                  <a:lnTo>
                    <a:pt x="352" y="491"/>
                  </a:lnTo>
                  <a:lnTo>
                    <a:pt x="358" y="533"/>
                  </a:lnTo>
                  <a:lnTo>
                    <a:pt x="370" y="571"/>
                  </a:lnTo>
                  <a:lnTo>
                    <a:pt x="384" y="606"/>
                  </a:lnTo>
                  <a:lnTo>
                    <a:pt x="394" y="622"/>
                  </a:lnTo>
                  <a:lnTo>
                    <a:pt x="403" y="633"/>
                  </a:lnTo>
                  <a:lnTo>
                    <a:pt x="414" y="645"/>
                  </a:lnTo>
                  <a:lnTo>
                    <a:pt x="430" y="654"/>
                  </a:lnTo>
                  <a:lnTo>
                    <a:pt x="444" y="660"/>
                  </a:lnTo>
                  <a:lnTo>
                    <a:pt x="465" y="663"/>
                  </a:lnTo>
                  <a:lnTo>
                    <a:pt x="482" y="666"/>
                  </a:lnTo>
                  <a:lnTo>
                    <a:pt x="507" y="663"/>
                  </a:lnTo>
                  <a:lnTo>
                    <a:pt x="530" y="657"/>
                  </a:lnTo>
                  <a:lnTo>
                    <a:pt x="560" y="648"/>
                  </a:lnTo>
                  <a:lnTo>
                    <a:pt x="568" y="645"/>
                  </a:lnTo>
                  <a:lnTo>
                    <a:pt x="574" y="636"/>
                  </a:lnTo>
                  <a:lnTo>
                    <a:pt x="583" y="627"/>
                  </a:lnTo>
                  <a:lnTo>
                    <a:pt x="589" y="615"/>
                  </a:lnTo>
                  <a:lnTo>
                    <a:pt x="598" y="585"/>
                  </a:lnTo>
                  <a:lnTo>
                    <a:pt x="601" y="550"/>
                  </a:lnTo>
                  <a:lnTo>
                    <a:pt x="607" y="512"/>
                  </a:lnTo>
                  <a:lnTo>
                    <a:pt x="607" y="468"/>
                  </a:lnTo>
                  <a:lnTo>
                    <a:pt x="601" y="373"/>
                  </a:lnTo>
                  <a:lnTo>
                    <a:pt x="591" y="281"/>
                  </a:lnTo>
                  <a:lnTo>
                    <a:pt x="583" y="201"/>
                  </a:lnTo>
                  <a:lnTo>
                    <a:pt x="572" y="1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" name="Freeform 109"/>
            <p:cNvSpPr>
              <a:spLocks/>
            </p:cNvSpPr>
            <p:nvPr/>
          </p:nvSpPr>
          <p:spPr bwMode="auto">
            <a:xfrm>
              <a:off x="3381" y="3140"/>
              <a:ext cx="472" cy="433"/>
            </a:xfrm>
            <a:custGeom>
              <a:avLst/>
              <a:gdLst/>
              <a:ahLst/>
              <a:cxnLst>
                <a:cxn ang="0">
                  <a:pos x="79" y="444"/>
                </a:cxn>
                <a:cxn ang="0">
                  <a:pos x="26" y="595"/>
                </a:cxn>
                <a:cxn ang="0">
                  <a:pos x="2" y="727"/>
                </a:cxn>
                <a:cxn ang="0">
                  <a:pos x="2" y="852"/>
                </a:cxn>
                <a:cxn ang="0">
                  <a:pos x="41" y="1057"/>
                </a:cxn>
                <a:cxn ang="0">
                  <a:pos x="127" y="1432"/>
                </a:cxn>
                <a:cxn ang="0">
                  <a:pos x="148" y="1610"/>
                </a:cxn>
                <a:cxn ang="0">
                  <a:pos x="153" y="1819"/>
                </a:cxn>
                <a:cxn ang="0">
                  <a:pos x="124" y="2172"/>
                </a:cxn>
                <a:cxn ang="0">
                  <a:pos x="95" y="2568"/>
                </a:cxn>
                <a:cxn ang="0">
                  <a:pos x="91" y="2864"/>
                </a:cxn>
                <a:cxn ang="0">
                  <a:pos x="121" y="3155"/>
                </a:cxn>
                <a:cxn ang="0">
                  <a:pos x="192" y="3427"/>
                </a:cxn>
                <a:cxn ang="0">
                  <a:pos x="272" y="3595"/>
                </a:cxn>
                <a:cxn ang="0">
                  <a:pos x="349" y="3713"/>
                </a:cxn>
                <a:cxn ang="0">
                  <a:pos x="441" y="3826"/>
                </a:cxn>
                <a:cxn ang="0">
                  <a:pos x="556" y="3929"/>
                </a:cxn>
                <a:cxn ang="0">
                  <a:pos x="690" y="4021"/>
                </a:cxn>
                <a:cxn ang="0">
                  <a:pos x="843" y="4104"/>
                </a:cxn>
                <a:cxn ang="0">
                  <a:pos x="1020" y="4178"/>
                </a:cxn>
                <a:cxn ang="0">
                  <a:pos x="1225" y="4237"/>
                </a:cxn>
                <a:cxn ang="0">
                  <a:pos x="1455" y="4284"/>
                </a:cxn>
                <a:cxn ang="0">
                  <a:pos x="1713" y="4314"/>
                </a:cxn>
                <a:cxn ang="0">
                  <a:pos x="2000" y="4331"/>
                </a:cxn>
                <a:cxn ang="0">
                  <a:pos x="2473" y="4323"/>
                </a:cxn>
                <a:cxn ang="0">
                  <a:pos x="2879" y="4264"/>
                </a:cxn>
                <a:cxn ang="0">
                  <a:pos x="3219" y="4166"/>
                </a:cxn>
                <a:cxn ang="0">
                  <a:pos x="3502" y="4030"/>
                </a:cxn>
                <a:cxn ang="0">
                  <a:pos x="3739" y="3870"/>
                </a:cxn>
                <a:cxn ang="0">
                  <a:pos x="3929" y="3690"/>
                </a:cxn>
                <a:cxn ang="0">
                  <a:pos x="4083" y="3497"/>
                </a:cxn>
                <a:cxn ang="0">
                  <a:pos x="4208" y="3299"/>
                </a:cxn>
                <a:cxn ang="0">
                  <a:pos x="4341" y="3041"/>
                </a:cxn>
                <a:cxn ang="0">
                  <a:pos x="4491" y="2690"/>
                </a:cxn>
                <a:cxn ang="0">
                  <a:pos x="4622" y="2337"/>
                </a:cxn>
                <a:cxn ang="0">
                  <a:pos x="4692" y="2033"/>
                </a:cxn>
                <a:cxn ang="0">
                  <a:pos x="4717" y="1852"/>
                </a:cxn>
                <a:cxn ang="0">
                  <a:pos x="4719" y="1668"/>
                </a:cxn>
                <a:cxn ang="0">
                  <a:pos x="4698" y="1491"/>
                </a:cxn>
                <a:cxn ang="0">
                  <a:pos x="4654" y="1317"/>
                </a:cxn>
                <a:cxn ang="0">
                  <a:pos x="4580" y="1148"/>
                </a:cxn>
                <a:cxn ang="0">
                  <a:pos x="4473" y="988"/>
                </a:cxn>
                <a:cxn ang="0">
                  <a:pos x="4364" y="867"/>
                </a:cxn>
                <a:cxn ang="0">
                  <a:pos x="4237" y="766"/>
                </a:cxn>
                <a:cxn ang="0">
                  <a:pos x="4076" y="669"/>
                </a:cxn>
                <a:cxn ang="0">
                  <a:pos x="3692" y="488"/>
                </a:cxn>
                <a:cxn ang="0">
                  <a:pos x="3230" y="325"/>
                </a:cxn>
                <a:cxn ang="0">
                  <a:pos x="2721" y="190"/>
                </a:cxn>
                <a:cxn ang="0">
                  <a:pos x="2192" y="86"/>
                </a:cxn>
                <a:cxn ang="0">
                  <a:pos x="1668" y="21"/>
                </a:cxn>
                <a:cxn ang="0">
                  <a:pos x="1178" y="0"/>
                </a:cxn>
                <a:cxn ang="0">
                  <a:pos x="816" y="21"/>
                </a:cxn>
                <a:cxn ang="0">
                  <a:pos x="624" y="50"/>
                </a:cxn>
                <a:cxn ang="0">
                  <a:pos x="458" y="97"/>
                </a:cxn>
                <a:cxn ang="0">
                  <a:pos x="319" y="156"/>
                </a:cxn>
                <a:cxn ang="0">
                  <a:pos x="209" y="237"/>
                </a:cxn>
                <a:cxn ang="0">
                  <a:pos x="135" y="328"/>
                </a:cxn>
              </a:cxnLst>
              <a:rect l="0" t="0" r="r" b="b"/>
              <a:pathLst>
                <a:path w="4719" h="4335">
                  <a:moveTo>
                    <a:pt x="135" y="328"/>
                  </a:moveTo>
                  <a:lnTo>
                    <a:pt x="106" y="388"/>
                  </a:lnTo>
                  <a:lnTo>
                    <a:pt x="79" y="444"/>
                  </a:lnTo>
                  <a:lnTo>
                    <a:pt x="58" y="494"/>
                  </a:lnTo>
                  <a:lnTo>
                    <a:pt x="41" y="548"/>
                  </a:lnTo>
                  <a:lnTo>
                    <a:pt x="26" y="595"/>
                  </a:lnTo>
                  <a:lnTo>
                    <a:pt x="14" y="642"/>
                  </a:lnTo>
                  <a:lnTo>
                    <a:pt x="9" y="686"/>
                  </a:lnTo>
                  <a:lnTo>
                    <a:pt x="2" y="727"/>
                  </a:lnTo>
                  <a:lnTo>
                    <a:pt x="0" y="772"/>
                  </a:lnTo>
                  <a:lnTo>
                    <a:pt x="0" y="813"/>
                  </a:lnTo>
                  <a:lnTo>
                    <a:pt x="2" y="852"/>
                  </a:lnTo>
                  <a:lnTo>
                    <a:pt x="9" y="894"/>
                  </a:lnTo>
                  <a:lnTo>
                    <a:pt x="23" y="973"/>
                  </a:lnTo>
                  <a:lnTo>
                    <a:pt x="41" y="1057"/>
                  </a:lnTo>
                  <a:lnTo>
                    <a:pt x="86" y="1227"/>
                  </a:lnTo>
                  <a:lnTo>
                    <a:pt x="109" y="1326"/>
                  </a:lnTo>
                  <a:lnTo>
                    <a:pt x="127" y="1432"/>
                  </a:lnTo>
                  <a:lnTo>
                    <a:pt x="135" y="1489"/>
                  </a:lnTo>
                  <a:lnTo>
                    <a:pt x="144" y="1547"/>
                  </a:lnTo>
                  <a:lnTo>
                    <a:pt x="148" y="1610"/>
                  </a:lnTo>
                  <a:lnTo>
                    <a:pt x="151" y="1675"/>
                  </a:lnTo>
                  <a:lnTo>
                    <a:pt x="153" y="1745"/>
                  </a:lnTo>
                  <a:lnTo>
                    <a:pt x="153" y="1819"/>
                  </a:lnTo>
                  <a:lnTo>
                    <a:pt x="148" y="1896"/>
                  </a:lnTo>
                  <a:lnTo>
                    <a:pt x="142" y="1979"/>
                  </a:lnTo>
                  <a:lnTo>
                    <a:pt x="124" y="2172"/>
                  </a:lnTo>
                  <a:lnTo>
                    <a:pt x="106" y="2370"/>
                  </a:lnTo>
                  <a:lnTo>
                    <a:pt x="100" y="2468"/>
                  </a:lnTo>
                  <a:lnTo>
                    <a:pt x="95" y="2568"/>
                  </a:lnTo>
                  <a:lnTo>
                    <a:pt x="91" y="2665"/>
                  </a:lnTo>
                  <a:lnTo>
                    <a:pt x="88" y="2767"/>
                  </a:lnTo>
                  <a:lnTo>
                    <a:pt x="91" y="2864"/>
                  </a:lnTo>
                  <a:lnTo>
                    <a:pt x="97" y="2962"/>
                  </a:lnTo>
                  <a:lnTo>
                    <a:pt x="106" y="3060"/>
                  </a:lnTo>
                  <a:lnTo>
                    <a:pt x="121" y="3155"/>
                  </a:lnTo>
                  <a:lnTo>
                    <a:pt x="139" y="3246"/>
                  </a:lnTo>
                  <a:lnTo>
                    <a:pt x="163" y="3338"/>
                  </a:lnTo>
                  <a:lnTo>
                    <a:pt x="192" y="3427"/>
                  </a:lnTo>
                  <a:lnTo>
                    <a:pt x="228" y="3512"/>
                  </a:lnTo>
                  <a:lnTo>
                    <a:pt x="248" y="3554"/>
                  </a:lnTo>
                  <a:lnTo>
                    <a:pt x="272" y="3595"/>
                  </a:lnTo>
                  <a:lnTo>
                    <a:pt x="295" y="3636"/>
                  </a:lnTo>
                  <a:lnTo>
                    <a:pt x="319" y="3675"/>
                  </a:lnTo>
                  <a:lnTo>
                    <a:pt x="349" y="3713"/>
                  </a:lnTo>
                  <a:lnTo>
                    <a:pt x="379" y="3752"/>
                  </a:lnTo>
                  <a:lnTo>
                    <a:pt x="408" y="3790"/>
                  </a:lnTo>
                  <a:lnTo>
                    <a:pt x="441" y="3826"/>
                  </a:lnTo>
                  <a:lnTo>
                    <a:pt x="476" y="3861"/>
                  </a:lnTo>
                  <a:lnTo>
                    <a:pt x="514" y="3897"/>
                  </a:lnTo>
                  <a:lnTo>
                    <a:pt x="556" y="3929"/>
                  </a:lnTo>
                  <a:lnTo>
                    <a:pt x="597" y="3962"/>
                  </a:lnTo>
                  <a:lnTo>
                    <a:pt x="642" y="3992"/>
                  </a:lnTo>
                  <a:lnTo>
                    <a:pt x="690" y="4021"/>
                  </a:lnTo>
                  <a:lnTo>
                    <a:pt x="737" y="4051"/>
                  </a:lnTo>
                  <a:lnTo>
                    <a:pt x="790" y="4080"/>
                  </a:lnTo>
                  <a:lnTo>
                    <a:pt x="843" y="4104"/>
                  </a:lnTo>
                  <a:lnTo>
                    <a:pt x="899" y="4131"/>
                  </a:lnTo>
                  <a:lnTo>
                    <a:pt x="958" y="4154"/>
                  </a:lnTo>
                  <a:lnTo>
                    <a:pt x="1020" y="4178"/>
                  </a:lnTo>
                  <a:lnTo>
                    <a:pt x="1085" y="4199"/>
                  </a:lnTo>
                  <a:lnTo>
                    <a:pt x="1153" y="4219"/>
                  </a:lnTo>
                  <a:lnTo>
                    <a:pt x="1225" y="4237"/>
                  </a:lnTo>
                  <a:lnTo>
                    <a:pt x="1299" y="4255"/>
                  </a:lnTo>
                  <a:lnTo>
                    <a:pt x="1376" y="4270"/>
                  </a:lnTo>
                  <a:lnTo>
                    <a:pt x="1455" y="4284"/>
                  </a:lnTo>
                  <a:lnTo>
                    <a:pt x="1538" y="4296"/>
                  </a:lnTo>
                  <a:lnTo>
                    <a:pt x="1624" y="4305"/>
                  </a:lnTo>
                  <a:lnTo>
                    <a:pt x="1713" y="4314"/>
                  </a:lnTo>
                  <a:lnTo>
                    <a:pt x="1805" y="4323"/>
                  </a:lnTo>
                  <a:lnTo>
                    <a:pt x="1899" y="4329"/>
                  </a:lnTo>
                  <a:lnTo>
                    <a:pt x="2000" y="4331"/>
                  </a:lnTo>
                  <a:lnTo>
                    <a:pt x="2166" y="4335"/>
                  </a:lnTo>
                  <a:lnTo>
                    <a:pt x="2322" y="4331"/>
                  </a:lnTo>
                  <a:lnTo>
                    <a:pt x="2473" y="4323"/>
                  </a:lnTo>
                  <a:lnTo>
                    <a:pt x="2616" y="4308"/>
                  </a:lnTo>
                  <a:lnTo>
                    <a:pt x="2751" y="4291"/>
                  </a:lnTo>
                  <a:lnTo>
                    <a:pt x="2879" y="4264"/>
                  </a:lnTo>
                  <a:lnTo>
                    <a:pt x="3000" y="4235"/>
                  </a:lnTo>
                  <a:lnTo>
                    <a:pt x="3112" y="4201"/>
                  </a:lnTo>
                  <a:lnTo>
                    <a:pt x="3219" y="4166"/>
                  </a:lnTo>
                  <a:lnTo>
                    <a:pt x="3320" y="4124"/>
                  </a:lnTo>
                  <a:lnTo>
                    <a:pt x="3414" y="4080"/>
                  </a:lnTo>
                  <a:lnTo>
                    <a:pt x="3502" y="4030"/>
                  </a:lnTo>
                  <a:lnTo>
                    <a:pt x="3588" y="3980"/>
                  </a:lnTo>
                  <a:lnTo>
                    <a:pt x="3666" y="3926"/>
                  </a:lnTo>
                  <a:lnTo>
                    <a:pt x="3739" y="3870"/>
                  </a:lnTo>
                  <a:lnTo>
                    <a:pt x="3808" y="3811"/>
                  </a:lnTo>
                  <a:lnTo>
                    <a:pt x="3869" y="3752"/>
                  </a:lnTo>
                  <a:lnTo>
                    <a:pt x="3929" y="3690"/>
                  </a:lnTo>
                  <a:lnTo>
                    <a:pt x="3985" y="3627"/>
                  </a:lnTo>
                  <a:lnTo>
                    <a:pt x="4036" y="3562"/>
                  </a:lnTo>
                  <a:lnTo>
                    <a:pt x="4083" y="3497"/>
                  </a:lnTo>
                  <a:lnTo>
                    <a:pt x="4127" y="3432"/>
                  </a:lnTo>
                  <a:lnTo>
                    <a:pt x="4169" y="3367"/>
                  </a:lnTo>
                  <a:lnTo>
                    <a:pt x="4208" y="3299"/>
                  </a:lnTo>
                  <a:lnTo>
                    <a:pt x="4246" y="3234"/>
                  </a:lnTo>
                  <a:lnTo>
                    <a:pt x="4278" y="3169"/>
                  </a:lnTo>
                  <a:lnTo>
                    <a:pt x="4341" y="3041"/>
                  </a:lnTo>
                  <a:lnTo>
                    <a:pt x="4394" y="2918"/>
                  </a:lnTo>
                  <a:lnTo>
                    <a:pt x="4444" y="2802"/>
                  </a:lnTo>
                  <a:lnTo>
                    <a:pt x="4491" y="2690"/>
                  </a:lnTo>
                  <a:lnTo>
                    <a:pt x="4538" y="2574"/>
                  </a:lnTo>
                  <a:lnTo>
                    <a:pt x="4580" y="2456"/>
                  </a:lnTo>
                  <a:lnTo>
                    <a:pt x="4622" y="2337"/>
                  </a:lnTo>
                  <a:lnTo>
                    <a:pt x="4654" y="2216"/>
                  </a:lnTo>
                  <a:lnTo>
                    <a:pt x="4680" y="2095"/>
                  </a:lnTo>
                  <a:lnTo>
                    <a:pt x="4692" y="2033"/>
                  </a:lnTo>
                  <a:lnTo>
                    <a:pt x="4701" y="1973"/>
                  </a:lnTo>
                  <a:lnTo>
                    <a:pt x="4710" y="1912"/>
                  </a:lnTo>
                  <a:lnTo>
                    <a:pt x="4717" y="1852"/>
                  </a:lnTo>
                  <a:lnTo>
                    <a:pt x="4719" y="1791"/>
                  </a:lnTo>
                  <a:lnTo>
                    <a:pt x="4719" y="1731"/>
                  </a:lnTo>
                  <a:lnTo>
                    <a:pt x="4719" y="1668"/>
                  </a:lnTo>
                  <a:lnTo>
                    <a:pt x="4717" y="1610"/>
                  </a:lnTo>
                  <a:lnTo>
                    <a:pt x="4708" y="1550"/>
                  </a:lnTo>
                  <a:lnTo>
                    <a:pt x="4698" y="1491"/>
                  </a:lnTo>
                  <a:lnTo>
                    <a:pt x="4687" y="1432"/>
                  </a:lnTo>
                  <a:lnTo>
                    <a:pt x="4671" y="1373"/>
                  </a:lnTo>
                  <a:lnTo>
                    <a:pt x="4654" y="1317"/>
                  </a:lnTo>
                  <a:lnTo>
                    <a:pt x="4633" y="1261"/>
                  </a:lnTo>
                  <a:lnTo>
                    <a:pt x="4610" y="1204"/>
                  </a:lnTo>
                  <a:lnTo>
                    <a:pt x="4580" y="1148"/>
                  </a:lnTo>
                  <a:lnTo>
                    <a:pt x="4548" y="1094"/>
                  </a:lnTo>
                  <a:lnTo>
                    <a:pt x="4512" y="1038"/>
                  </a:lnTo>
                  <a:lnTo>
                    <a:pt x="4473" y="988"/>
                  </a:lnTo>
                  <a:lnTo>
                    <a:pt x="4432" y="934"/>
                  </a:lnTo>
                  <a:lnTo>
                    <a:pt x="4399" y="902"/>
                  </a:lnTo>
                  <a:lnTo>
                    <a:pt x="4364" y="867"/>
                  </a:lnTo>
                  <a:lnTo>
                    <a:pt x="4325" y="834"/>
                  </a:lnTo>
                  <a:lnTo>
                    <a:pt x="4281" y="802"/>
                  </a:lnTo>
                  <a:lnTo>
                    <a:pt x="4237" y="766"/>
                  </a:lnTo>
                  <a:lnTo>
                    <a:pt x="4187" y="734"/>
                  </a:lnTo>
                  <a:lnTo>
                    <a:pt x="4134" y="701"/>
                  </a:lnTo>
                  <a:lnTo>
                    <a:pt x="4076" y="669"/>
                  </a:lnTo>
                  <a:lnTo>
                    <a:pt x="3959" y="606"/>
                  </a:lnTo>
                  <a:lnTo>
                    <a:pt x="3832" y="544"/>
                  </a:lnTo>
                  <a:lnTo>
                    <a:pt x="3692" y="488"/>
                  </a:lnTo>
                  <a:lnTo>
                    <a:pt x="3544" y="429"/>
                  </a:lnTo>
                  <a:lnTo>
                    <a:pt x="3390" y="376"/>
                  </a:lnTo>
                  <a:lnTo>
                    <a:pt x="3230" y="325"/>
                  </a:lnTo>
                  <a:lnTo>
                    <a:pt x="3065" y="275"/>
                  </a:lnTo>
                  <a:lnTo>
                    <a:pt x="2893" y="230"/>
                  </a:lnTo>
                  <a:lnTo>
                    <a:pt x="2721" y="190"/>
                  </a:lnTo>
                  <a:lnTo>
                    <a:pt x="2544" y="151"/>
                  </a:lnTo>
                  <a:lnTo>
                    <a:pt x="2370" y="116"/>
                  </a:lnTo>
                  <a:lnTo>
                    <a:pt x="2192" y="86"/>
                  </a:lnTo>
                  <a:lnTo>
                    <a:pt x="2015" y="58"/>
                  </a:lnTo>
                  <a:lnTo>
                    <a:pt x="1840" y="35"/>
                  </a:lnTo>
                  <a:lnTo>
                    <a:pt x="1668" y="21"/>
                  </a:lnTo>
                  <a:lnTo>
                    <a:pt x="1499" y="9"/>
                  </a:lnTo>
                  <a:lnTo>
                    <a:pt x="1337" y="0"/>
                  </a:lnTo>
                  <a:lnTo>
                    <a:pt x="1178" y="0"/>
                  </a:lnTo>
                  <a:lnTo>
                    <a:pt x="1027" y="2"/>
                  </a:lnTo>
                  <a:lnTo>
                    <a:pt x="885" y="14"/>
                  </a:lnTo>
                  <a:lnTo>
                    <a:pt x="816" y="21"/>
                  </a:lnTo>
                  <a:lnTo>
                    <a:pt x="748" y="30"/>
                  </a:lnTo>
                  <a:lnTo>
                    <a:pt x="686" y="39"/>
                  </a:lnTo>
                  <a:lnTo>
                    <a:pt x="624" y="50"/>
                  </a:lnTo>
                  <a:lnTo>
                    <a:pt x="565" y="65"/>
                  </a:lnTo>
                  <a:lnTo>
                    <a:pt x="511" y="79"/>
                  </a:lnTo>
                  <a:lnTo>
                    <a:pt x="458" y="97"/>
                  </a:lnTo>
                  <a:lnTo>
                    <a:pt x="408" y="116"/>
                  </a:lnTo>
                  <a:lnTo>
                    <a:pt x="360" y="136"/>
                  </a:lnTo>
                  <a:lnTo>
                    <a:pt x="319" y="156"/>
                  </a:lnTo>
                  <a:lnTo>
                    <a:pt x="278" y="183"/>
                  </a:lnTo>
                  <a:lnTo>
                    <a:pt x="242" y="207"/>
                  </a:lnTo>
                  <a:lnTo>
                    <a:pt x="209" y="237"/>
                  </a:lnTo>
                  <a:lnTo>
                    <a:pt x="181" y="267"/>
                  </a:lnTo>
                  <a:lnTo>
                    <a:pt x="156" y="295"/>
                  </a:lnTo>
                  <a:lnTo>
                    <a:pt x="135" y="328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" name="Freeform 110"/>
            <p:cNvSpPr>
              <a:spLocks/>
            </p:cNvSpPr>
            <p:nvPr/>
          </p:nvSpPr>
          <p:spPr bwMode="auto">
            <a:xfrm>
              <a:off x="3519" y="3481"/>
              <a:ext cx="52" cy="26"/>
            </a:xfrm>
            <a:custGeom>
              <a:avLst/>
              <a:gdLst/>
              <a:ahLst/>
              <a:cxnLst>
                <a:cxn ang="0">
                  <a:pos x="160" y="12"/>
                </a:cxn>
                <a:cxn ang="0">
                  <a:pos x="193" y="19"/>
                </a:cxn>
                <a:cxn ang="0">
                  <a:pos x="225" y="21"/>
                </a:cxn>
                <a:cxn ang="0">
                  <a:pos x="258" y="24"/>
                </a:cxn>
                <a:cxn ang="0">
                  <a:pos x="293" y="21"/>
                </a:cxn>
                <a:cxn ang="0">
                  <a:pos x="365" y="16"/>
                </a:cxn>
                <a:cxn ang="0">
                  <a:pos x="439" y="12"/>
                </a:cxn>
                <a:cxn ang="0">
                  <a:pos x="456" y="12"/>
                </a:cxn>
                <a:cxn ang="0">
                  <a:pos x="471" y="16"/>
                </a:cxn>
                <a:cxn ang="0">
                  <a:pos x="486" y="19"/>
                </a:cxn>
                <a:cxn ang="0">
                  <a:pos x="497" y="24"/>
                </a:cxn>
                <a:cxn ang="0">
                  <a:pos x="507" y="33"/>
                </a:cxn>
                <a:cxn ang="0">
                  <a:pos x="516" y="42"/>
                </a:cxn>
                <a:cxn ang="0">
                  <a:pos x="521" y="51"/>
                </a:cxn>
                <a:cxn ang="0">
                  <a:pos x="525" y="63"/>
                </a:cxn>
                <a:cxn ang="0">
                  <a:pos x="525" y="75"/>
                </a:cxn>
                <a:cxn ang="0">
                  <a:pos x="525" y="89"/>
                </a:cxn>
                <a:cxn ang="0">
                  <a:pos x="518" y="104"/>
                </a:cxn>
                <a:cxn ang="0">
                  <a:pos x="516" y="116"/>
                </a:cxn>
                <a:cxn ang="0">
                  <a:pos x="507" y="131"/>
                </a:cxn>
                <a:cxn ang="0">
                  <a:pos x="495" y="146"/>
                </a:cxn>
                <a:cxn ang="0">
                  <a:pos x="469" y="179"/>
                </a:cxn>
                <a:cxn ang="0">
                  <a:pos x="415" y="228"/>
                </a:cxn>
                <a:cxn ang="0">
                  <a:pos x="394" y="244"/>
                </a:cxn>
                <a:cxn ang="0">
                  <a:pos x="370" y="258"/>
                </a:cxn>
                <a:cxn ang="0">
                  <a:pos x="344" y="263"/>
                </a:cxn>
                <a:cxn ang="0">
                  <a:pos x="311" y="263"/>
                </a:cxn>
                <a:cxn ang="0">
                  <a:pos x="270" y="261"/>
                </a:cxn>
                <a:cxn ang="0">
                  <a:pos x="223" y="252"/>
                </a:cxn>
                <a:cxn ang="0">
                  <a:pos x="193" y="244"/>
                </a:cxn>
                <a:cxn ang="0">
                  <a:pos x="163" y="232"/>
                </a:cxn>
                <a:cxn ang="0">
                  <a:pos x="134" y="211"/>
                </a:cxn>
                <a:cxn ang="0">
                  <a:pos x="104" y="190"/>
                </a:cxn>
                <a:cxn ang="0">
                  <a:pos x="77" y="166"/>
                </a:cxn>
                <a:cxn ang="0">
                  <a:pos x="54" y="142"/>
                </a:cxn>
                <a:cxn ang="0">
                  <a:pos x="30" y="116"/>
                </a:cxn>
                <a:cxn ang="0">
                  <a:pos x="16" y="93"/>
                </a:cxn>
                <a:cxn ang="0">
                  <a:pos x="4" y="68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1" y="7"/>
                </a:cxn>
                <a:cxn ang="0">
                  <a:pos x="33" y="3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107" y="3"/>
                </a:cxn>
                <a:cxn ang="0">
                  <a:pos x="160" y="12"/>
                </a:cxn>
              </a:cxnLst>
              <a:rect l="0" t="0" r="r" b="b"/>
              <a:pathLst>
                <a:path w="525" h="263">
                  <a:moveTo>
                    <a:pt x="160" y="12"/>
                  </a:moveTo>
                  <a:lnTo>
                    <a:pt x="193" y="19"/>
                  </a:lnTo>
                  <a:lnTo>
                    <a:pt x="225" y="21"/>
                  </a:lnTo>
                  <a:lnTo>
                    <a:pt x="258" y="24"/>
                  </a:lnTo>
                  <a:lnTo>
                    <a:pt x="293" y="21"/>
                  </a:lnTo>
                  <a:lnTo>
                    <a:pt x="365" y="16"/>
                  </a:lnTo>
                  <a:lnTo>
                    <a:pt x="439" y="12"/>
                  </a:lnTo>
                  <a:lnTo>
                    <a:pt x="456" y="12"/>
                  </a:lnTo>
                  <a:lnTo>
                    <a:pt x="471" y="16"/>
                  </a:lnTo>
                  <a:lnTo>
                    <a:pt x="486" y="19"/>
                  </a:lnTo>
                  <a:lnTo>
                    <a:pt x="497" y="24"/>
                  </a:lnTo>
                  <a:lnTo>
                    <a:pt x="507" y="33"/>
                  </a:lnTo>
                  <a:lnTo>
                    <a:pt x="516" y="42"/>
                  </a:lnTo>
                  <a:lnTo>
                    <a:pt x="521" y="51"/>
                  </a:lnTo>
                  <a:lnTo>
                    <a:pt x="525" y="63"/>
                  </a:lnTo>
                  <a:lnTo>
                    <a:pt x="525" y="75"/>
                  </a:lnTo>
                  <a:lnTo>
                    <a:pt x="525" y="89"/>
                  </a:lnTo>
                  <a:lnTo>
                    <a:pt x="518" y="104"/>
                  </a:lnTo>
                  <a:lnTo>
                    <a:pt x="516" y="116"/>
                  </a:lnTo>
                  <a:lnTo>
                    <a:pt x="507" y="131"/>
                  </a:lnTo>
                  <a:lnTo>
                    <a:pt x="495" y="146"/>
                  </a:lnTo>
                  <a:lnTo>
                    <a:pt x="469" y="179"/>
                  </a:lnTo>
                  <a:lnTo>
                    <a:pt x="415" y="228"/>
                  </a:lnTo>
                  <a:lnTo>
                    <a:pt x="394" y="244"/>
                  </a:lnTo>
                  <a:lnTo>
                    <a:pt x="370" y="258"/>
                  </a:lnTo>
                  <a:lnTo>
                    <a:pt x="344" y="263"/>
                  </a:lnTo>
                  <a:lnTo>
                    <a:pt x="311" y="263"/>
                  </a:lnTo>
                  <a:lnTo>
                    <a:pt x="270" y="261"/>
                  </a:lnTo>
                  <a:lnTo>
                    <a:pt x="223" y="252"/>
                  </a:lnTo>
                  <a:lnTo>
                    <a:pt x="193" y="244"/>
                  </a:lnTo>
                  <a:lnTo>
                    <a:pt x="163" y="232"/>
                  </a:lnTo>
                  <a:lnTo>
                    <a:pt x="134" y="211"/>
                  </a:lnTo>
                  <a:lnTo>
                    <a:pt x="104" y="190"/>
                  </a:lnTo>
                  <a:lnTo>
                    <a:pt x="77" y="166"/>
                  </a:lnTo>
                  <a:lnTo>
                    <a:pt x="54" y="142"/>
                  </a:lnTo>
                  <a:lnTo>
                    <a:pt x="30" y="116"/>
                  </a:lnTo>
                  <a:lnTo>
                    <a:pt x="16" y="93"/>
                  </a:lnTo>
                  <a:lnTo>
                    <a:pt x="4" y="68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107" y="3"/>
                  </a:lnTo>
                  <a:lnTo>
                    <a:pt x="160" y="12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" name="Freeform 111"/>
            <p:cNvSpPr>
              <a:spLocks/>
            </p:cNvSpPr>
            <p:nvPr/>
          </p:nvSpPr>
          <p:spPr bwMode="auto">
            <a:xfrm>
              <a:off x="3511" y="3402"/>
              <a:ext cx="43" cy="94"/>
            </a:xfrm>
            <a:custGeom>
              <a:avLst/>
              <a:gdLst/>
              <a:ahLst/>
              <a:cxnLst>
                <a:cxn ang="0">
                  <a:pos x="286" y="170"/>
                </a:cxn>
                <a:cxn ang="0">
                  <a:pos x="257" y="273"/>
                </a:cxn>
                <a:cxn ang="0">
                  <a:pos x="213" y="356"/>
                </a:cxn>
                <a:cxn ang="0">
                  <a:pos x="162" y="421"/>
                </a:cxn>
                <a:cxn ang="0">
                  <a:pos x="88" y="498"/>
                </a:cxn>
                <a:cxn ang="0">
                  <a:pos x="44" y="545"/>
                </a:cxn>
                <a:cxn ang="0">
                  <a:pos x="14" y="595"/>
                </a:cxn>
                <a:cxn ang="0">
                  <a:pos x="0" y="655"/>
                </a:cxn>
                <a:cxn ang="0">
                  <a:pos x="5" y="741"/>
                </a:cxn>
                <a:cxn ang="0">
                  <a:pos x="32" y="806"/>
                </a:cxn>
                <a:cxn ang="0">
                  <a:pos x="77" y="858"/>
                </a:cxn>
                <a:cxn ang="0">
                  <a:pos x="133" y="897"/>
                </a:cxn>
                <a:cxn ang="0">
                  <a:pos x="198" y="921"/>
                </a:cxn>
                <a:cxn ang="0">
                  <a:pos x="265" y="936"/>
                </a:cxn>
                <a:cxn ang="0">
                  <a:pos x="332" y="941"/>
                </a:cxn>
                <a:cxn ang="0">
                  <a:pos x="390" y="939"/>
                </a:cxn>
                <a:cxn ang="0">
                  <a:pos x="423" y="930"/>
                </a:cxn>
                <a:cxn ang="0">
                  <a:pos x="423" y="923"/>
                </a:cxn>
                <a:cxn ang="0">
                  <a:pos x="381" y="900"/>
                </a:cxn>
                <a:cxn ang="0">
                  <a:pos x="263" y="847"/>
                </a:cxn>
                <a:cxn ang="0">
                  <a:pos x="200" y="811"/>
                </a:cxn>
                <a:cxn ang="0">
                  <a:pos x="151" y="764"/>
                </a:cxn>
                <a:cxn ang="0">
                  <a:pos x="124" y="725"/>
                </a:cxn>
                <a:cxn ang="0">
                  <a:pos x="118" y="696"/>
                </a:cxn>
                <a:cxn ang="0">
                  <a:pos x="118" y="651"/>
                </a:cxn>
                <a:cxn ang="0">
                  <a:pos x="142" y="595"/>
                </a:cxn>
                <a:cxn ang="0">
                  <a:pos x="181" y="539"/>
                </a:cxn>
                <a:cxn ang="0">
                  <a:pos x="254" y="444"/>
                </a:cxn>
                <a:cxn ang="0">
                  <a:pos x="302" y="367"/>
                </a:cxn>
                <a:cxn ang="0">
                  <a:pos x="340" y="282"/>
                </a:cxn>
                <a:cxn ang="0">
                  <a:pos x="364" y="179"/>
                </a:cxn>
                <a:cxn ang="0">
                  <a:pos x="364" y="75"/>
                </a:cxn>
                <a:cxn ang="0">
                  <a:pos x="349" y="12"/>
                </a:cxn>
                <a:cxn ang="0">
                  <a:pos x="337" y="0"/>
                </a:cxn>
                <a:cxn ang="0">
                  <a:pos x="328" y="3"/>
                </a:cxn>
                <a:cxn ang="0">
                  <a:pos x="316" y="21"/>
                </a:cxn>
                <a:cxn ang="0">
                  <a:pos x="295" y="104"/>
                </a:cxn>
              </a:cxnLst>
              <a:rect l="0" t="0" r="r" b="b"/>
              <a:pathLst>
                <a:path w="425" h="941">
                  <a:moveTo>
                    <a:pt x="295" y="104"/>
                  </a:moveTo>
                  <a:lnTo>
                    <a:pt x="286" y="170"/>
                  </a:lnTo>
                  <a:lnTo>
                    <a:pt x="272" y="226"/>
                  </a:lnTo>
                  <a:lnTo>
                    <a:pt x="257" y="273"/>
                  </a:lnTo>
                  <a:lnTo>
                    <a:pt x="237" y="317"/>
                  </a:lnTo>
                  <a:lnTo>
                    <a:pt x="213" y="356"/>
                  </a:lnTo>
                  <a:lnTo>
                    <a:pt x="189" y="391"/>
                  </a:lnTo>
                  <a:lnTo>
                    <a:pt x="162" y="421"/>
                  </a:lnTo>
                  <a:lnTo>
                    <a:pt x="139" y="447"/>
                  </a:lnTo>
                  <a:lnTo>
                    <a:pt x="88" y="498"/>
                  </a:lnTo>
                  <a:lnTo>
                    <a:pt x="65" y="521"/>
                  </a:lnTo>
                  <a:lnTo>
                    <a:pt x="44" y="545"/>
                  </a:lnTo>
                  <a:lnTo>
                    <a:pt x="30" y="569"/>
                  </a:lnTo>
                  <a:lnTo>
                    <a:pt x="14" y="595"/>
                  </a:lnTo>
                  <a:lnTo>
                    <a:pt x="2" y="622"/>
                  </a:lnTo>
                  <a:lnTo>
                    <a:pt x="0" y="655"/>
                  </a:lnTo>
                  <a:lnTo>
                    <a:pt x="0" y="699"/>
                  </a:lnTo>
                  <a:lnTo>
                    <a:pt x="5" y="741"/>
                  </a:lnTo>
                  <a:lnTo>
                    <a:pt x="14" y="776"/>
                  </a:lnTo>
                  <a:lnTo>
                    <a:pt x="32" y="806"/>
                  </a:lnTo>
                  <a:lnTo>
                    <a:pt x="53" y="835"/>
                  </a:lnTo>
                  <a:lnTo>
                    <a:pt x="77" y="858"/>
                  </a:lnTo>
                  <a:lnTo>
                    <a:pt x="103" y="879"/>
                  </a:lnTo>
                  <a:lnTo>
                    <a:pt x="133" y="897"/>
                  </a:lnTo>
                  <a:lnTo>
                    <a:pt x="165" y="909"/>
                  </a:lnTo>
                  <a:lnTo>
                    <a:pt x="198" y="921"/>
                  </a:lnTo>
                  <a:lnTo>
                    <a:pt x="230" y="930"/>
                  </a:lnTo>
                  <a:lnTo>
                    <a:pt x="265" y="936"/>
                  </a:lnTo>
                  <a:lnTo>
                    <a:pt x="299" y="939"/>
                  </a:lnTo>
                  <a:lnTo>
                    <a:pt x="332" y="941"/>
                  </a:lnTo>
                  <a:lnTo>
                    <a:pt x="364" y="941"/>
                  </a:lnTo>
                  <a:lnTo>
                    <a:pt x="390" y="939"/>
                  </a:lnTo>
                  <a:lnTo>
                    <a:pt x="414" y="936"/>
                  </a:lnTo>
                  <a:lnTo>
                    <a:pt x="423" y="930"/>
                  </a:lnTo>
                  <a:lnTo>
                    <a:pt x="425" y="927"/>
                  </a:lnTo>
                  <a:lnTo>
                    <a:pt x="423" y="923"/>
                  </a:lnTo>
                  <a:lnTo>
                    <a:pt x="416" y="918"/>
                  </a:lnTo>
                  <a:lnTo>
                    <a:pt x="381" y="900"/>
                  </a:lnTo>
                  <a:lnTo>
                    <a:pt x="325" y="876"/>
                  </a:lnTo>
                  <a:lnTo>
                    <a:pt x="263" y="847"/>
                  </a:lnTo>
                  <a:lnTo>
                    <a:pt x="230" y="829"/>
                  </a:lnTo>
                  <a:lnTo>
                    <a:pt x="200" y="811"/>
                  </a:lnTo>
                  <a:lnTo>
                    <a:pt x="171" y="788"/>
                  </a:lnTo>
                  <a:lnTo>
                    <a:pt x="151" y="764"/>
                  </a:lnTo>
                  <a:lnTo>
                    <a:pt x="130" y="737"/>
                  </a:lnTo>
                  <a:lnTo>
                    <a:pt x="124" y="725"/>
                  </a:lnTo>
                  <a:lnTo>
                    <a:pt x="121" y="711"/>
                  </a:lnTo>
                  <a:lnTo>
                    <a:pt x="118" y="696"/>
                  </a:lnTo>
                  <a:lnTo>
                    <a:pt x="115" y="681"/>
                  </a:lnTo>
                  <a:lnTo>
                    <a:pt x="118" y="651"/>
                  </a:lnTo>
                  <a:lnTo>
                    <a:pt x="127" y="625"/>
                  </a:lnTo>
                  <a:lnTo>
                    <a:pt x="142" y="595"/>
                  </a:lnTo>
                  <a:lnTo>
                    <a:pt x="160" y="569"/>
                  </a:lnTo>
                  <a:lnTo>
                    <a:pt x="181" y="539"/>
                  </a:lnTo>
                  <a:lnTo>
                    <a:pt x="228" y="477"/>
                  </a:lnTo>
                  <a:lnTo>
                    <a:pt x="254" y="444"/>
                  </a:lnTo>
                  <a:lnTo>
                    <a:pt x="278" y="409"/>
                  </a:lnTo>
                  <a:lnTo>
                    <a:pt x="302" y="367"/>
                  </a:lnTo>
                  <a:lnTo>
                    <a:pt x="322" y="326"/>
                  </a:lnTo>
                  <a:lnTo>
                    <a:pt x="340" y="282"/>
                  </a:lnTo>
                  <a:lnTo>
                    <a:pt x="355" y="231"/>
                  </a:lnTo>
                  <a:lnTo>
                    <a:pt x="364" y="179"/>
                  </a:lnTo>
                  <a:lnTo>
                    <a:pt x="367" y="119"/>
                  </a:lnTo>
                  <a:lnTo>
                    <a:pt x="364" y="75"/>
                  </a:lnTo>
                  <a:lnTo>
                    <a:pt x="358" y="39"/>
                  </a:lnTo>
                  <a:lnTo>
                    <a:pt x="349" y="12"/>
                  </a:lnTo>
                  <a:lnTo>
                    <a:pt x="343" y="7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8" y="3"/>
                  </a:lnTo>
                  <a:lnTo>
                    <a:pt x="322" y="10"/>
                  </a:lnTo>
                  <a:lnTo>
                    <a:pt x="316" y="21"/>
                  </a:lnTo>
                  <a:lnTo>
                    <a:pt x="304" y="54"/>
                  </a:lnTo>
                  <a:lnTo>
                    <a:pt x="295" y="104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5" name="Freeform 112"/>
            <p:cNvSpPr>
              <a:spLocks/>
            </p:cNvSpPr>
            <p:nvPr/>
          </p:nvSpPr>
          <p:spPr bwMode="auto">
            <a:xfrm>
              <a:off x="3378" y="3185"/>
              <a:ext cx="376" cy="396"/>
            </a:xfrm>
            <a:custGeom>
              <a:avLst/>
              <a:gdLst/>
              <a:ahLst/>
              <a:cxnLst>
                <a:cxn ang="0">
                  <a:pos x="86" y="56"/>
                </a:cxn>
                <a:cxn ang="0">
                  <a:pos x="88" y="293"/>
                </a:cxn>
                <a:cxn ang="0">
                  <a:pos x="136" y="707"/>
                </a:cxn>
                <a:cxn ang="0">
                  <a:pos x="190" y="1190"/>
                </a:cxn>
                <a:cxn ang="0">
                  <a:pos x="204" y="1562"/>
                </a:cxn>
                <a:cxn ang="0">
                  <a:pos x="183" y="1887"/>
                </a:cxn>
                <a:cxn ang="0">
                  <a:pos x="154" y="2319"/>
                </a:cxn>
                <a:cxn ang="0">
                  <a:pos x="169" y="2591"/>
                </a:cxn>
                <a:cxn ang="0">
                  <a:pos x="199" y="2754"/>
                </a:cxn>
                <a:cxn ang="0">
                  <a:pos x="249" y="2912"/>
                </a:cxn>
                <a:cxn ang="0">
                  <a:pos x="329" y="3065"/>
                </a:cxn>
                <a:cxn ang="0">
                  <a:pos x="435" y="3210"/>
                </a:cxn>
                <a:cxn ang="0">
                  <a:pos x="580" y="3349"/>
                </a:cxn>
                <a:cxn ang="0">
                  <a:pos x="739" y="3458"/>
                </a:cxn>
                <a:cxn ang="0">
                  <a:pos x="947" y="3565"/>
                </a:cxn>
                <a:cxn ang="0">
                  <a:pos x="1196" y="3663"/>
                </a:cxn>
                <a:cxn ang="0">
                  <a:pos x="1480" y="3743"/>
                </a:cxn>
                <a:cxn ang="0">
                  <a:pos x="1791" y="3799"/>
                </a:cxn>
                <a:cxn ang="0">
                  <a:pos x="2122" y="3829"/>
                </a:cxn>
                <a:cxn ang="0">
                  <a:pos x="2468" y="3825"/>
                </a:cxn>
                <a:cxn ang="0">
                  <a:pos x="2823" y="3781"/>
                </a:cxn>
                <a:cxn ang="0">
                  <a:pos x="3181" y="3690"/>
                </a:cxn>
                <a:cxn ang="0">
                  <a:pos x="3532" y="3548"/>
                </a:cxn>
                <a:cxn ang="0">
                  <a:pos x="3740" y="3444"/>
                </a:cxn>
                <a:cxn ang="0">
                  <a:pos x="3627" y="3535"/>
                </a:cxn>
                <a:cxn ang="0">
                  <a:pos x="3402" y="3669"/>
                </a:cxn>
                <a:cxn ang="0">
                  <a:pos x="3119" y="3785"/>
                </a:cxn>
                <a:cxn ang="0">
                  <a:pos x="2900" y="3850"/>
                </a:cxn>
                <a:cxn ang="0">
                  <a:pos x="2646" y="3902"/>
                </a:cxn>
                <a:cxn ang="0">
                  <a:pos x="2352" y="3941"/>
                </a:cxn>
                <a:cxn ang="0">
                  <a:pos x="2000" y="3959"/>
                </a:cxn>
                <a:cxn ang="0">
                  <a:pos x="1628" y="3944"/>
                </a:cxn>
                <a:cxn ang="0">
                  <a:pos x="1299" y="3890"/>
                </a:cxn>
                <a:cxn ang="0">
                  <a:pos x="1006" y="3805"/>
                </a:cxn>
                <a:cxn ang="0">
                  <a:pos x="755" y="3692"/>
                </a:cxn>
                <a:cxn ang="0">
                  <a:pos x="541" y="3553"/>
                </a:cxn>
                <a:cxn ang="0">
                  <a:pos x="364" y="3397"/>
                </a:cxn>
                <a:cxn ang="0">
                  <a:pos x="225" y="3221"/>
                </a:cxn>
                <a:cxn ang="0">
                  <a:pos x="118" y="3039"/>
                </a:cxn>
                <a:cxn ang="0">
                  <a:pos x="48" y="2849"/>
                </a:cxn>
                <a:cxn ang="0">
                  <a:pos x="9" y="2657"/>
                </a:cxn>
                <a:cxn ang="0">
                  <a:pos x="3" y="2417"/>
                </a:cxn>
                <a:cxn ang="0">
                  <a:pos x="32" y="2018"/>
                </a:cxn>
                <a:cxn ang="0">
                  <a:pos x="80" y="1490"/>
                </a:cxn>
                <a:cxn ang="0">
                  <a:pos x="83" y="1201"/>
                </a:cxn>
                <a:cxn ang="0">
                  <a:pos x="51" y="958"/>
                </a:cxn>
                <a:cxn ang="0">
                  <a:pos x="23" y="737"/>
                </a:cxn>
                <a:cxn ang="0">
                  <a:pos x="18" y="521"/>
                </a:cxn>
                <a:cxn ang="0">
                  <a:pos x="27" y="322"/>
                </a:cxn>
                <a:cxn ang="0">
                  <a:pos x="53" y="145"/>
                </a:cxn>
                <a:cxn ang="0">
                  <a:pos x="95" y="0"/>
                </a:cxn>
              </a:cxnLst>
              <a:rect l="0" t="0" r="r" b="b"/>
              <a:pathLst>
                <a:path w="3761" h="3959">
                  <a:moveTo>
                    <a:pt x="95" y="0"/>
                  </a:moveTo>
                  <a:lnTo>
                    <a:pt x="88" y="26"/>
                  </a:lnTo>
                  <a:lnTo>
                    <a:pt x="86" y="56"/>
                  </a:lnTo>
                  <a:lnTo>
                    <a:pt x="83" y="127"/>
                  </a:lnTo>
                  <a:lnTo>
                    <a:pt x="83" y="203"/>
                  </a:lnTo>
                  <a:lnTo>
                    <a:pt x="88" y="293"/>
                  </a:lnTo>
                  <a:lnTo>
                    <a:pt x="98" y="387"/>
                  </a:lnTo>
                  <a:lnTo>
                    <a:pt x="109" y="488"/>
                  </a:lnTo>
                  <a:lnTo>
                    <a:pt x="136" y="707"/>
                  </a:lnTo>
                  <a:lnTo>
                    <a:pt x="165" y="944"/>
                  </a:lnTo>
                  <a:lnTo>
                    <a:pt x="178" y="1067"/>
                  </a:lnTo>
                  <a:lnTo>
                    <a:pt x="190" y="1190"/>
                  </a:lnTo>
                  <a:lnTo>
                    <a:pt x="199" y="1313"/>
                  </a:lnTo>
                  <a:lnTo>
                    <a:pt x="204" y="1438"/>
                  </a:lnTo>
                  <a:lnTo>
                    <a:pt x="204" y="1562"/>
                  </a:lnTo>
                  <a:lnTo>
                    <a:pt x="199" y="1683"/>
                  </a:lnTo>
                  <a:lnTo>
                    <a:pt x="193" y="1784"/>
                  </a:lnTo>
                  <a:lnTo>
                    <a:pt x="183" y="1887"/>
                  </a:lnTo>
                  <a:lnTo>
                    <a:pt x="163" y="2101"/>
                  </a:lnTo>
                  <a:lnTo>
                    <a:pt x="157" y="2210"/>
                  </a:lnTo>
                  <a:lnTo>
                    <a:pt x="154" y="2319"/>
                  </a:lnTo>
                  <a:lnTo>
                    <a:pt x="154" y="2429"/>
                  </a:lnTo>
                  <a:lnTo>
                    <a:pt x="160" y="2538"/>
                  </a:lnTo>
                  <a:lnTo>
                    <a:pt x="169" y="2591"/>
                  </a:lnTo>
                  <a:lnTo>
                    <a:pt x="174" y="2645"/>
                  </a:lnTo>
                  <a:lnTo>
                    <a:pt x="186" y="2698"/>
                  </a:lnTo>
                  <a:lnTo>
                    <a:pt x="199" y="2754"/>
                  </a:lnTo>
                  <a:lnTo>
                    <a:pt x="213" y="2808"/>
                  </a:lnTo>
                  <a:lnTo>
                    <a:pt x="230" y="2858"/>
                  </a:lnTo>
                  <a:lnTo>
                    <a:pt x="249" y="2912"/>
                  </a:lnTo>
                  <a:lnTo>
                    <a:pt x="272" y="2961"/>
                  </a:lnTo>
                  <a:lnTo>
                    <a:pt x="299" y="3015"/>
                  </a:lnTo>
                  <a:lnTo>
                    <a:pt x="329" y="3065"/>
                  </a:lnTo>
                  <a:lnTo>
                    <a:pt x="362" y="3112"/>
                  </a:lnTo>
                  <a:lnTo>
                    <a:pt x="397" y="3163"/>
                  </a:lnTo>
                  <a:lnTo>
                    <a:pt x="435" y="3210"/>
                  </a:lnTo>
                  <a:lnTo>
                    <a:pt x="479" y="3258"/>
                  </a:lnTo>
                  <a:lnTo>
                    <a:pt x="527" y="3305"/>
                  </a:lnTo>
                  <a:lnTo>
                    <a:pt x="580" y="3349"/>
                  </a:lnTo>
                  <a:lnTo>
                    <a:pt x="627" y="3385"/>
                  </a:lnTo>
                  <a:lnTo>
                    <a:pt x="681" y="3423"/>
                  </a:lnTo>
                  <a:lnTo>
                    <a:pt x="739" y="3458"/>
                  </a:lnTo>
                  <a:lnTo>
                    <a:pt x="804" y="3497"/>
                  </a:lnTo>
                  <a:lnTo>
                    <a:pt x="873" y="3532"/>
                  </a:lnTo>
                  <a:lnTo>
                    <a:pt x="947" y="3565"/>
                  </a:lnTo>
                  <a:lnTo>
                    <a:pt x="1027" y="3601"/>
                  </a:lnTo>
                  <a:lnTo>
                    <a:pt x="1110" y="3630"/>
                  </a:lnTo>
                  <a:lnTo>
                    <a:pt x="1196" y="3663"/>
                  </a:lnTo>
                  <a:lnTo>
                    <a:pt x="1287" y="3690"/>
                  </a:lnTo>
                  <a:lnTo>
                    <a:pt x="1382" y="3716"/>
                  </a:lnTo>
                  <a:lnTo>
                    <a:pt x="1480" y="3743"/>
                  </a:lnTo>
                  <a:lnTo>
                    <a:pt x="1580" y="3764"/>
                  </a:lnTo>
                  <a:lnTo>
                    <a:pt x="1684" y="3785"/>
                  </a:lnTo>
                  <a:lnTo>
                    <a:pt x="1791" y="3799"/>
                  </a:lnTo>
                  <a:lnTo>
                    <a:pt x="1900" y="3814"/>
                  </a:lnTo>
                  <a:lnTo>
                    <a:pt x="2009" y="3823"/>
                  </a:lnTo>
                  <a:lnTo>
                    <a:pt x="2122" y="3829"/>
                  </a:lnTo>
                  <a:lnTo>
                    <a:pt x="2237" y="3832"/>
                  </a:lnTo>
                  <a:lnTo>
                    <a:pt x="2352" y="3832"/>
                  </a:lnTo>
                  <a:lnTo>
                    <a:pt x="2468" y="3825"/>
                  </a:lnTo>
                  <a:lnTo>
                    <a:pt x="2586" y="3814"/>
                  </a:lnTo>
                  <a:lnTo>
                    <a:pt x="2704" y="3799"/>
                  </a:lnTo>
                  <a:lnTo>
                    <a:pt x="2823" y="3781"/>
                  </a:lnTo>
                  <a:lnTo>
                    <a:pt x="2941" y="3757"/>
                  </a:lnTo>
                  <a:lnTo>
                    <a:pt x="3060" y="3725"/>
                  </a:lnTo>
                  <a:lnTo>
                    <a:pt x="3181" y="3690"/>
                  </a:lnTo>
                  <a:lnTo>
                    <a:pt x="3299" y="3648"/>
                  </a:lnTo>
                  <a:lnTo>
                    <a:pt x="3415" y="3604"/>
                  </a:lnTo>
                  <a:lnTo>
                    <a:pt x="3532" y="3548"/>
                  </a:lnTo>
                  <a:lnTo>
                    <a:pt x="3646" y="3488"/>
                  </a:lnTo>
                  <a:lnTo>
                    <a:pt x="3761" y="3423"/>
                  </a:lnTo>
                  <a:lnTo>
                    <a:pt x="3740" y="3444"/>
                  </a:lnTo>
                  <a:lnTo>
                    <a:pt x="3713" y="3467"/>
                  </a:lnTo>
                  <a:lnTo>
                    <a:pt x="3678" y="3497"/>
                  </a:lnTo>
                  <a:lnTo>
                    <a:pt x="3627" y="3535"/>
                  </a:lnTo>
                  <a:lnTo>
                    <a:pt x="3566" y="3577"/>
                  </a:lnTo>
                  <a:lnTo>
                    <a:pt x="3492" y="3621"/>
                  </a:lnTo>
                  <a:lnTo>
                    <a:pt x="3402" y="3669"/>
                  </a:lnTo>
                  <a:lnTo>
                    <a:pt x="3299" y="3716"/>
                  </a:lnTo>
                  <a:lnTo>
                    <a:pt x="3184" y="3764"/>
                  </a:lnTo>
                  <a:lnTo>
                    <a:pt x="3119" y="3785"/>
                  </a:lnTo>
                  <a:lnTo>
                    <a:pt x="3051" y="3808"/>
                  </a:lnTo>
                  <a:lnTo>
                    <a:pt x="2977" y="3829"/>
                  </a:lnTo>
                  <a:lnTo>
                    <a:pt x="2900" y="3850"/>
                  </a:lnTo>
                  <a:lnTo>
                    <a:pt x="2820" y="3867"/>
                  </a:lnTo>
                  <a:lnTo>
                    <a:pt x="2734" y="3885"/>
                  </a:lnTo>
                  <a:lnTo>
                    <a:pt x="2646" y="3902"/>
                  </a:lnTo>
                  <a:lnTo>
                    <a:pt x="2554" y="3918"/>
                  </a:lnTo>
                  <a:lnTo>
                    <a:pt x="2453" y="3929"/>
                  </a:lnTo>
                  <a:lnTo>
                    <a:pt x="2352" y="3941"/>
                  </a:lnTo>
                  <a:lnTo>
                    <a:pt x="2246" y="3950"/>
                  </a:lnTo>
                  <a:lnTo>
                    <a:pt x="2133" y="3955"/>
                  </a:lnTo>
                  <a:lnTo>
                    <a:pt x="2000" y="3959"/>
                  </a:lnTo>
                  <a:lnTo>
                    <a:pt x="1870" y="3959"/>
                  </a:lnTo>
                  <a:lnTo>
                    <a:pt x="1749" y="3953"/>
                  </a:lnTo>
                  <a:lnTo>
                    <a:pt x="1628" y="3944"/>
                  </a:lnTo>
                  <a:lnTo>
                    <a:pt x="1515" y="3932"/>
                  </a:lnTo>
                  <a:lnTo>
                    <a:pt x="1403" y="3915"/>
                  </a:lnTo>
                  <a:lnTo>
                    <a:pt x="1299" y="3890"/>
                  </a:lnTo>
                  <a:lnTo>
                    <a:pt x="1196" y="3867"/>
                  </a:lnTo>
                  <a:lnTo>
                    <a:pt x="1101" y="3837"/>
                  </a:lnTo>
                  <a:lnTo>
                    <a:pt x="1006" y="3805"/>
                  </a:lnTo>
                  <a:lnTo>
                    <a:pt x="920" y="3769"/>
                  </a:lnTo>
                  <a:lnTo>
                    <a:pt x="834" y="3734"/>
                  </a:lnTo>
                  <a:lnTo>
                    <a:pt x="755" y="3692"/>
                  </a:lnTo>
                  <a:lnTo>
                    <a:pt x="681" y="3648"/>
                  </a:lnTo>
                  <a:lnTo>
                    <a:pt x="609" y="3604"/>
                  </a:lnTo>
                  <a:lnTo>
                    <a:pt x="541" y="3553"/>
                  </a:lnTo>
                  <a:lnTo>
                    <a:pt x="479" y="3504"/>
                  </a:lnTo>
                  <a:lnTo>
                    <a:pt x="420" y="3450"/>
                  </a:lnTo>
                  <a:lnTo>
                    <a:pt x="364" y="3397"/>
                  </a:lnTo>
                  <a:lnTo>
                    <a:pt x="314" y="3340"/>
                  </a:lnTo>
                  <a:lnTo>
                    <a:pt x="267" y="3281"/>
                  </a:lnTo>
                  <a:lnTo>
                    <a:pt x="225" y="3221"/>
                  </a:lnTo>
                  <a:lnTo>
                    <a:pt x="183" y="3163"/>
                  </a:lnTo>
                  <a:lnTo>
                    <a:pt x="151" y="3100"/>
                  </a:lnTo>
                  <a:lnTo>
                    <a:pt x="118" y="3039"/>
                  </a:lnTo>
                  <a:lnTo>
                    <a:pt x="92" y="2977"/>
                  </a:lnTo>
                  <a:lnTo>
                    <a:pt x="68" y="2914"/>
                  </a:lnTo>
                  <a:lnTo>
                    <a:pt x="48" y="2849"/>
                  </a:lnTo>
                  <a:lnTo>
                    <a:pt x="30" y="2787"/>
                  </a:lnTo>
                  <a:lnTo>
                    <a:pt x="18" y="2722"/>
                  </a:lnTo>
                  <a:lnTo>
                    <a:pt x="9" y="2657"/>
                  </a:lnTo>
                  <a:lnTo>
                    <a:pt x="3" y="2594"/>
                  </a:lnTo>
                  <a:lnTo>
                    <a:pt x="0" y="2509"/>
                  </a:lnTo>
                  <a:lnTo>
                    <a:pt x="3" y="2417"/>
                  </a:lnTo>
                  <a:lnTo>
                    <a:pt x="6" y="2322"/>
                  </a:lnTo>
                  <a:lnTo>
                    <a:pt x="15" y="2225"/>
                  </a:lnTo>
                  <a:lnTo>
                    <a:pt x="32" y="2018"/>
                  </a:lnTo>
                  <a:lnTo>
                    <a:pt x="53" y="1804"/>
                  </a:lnTo>
                  <a:lnTo>
                    <a:pt x="74" y="1594"/>
                  </a:lnTo>
                  <a:lnTo>
                    <a:pt x="80" y="1490"/>
                  </a:lnTo>
                  <a:lnTo>
                    <a:pt x="83" y="1390"/>
                  </a:lnTo>
                  <a:lnTo>
                    <a:pt x="86" y="1295"/>
                  </a:lnTo>
                  <a:lnTo>
                    <a:pt x="83" y="1201"/>
                  </a:lnTo>
                  <a:lnTo>
                    <a:pt x="74" y="1115"/>
                  </a:lnTo>
                  <a:lnTo>
                    <a:pt x="62" y="1035"/>
                  </a:lnTo>
                  <a:lnTo>
                    <a:pt x="51" y="958"/>
                  </a:lnTo>
                  <a:lnTo>
                    <a:pt x="39" y="884"/>
                  </a:lnTo>
                  <a:lnTo>
                    <a:pt x="30" y="811"/>
                  </a:lnTo>
                  <a:lnTo>
                    <a:pt x="23" y="737"/>
                  </a:lnTo>
                  <a:lnTo>
                    <a:pt x="21" y="663"/>
                  </a:lnTo>
                  <a:lnTo>
                    <a:pt x="18" y="591"/>
                  </a:lnTo>
                  <a:lnTo>
                    <a:pt x="18" y="521"/>
                  </a:lnTo>
                  <a:lnTo>
                    <a:pt x="18" y="452"/>
                  </a:lnTo>
                  <a:lnTo>
                    <a:pt x="21" y="387"/>
                  </a:lnTo>
                  <a:lnTo>
                    <a:pt x="27" y="322"/>
                  </a:lnTo>
                  <a:lnTo>
                    <a:pt x="35" y="260"/>
                  </a:lnTo>
                  <a:lnTo>
                    <a:pt x="44" y="201"/>
                  </a:lnTo>
                  <a:lnTo>
                    <a:pt x="53" y="145"/>
                  </a:lnTo>
                  <a:lnTo>
                    <a:pt x="65" y="91"/>
                  </a:lnTo>
                  <a:lnTo>
                    <a:pt x="80" y="4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6" name="Freeform 113"/>
            <p:cNvSpPr>
              <a:spLocks/>
            </p:cNvSpPr>
            <p:nvPr/>
          </p:nvSpPr>
          <p:spPr bwMode="auto">
            <a:xfrm>
              <a:off x="3645" y="3298"/>
              <a:ext cx="77" cy="28"/>
            </a:xfrm>
            <a:custGeom>
              <a:avLst/>
              <a:gdLst/>
              <a:ahLst/>
              <a:cxnLst>
                <a:cxn ang="0">
                  <a:pos x="80" y="20"/>
                </a:cxn>
                <a:cxn ang="0">
                  <a:pos x="119" y="11"/>
                </a:cxn>
                <a:cxn ang="0">
                  <a:pos x="159" y="6"/>
                </a:cxn>
                <a:cxn ang="0">
                  <a:pos x="201" y="3"/>
                </a:cxn>
                <a:cxn ang="0">
                  <a:pos x="249" y="0"/>
                </a:cxn>
                <a:cxn ang="0">
                  <a:pos x="293" y="0"/>
                </a:cxn>
                <a:cxn ang="0">
                  <a:pos x="340" y="3"/>
                </a:cxn>
                <a:cxn ang="0">
                  <a:pos x="391" y="9"/>
                </a:cxn>
                <a:cxn ang="0">
                  <a:pos x="438" y="18"/>
                </a:cxn>
                <a:cxn ang="0">
                  <a:pos x="486" y="32"/>
                </a:cxn>
                <a:cxn ang="0">
                  <a:pos x="530" y="48"/>
                </a:cxn>
                <a:cxn ang="0">
                  <a:pos x="577" y="68"/>
                </a:cxn>
                <a:cxn ang="0">
                  <a:pos x="619" y="94"/>
                </a:cxn>
                <a:cxn ang="0">
                  <a:pos x="660" y="124"/>
                </a:cxn>
                <a:cxn ang="0">
                  <a:pos x="695" y="157"/>
                </a:cxn>
                <a:cxn ang="0">
                  <a:pos x="731" y="198"/>
                </a:cxn>
                <a:cxn ang="0">
                  <a:pos x="761" y="243"/>
                </a:cxn>
                <a:cxn ang="0">
                  <a:pos x="770" y="260"/>
                </a:cxn>
                <a:cxn ang="0">
                  <a:pos x="772" y="273"/>
                </a:cxn>
                <a:cxn ang="0">
                  <a:pos x="772" y="275"/>
                </a:cxn>
                <a:cxn ang="0">
                  <a:pos x="770" y="278"/>
                </a:cxn>
                <a:cxn ang="0">
                  <a:pos x="767" y="278"/>
                </a:cxn>
                <a:cxn ang="0">
                  <a:pos x="761" y="278"/>
                </a:cxn>
                <a:cxn ang="0">
                  <a:pos x="740" y="269"/>
                </a:cxn>
                <a:cxn ang="0">
                  <a:pos x="714" y="248"/>
                </a:cxn>
                <a:cxn ang="0">
                  <a:pos x="675" y="222"/>
                </a:cxn>
                <a:cxn ang="0">
                  <a:pos x="624" y="178"/>
                </a:cxn>
                <a:cxn ang="0">
                  <a:pos x="603" y="162"/>
                </a:cxn>
                <a:cxn ang="0">
                  <a:pos x="583" y="150"/>
                </a:cxn>
                <a:cxn ang="0">
                  <a:pos x="533" y="124"/>
                </a:cxn>
                <a:cxn ang="0">
                  <a:pos x="479" y="101"/>
                </a:cxn>
                <a:cxn ang="0">
                  <a:pos x="421" y="83"/>
                </a:cxn>
                <a:cxn ang="0">
                  <a:pos x="361" y="71"/>
                </a:cxn>
                <a:cxn ang="0">
                  <a:pos x="299" y="62"/>
                </a:cxn>
                <a:cxn ang="0">
                  <a:pos x="240" y="57"/>
                </a:cxn>
                <a:cxn ang="0">
                  <a:pos x="184" y="57"/>
                </a:cxn>
                <a:cxn ang="0">
                  <a:pos x="82" y="59"/>
                </a:cxn>
                <a:cxn ang="0">
                  <a:pos x="42" y="59"/>
                </a:cxn>
                <a:cxn ang="0">
                  <a:pos x="15" y="57"/>
                </a:cxn>
                <a:cxn ang="0">
                  <a:pos x="6" y="57"/>
                </a:cxn>
                <a:cxn ang="0">
                  <a:pos x="0" y="53"/>
                </a:cxn>
                <a:cxn ang="0">
                  <a:pos x="0" y="50"/>
                </a:cxn>
                <a:cxn ang="0">
                  <a:pos x="3" y="44"/>
                </a:cxn>
                <a:cxn ang="0">
                  <a:pos x="29" y="36"/>
                </a:cxn>
                <a:cxn ang="0">
                  <a:pos x="80" y="20"/>
                </a:cxn>
              </a:cxnLst>
              <a:rect l="0" t="0" r="r" b="b"/>
              <a:pathLst>
                <a:path w="772" h="278">
                  <a:moveTo>
                    <a:pt x="80" y="20"/>
                  </a:moveTo>
                  <a:lnTo>
                    <a:pt x="119" y="11"/>
                  </a:lnTo>
                  <a:lnTo>
                    <a:pt x="159" y="6"/>
                  </a:lnTo>
                  <a:lnTo>
                    <a:pt x="201" y="3"/>
                  </a:lnTo>
                  <a:lnTo>
                    <a:pt x="249" y="0"/>
                  </a:lnTo>
                  <a:lnTo>
                    <a:pt x="293" y="0"/>
                  </a:lnTo>
                  <a:lnTo>
                    <a:pt x="340" y="3"/>
                  </a:lnTo>
                  <a:lnTo>
                    <a:pt x="391" y="9"/>
                  </a:lnTo>
                  <a:lnTo>
                    <a:pt x="438" y="18"/>
                  </a:lnTo>
                  <a:lnTo>
                    <a:pt x="486" y="32"/>
                  </a:lnTo>
                  <a:lnTo>
                    <a:pt x="530" y="48"/>
                  </a:lnTo>
                  <a:lnTo>
                    <a:pt x="577" y="68"/>
                  </a:lnTo>
                  <a:lnTo>
                    <a:pt x="619" y="94"/>
                  </a:lnTo>
                  <a:lnTo>
                    <a:pt x="660" y="124"/>
                  </a:lnTo>
                  <a:lnTo>
                    <a:pt x="695" y="157"/>
                  </a:lnTo>
                  <a:lnTo>
                    <a:pt x="731" y="198"/>
                  </a:lnTo>
                  <a:lnTo>
                    <a:pt x="761" y="243"/>
                  </a:lnTo>
                  <a:lnTo>
                    <a:pt x="770" y="260"/>
                  </a:lnTo>
                  <a:lnTo>
                    <a:pt x="772" y="273"/>
                  </a:lnTo>
                  <a:lnTo>
                    <a:pt x="772" y="275"/>
                  </a:lnTo>
                  <a:lnTo>
                    <a:pt x="770" y="278"/>
                  </a:lnTo>
                  <a:lnTo>
                    <a:pt x="767" y="278"/>
                  </a:lnTo>
                  <a:lnTo>
                    <a:pt x="761" y="278"/>
                  </a:lnTo>
                  <a:lnTo>
                    <a:pt x="740" y="269"/>
                  </a:lnTo>
                  <a:lnTo>
                    <a:pt x="714" y="248"/>
                  </a:lnTo>
                  <a:lnTo>
                    <a:pt x="675" y="222"/>
                  </a:lnTo>
                  <a:lnTo>
                    <a:pt x="624" y="178"/>
                  </a:lnTo>
                  <a:lnTo>
                    <a:pt x="603" y="162"/>
                  </a:lnTo>
                  <a:lnTo>
                    <a:pt x="583" y="150"/>
                  </a:lnTo>
                  <a:lnTo>
                    <a:pt x="533" y="124"/>
                  </a:lnTo>
                  <a:lnTo>
                    <a:pt x="479" y="101"/>
                  </a:lnTo>
                  <a:lnTo>
                    <a:pt x="421" y="83"/>
                  </a:lnTo>
                  <a:lnTo>
                    <a:pt x="361" y="71"/>
                  </a:lnTo>
                  <a:lnTo>
                    <a:pt x="299" y="62"/>
                  </a:lnTo>
                  <a:lnTo>
                    <a:pt x="240" y="57"/>
                  </a:lnTo>
                  <a:lnTo>
                    <a:pt x="184" y="57"/>
                  </a:lnTo>
                  <a:lnTo>
                    <a:pt x="82" y="59"/>
                  </a:lnTo>
                  <a:lnTo>
                    <a:pt x="42" y="59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29" y="36"/>
                  </a:lnTo>
                  <a:lnTo>
                    <a:pt x="80" y="20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7" name="Freeform 114"/>
            <p:cNvSpPr>
              <a:spLocks/>
            </p:cNvSpPr>
            <p:nvPr/>
          </p:nvSpPr>
          <p:spPr bwMode="auto">
            <a:xfrm>
              <a:off x="3409" y="3296"/>
              <a:ext cx="78" cy="27"/>
            </a:xfrm>
            <a:custGeom>
              <a:avLst/>
              <a:gdLst/>
              <a:ahLst/>
              <a:cxnLst>
                <a:cxn ang="0">
                  <a:pos x="698" y="30"/>
                </a:cxn>
                <a:cxn ang="0">
                  <a:pos x="663" y="18"/>
                </a:cxn>
                <a:cxn ang="0">
                  <a:pos x="621" y="11"/>
                </a:cxn>
                <a:cxn ang="0">
                  <a:pos x="577" y="6"/>
                </a:cxn>
                <a:cxn ang="0">
                  <a:pos x="533" y="3"/>
                </a:cxn>
                <a:cxn ang="0">
                  <a:pos x="485" y="0"/>
                </a:cxn>
                <a:cxn ang="0">
                  <a:pos x="438" y="3"/>
                </a:cxn>
                <a:cxn ang="0">
                  <a:pos x="391" y="6"/>
                </a:cxn>
                <a:cxn ang="0">
                  <a:pos x="340" y="15"/>
                </a:cxn>
                <a:cxn ang="0">
                  <a:pos x="293" y="27"/>
                </a:cxn>
                <a:cxn ang="0">
                  <a:pos x="249" y="41"/>
                </a:cxn>
                <a:cxn ang="0">
                  <a:pos x="201" y="62"/>
                </a:cxn>
                <a:cxn ang="0">
                  <a:pos x="159" y="86"/>
                </a:cxn>
                <a:cxn ang="0">
                  <a:pos x="119" y="113"/>
                </a:cxn>
                <a:cxn ang="0">
                  <a:pos x="80" y="148"/>
                </a:cxn>
                <a:cxn ang="0">
                  <a:pos x="45" y="187"/>
                </a:cxn>
                <a:cxn ang="0">
                  <a:pos x="12" y="229"/>
                </a:cxn>
                <a:cxn ang="0">
                  <a:pos x="3" y="246"/>
                </a:cxn>
                <a:cxn ang="0">
                  <a:pos x="0" y="257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6" y="266"/>
                </a:cxn>
                <a:cxn ang="0">
                  <a:pos x="12" y="266"/>
                </a:cxn>
                <a:cxn ang="0">
                  <a:pos x="29" y="257"/>
                </a:cxn>
                <a:cxn ang="0">
                  <a:pos x="59" y="240"/>
                </a:cxn>
                <a:cxn ang="0">
                  <a:pos x="101" y="210"/>
                </a:cxn>
                <a:cxn ang="0">
                  <a:pos x="151" y="169"/>
                </a:cxn>
                <a:cxn ang="0">
                  <a:pos x="171" y="157"/>
                </a:cxn>
                <a:cxn ang="0">
                  <a:pos x="192" y="143"/>
                </a:cxn>
                <a:cxn ang="0">
                  <a:pos x="242" y="118"/>
                </a:cxn>
                <a:cxn ang="0">
                  <a:pos x="298" y="97"/>
                </a:cxn>
                <a:cxn ang="0">
                  <a:pos x="358" y="80"/>
                </a:cxn>
                <a:cxn ang="0">
                  <a:pos x="417" y="69"/>
                </a:cxn>
                <a:cxn ang="0">
                  <a:pos x="479" y="62"/>
                </a:cxn>
                <a:cxn ang="0">
                  <a:pos x="538" y="59"/>
                </a:cxn>
                <a:cxn ang="0">
                  <a:pos x="595" y="62"/>
                </a:cxn>
                <a:cxn ang="0">
                  <a:pos x="695" y="69"/>
                </a:cxn>
                <a:cxn ang="0">
                  <a:pos x="733" y="69"/>
                </a:cxn>
                <a:cxn ang="0">
                  <a:pos x="763" y="69"/>
                </a:cxn>
                <a:cxn ang="0">
                  <a:pos x="772" y="65"/>
                </a:cxn>
                <a:cxn ang="0">
                  <a:pos x="779" y="62"/>
                </a:cxn>
                <a:cxn ang="0">
                  <a:pos x="779" y="59"/>
                </a:cxn>
                <a:cxn ang="0">
                  <a:pos x="772" y="57"/>
                </a:cxn>
                <a:cxn ang="0">
                  <a:pos x="749" y="45"/>
                </a:cxn>
                <a:cxn ang="0">
                  <a:pos x="698" y="30"/>
                </a:cxn>
              </a:cxnLst>
              <a:rect l="0" t="0" r="r" b="b"/>
              <a:pathLst>
                <a:path w="779" h="266">
                  <a:moveTo>
                    <a:pt x="698" y="30"/>
                  </a:moveTo>
                  <a:lnTo>
                    <a:pt x="663" y="18"/>
                  </a:lnTo>
                  <a:lnTo>
                    <a:pt x="621" y="11"/>
                  </a:lnTo>
                  <a:lnTo>
                    <a:pt x="577" y="6"/>
                  </a:lnTo>
                  <a:lnTo>
                    <a:pt x="533" y="3"/>
                  </a:lnTo>
                  <a:lnTo>
                    <a:pt x="485" y="0"/>
                  </a:lnTo>
                  <a:lnTo>
                    <a:pt x="438" y="3"/>
                  </a:lnTo>
                  <a:lnTo>
                    <a:pt x="391" y="6"/>
                  </a:lnTo>
                  <a:lnTo>
                    <a:pt x="340" y="15"/>
                  </a:lnTo>
                  <a:lnTo>
                    <a:pt x="293" y="27"/>
                  </a:lnTo>
                  <a:lnTo>
                    <a:pt x="249" y="41"/>
                  </a:lnTo>
                  <a:lnTo>
                    <a:pt x="201" y="62"/>
                  </a:lnTo>
                  <a:lnTo>
                    <a:pt x="159" y="86"/>
                  </a:lnTo>
                  <a:lnTo>
                    <a:pt x="119" y="113"/>
                  </a:lnTo>
                  <a:lnTo>
                    <a:pt x="80" y="148"/>
                  </a:lnTo>
                  <a:lnTo>
                    <a:pt x="45" y="187"/>
                  </a:lnTo>
                  <a:lnTo>
                    <a:pt x="12" y="229"/>
                  </a:lnTo>
                  <a:lnTo>
                    <a:pt x="3" y="246"/>
                  </a:lnTo>
                  <a:lnTo>
                    <a:pt x="0" y="257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6" y="266"/>
                  </a:lnTo>
                  <a:lnTo>
                    <a:pt x="12" y="266"/>
                  </a:lnTo>
                  <a:lnTo>
                    <a:pt x="29" y="257"/>
                  </a:lnTo>
                  <a:lnTo>
                    <a:pt x="59" y="240"/>
                  </a:lnTo>
                  <a:lnTo>
                    <a:pt x="101" y="210"/>
                  </a:lnTo>
                  <a:lnTo>
                    <a:pt x="151" y="169"/>
                  </a:lnTo>
                  <a:lnTo>
                    <a:pt x="171" y="157"/>
                  </a:lnTo>
                  <a:lnTo>
                    <a:pt x="192" y="143"/>
                  </a:lnTo>
                  <a:lnTo>
                    <a:pt x="242" y="118"/>
                  </a:lnTo>
                  <a:lnTo>
                    <a:pt x="298" y="97"/>
                  </a:lnTo>
                  <a:lnTo>
                    <a:pt x="358" y="80"/>
                  </a:lnTo>
                  <a:lnTo>
                    <a:pt x="417" y="69"/>
                  </a:lnTo>
                  <a:lnTo>
                    <a:pt x="479" y="62"/>
                  </a:lnTo>
                  <a:lnTo>
                    <a:pt x="538" y="59"/>
                  </a:lnTo>
                  <a:lnTo>
                    <a:pt x="595" y="62"/>
                  </a:lnTo>
                  <a:lnTo>
                    <a:pt x="695" y="69"/>
                  </a:lnTo>
                  <a:lnTo>
                    <a:pt x="733" y="69"/>
                  </a:lnTo>
                  <a:lnTo>
                    <a:pt x="763" y="69"/>
                  </a:lnTo>
                  <a:lnTo>
                    <a:pt x="772" y="65"/>
                  </a:lnTo>
                  <a:lnTo>
                    <a:pt x="779" y="62"/>
                  </a:lnTo>
                  <a:lnTo>
                    <a:pt x="779" y="59"/>
                  </a:lnTo>
                  <a:lnTo>
                    <a:pt x="772" y="57"/>
                  </a:lnTo>
                  <a:lnTo>
                    <a:pt x="749" y="45"/>
                  </a:lnTo>
                  <a:lnTo>
                    <a:pt x="698" y="30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8" name="Freeform 115"/>
            <p:cNvSpPr>
              <a:spLocks/>
            </p:cNvSpPr>
            <p:nvPr/>
          </p:nvSpPr>
          <p:spPr bwMode="auto">
            <a:xfrm>
              <a:off x="3654" y="3398"/>
              <a:ext cx="33" cy="60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78" y="4"/>
                </a:cxn>
                <a:cxn ang="0">
                  <a:pos x="195" y="6"/>
                </a:cxn>
                <a:cxn ang="0">
                  <a:pos x="210" y="15"/>
                </a:cxn>
                <a:cxn ang="0">
                  <a:pos x="225" y="23"/>
                </a:cxn>
                <a:cxn ang="0">
                  <a:pos x="239" y="39"/>
                </a:cxn>
                <a:cxn ang="0">
                  <a:pos x="251" y="56"/>
                </a:cxn>
                <a:cxn ang="0">
                  <a:pos x="264" y="74"/>
                </a:cxn>
                <a:cxn ang="0">
                  <a:pos x="275" y="95"/>
                </a:cxn>
                <a:cxn ang="0">
                  <a:pos x="292" y="139"/>
                </a:cxn>
                <a:cxn ang="0">
                  <a:pos x="308" y="192"/>
                </a:cxn>
                <a:cxn ang="0">
                  <a:pos x="320" y="248"/>
                </a:cxn>
                <a:cxn ang="0">
                  <a:pos x="325" y="306"/>
                </a:cxn>
                <a:cxn ang="0">
                  <a:pos x="325" y="364"/>
                </a:cxn>
                <a:cxn ang="0">
                  <a:pos x="322" y="417"/>
                </a:cxn>
                <a:cxn ang="0">
                  <a:pos x="311" y="471"/>
                </a:cxn>
                <a:cxn ang="0">
                  <a:pos x="304" y="494"/>
                </a:cxn>
                <a:cxn ang="0">
                  <a:pos x="296" y="515"/>
                </a:cxn>
                <a:cxn ang="0">
                  <a:pos x="283" y="536"/>
                </a:cxn>
                <a:cxn ang="0">
                  <a:pos x="272" y="553"/>
                </a:cxn>
                <a:cxn ang="0">
                  <a:pos x="260" y="569"/>
                </a:cxn>
                <a:cxn ang="0">
                  <a:pos x="245" y="583"/>
                </a:cxn>
                <a:cxn ang="0">
                  <a:pos x="227" y="592"/>
                </a:cxn>
                <a:cxn ang="0">
                  <a:pos x="210" y="598"/>
                </a:cxn>
                <a:cxn ang="0">
                  <a:pos x="189" y="604"/>
                </a:cxn>
                <a:cxn ang="0">
                  <a:pos x="165" y="604"/>
                </a:cxn>
                <a:cxn ang="0">
                  <a:pos x="141" y="601"/>
                </a:cxn>
                <a:cxn ang="0">
                  <a:pos x="121" y="595"/>
                </a:cxn>
                <a:cxn ang="0">
                  <a:pos x="104" y="583"/>
                </a:cxn>
                <a:cxn ang="0">
                  <a:pos x="85" y="571"/>
                </a:cxn>
                <a:cxn ang="0">
                  <a:pos x="71" y="559"/>
                </a:cxn>
                <a:cxn ang="0">
                  <a:pos x="56" y="541"/>
                </a:cxn>
                <a:cxn ang="0">
                  <a:pos x="44" y="524"/>
                </a:cxn>
                <a:cxn ang="0">
                  <a:pos x="32" y="503"/>
                </a:cxn>
                <a:cxn ang="0">
                  <a:pos x="23" y="480"/>
                </a:cxn>
                <a:cxn ang="0">
                  <a:pos x="18" y="455"/>
                </a:cxn>
                <a:cxn ang="0">
                  <a:pos x="6" y="406"/>
                </a:cxn>
                <a:cxn ang="0">
                  <a:pos x="0" y="352"/>
                </a:cxn>
                <a:cxn ang="0">
                  <a:pos x="0" y="299"/>
                </a:cxn>
                <a:cxn ang="0">
                  <a:pos x="6" y="243"/>
                </a:cxn>
                <a:cxn ang="0">
                  <a:pos x="18" y="190"/>
                </a:cxn>
                <a:cxn ang="0">
                  <a:pos x="32" y="139"/>
                </a:cxn>
                <a:cxn ang="0">
                  <a:pos x="50" y="95"/>
                </a:cxn>
                <a:cxn ang="0">
                  <a:pos x="62" y="77"/>
                </a:cxn>
                <a:cxn ang="0">
                  <a:pos x="74" y="60"/>
                </a:cxn>
                <a:cxn ang="0">
                  <a:pos x="85" y="41"/>
                </a:cxn>
                <a:cxn ang="0">
                  <a:pos x="100" y="30"/>
                </a:cxn>
                <a:cxn ang="0">
                  <a:pos x="113" y="18"/>
                </a:cxn>
                <a:cxn ang="0">
                  <a:pos x="130" y="9"/>
                </a:cxn>
                <a:cxn ang="0">
                  <a:pos x="145" y="4"/>
                </a:cxn>
                <a:cxn ang="0">
                  <a:pos x="162" y="0"/>
                </a:cxn>
              </a:cxnLst>
              <a:rect l="0" t="0" r="r" b="b"/>
              <a:pathLst>
                <a:path w="325" h="604">
                  <a:moveTo>
                    <a:pt x="162" y="0"/>
                  </a:moveTo>
                  <a:lnTo>
                    <a:pt x="178" y="4"/>
                  </a:lnTo>
                  <a:lnTo>
                    <a:pt x="195" y="6"/>
                  </a:lnTo>
                  <a:lnTo>
                    <a:pt x="210" y="15"/>
                  </a:lnTo>
                  <a:lnTo>
                    <a:pt x="225" y="23"/>
                  </a:lnTo>
                  <a:lnTo>
                    <a:pt x="239" y="39"/>
                  </a:lnTo>
                  <a:lnTo>
                    <a:pt x="251" y="56"/>
                  </a:lnTo>
                  <a:lnTo>
                    <a:pt x="264" y="74"/>
                  </a:lnTo>
                  <a:lnTo>
                    <a:pt x="275" y="95"/>
                  </a:lnTo>
                  <a:lnTo>
                    <a:pt x="292" y="139"/>
                  </a:lnTo>
                  <a:lnTo>
                    <a:pt x="308" y="192"/>
                  </a:lnTo>
                  <a:lnTo>
                    <a:pt x="320" y="248"/>
                  </a:lnTo>
                  <a:lnTo>
                    <a:pt x="325" y="306"/>
                  </a:lnTo>
                  <a:lnTo>
                    <a:pt x="325" y="364"/>
                  </a:lnTo>
                  <a:lnTo>
                    <a:pt x="322" y="417"/>
                  </a:lnTo>
                  <a:lnTo>
                    <a:pt x="311" y="471"/>
                  </a:lnTo>
                  <a:lnTo>
                    <a:pt x="304" y="494"/>
                  </a:lnTo>
                  <a:lnTo>
                    <a:pt x="296" y="515"/>
                  </a:lnTo>
                  <a:lnTo>
                    <a:pt x="283" y="536"/>
                  </a:lnTo>
                  <a:lnTo>
                    <a:pt x="272" y="553"/>
                  </a:lnTo>
                  <a:lnTo>
                    <a:pt x="260" y="569"/>
                  </a:lnTo>
                  <a:lnTo>
                    <a:pt x="245" y="583"/>
                  </a:lnTo>
                  <a:lnTo>
                    <a:pt x="227" y="592"/>
                  </a:lnTo>
                  <a:lnTo>
                    <a:pt x="210" y="598"/>
                  </a:lnTo>
                  <a:lnTo>
                    <a:pt x="189" y="604"/>
                  </a:lnTo>
                  <a:lnTo>
                    <a:pt x="165" y="604"/>
                  </a:lnTo>
                  <a:lnTo>
                    <a:pt x="141" y="601"/>
                  </a:lnTo>
                  <a:lnTo>
                    <a:pt x="121" y="595"/>
                  </a:lnTo>
                  <a:lnTo>
                    <a:pt x="104" y="583"/>
                  </a:lnTo>
                  <a:lnTo>
                    <a:pt x="85" y="571"/>
                  </a:lnTo>
                  <a:lnTo>
                    <a:pt x="71" y="559"/>
                  </a:lnTo>
                  <a:lnTo>
                    <a:pt x="56" y="541"/>
                  </a:lnTo>
                  <a:lnTo>
                    <a:pt x="44" y="524"/>
                  </a:lnTo>
                  <a:lnTo>
                    <a:pt x="32" y="503"/>
                  </a:lnTo>
                  <a:lnTo>
                    <a:pt x="23" y="480"/>
                  </a:lnTo>
                  <a:lnTo>
                    <a:pt x="18" y="455"/>
                  </a:lnTo>
                  <a:lnTo>
                    <a:pt x="6" y="406"/>
                  </a:lnTo>
                  <a:lnTo>
                    <a:pt x="0" y="352"/>
                  </a:lnTo>
                  <a:lnTo>
                    <a:pt x="0" y="299"/>
                  </a:lnTo>
                  <a:lnTo>
                    <a:pt x="6" y="243"/>
                  </a:lnTo>
                  <a:lnTo>
                    <a:pt x="18" y="190"/>
                  </a:lnTo>
                  <a:lnTo>
                    <a:pt x="32" y="139"/>
                  </a:lnTo>
                  <a:lnTo>
                    <a:pt x="50" y="95"/>
                  </a:lnTo>
                  <a:lnTo>
                    <a:pt x="62" y="77"/>
                  </a:lnTo>
                  <a:lnTo>
                    <a:pt x="74" y="60"/>
                  </a:lnTo>
                  <a:lnTo>
                    <a:pt x="85" y="41"/>
                  </a:lnTo>
                  <a:lnTo>
                    <a:pt x="100" y="30"/>
                  </a:lnTo>
                  <a:lnTo>
                    <a:pt x="113" y="18"/>
                  </a:lnTo>
                  <a:lnTo>
                    <a:pt x="130" y="9"/>
                  </a:lnTo>
                  <a:lnTo>
                    <a:pt x="145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9" name="Freeform 116"/>
            <p:cNvSpPr>
              <a:spLocks/>
            </p:cNvSpPr>
            <p:nvPr/>
          </p:nvSpPr>
          <p:spPr bwMode="auto">
            <a:xfrm>
              <a:off x="3435" y="3392"/>
              <a:ext cx="32" cy="61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42" y="0"/>
                </a:cxn>
                <a:cxn ang="0">
                  <a:pos x="126" y="6"/>
                </a:cxn>
                <a:cxn ang="0">
                  <a:pos x="112" y="11"/>
                </a:cxn>
                <a:cxn ang="0">
                  <a:pos x="97" y="24"/>
                </a:cxn>
                <a:cxn ang="0">
                  <a:pos x="82" y="38"/>
                </a:cxn>
                <a:cxn ang="0">
                  <a:pos x="70" y="53"/>
                </a:cxn>
                <a:cxn ang="0">
                  <a:pos x="58" y="71"/>
                </a:cxn>
                <a:cxn ang="0">
                  <a:pos x="47" y="92"/>
                </a:cxn>
                <a:cxn ang="0">
                  <a:pos x="28" y="139"/>
                </a:cxn>
                <a:cxn ang="0">
                  <a:pos x="14" y="189"/>
                </a:cxn>
                <a:cxn ang="0">
                  <a:pos x="5" y="245"/>
                </a:cxn>
                <a:cxn ang="0">
                  <a:pos x="0" y="301"/>
                </a:cxn>
                <a:cxn ang="0">
                  <a:pos x="0" y="361"/>
                </a:cxn>
                <a:cxn ang="0">
                  <a:pos x="5" y="415"/>
                </a:cxn>
                <a:cxn ang="0">
                  <a:pos x="17" y="468"/>
                </a:cxn>
                <a:cxn ang="0">
                  <a:pos x="23" y="491"/>
                </a:cxn>
                <a:cxn ang="0">
                  <a:pos x="35" y="512"/>
                </a:cxn>
                <a:cxn ang="0">
                  <a:pos x="44" y="533"/>
                </a:cxn>
                <a:cxn ang="0">
                  <a:pos x="56" y="550"/>
                </a:cxn>
                <a:cxn ang="0">
                  <a:pos x="70" y="568"/>
                </a:cxn>
                <a:cxn ang="0">
                  <a:pos x="85" y="580"/>
                </a:cxn>
                <a:cxn ang="0">
                  <a:pos x="103" y="592"/>
                </a:cxn>
                <a:cxn ang="0">
                  <a:pos x="123" y="598"/>
                </a:cxn>
                <a:cxn ang="0">
                  <a:pos x="144" y="603"/>
                </a:cxn>
                <a:cxn ang="0">
                  <a:pos x="165" y="603"/>
                </a:cxn>
                <a:cxn ang="0">
                  <a:pos x="188" y="601"/>
                </a:cxn>
                <a:cxn ang="0">
                  <a:pos x="209" y="594"/>
                </a:cxn>
                <a:cxn ang="0">
                  <a:pos x="227" y="586"/>
                </a:cxn>
                <a:cxn ang="0">
                  <a:pos x="244" y="574"/>
                </a:cxn>
                <a:cxn ang="0">
                  <a:pos x="260" y="559"/>
                </a:cxn>
                <a:cxn ang="0">
                  <a:pos x="274" y="541"/>
                </a:cxn>
                <a:cxn ang="0">
                  <a:pos x="286" y="524"/>
                </a:cxn>
                <a:cxn ang="0">
                  <a:pos x="295" y="503"/>
                </a:cxn>
                <a:cxn ang="0">
                  <a:pos x="304" y="482"/>
                </a:cxn>
                <a:cxn ang="0">
                  <a:pos x="310" y="459"/>
                </a:cxn>
                <a:cxn ang="0">
                  <a:pos x="321" y="408"/>
                </a:cxn>
                <a:cxn ang="0">
                  <a:pos x="325" y="355"/>
                </a:cxn>
                <a:cxn ang="0">
                  <a:pos x="325" y="301"/>
                </a:cxn>
                <a:cxn ang="0">
                  <a:pos x="319" y="245"/>
                </a:cxn>
                <a:cxn ang="0">
                  <a:pos x="307" y="192"/>
                </a:cxn>
                <a:cxn ang="0">
                  <a:pos x="292" y="141"/>
                </a:cxn>
                <a:cxn ang="0">
                  <a:pos x="272" y="97"/>
                </a:cxn>
                <a:cxn ang="0">
                  <a:pos x="260" y="76"/>
                </a:cxn>
                <a:cxn ang="0">
                  <a:pos x="248" y="59"/>
                </a:cxn>
                <a:cxn ang="0">
                  <a:pos x="235" y="41"/>
                </a:cxn>
                <a:cxn ang="0">
                  <a:pos x="221" y="29"/>
                </a:cxn>
                <a:cxn ang="0">
                  <a:pos x="207" y="18"/>
                </a:cxn>
                <a:cxn ang="0">
                  <a:pos x="191" y="9"/>
                </a:cxn>
                <a:cxn ang="0">
                  <a:pos x="177" y="3"/>
                </a:cxn>
                <a:cxn ang="0">
                  <a:pos x="159" y="0"/>
                </a:cxn>
              </a:cxnLst>
              <a:rect l="0" t="0" r="r" b="b"/>
              <a:pathLst>
                <a:path w="325" h="603">
                  <a:moveTo>
                    <a:pt x="159" y="0"/>
                  </a:moveTo>
                  <a:lnTo>
                    <a:pt x="142" y="0"/>
                  </a:lnTo>
                  <a:lnTo>
                    <a:pt x="126" y="6"/>
                  </a:lnTo>
                  <a:lnTo>
                    <a:pt x="112" y="11"/>
                  </a:lnTo>
                  <a:lnTo>
                    <a:pt x="97" y="24"/>
                  </a:lnTo>
                  <a:lnTo>
                    <a:pt x="82" y="38"/>
                  </a:lnTo>
                  <a:lnTo>
                    <a:pt x="70" y="53"/>
                  </a:lnTo>
                  <a:lnTo>
                    <a:pt x="58" y="71"/>
                  </a:lnTo>
                  <a:lnTo>
                    <a:pt x="47" y="92"/>
                  </a:lnTo>
                  <a:lnTo>
                    <a:pt x="28" y="139"/>
                  </a:lnTo>
                  <a:lnTo>
                    <a:pt x="14" y="189"/>
                  </a:lnTo>
                  <a:lnTo>
                    <a:pt x="5" y="245"/>
                  </a:lnTo>
                  <a:lnTo>
                    <a:pt x="0" y="301"/>
                  </a:lnTo>
                  <a:lnTo>
                    <a:pt x="0" y="361"/>
                  </a:lnTo>
                  <a:lnTo>
                    <a:pt x="5" y="415"/>
                  </a:lnTo>
                  <a:lnTo>
                    <a:pt x="17" y="468"/>
                  </a:lnTo>
                  <a:lnTo>
                    <a:pt x="23" y="491"/>
                  </a:lnTo>
                  <a:lnTo>
                    <a:pt x="35" y="512"/>
                  </a:lnTo>
                  <a:lnTo>
                    <a:pt x="44" y="533"/>
                  </a:lnTo>
                  <a:lnTo>
                    <a:pt x="56" y="550"/>
                  </a:lnTo>
                  <a:lnTo>
                    <a:pt x="70" y="568"/>
                  </a:lnTo>
                  <a:lnTo>
                    <a:pt x="85" y="580"/>
                  </a:lnTo>
                  <a:lnTo>
                    <a:pt x="103" y="592"/>
                  </a:lnTo>
                  <a:lnTo>
                    <a:pt x="123" y="598"/>
                  </a:lnTo>
                  <a:lnTo>
                    <a:pt x="144" y="603"/>
                  </a:lnTo>
                  <a:lnTo>
                    <a:pt x="165" y="603"/>
                  </a:lnTo>
                  <a:lnTo>
                    <a:pt x="188" y="601"/>
                  </a:lnTo>
                  <a:lnTo>
                    <a:pt x="209" y="594"/>
                  </a:lnTo>
                  <a:lnTo>
                    <a:pt x="227" y="586"/>
                  </a:lnTo>
                  <a:lnTo>
                    <a:pt x="244" y="574"/>
                  </a:lnTo>
                  <a:lnTo>
                    <a:pt x="260" y="559"/>
                  </a:lnTo>
                  <a:lnTo>
                    <a:pt x="274" y="541"/>
                  </a:lnTo>
                  <a:lnTo>
                    <a:pt x="286" y="524"/>
                  </a:lnTo>
                  <a:lnTo>
                    <a:pt x="295" y="503"/>
                  </a:lnTo>
                  <a:lnTo>
                    <a:pt x="304" y="482"/>
                  </a:lnTo>
                  <a:lnTo>
                    <a:pt x="310" y="459"/>
                  </a:lnTo>
                  <a:lnTo>
                    <a:pt x="321" y="408"/>
                  </a:lnTo>
                  <a:lnTo>
                    <a:pt x="325" y="355"/>
                  </a:lnTo>
                  <a:lnTo>
                    <a:pt x="325" y="301"/>
                  </a:lnTo>
                  <a:lnTo>
                    <a:pt x="319" y="245"/>
                  </a:lnTo>
                  <a:lnTo>
                    <a:pt x="307" y="192"/>
                  </a:lnTo>
                  <a:lnTo>
                    <a:pt x="292" y="141"/>
                  </a:lnTo>
                  <a:lnTo>
                    <a:pt x="272" y="97"/>
                  </a:lnTo>
                  <a:lnTo>
                    <a:pt x="260" y="76"/>
                  </a:lnTo>
                  <a:lnTo>
                    <a:pt x="248" y="59"/>
                  </a:lnTo>
                  <a:lnTo>
                    <a:pt x="235" y="41"/>
                  </a:lnTo>
                  <a:lnTo>
                    <a:pt x="221" y="29"/>
                  </a:lnTo>
                  <a:lnTo>
                    <a:pt x="207" y="18"/>
                  </a:lnTo>
                  <a:lnTo>
                    <a:pt x="191" y="9"/>
                  </a:lnTo>
                  <a:lnTo>
                    <a:pt x="177" y="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0" name="Freeform 117"/>
            <p:cNvSpPr>
              <a:spLocks/>
            </p:cNvSpPr>
            <p:nvPr/>
          </p:nvSpPr>
          <p:spPr bwMode="auto">
            <a:xfrm>
              <a:off x="3665" y="3456"/>
              <a:ext cx="104" cy="45"/>
            </a:xfrm>
            <a:custGeom>
              <a:avLst/>
              <a:gdLst/>
              <a:ahLst/>
              <a:cxnLst>
                <a:cxn ang="0">
                  <a:pos x="388" y="15"/>
                </a:cxn>
                <a:cxn ang="0">
                  <a:pos x="465" y="6"/>
                </a:cxn>
                <a:cxn ang="0">
                  <a:pos x="539" y="0"/>
                </a:cxn>
                <a:cxn ang="0">
                  <a:pos x="613" y="0"/>
                </a:cxn>
                <a:cxn ang="0">
                  <a:pos x="683" y="6"/>
                </a:cxn>
                <a:cxn ang="0">
                  <a:pos x="748" y="15"/>
                </a:cxn>
                <a:cxn ang="0">
                  <a:pos x="808" y="27"/>
                </a:cxn>
                <a:cxn ang="0">
                  <a:pos x="864" y="44"/>
                </a:cxn>
                <a:cxn ang="0">
                  <a:pos x="911" y="62"/>
                </a:cxn>
                <a:cxn ang="0">
                  <a:pos x="956" y="83"/>
                </a:cxn>
                <a:cxn ang="0">
                  <a:pos x="989" y="107"/>
                </a:cxn>
                <a:cxn ang="0">
                  <a:pos x="1003" y="121"/>
                </a:cxn>
                <a:cxn ang="0">
                  <a:pos x="1015" y="134"/>
                </a:cxn>
                <a:cxn ang="0">
                  <a:pos x="1024" y="148"/>
                </a:cxn>
                <a:cxn ang="0">
                  <a:pos x="1033" y="163"/>
                </a:cxn>
                <a:cxn ang="0">
                  <a:pos x="1036" y="178"/>
                </a:cxn>
                <a:cxn ang="0">
                  <a:pos x="1038" y="192"/>
                </a:cxn>
                <a:cxn ang="0">
                  <a:pos x="1038" y="211"/>
                </a:cxn>
                <a:cxn ang="0">
                  <a:pos x="1036" y="225"/>
                </a:cxn>
                <a:cxn ang="0">
                  <a:pos x="1029" y="239"/>
                </a:cxn>
                <a:cxn ang="0">
                  <a:pos x="1021" y="258"/>
                </a:cxn>
                <a:cxn ang="0">
                  <a:pos x="1010" y="276"/>
                </a:cxn>
                <a:cxn ang="0">
                  <a:pos x="994" y="290"/>
                </a:cxn>
                <a:cxn ang="0">
                  <a:pos x="971" y="311"/>
                </a:cxn>
                <a:cxn ang="0">
                  <a:pos x="947" y="332"/>
                </a:cxn>
                <a:cxn ang="0">
                  <a:pos x="924" y="349"/>
                </a:cxn>
                <a:cxn ang="0">
                  <a:pos x="897" y="364"/>
                </a:cxn>
                <a:cxn ang="0">
                  <a:pos x="867" y="379"/>
                </a:cxn>
                <a:cxn ang="0">
                  <a:pos x="838" y="394"/>
                </a:cxn>
                <a:cxn ang="0">
                  <a:pos x="776" y="414"/>
                </a:cxn>
                <a:cxn ang="0">
                  <a:pos x="713" y="432"/>
                </a:cxn>
                <a:cxn ang="0">
                  <a:pos x="645" y="444"/>
                </a:cxn>
                <a:cxn ang="0">
                  <a:pos x="578" y="453"/>
                </a:cxn>
                <a:cxn ang="0">
                  <a:pos x="509" y="455"/>
                </a:cxn>
                <a:cxn ang="0">
                  <a:pos x="441" y="455"/>
                </a:cxn>
                <a:cxn ang="0">
                  <a:pos x="376" y="450"/>
                </a:cxn>
                <a:cxn ang="0">
                  <a:pos x="314" y="444"/>
                </a:cxn>
                <a:cxn ang="0">
                  <a:pos x="258" y="432"/>
                </a:cxn>
                <a:cxn ang="0">
                  <a:pos x="204" y="418"/>
                </a:cxn>
                <a:cxn ang="0">
                  <a:pos x="157" y="402"/>
                </a:cxn>
                <a:cxn ang="0">
                  <a:pos x="116" y="381"/>
                </a:cxn>
                <a:cxn ang="0">
                  <a:pos x="83" y="362"/>
                </a:cxn>
                <a:cxn ang="0">
                  <a:pos x="60" y="341"/>
                </a:cxn>
                <a:cxn ang="0">
                  <a:pos x="36" y="316"/>
                </a:cxn>
                <a:cxn ang="0">
                  <a:pos x="21" y="293"/>
                </a:cxn>
                <a:cxn ang="0">
                  <a:pos x="9" y="269"/>
                </a:cxn>
                <a:cxn ang="0">
                  <a:pos x="0" y="243"/>
                </a:cxn>
                <a:cxn ang="0">
                  <a:pos x="0" y="219"/>
                </a:cxn>
                <a:cxn ang="0">
                  <a:pos x="6" y="192"/>
                </a:cxn>
                <a:cxn ang="0">
                  <a:pos x="18" y="169"/>
                </a:cxn>
                <a:cxn ang="0">
                  <a:pos x="36" y="146"/>
                </a:cxn>
                <a:cxn ang="0">
                  <a:pos x="62" y="121"/>
                </a:cxn>
                <a:cxn ang="0">
                  <a:pos x="95" y="100"/>
                </a:cxn>
                <a:cxn ang="0">
                  <a:pos x="136" y="80"/>
                </a:cxn>
                <a:cxn ang="0">
                  <a:pos x="187" y="60"/>
                </a:cxn>
                <a:cxn ang="0">
                  <a:pos x="243" y="42"/>
                </a:cxn>
                <a:cxn ang="0">
                  <a:pos x="311" y="27"/>
                </a:cxn>
                <a:cxn ang="0">
                  <a:pos x="388" y="15"/>
                </a:cxn>
              </a:cxnLst>
              <a:rect l="0" t="0" r="r" b="b"/>
              <a:pathLst>
                <a:path w="1038" h="455">
                  <a:moveTo>
                    <a:pt x="388" y="15"/>
                  </a:moveTo>
                  <a:lnTo>
                    <a:pt x="465" y="6"/>
                  </a:lnTo>
                  <a:lnTo>
                    <a:pt x="539" y="0"/>
                  </a:lnTo>
                  <a:lnTo>
                    <a:pt x="613" y="0"/>
                  </a:lnTo>
                  <a:lnTo>
                    <a:pt x="683" y="6"/>
                  </a:lnTo>
                  <a:lnTo>
                    <a:pt x="748" y="15"/>
                  </a:lnTo>
                  <a:lnTo>
                    <a:pt x="808" y="27"/>
                  </a:lnTo>
                  <a:lnTo>
                    <a:pt x="864" y="44"/>
                  </a:lnTo>
                  <a:lnTo>
                    <a:pt x="911" y="62"/>
                  </a:lnTo>
                  <a:lnTo>
                    <a:pt x="956" y="83"/>
                  </a:lnTo>
                  <a:lnTo>
                    <a:pt x="989" y="107"/>
                  </a:lnTo>
                  <a:lnTo>
                    <a:pt x="1003" y="121"/>
                  </a:lnTo>
                  <a:lnTo>
                    <a:pt x="1015" y="134"/>
                  </a:lnTo>
                  <a:lnTo>
                    <a:pt x="1024" y="148"/>
                  </a:lnTo>
                  <a:lnTo>
                    <a:pt x="1033" y="163"/>
                  </a:lnTo>
                  <a:lnTo>
                    <a:pt x="1036" y="178"/>
                  </a:lnTo>
                  <a:lnTo>
                    <a:pt x="1038" y="192"/>
                  </a:lnTo>
                  <a:lnTo>
                    <a:pt x="1038" y="211"/>
                  </a:lnTo>
                  <a:lnTo>
                    <a:pt x="1036" y="225"/>
                  </a:lnTo>
                  <a:lnTo>
                    <a:pt x="1029" y="239"/>
                  </a:lnTo>
                  <a:lnTo>
                    <a:pt x="1021" y="258"/>
                  </a:lnTo>
                  <a:lnTo>
                    <a:pt x="1010" y="276"/>
                  </a:lnTo>
                  <a:lnTo>
                    <a:pt x="994" y="290"/>
                  </a:lnTo>
                  <a:lnTo>
                    <a:pt x="971" y="311"/>
                  </a:lnTo>
                  <a:lnTo>
                    <a:pt x="947" y="332"/>
                  </a:lnTo>
                  <a:lnTo>
                    <a:pt x="924" y="349"/>
                  </a:lnTo>
                  <a:lnTo>
                    <a:pt x="897" y="364"/>
                  </a:lnTo>
                  <a:lnTo>
                    <a:pt x="867" y="379"/>
                  </a:lnTo>
                  <a:lnTo>
                    <a:pt x="838" y="394"/>
                  </a:lnTo>
                  <a:lnTo>
                    <a:pt x="776" y="414"/>
                  </a:lnTo>
                  <a:lnTo>
                    <a:pt x="713" y="432"/>
                  </a:lnTo>
                  <a:lnTo>
                    <a:pt x="645" y="444"/>
                  </a:lnTo>
                  <a:lnTo>
                    <a:pt x="578" y="453"/>
                  </a:lnTo>
                  <a:lnTo>
                    <a:pt x="509" y="455"/>
                  </a:lnTo>
                  <a:lnTo>
                    <a:pt x="441" y="455"/>
                  </a:lnTo>
                  <a:lnTo>
                    <a:pt x="376" y="450"/>
                  </a:lnTo>
                  <a:lnTo>
                    <a:pt x="314" y="444"/>
                  </a:lnTo>
                  <a:lnTo>
                    <a:pt x="258" y="432"/>
                  </a:lnTo>
                  <a:lnTo>
                    <a:pt x="204" y="418"/>
                  </a:lnTo>
                  <a:lnTo>
                    <a:pt x="157" y="402"/>
                  </a:lnTo>
                  <a:lnTo>
                    <a:pt x="116" y="381"/>
                  </a:lnTo>
                  <a:lnTo>
                    <a:pt x="83" y="362"/>
                  </a:lnTo>
                  <a:lnTo>
                    <a:pt x="60" y="341"/>
                  </a:lnTo>
                  <a:lnTo>
                    <a:pt x="36" y="316"/>
                  </a:lnTo>
                  <a:lnTo>
                    <a:pt x="21" y="293"/>
                  </a:lnTo>
                  <a:lnTo>
                    <a:pt x="9" y="269"/>
                  </a:lnTo>
                  <a:lnTo>
                    <a:pt x="0" y="243"/>
                  </a:lnTo>
                  <a:lnTo>
                    <a:pt x="0" y="219"/>
                  </a:lnTo>
                  <a:lnTo>
                    <a:pt x="6" y="192"/>
                  </a:lnTo>
                  <a:lnTo>
                    <a:pt x="18" y="169"/>
                  </a:lnTo>
                  <a:lnTo>
                    <a:pt x="36" y="146"/>
                  </a:lnTo>
                  <a:lnTo>
                    <a:pt x="62" y="121"/>
                  </a:lnTo>
                  <a:lnTo>
                    <a:pt x="95" y="100"/>
                  </a:lnTo>
                  <a:lnTo>
                    <a:pt x="136" y="80"/>
                  </a:lnTo>
                  <a:lnTo>
                    <a:pt x="187" y="60"/>
                  </a:lnTo>
                  <a:lnTo>
                    <a:pt x="243" y="42"/>
                  </a:lnTo>
                  <a:lnTo>
                    <a:pt x="311" y="27"/>
                  </a:lnTo>
                  <a:lnTo>
                    <a:pt x="388" y="1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1" name="Freeform 118"/>
            <p:cNvSpPr>
              <a:spLocks/>
            </p:cNvSpPr>
            <p:nvPr/>
          </p:nvSpPr>
          <p:spPr bwMode="auto">
            <a:xfrm>
              <a:off x="3390" y="3456"/>
              <a:ext cx="80" cy="37"/>
            </a:xfrm>
            <a:custGeom>
              <a:avLst/>
              <a:gdLst/>
              <a:ahLst/>
              <a:cxnLst>
                <a:cxn ang="0">
                  <a:pos x="325" y="3"/>
                </a:cxn>
                <a:cxn ang="0">
                  <a:pos x="388" y="6"/>
                </a:cxn>
                <a:cxn ang="0">
                  <a:pos x="444" y="15"/>
                </a:cxn>
                <a:cxn ang="0">
                  <a:pos x="501" y="27"/>
                </a:cxn>
                <a:cxn ang="0">
                  <a:pos x="551" y="42"/>
                </a:cxn>
                <a:cxn ang="0">
                  <a:pos x="599" y="60"/>
                </a:cxn>
                <a:cxn ang="0">
                  <a:pos x="643" y="77"/>
                </a:cxn>
                <a:cxn ang="0">
                  <a:pos x="681" y="98"/>
                </a:cxn>
                <a:cxn ang="0">
                  <a:pos x="717" y="121"/>
                </a:cxn>
                <a:cxn ang="0">
                  <a:pos x="746" y="142"/>
                </a:cxn>
                <a:cxn ang="0">
                  <a:pos x="767" y="165"/>
                </a:cxn>
                <a:cxn ang="0">
                  <a:pos x="782" y="190"/>
                </a:cxn>
                <a:cxn ang="0">
                  <a:pos x="790" y="216"/>
                </a:cxn>
                <a:cxn ang="0">
                  <a:pos x="794" y="228"/>
                </a:cxn>
                <a:cxn ang="0">
                  <a:pos x="790" y="239"/>
                </a:cxn>
                <a:cxn ang="0">
                  <a:pos x="787" y="251"/>
                </a:cxn>
                <a:cxn ang="0">
                  <a:pos x="785" y="264"/>
                </a:cxn>
                <a:cxn ang="0">
                  <a:pos x="776" y="272"/>
                </a:cxn>
                <a:cxn ang="0">
                  <a:pos x="767" y="284"/>
                </a:cxn>
                <a:cxn ang="0">
                  <a:pos x="755" y="295"/>
                </a:cxn>
                <a:cxn ang="0">
                  <a:pos x="743" y="305"/>
                </a:cxn>
                <a:cxn ang="0">
                  <a:pos x="722" y="316"/>
                </a:cxn>
                <a:cxn ang="0">
                  <a:pos x="702" y="329"/>
                </a:cxn>
                <a:cxn ang="0">
                  <a:pos x="657" y="346"/>
                </a:cxn>
                <a:cxn ang="0">
                  <a:pos x="610" y="358"/>
                </a:cxn>
                <a:cxn ang="0">
                  <a:pos x="560" y="367"/>
                </a:cxn>
                <a:cxn ang="0">
                  <a:pos x="506" y="370"/>
                </a:cxn>
                <a:cxn ang="0">
                  <a:pos x="457" y="367"/>
                </a:cxn>
                <a:cxn ang="0">
                  <a:pos x="403" y="364"/>
                </a:cxn>
                <a:cxn ang="0">
                  <a:pos x="350" y="355"/>
                </a:cxn>
                <a:cxn ang="0">
                  <a:pos x="299" y="343"/>
                </a:cxn>
                <a:cxn ang="0">
                  <a:pos x="252" y="332"/>
                </a:cxn>
                <a:cxn ang="0">
                  <a:pos x="208" y="314"/>
                </a:cxn>
                <a:cxn ang="0">
                  <a:pos x="163" y="295"/>
                </a:cxn>
                <a:cxn ang="0">
                  <a:pos x="125" y="278"/>
                </a:cxn>
                <a:cxn ang="0">
                  <a:pos x="92" y="258"/>
                </a:cxn>
                <a:cxn ang="0">
                  <a:pos x="65" y="239"/>
                </a:cxn>
                <a:cxn ang="0">
                  <a:pos x="44" y="219"/>
                </a:cxn>
                <a:cxn ang="0">
                  <a:pos x="30" y="199"/>
                </a:cxn>
                <a:cxn ang="0">
                  <a:pos x="15" y="174"/>
                </a:cxn>
                <a:cxn ang="0">
                  <a:pos x="6" y="154"/>
                </a:cxn>
                <a:cxn ang="0">
                  <a:pos x="4" y="136"/>
                </a:cxn>
                <a:cxn ang="0">
                  <a:pos x="0" y="116"/>
                </a:cxn>
                <a:cxn ang="0">
                  <a:pos x="4" y="95"/>
                </a:cxn>
                <a:cxn ang="0">
                  <a:pos x="13" y="77"/>
                </a:cxn>
                <a:cxn ang="0">
                  <a:pos x="25" y="62"/>
                </a:cxn>
                <a:cxn ang="0">
                  <a:pos x="42" y="48"/>
                </a:cxn>
                <a:cxn ang="0">
                  <a:pos x="65" y="32"/>
                </a:cxn>
                <a:cxn ang="0">
                  <a:pos x="92" y="21"/>
                </a:cxn>
                <a:cxn ang="0">
                  <a:pos x="128" y="12"/>
                </a:cxn>
                <a:cxn ang="0">
                  <a:pos x="169" y="6"/>
                </a:cxn>
                <a:cxn ang="0">
                  <a:pos x="213" y="0"/>
                </a:cxn>
                <a:cxn ang="0">
                  <a:pos x="267" y="0"/>
                </a:cxn>
                <a:cxn ang="0">
                  <a:pos x="325" y="3"/>
                </a:cxn>
              </a:cxnLst>
              <a:rect l="0" t="0" r="r" b="b"/>
              <a:pathLst>
                <a:path w="794" h="370">
                  <a:moveTo>
                    <a:pt x="325" y="3"/>
                  </a:moveTo>
                  <a:lnTo>
                    <a:pt x="388" y="6"/>
                  </a:lnTo>
                  <a:lnTo>
                    <a:pt x="444" y="15"/>
                  </a:lnTo>
                  <a:lnTo>
                    <a:pt x="501" y="27"/>
                  </a:lnTo>
                  <a:lnTo>
                    <a:pt x="551" y="42"/>
                  </a:lnTo>
                  <a:lnTo>
                    <a:pt x="599" y="60"/>
                  </a:lnTo>
                  <a:lnTo>
                    <a:pt x="643" y="77"/>
                  </a:lnTo>
                  <a:lnTo>
                    <a:pt x="681" y="98"/>
                  </a:lnTo>
                  <a:lnTo>
                    <a:pt x="717" y="121"/>
                  </a:lnTo>
                  <a:lnTo>
                    <a:pt x="746" y="142"/>
                  </a:lnTo>
                  <a:lnTo>
                    <a:pt x="767" y="165"/>
                  </a:lnTo>
                  <a:lnTo>
                    <a:pt x="782" y="190"/>
                  </a:lnTo>
                  <a:lnTo>
                    <a:pt x="790" y="216"/>
                  </a:lnTo>
                  <a:lnTo>
                    <a:pt x="794" y="228"/>
                  </a:lnTo>
                  <a:lnTo>
                    <a:pt x="790" y="239"/>
                  </a:lnTo>
                  <a:lnTo>
                    <a:pt x="787" y="251"/>
                  </a:lnTo>
                  <a:lnTo>
                    <a:pt x="785" y="264"/>
                  </a:lnTo>
                  <a:lnTo>
                    <a:pt x="776" y="272"/>
                  </a:lnTo>
                  <a:lnTo>
                    <a:pt x="767" y="284"/>
                  </a:lnTo>
                  <a:lnTo>
                    <a:pt x="755" y="295"/>
                  </a:lnTo>
                  <a:lnTo>
                    <a:pt x="743" y="305"/>
                  </a:lnTo>
                  <a:lnTo>
                    <a:pt x="722" y="316"/>
                  </a:lnTo>
                  <a:lnTo>
                    <a:pt x="702" y="329"/>
                  </a:lnTo>
                  <a:lnTo>
                    <a:pt x="657" y="346"/>
                  </a:lnTo>
                  <a:lnTo>
                    <a:pt x="610" y="358"/>
                  </a:lnTo>
                  <a:lnTo>
                    <a:pt x="560" y="367"/>
                  </a:lnTo>
                  <a:lnTo>
                    <a:pt x="506" y="370"/>
                  </a:lnTo>
                  <a:lnTo>
                    <a:pt x="457" y="367"/>
                  </a:lnTo>
                  <a:lnTo>
                    <a:pt x="403" y="364"/>
                  </a:lnTo>
                  <a:lnTo>
                    <a:pt x="350" y="355"/>
                  </a:lnTo>
                  <a:lnTo>
                    <a:pt x="299" y="343"/>
                  </a:lnTo>
                  <a:lnTo>
                    <a:pt x="252" y="332"/>
                  </a:lnTo>
                  <a:lnTo>
                    <a:pt x="208" y="314"/>
                  </a:lnTo>
                  <a:lnTo>
                    <a:pt x="163" y="295"/>
                  </a:lnTo>
                  <a:lnTo>
                    <a:pt x="125" y="278"/>
                  </a:lnTo>
                  <a:lnTo>
                    <a:pt x="92" y="258"/>
                  </a:lnTo>
                  <a:lnTo>
                    <a:pt x="65" y="239"/>
                  </a:lnTo>
                  <a:lnTo>
                    <a:pt x="44" y="219"/>
                  </a:lnTo>
                  <a:lnTo>
                    <a:pt x="30" y="199"/>
                  </a:lnTo>
                  <a:lnTo>
                    <a:pt x="15" y="174"/>
                  </a:lnTo>
                  <a:lnTo>
                    <a:pt x="6" y="154"/>
                  </a:lnTo>
                  <a:lnTo>
                    <a:pt x="4" y="136"/>
                  </a:lnTo>
                  <a:lnTo>
                    <a:pt x="0" y="116"/>
                  </a:lnTo>
                  <a:lnTo>
                    <a:pt x="4" y="95"/>
                  </a:lnTo>
                  <a:lnTo>
                    <a:pt x="13" y="77"/>
                  </a:lnTo>
                  <a:lnTo>
                    <a:pt x="25" y="62"/>
                  </a:lnTo>
                  <a:lnTo>
                    <a:pt x="42" y="48"/>
                  </a:lnTo>
                  <a:lnTo>
                    <a:pt x="65" y="32"/>
                  </a:lnTo>
                  <a:lnTo>
                    <a:pt x="92" y="21"/>
                  </a:lnTo>
                  <a:lnTo>
                    <a:pt x="128" y="12"/>
                  </a:lnTo>
                  <a:lnTo>
                    <a:pt x="169" y="6"/>
                  </a:lnTo>
                  <a:lnTo>
                    <a:pt x="213" y="0"/>
                  </a:lnTo>
                  <a:lnTo>
                    <a:pt x="267" y="0"/>
                  </a:lnTo>
                  <a:lnTo>
                    <a:pt x="325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2" name="Freeform 119"/>
            <p:cNvSpPr>
              <a:spLocks/>
            </p:cNvSpPr>
            <p:nvPr/>
          </p:nvSpPr>
          <p:spPr bwMode="auto">
            <a:xfrm>
              <a:off x="3382" y="3139"/>
              <a:ext cx="407" cy="156"/>
            </a:xfrm>
            <a:custGeom>
              <a:avLst/>
              <a:gdLst/>
              <a:ahLst/>
              <a:cxnLst>
                <a:cxn ang="0">
                  <a:pos x="167" y="1175"/>
                </a:cxn>
                <a:cxn ang="0">
                  <a:pos x="344" y="1012"/>
                </a:cxn>
                <a:cxn ang="0">
                  <a:pos x="571" y="843"/>
                </a:cxn>
                <a:cxn ang="0">
                  <a:pos x="693" y="778"/>
                </a:cxn>
                <a:cxn ang="0">
                  <a:pos x="815" y="734"/>
                </a:cxn>
                <a:cxn ang="0">
                  <a:pos x="933" y="716"/>
                </a:cxn>
                <a:cxn ang="0">
                  <a:pos x="1042" y="740"/>
                </a:cxn>
                <a:cxn ang="0">
                  <a:pos x="1273" y="852"/>
                </a:cxn>
                <a:cxn ang="0">
                  <a:pos x="1710" y="1115"/>
                </a:cxn>
                <a:cxn ang="0">
                  <a:pos x="2075" y="1329"/>
                </a:cxn>
                <a:cxn ang="0">
                  <a:pos x="2332" y="1450"/>
                </a:cxn>
                <a:cxn ang="0">
                  <a:pos x="2504" y="1500"/>
                </a:cxn>
                <a:cxn ang="0">
                  <a:pos x="2581" y="1494"/>
                </a:cxn>
                <a:cxn ang="0">
                  <a:pos x="2604" y="1452"/>
                </a:cxn>
                <a:cxn ang="0">
                  <a:pos x="2584" y="1382"/>
                </a:cxn>
                <a:cxn ang="0">
                  <a:pos x="2495" y="1231"/>
                </a:cxn>
                <a:cxn ang="0">
                  <a:pos x="2335" y="985"/>
                </a:cxn>
                <a:cxn ang="0">
                  <a:pos x="2314" y="924"/>
                </a:cxn>
                <a:cxn ang="0">
                  <a:pos x="2335" y="894"/>
                </a:cxn>
                <a:cxn ang="0">
                  <a:pos x="2409" y="906"/>
                </a:cxn>
                <a:cxn ang="0">
                  <a:pos x="2607" y="982"/>
                </a:cxn>
                <a:cxn ang="0">
                  <a:pos x="2909" y="1136"/>
                </a:cxn>
                <a:cxn ang="0">
                  <a:pos x="3513" y="1465"/>
                </a:cxn>
                <a:cxn ang="0">
                  <a:pos x="3705" y="1551"/>
                </a:cxn>
                <a:cxn ang="0">
                  <a:pos x="3773" y="1551"/>
                </a:cxn>
                <a:cxn ang="0">
                  <a:pos x="3832" y="1521"/>
                </a:cxn>
                <a:cxn ang="0">
                  <a:pos x="3845" y="1470"/>
                </a:cxn>
                <a:cxn ang="0">
                  <a:pos x="3824" y="1403"/>
                </a:cxn>
                <a:cxn ang="0">
                  <a:pos x="3729" y="1249"/>
                </a:cxn>
                <a:cxn ang="0">
                  <a:pos x="3664" y="1131"/>
                </a:cxn>
                <a:cxn ang="0">
                  <a:pos x="3657" y="1077"/>
                </a:cxn>
                <a:cxn ang="0">
                  <a:pos x="3694" y="1045"/>
                </a:cxn>
                <a:cxn ang="0">
                  <a:pos x="3785" y="1045"/>
                </a:cxn>
                <a:cxn ang="0">
                  <a:pos x="3922" y="1066"/>
                </a:cxn>
                <a:cxn ang="0">
                  <a:pos x="4006" y="1056"/>
                </a:cxn>
                <a:cxn ang="0">
                  <a:pos x="4060" y="1012"/>
                </a:cxn>
                <a:cxn ang="0">
                  <a:pos x="4071" y="938"/>
                </a:cxn>
                <a:cxn ang="0">
                  <a:pos x="4043" y="838"/>
                </a:cxn>
                <a:cxn ang="0">
                  <a:pos x="3968" y="725"/>
                </a:cxn>
                <a:cxn ang="0">
                  <a:pos x="3847" y="597"/>
                </a:cxn>
                <a:cxn ang="0">
                  <a:pos x="3676" y="471"/>
                </a:cxn>
                <a:cxn ang="0">
                  <a:pos x="3451" y="346"/>
                </a:cxn>
                <a:cxn ang="0">
                  <a:pos x="3169" y="230"/>
                </a:cxn>
                <a:cxn ang="0">
                  <a:pos x="2832" y="134"/>
                </a:cxn>
                <a:cxn ang="0">
                  <a:pos x="2453" y="59"/>
                </a:cxn>
                <a:cxn ang="0">
                  <a:pos x="2096" y="15"/>
                </a:cxn>
                <a:cxn ang="0">
                  <a:pos x="1761" y="0"/>
                </a:cxn>
                <a:cxn ang="0">
                  <a:pos x="1454" y="11"/>
                </a:cxn>
                <a:cxn ang="0">
                  <a:pos x="1175" y="44"/>
                </a:cxn>
                <a:cxn ang="0">
                  <a:pos x="924" y="95"/>
                </a:cxn>
                <a:cxn ang="0">
                  <a:pos x="704" y="160"/>
                </a:cxn>
                <a:cxn ang="0">
                  <a:pos x="515" y="237"/>
                </a:cxn>
                <a:cxn ang="0">
                  <a:pos x="359" y="323"/>
                </a:cxn>
                <a:cxn ang="0">
                  <a:pos x="237" y="415"/>
                </a:cxn>
                <a:cxn ang="0">
                  <a:pos x="148" y="506"/>
                </a:cxn>
                <a:cxn ang="0">
                  <a:pos x="83" y="610"/>
                </a:cxn>
                <a:cxn ang="0">
                  <a:pos x="39" y="716"/>
                </a:cxn>
                <a:cxn ang="0">
                  <a:pos x="7" y="850"/>
                </a:cxn>
                <a:cxn ang="0">
                  <a:pos x="4" y="1033"/>
                </a:cxn>
                <a:cxn ang="0">
                  <a:pos x="30" y="1175"/>
                </a:cxn>
                <a:cxn ang="0">
                  <a:pos x="65" y="1282"/>
                </a:cxn>
              </a:cxnLst>
              <a:rect l="0" t="0" r="r" b="b"/>
              <a:pathLst>
                <a:path w="4071" h="1556">
                  <a:moveTo>
                    <a:pt x="65" y="1282"/>
                  </a:moveTo>
                  <a:lnTo>
                    <a:pt x="92" y="1252"/>
                  </a:lnTo>
                  <a:lnTo>
                    <a:pt x="167" y="1175"/>
                  </a:lnTo>
                  <a:lnTo>
                    <a:pt x="220" y="1124"/>
                  </a:lnTo>
                  <a:lnTo>
                    <a:pt x="279" y="1068"/>
                  </a:lnTo>
                  <a:lnTo>
                    <a:pt x="344" y="1012"/>
                  </a:lnTo>
                  <a:lnTo>
                    <a:pt x="415" y="952"/>
                  </a:lnTo>
                  <a:lnTo>
                    <a:pt x="492" y="896"/>
                  </a:lnTo>
                  <a:lnTo>
                    <a:pt x="571" y="843"/>
                  </a:lnTo>
                  <a:lnTo>
                    <a:pt x="610" y="820"/>
                  </a:lnTo>
                  <a:lnTo>
                    <a:pt x="652" y="796"/>
                  </a:lnTo>
                  <a:lnTo>
                    <a:pt x="693" y="778"/>
                  </a:lnTo>
                  <a:lnTo>
                    <a:pt x="734" y="760"/>
                  </a:lnTo>
                  <a:lnTo>
                    <a:pt x="776" y="746"/>
                  </a:lnTo>
                  <a:lnTo>
                    <a:pt x="815" y="734"/>
                  </a:lnTo>
                  <a:lnTo>
                    <a:pt x="855" y="725"/>
                  </a:lnTo>
                  <a:lnTo>
                    <a:pt x="894" y="719"/>
                  </a:lnTo>
                  <a:lnTo>
                    <a:pt x="933" y="716"/>
                  </a:lnTo>
                  <a:lnTo>
                    <a:pt x="971" y="719"/>
                  </a:lnTo>
                  <a:lnTo>
                    <a:pt x="1006" y="727"/>
                  </a:lnTo>
                  <a:lnTo>
                    <a:pt x="1042" y="740"/>
                  </a:lnTo>
                  <a:lnTo>
                    <a:pt x="1117" y="773"/>
                  </a:lnTo>
                  <a:lnTo>
                    <a:pt x="1193" y="811"/>
                  </a:lnTo>
                  <a:lnTo>
                    <a:pt x="1273" y="852"/>
                  </a:lnTo>
                  <a:lnTo>
                    <a:pt x="1356" y="899"/>
                  </a:lnTo>
                  <a:lnTo>
                    <a:pt x="1531" y="1006"/>
                  </a:lnTo>
                  <a:lnTo>
                    <a:pt x="1710" y="1115"/>
                  </a:lnTo>
                  <a:lnTo>
                    <a:pt x="1894" y="1225"/>
                  </a:lnTo>
                  <a:lnTo>
                    <a:pt x="1984" y="1278"/>
                  </a:lnTo>
                  <a:lnTo>
                    <a:pt x="2075" y="1329"/>
                  </a:lnTo>
                  <a:lnTo>
                    <a:pt x="2163" y="1373"/>
                  </a:lnTo>
                  <a:lnTo>
                    <a:pt x="2249" y="1414"/>
                  </a:lnTo>
                  <a:lnTo>
                    <a:pt x="2332" y="1450"/>
                  </a:lnTo>
                  <a:lnTo>
                    <a:pt x="2412" y="1477"/>
                  </a:lnTo>
                  <a:lnTo>
                    <a:pt x="2463" y="1491"/>
                  </a:lnTo>
                  <a:lnTo>
                    <a:pt x="2504" y="1500"/>
                  </a:lnTo>
                  <a:lnTo>
                    <a:pt x="2537" y="1503"/>
                  </a:lnTo>
                  <a:lnTo>
                    <a:pt x="2563" y="1500"/>
                  </a:lnTo>
                  <a:lnTo>
                    <a:pt x="2581" y="1494"/>
                  </a:lnTo>
                  <a:lnTo>
                    <a:pt x="2595" y="1486"/>
                  </a:lnTo>
                  <a:lnTo>
                    <a:pt x="2602" y="1470"/>
                  </a:lnTo>
                  <a:lnTo>
                    <a:pt x="2604" y="1452"/>
                  </a:lnTo>
                  <a:lnTo>
                    <a:pt x="2602" y="1433"/>
                  </a:lnTo>
                  <a:lnTo>
                    <a:pt x="2595" y="1408"/>
                  </a:lnTo>
                  <a:lnTo>
                    <a:pt x="2584" y="1382"/>
                  </a:lnTo>
                  <a:lnTo>
                    <a:pt x="2572" y="1356"/>
                  </a:lnTo>
                  <a:lnTo>
                    <a:pt x="2537" y="1293"/>
                  </a:lnTo>
                  <a:lnTo>
                    <a:pt x="2495" y="1231"/>
                  </a:lnTo>
                  <a:lnTo>
                    <a:pt x="2407" y="1098"/>
                  </a:lnTo>
                  <a:lnTo>
                    <a:pt x="2365" y="1038"/>
                  </a:lnTo>
                  <a:lnTo>
                    <a:pt x="2335" y="985"/>
                  </a:lnTo>
                  <a:lnTo>
                    <a:pt x="2323" y="962"/>
                  </a:lnTo>
                  <a:lnTo>
                    <a:pt x="2317" y="941"/>
                  </a:lnTo>
                  <a:lnTo>
                    <a:pt x="2314" y="924"/>
                  </a:lnTo>
                  <a:lnTo>
                    <a:pt x="2314" y="911"/>
                  </a:lnTo>
                  <a:lnTo>
                    <a:pt x="2323" y="899"/>
                  </a:lnTo>
                  <a:lnTo>
                    <a:pt x="2335" y="894"/>
                  </a:lnTo>
                  <a:lnTo>
                    <a:pt x="2353" y="894"/>
                  </a:lnTo>
                  <a:lnTo>
                    <a:pt x="2379" y="896"/>
                  </a:lnTo>
                  <a:lnTo>
                    <a:pt x="2409" y="906"/>
                  </a:lnTo>
                  <a:lnTo>
                    <a:pt x="2444" y="915"/>
                  </a:lnTo>
                  <a:lnTo>
                    <a:pt x="2519" y="943"/>
                  </a:lnTo>
                  <a:lnTo>
                    <a:pt x="2607" y="982"/>
                  </a:lnTo>
                  <a:lnTo>
                    <a:pt x="2702" y="1029"/>
                  </a:lnTo>
                  <a:lnTo>
                    <a:pt x="2802" y="1080"/>
                  </a:lnTo>
                  <a:lnTo>
                    <a:pt x="2909" y="1136"/>
                  </a:lnTo>
                  <a:lnTo>
                    <a:pt x="3122" y="1254"/>
                  </a:lnTo>
                  <a:lnTo>
                    <a:pt x="3329" y="1367"/>
                  </a:lnTo>
                  <a:lnTo>
                    <a:pt x="3513" y="1465"/>
                  </a:lnTo>
                  <a:lnTo>
                    <a:pt x="3590" y="1503"/>
                  </a:lnTo>
                  <a:lnTo>
                    <a:pt x="3655" y="1533"/>
                  </a:lnTo>
                  <a:lnTo>
                    <a:pt x="3705" y="1551"/>
                  </a:lnTo>
                  <a:lnTo>
                    <a:pt x="3726" y="1554"/>
                  </a:lnTo>
                  <a:lnTo>
                    <a:pt x="3741" y="1556"/>
                  </a:lnTo>
                  <a:lnTo>
                    <a:pt x="3773" y="1551"/>
                  </a:lnTo>
                  <a:lnTo>
                    <a:pt x="3799" y="1545"/>
                  </a:lnTo>
                  <a:lnTo>
                    <a:pt x="3818" y="1536"/>
                  </a:lnTo>
                  <a:lnTo>
                    <a:pt x="3832" y="1521"/>
                  </a:lnTo>
                  <a:lnTo>
                    <a:pt x="3841" y="1506"/>
                  </a:lnTo>
                  <a:lnTo>
                    <a:pt x="3845" y="1489"/>
                  </a:lnTo>
                  <a:lnTo>
                    <a:pt x="3845" y="1470"/>
                  </a:lnTo>
                  <a:lnTo>
                    <a:pt x="3841" y="1450"/>
                  </a:lnTo>
                  <a:lnTo>
                    <a:pt x="3832" y="1426"/>
                  </a:lnTo>
                  <a:lnTo>
                    <a:pt x="3824" y="1403"/>
                  </a:lnTo>
                  <a:lnTo>
                    <a:pt x="3794" y="1352"/>
                  </a:lnTo>
                  <a:lnTo>
                    <a:pt x="3761" y="1302"/>
                  </a:lnTo>
                  <a:lnTo>
                    <a:pt x="3729" y="1249"/>
                  </a:lnTo>
                  <a:lnTo>
                    <a:pt x="3696" y="1198"/>
                  </a:lnTo>
                  <a:lnTo>
                    <a:pt x="3669" y="1151"/>
                  </a:lnTo>
                  <a:lnTo>
                    <a:pt x="3664" y="1131"/>
                  </a:lnTo>
                  <a:lnTo>
                    <a:pt x="3657" y="1110"/>
                  </a:lnTo>
                  <a:lnTo>
                    <a:pt x="3655" y="1092"/>
                  </a:lnTo>
                  <a:lnTo>
                    <a:pt x="3657" y="1077"/>
                  </a:lnTo>
                  <a:lnTo>
                    <a:pt x="3664" y="1066"/>
                  </a:lnTo>
                  <a:lnTo>
                    <a:pt x="3676" y="1054"/>
                  </a:lnTo>
                  <a:lnTo>
                    <a:pt x="3694" y="1045"/>
                  </a:lnTo>
                  <a:lnTo>
                    <a:pt x="3717" y="1041"/>
                  </a:lnTo>
                  <a:lnTo>
                    <a:pt x="3746" y="1041"/>
                  </a:lnTo>
                  <a:lnTo>
                    <a:pt x="3785" y="1045"/>
                  </a:lnTo>
                  <a:lnTo>
                    <a:pt x="3829" y="1050"/>
                  </a:lnTo>
                  <a:lnTo>
                    <a:pt x="3883" y="1059"/>
                  </a:lnTo>
                  <a:lnTo>
                    <a:pt x="3922" y="1066"/>
                  </a:lnTo>
                  <a:lnTo>
                    <a:pt x="3954" y="1068"/>
                  </a:lnTo>
                  <a:lnTo>
                    <a:pt x="3983" y="1066"/>
                  </a:lnTo>
                  <a:lnTo>
                    <a:pt x="4006" y="1056"/>
                  </a:lnTo>
                  <a:lnTo>
                    <a:pt x="4031" y="1045"/>
                  </a:lnTo>
                  <a:lnTo>
                    <a:pt x="4048" y="1029"/>
                  </a:lnTo>
                  <a:lnTo>
                    <a:pt x="4060" y="1012"/>
                  </a:lnTo>
                  <a:lnTo>
                    <a:pt x="4069" y="991"/>
                  </a:lnTo>
                  <a:lnTo>
                    <a:pt x="4071" y="964"/>
                  </a:lnTo>
                  <a:lnTo>
                    <a:pt x="4071" y="938"/>
                  </a:lnTo>
                  <a:lnTo>
                    <a:pt x="4066" y="906"/>
                  </a:lnTo>
                  <a:lnTo>
                    <a:pt x="4057" y="873"/>
                  </a:lnTo>
                  <a:lnTo>
                    <a:pt x="4043" y="838"/>
                  </a:lnTo>
                  <a:lnTo>
                    <a:pt x="4022" y="802"/>
                  </a:lnTo>
                  <a:lnTo>
                    <a:pt x="3998" y="764"/>
                  </a:lnTo>
                  <a:lnTo>
                    <a:pt x="3968" y="725"/>
                  </a:lnTo>
                  <a:lnTo>
                    <a:pt x="3933" y="683"/>
                  </a:lnTo>
                  <a:lnTo>
                    <a:pt x="3892" y="643"/>
                  </a:lnTo>
                  <a:lnTo>
                    <a:pt x="3847" y="597"/>
                  </a:lnTo>
                  <a:lnTo>
                    <a:pt x="3794" y="557"/>
                  </a:lnTo>
                  <a:lnTo>
                    <a:pt x="3738" y="515"/>
                  </a:lnTo>
                  <a:lnTo>
                    <a:pt x="3676" y="471"/>
                  </a:lnTo>
                  <a:lnTo>
                    <a:pt x="3604" y="429"/>
                  </a:lnTo>
                  <a:lnTo>
                    <a:pt x="3531" y="388"/>
                  </a:lnTo>
                  <a:lnTo>
                    <a:pt x="3451" y="346"/>
                  </a:lnTo>
                  <a:lnTo>
                    <a:pt x="3362" y="308"/>
                  </a:lnTo>
                  <a:lnTo>
                    <a:pt x="3271" y="269"/>
                  </a:lnTo>
                  <a:lnTo>
                    <a:pt x="3169" y="230"/>
                  </a:lnTo>
                  <a:lnTo>
                    <a:pt x="3063" y="195"/>
                  </a:lnTo>
                  <a:lnTo>
                    <a:pt x="2951" y="162"/>
                  </a:lnTo>
                  <a:lnTo>
                    <a:pt x="2832" y="134"/>
                  </a:lnTo>
                  <a:lnTo>
                    <a:pt x="2708" y="104"/>
                  </a:lnTo>
                  <a:lnTo>
                    <a:pt x="2577" y="80"/>
                  </a:lnTo>
                  <a:lnTo>
                    <a:pt x="2453" y="59"/>
                  </a:lnTo>
                  <a:lnTo>
                    <a:pt x="2332" y="41"/>
                  </a:lnTo>
                  <a:lnTo>
                    <a:pt x="2211" y="27"/>
                  </a:lnTo>
                  <a:lnTo>
                    <a:pt x="2096" y="15"/>
                  </a:lnTo>
                  <a:lnTo>
                    <a:pt x="1980" y="9"/>
                  </a:lnTo>
                  <a:lnTo>
                    <a:pt x="1868" y="2"/>
                  </a:lnTo>
                  <a:lnTo>
                    <a:pt x="1761" y="0"/>
                  </a:lnTo>
                  <a:lnTo>
                    <a:pt x="1654" y="2"/>
                  </a:lnTo>
                  <a:lnTo>
                    <a:pt x="1554" y="6"/>
                  </a:lnTo>
                  <a:lnTo>
                    <a:pt x="1454" y="11"/>
                  </a:lnTo>
                  <a:lnTo>
                    <a:pt x="1356" y="21"/>
                  </a:lnTo>
                  <a:lnTo>
                    <a:pt x="1264" y="30"/>
                  </a:lnTo>
                  <a:lnTo>
                    <a:pt x="1175" y="44"/>
                  </a:lnTo>
                  <a:lnTo>
                    <a:pt x="1087" y="59"/>
                  </a:lnTo>
                  <a:lnTo>
                    <a:pt x="1004" y="77"/>
                  </a:lnTo>
                  <a:lnTo>
                    <a:pt x="924" y="95"/>
                  </a:lnTo>
                  <a:lnTo>
                    <a:pt x="847" y="115"/>
                  </a:lnTo>
                  <a:lnTo>
                    <a:pt x="773" y="136"/>
                  </a:lnTo>
                  <a:lnTo>
                    <a:pt x="704" y="160"/>
                  </a:lnTo>
                  <a:lnTo>
                    <a:pt x="637" y="183"/>
                  </a:lnTo>
                  <a:lnTo>
                    <a:pt x="574" y="210"/>
                  </a:lnTo>
                  <a:lnTo>
                    <a:pt x="515" y="237"/>
                  </a:lnTo>
                  <a:lnTo>
                    <a:pt x="459" y="266"/>
                  </a:lnTo>
                  <a:lnTo>
                    <a:pt x="409" y="293"/>
                  </a:lnTo>
                  <a:lnTo>
                    <a:pt x="359" y="323"/>
                  </a:lnTo>
                  <a:lnTo>
                    <a:pt x="314" y="352"/>
                  </a:lnTo>
                  <a:lnTo>
                    <a:pt x="273" y="385"/>
                  </a:lnTo>
                  <a:lnTo>
                    <a:pt x="237" y="415"/>
                  </a:lnTo>
                  <a:lnTo>
                    <a:pt x="204" y="444"/>
                  </a:lnTo>
                  <a:lnTo>
                    <a:pt x="176" y="476"/>
                  </a:lnTo>
                  <a:lnTo>
                    <a:pt x="148" y="506"/>
                  </a:lnTo>
                  <a:lnTo>
                    <a:pt x="125" y="541"/>
                  </a:lnTo>
                  <a:lnTo>
                    <a:pt x="101" y="576"/>
                  </a:lnTo>
                  <a:lnTo>
                    <a:pt x="83" y="610"/>
                  </a:lnTo>
                  <a:lnTo>
                    <a:pt x="65" y="645"/>
                  </a:lnTo>
                  <a:lnTo>
                    <a:pt x="51" y="680"/>
                  </a:lnTo>
                  <a:lnTo>
                    <a:pt x="39" y="716"/>
                  </a:lnTo>
                  <a:lnTo>
                    <a:pt x="27" y="748"/>
                  </a:lnTo>
                  <a:lnTo>
                    <a:pt x="18" y="784"/>
                  </a:lnTo>
                  <a:lnTo>
                    <a:pt x="7" y="850"/>
                  </a:lnTo>
                  <a:lnTo>
                    <a:pt x="0" y="915"/>
                  </a:lnTo>
                  <a:lnTo>
                    <a:pt x="0" y="973"/>
                  </a:lnTo>
                  <a:lnTo>
                    <a:pt x="4" y="1033"/>
                  </a:lnTo>
                  <a:lnTo>
                    <a:pt x="9" y="1086"/>
                  </a:lnTo>
                  <a:lnTo>
                    <a:pt x="18" y="1133"/>
                  </a:lnTo>
                  <a:lnTo>
                    <a:pt x="30" y="1175"/>
                  </a:lnTo>
                  <a:lnTo>
                    <a:pt x="39" y="1210"/>
                  </a:lnTo>
                  <a:lnTo>
                    <a:pt x="60" y="1263"/>
                  </a:lnTo>
                  <a:lnTo>
                    <a:pt x="65" y="1282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3" name="Freeform 120"/>
            <p:cNvSpPr>
              <a:spLocks/>
            </p:cNvSpPr>
            <p:nvPr/>
          </p:nvSpPr>
          <p:spPr bwMode="auto">
            <a:xfrm>
              <a:off x="3364" y="3081"/>
              <a:ext cx="525" cy="303"/>
            </a:xfrm>
            <a:custGeom>
              <a:avLst/>
              <a:gdLst/>
              <a:ahLst/>
              <a:cxnLst>
                <a:cxn ang="0">
                  <a:pos x="2326" y="3"/>
                </a:cxn>
                <a:cxn ang="0">
                  <a:pos x="2787" y="62"/>
                </a:cxn>
                <a:cxn ang="0">
                  <a:pos x="3137" y="145"/>
                </a:cxn>
                <a:cxn ang="0">
                  <a:pos x="3524" y="277"/>
                </a:cxn>
                <a:cxn ang="0">
                  <a:pos x="3935" y="474"/>
                </a:cxn>
                <a:cxn ang="0">
                  <a:pos x="4358" y="742"/>
                </a:cxn>
                <a:cxn ang="0">
                  <a:pos x="4737" y="1080"/>
                </a:cxn>
                <a:cxn ang="0">
                  <a:pos x="4997" y="1436"/>
                </a:cxn>
                <a:cxn ang="0">
                  <a:pos x="5155" y="1787"/>
                </a:cxn>
                <a:cxn ang="0">
                  <a:pos x="5231" y="2122"/>
                </a:cxn>
                <a:cxn ang="0">
                  <a:pos x="5252" y="2421"/>
                </a:cxn>
                <a:cxn ang="0">
                  <a:pos x="5229" y="2710"/>
                </a:cxn>
                <a:cxn ang="0">
                  <a:pos x="4684" y="3030"/>
                </a:cxn>
                <a:cxn ang="0">
                  <a:pos x="4708" y="2770"/>
                </a:cxn>
                <a:cxn ang="0">
                  <a:pos x="4690" y="2417"/>
                </a:cxn>
                <a:cxn ang="0">
                  <a:pos x="4637" y="2184"/>
                </a:cxn>
                <a:cxn ang="0">
                  <a:pos x="4563" y="2012"/>
                </a:cxn>
                <a:cxn ang="0">
                  <a:pos x="4450" y="1867"/>
                </a:cxn>
                <a:cxn ang="0">
                  <a:pos x="4261" y="1713"/>
                </a:cxn>
                <a:cxn ang="0">
                  <a:pos x="3909" y="1520"/>
                </a:cxn>
                <a:cxn ang="0">
                  <a:pos x="3528" y="1376"/>
                </a:cxn>
                <a:cxn ang="0">
                  <a:pos x="3486" y="1417"/>
                </a:cxn>
                <a:cxn ang="0">
                  <a:pos x="3654" y="1660"/>
                </a:cxn>
                <a:cxn ang="0">
                  <a:pos x="3921" y="2133"/>
                </a:cxn>
                <a:cxn ang="0">
                  <a:pos x="3453" y="2054"/>
                </a:cxn>
                <a:cxn ang="0">
                  <a:pos x="3051" y="1926"/>
                </a:cxn>
                <a:cxn ang="0">
                  <a:pos x="2717" y="1769"/>
                </a:cxn>
                <a:cxn ang="0">
                  <a:pos x="2447" y="1604"/>
                </a:cxn>
                <a:cxn ang="0">
                  <a:pos x="2160" y="1369"/>
                </a:cxn>
                <a:cxn ang="0">
                  <a:pos x="1980" y="1174"/>
                </a:cxn>
                <a:cxn ang="0">
                  <a:pos x="2009" y="1361"/>
                </a:cxn>
                <a:cxn ang="0">
                  <a:pos x="2080" y="1533"/>
                </a:cxn>
                <a:cxn ang="0">
                  <a:pos x="2234" y="1748"/>
                </a:cxn>
                <a:cxn ang="0">
                  <a:pos x="2453" y="1956"/>
                </a:cxn>
                <a:cxn ang="0">
                  <a:pos x="2420" y="2015"/>
                </a:cxn>
                <a:cxn ang="0">
                  <a:pos x="1861" y="1831"/>
                </a:cxn>
                <a:cxn ang="0">
                  <a:pos x="1479" y="1627"/>
                </a:cxn>
                <a:cxn ang="0">
                  <a:pos x="1240" y="1415"/>
                </a:cxn>
                <a:cxn ang="0">
                  <a:pos x="1113" y="1210"/>
                </a:cxn>
                <a:cxn ang="0">
                  <a:pos x="1065" y="1030"/>
                </a:cxn>
                <a:cxn ang="0">
                  <a:pos x="1074" y="858"/>
                </a:cxn>
                <a:cxn ang="0">
                  <a:pos x="1065" y="793"/>
                </a:cxn>
                <a:cxn ang="0">
                  <a:pos x="832" y="935"/>
                </a:cxn>
                <a:cxn ang="0">
                  <a:pos x="542" y="1172"/>
                </a:cxn>
                <a:cxn ang="0">
                  <a:pos x="375" y="1358"/>
                </a:cxn>
                <a:cxn ang="0">
                  <a:pos x="231" y="1583"/>
                </a:cxn>
                <a:cxn ang="0">
                  <a:pos x="124" y="1840"/>
                </a:cxn>
                <a:cxn ang="0">
                  <a:pos x="59" y="2047"/>
                </a:cxn>
                <a:cxn ang="0">
                  <a:pos x="36" y="2059"/>
                </a:cxn>
                <a:cxn ang="0">
                  <a:pos x="6" y="1977"/>
                </a:cxn>
                <a:cxn ang="0">
                  <a:pos x="6" y="1725"/>
                </a:cxn>
                <a:cxn ang="0">
                  <a:pos x="56" y="1369"/>
                </a:cxn>
                <a:cxn ang="0">
                  <a:pos x="177" y="974"/>
                </a:cxn>
                <a:cxn ang="0">
                  <a:pos x="326" y="692"/>
                </a:cxn>
                <a:cxn ang="0">
                  <a:pos x="453" y="527"/>
                </a:cxn>
                <a:cxn ang="0">
                  <a:pos x="607" y="391"/>
                </a:cxn>
                <a:cxn ang="0">
                  <a:pos x="790" y="287"/>
                </a:cxn>
                <a:cxn ang="0">
                  <a:pos x="1003" y="225"/>
                </a:cxn>
              </a:cxnLst>
              <a:rect l="0" t="0" r="r" b="b"/>
              <a:pathLst>
                <a:path w="5252" h="3030">
                  <a:moveTo>
                    <a:pt x="2116" y="0"/>
                  </a:moveTo>
                  <a:lnTo>
                    <a:pt x="2169" y="0"/>
                  </a:lnTo>
                  <a:lnTo>
                    <a:pt x="2237" y="0"/>
                  </a:lnTo>
                  <a:lnTo>
                    <a:pt x="2326" y="3"/>
                  </a:lnTo>
                  <a:lnTo>
                    <a:pt x="2436" y="12"/>
                  </a:lnTo>
                  <a:lnTo>
                    <a:pt x="2562" y="26"/>
                  </a:lnTo>
                  <a:lnTo>
                    <a:pt x="2710" y="47"/>
                  </a:lnTo>
                  <a:lnTo>
                    <a:pt x="2787" y="62"/>
                  </a:lnTo>
                  <a:lnTo>
                    <a:pt x="2870" y="80"/>
                  </a:lnTo>
                  <a:lnTo>
                    <a:pt x="2956" y="98"/>
                  </a:lnTo>
                  <a:lnTo>
                    <a:pt x="3045" y="119"/>
                  </a:lnTo>
                  <a:lnTo>
                    <a:pt x="3137" y="145"/>
                  </a:lnTo>
                  <a:lnTo>
                    <a:pt x="3228" y="172"/>
                  </a:lnTo>
                  <a:lnTo>
                    <a:pt x="3326" y="204"/>
                  </a:lnTo>
                  <a:lnTo>
                    <a:pt x="3424" y="240"/>
                  </a:lnTo>
                  <a:lnTo>
                    <a:pt x="3524" y="277"/>
                  </a:lnTo>
                  <a:lnTo>
                    <a:pt x="3625" y="319"/>
                  </a:lnTo>
                  <a:lnTo>
                    <a:pt x="3728" y="367"/>
                  </a:lnTo>
                  <a:lnTo>
                    <a:pt x="3832" y="417"/>
                  </a:lnTo>
                  <a:lnTo>
                    <a:pt x="3935" y="474"/>
                  </a:lnTo>
                  <a:lnTo>
                    <a:pt x="4042" y="532"/>
                  </a:lnTo>
                  <a:lnTo>
                    <a:pt x="4146" y="598"/>
                  </a:lnTo>
                  <a:lnTo>
                    <a:pt x="4251" y="669"/>
                  </a:lnTo>
                  <a:lnTo>
                    <a:pt x="4358" y="742"/>
                  </a:lnTo>
                  <a:lnTo>
                    <a:pt x="4462" y="823"/>
                  </a:lnTo>
                  <a:lnTo>
                    <a:pt x="4563" y="906"/>
                  </a:lnTo>
                  <a:lnTo>
                    <a:pt x="4655" y="992"/>
                  </a:lnTo>
                  <a:lnTo>
                    <a:pt x="4737" y="1080"/>
                  </a:lnTo>
                  <a:lnTo>
                    <a:pt x="4815" y="1166"/>
                  </a:lnTo>
                  <a:lnTo>
                    <a:pt x="4883" y="1255"/>
                  </a:lnTo>
                  <a:lnTo>
                    <a:pt x="4945" y="1343"/>
                  </a:lnTo>
                  <a:lnTo>
                    <a:pt x="4997" y="1436"/>
                  </a:lnTo>
                  <a:lnTo>
                    <a:pt x="5045" y="1524"/>
                  </a:lnTo>
                  <a:lnTo>
                    <a:pt x="5089" y="1613"/>
                  </a:lnTo>
                  <a:lnTo>
                    <a:pt x="5125" y="1701"/>
                  </a:lnTo>
                  <a:lnTo>
                    <a:pt x="5155" y="1787"/>
                  </a:lnTo>
                  <a:lnTo>
                    <a:pt x="5181" y="1873"/>
                  </a:lnTo>
                  <a:lnTo>
                    <a:pt x="5202" y="1959"/>
                  </a:lnTo>
                  <a:lnTo>
                    <a:pt x="5220" y="2042"/>
                  </a:lnTo>
                  <a:lnTo>
                    <a:pt x="5231" y="2122"/>
                  </a:lnTo>
                  <a:lnTo>
                    <a:pt x="5243" y="2201"/>
                  </a:lnTo>
                  <a:lnTo>
                    <a:pt x="5249" y="2275"/>
                  </a:lnTo>
                  <a:lnTo>
                    <a:pt x="5252" y="2349"/>
                  </a:lnTo>
                  <a:lnTo>
                    <a:pt x="5252" y="2421"/>
                  </a:lnTo>
                  <a:lnTo>
                    <a:pt x="5249" y="2486"/>
                  </a:lnTo>
                  <a:lnTo>
                    <a:pt x="5246" y="2547"/>
                  </a:lnTo>
                  <a:lnTo>
                    <a:pt x="5243" y="2607"/>
                  </a:lnTo>
                  <a:lnTo>
                    <a:pt x="5229" y="2710"/>
                  </a:lnTo>
                  <a:lnTo>
                    <a:pt x="5213" y="2796"/>
                  </a:lnTo>
                  <a:lnTo>
                    <a:pt x="5199" y="2861"/>
                  </a:lnTo>
                  <a:lnTo>
                    <a:pt x="5184" y="2914"/>
                  </a:lnTo>
                  <a:lnTo>
                    <a:pt x="4684" y="3030"/>
                  </a:lnTo>
                  <a:lnTo>
                    <a:pt x="4690" y="2997"/>
                  </a:lnTo>
                  <a:lnTo>
                    <a:pt x="4699" y="2905"/>
                  </a:lnTo>
                  <a:lnTo>
                    <a:pt x="4704" y="2840"/>
                  </a:lnTo>
                  <a:lnTo>
                    <a:pt x="4708" y="2770"/>
                  </a:lnTo>
                  <a:lnTo>
                    <a:pt x="4708" y="2686"/>
                  </a:lnTo>
                  <a:lnTo>
                    <a:pt x="4708" y="2601"/>
                  </a:lnTo>
                  <a:lnTo>
                    <a:pt x="4702" y="2512"/>
                  </a:lnTo>
                  <a:lnTo>
                    <a:pt x="4690" y="2417"/>
                  </a:lnTo>
                  <a:lnTo>
                    <a:pt x="4676" y="2323"/>
                  </a:lnTo>
                  <a:lnTo>
                    <a:pt x="4664" y="2275"/>
                  </a:lnTo>
                  <a:lnTo>
                    <a:pt x="4651" y="2231"/>
                  </a:lnTo>
                  <a:lnTo>
                    <a:pt x="4637" y="2184"/>
                  </a:lnTo>
                  <a:lnTo>
                    <a:pt x="4622" y="2140"/>
                  </a:lnTo>
                  <a:lnTo>
                    <a:pt x="4604" y="2094"/>
                  </a:lnTo>
                  <a:lnTo>
                    <a:pt x="4583" y="2054"/>
                  </a:lnTo>
                  <a:lnTo>
                    <a:pt x="4563" y="2012"/>
                  </a:lnTo>
                  <a:lnTo>
                    <a:pt x="4539" y="1973"/>
                  </a:lnTo>
                  <a:lnTo>
                    <a:pt x="4513" y="1935"/>
                  </a:lnTo>
                  <a:lnTo>
                    <a:pt x="4483" y="1899"/>
                  </a:lnTo>
                  <a:lnTo>
                    <a:pt x="4450" y="1867"/>
                  </a:lnTo>
                  <a:lnTo>
                    <a:pt x="4415" y="1834"/>
                  </a:lnTo>
                  <a:lnTo>
                    <a:pt x="4379" y="1802"/>
                  </a:lnTo>
                  <a:lnTo>
                    <a:pt x="4341" y="1773"/>
                  </a:lnTo>
                  <a:lnTo>
                    <a:pt x="4261" y="1713"/>
                  </a:lnTo>
                  <a:lnTo>
                    <a:pt x="4175" y="1660"/>
                  </a:lnTo>
                  <a:lnTo>
                    <a:pt x="4086" y="1610"/>
                  </a:lnTo>
                  <a:lnTo>
                    <a:pt x="3998" y="1562"/>
                  </a:lnTo>
                  <a:lnTo>
                    <a:pt x="3909" y="1520"/>
                  </a:lnTo>
                  <a:lnTo>
                    <a:pt x="3820" y="1483"/>
                  </a:lnTo>
                  <a:lnTo>
                    <a:pt x="3737" y="1450"/>
                  </a:lnTo>
                  <a:lnTo>
                    <a:pt x="3660" y="1420"/>
                  </a:lnTo>
                  <a:lnTo>
                    <a:pt x="3528" y="1376"/>
                  </a:lnTo>
                  <a:lnTo>
                    <a:pt x="3438" y="1350"/>
                  </a:lnTo>
                  <a:lnTo>
                    <a:pt x="3405" y="1337"/>
                  </a:lnTo>
                  <a:lnTo>
                    <a:pt x="3444" y="1373"/>
                  </a:lnTo>
                  <a:lnTo>
                    <a:pt x="3486" y="1417"/>
                  </a:lnTo>
                  <a:lnTo>
                    <a:pt x="3528" y="1471"/>
                  </a:lnTo>
                  <a:lnTo>
                    <a:pt x="3568" y="1529"/>
                  </a:lnTo>
                  <a:lnTo>
                    <a:pt x="3612" y="1592"/>
                  </a:lnTo>
                  <a:lnTo>
                    <a:pt x="3654" y="1660"/>
                  </a:lnTo>
                  <a:lnTo>
                    <a:pt x="3737" y="1796"/>
                  </a:lnTo>
                  <a:lnTo>
                    <a:pt x="3809" y="1924"/>
                  </a:lnTo>
                  <a:lnTo>
                    <a:pt x="3867" y="2029"/>
                  </a:lnTo>
                  <a:lnTo>
                    <a:pt x="3921" y="2133"/>
                  </a:lnTo>
                  <a:lnTo>
                    <a:pt x="3796" y="2119"/>
                  </a:lnTo>
                  <a:lnTo>
                    <a:pt x="3677" y="2101"/>
                  </a:lnTo>
                  <a:lnTo>
                    <a:pt x="3563" y="2077"/>
                  </a:lnTo>
                  <a:lnTo>
                    <a:pt x="3453" y="2054"/>
                  </a:lnTo>
                  <a:lnTo>
                    <a:pt x="3347" y="2024"/>
                  </a:lnTo>
                  <a:lnTo>
                    <a:pt x="3243" y="1994"/>
                  </a:lnTo>
                  <a:lnTo>
                    <a:pt x="3145" y="1962"/>
                  </a:lnTo>
                  <a:lnTo>
                    <a:pt x="3051" y="1926"/>
                  </a:lnTo>
                  <a:lnTo>
                    <a:pt x="2962" y="1887"/>
                  </a:lnTo>
                  <a:lnTo>
                    <a:pt x="2876" y="1850"/>
                  </a:lnTo>
                  <a:lnTo>
                    <a:pt x="2796" y="1811"/>
                  </a:lnTo>
                  <a:lnTo>
                    <a:pt x="2717" y="1769"/>
                  </a:lnTo>
                  <a:lnTo>
                    <a:pt x="2645" y="1728"/>
                  </a:lnTo>
                  <a:lnTo>
                    <a:pt x="2575" y="1687"/>
                  </a:lnTo>
                  <a:lnTo>
                    <a:pt x="2510" y="1645"/>
                  </a:lnTo>
                  <a:lnTo>
                    <a:pt x="2447" y="1604"/>
                  </a:lnTo>
                  <a:lnTo>
                    <a:pt x="2391" y="1562"/>
                  </a:lnTo>
                  <a:lnTo>
                    <a:pt x="2338" y="1520"/>
                  </a:lnTo>
                  <a:lnTo>
                    <a:pt x="2240" y="1441"/>
                  </a:lnTo>
                  <a:lnTo>
                    <a:pt x="2160" y="1369"/>
                  </a:lnTo>
                  <a:lnTo>
                    <a:pt x="2095" y="1304"/>
                  </a:lnTo>
                  <a:lnTo>
                    <a:pt x="2045" y="1252"/>
                  </a:lnTo>
                  <a:lnTo>
                    <a:pt x="2009" y="1210"/>
                  </a:lnTo>
                  <a:lnTo>
                    <a:pt x="1980" y="1174"/>
                  </a:lnTo>
                  <a:lnTo>
                    <a:pt x="1983" y="1222"/>
                  </a:lnTo>
                  <a:lnTo>
                    <a:pt x="1988" y="1269"/>
                  </a:lnTo>
                  <a:lnTo>
                    <a:pt x="1997" y="1317"/>
                  </a:lnTo>
                  <a:lnTo>
                    <a:pt x="2009" y="1361"/>
                  </a:lnTo>
                  <a:lnTo>
                    <a:pt x="2024" y="1406"/>
                  </a:lnTo>
                  <a:lnTo>
                    <a:pt x="2039" y="1450"/>
                  </a:lnTo>
                  <a:lnTo>
                    <a:pt x="2060" y="1492"/>
                  </a:lnTo>
                  <a:lnTo>
                    <a:pt x="2080" y="1533"/>
                  </a:lnTo>
                  <a:lnTo>
                    <a:pt x="2104" y="1571"/>
                  </a:lnTo>
                  <a:lnTo>
                    <a:pt x="2127" y="1610"/>
                  </a:lnTo>
                  <a:lnTo>
                    <a:pt x="2178" y="1683"/>
                  </a:lnTo>
                  <a:lnTo>
                    <a:pt x="2234" y="1748"/>
                  </a:lnTo>
                  <a:lnTo>
                    <a:pt x="2290" y="1811"/>
                  </a:lnTo>
                  <a:lnTo>
                    <a:pt x="2347" y="1864"/>
                  </a:lnTo>
                  <a:lnTo>
                    <a:pt x="2403" y="1915"/>
                  </a:lnTo>
                  <a:lnTo>
                    <a:pt x="2453" y="1956"/>
                  </a:lnTo>
                  <a:lnTo>
                    <a:pt x="2497" y="1991"/>
                  </a:lnTo>
                  <a:lnTo>
                    <a:pt x="2566" y="2038"/>
                  </a:lnTo>
                  <a:lnTo>
                    <a:pt x="2592" y="2054"/>
                  </a:lnTo>
                  <a:lnTo>
                    <a:pt x="2420" y="2015"/>
                  </a:lnTo>
                  <a:lnTo>
                    <a:pt x="2264" y="1971"/>
                  </a:lnTo>
                  <a:lnTo>
                    <a:pt x="2118" y="1926"/>
                  </a:lnTo>
                  <a:lnTo>
                    <a:pt x="1985" y="1882"/>
                  </a:lnTo>
                  <a:lnTo>
                    <a:pt x="1861" y="1831"/>
                  </a:lnTo>
                  <a:lnTo>
                    <a:pt x="1752" y="1784"/>
                  </a:lnTo>
                  <a:lnTo>
                    <a:pt x="1651" y="1731"/>
                  </a:lnTo>
                  <a:lnTo>
                    <a:pt x="1560" y="1680"/>
                  </a:lnTo>
                  <a:lnTo>
                    <a:pt x="1479" y="1627"/>
                  </a:lnTo>
                  <a:lnTo>
                    <a:pt x="1406" y="1574"/>
                  </a:lnTo>
                  <a:lnTo>
                    <a:pt x="1344" y="1520"/>
                  </a:lnTo>
                  <a:lnTo>
                    <a:pt x="1288" y="1468"/>
                  </a:lnTo>
                  <a:lnTo>
                    <a:pt x="1240" y="1415"/>
                  </a:lnTo>
                  <a:lnTo>
                    <a:pt x="1198" y="1364"/>
                  </a:lnTo>
                  <a:lnTo>
                    <a:pt x="1163" y="1311"/>
                  </a:lnTo>
                  <a:lnTo>
                    <a:pt x="1137" y="1260"/>
                  </a:lnTo>
                  <a:lnTo>
                    <a:pt x="1113" y="1210"/>
                  </a:lnTo>
                  <a:lnTo>
                    <a:pt x="1095" y="1163"/>
                  </a:lnTo>
                  <a:lnTo>
                    <a:pt x="1081" y="1116"/>
                  </a:lnTo>
                  <a:lnTo>
                    <a:pt x="1072" y="1071"/>
                  </a:lnTo>
                  <a:lnTo>
                    <a:pt x="1065" y="1030"/>
                  </a:lnTo>
                  <a:lnTo>
                    <a:pt x="1065" y="992"/>
                  </a:lnTo>
                  <a:lnTo>
                    <a:pt x="1065" y="953"/>
                  </a:lnTo>
                  <a:lnTo>
                    <a:pt x="1065" y="918"/>
                  </a:lnTo>
                  <a:lnTo>
                    <a:pt x="1074" y="858"/>
                  </a:lnTo>
                  <a:lnTo>
                    <a:pt x="1086" y="814"/>
                  </a:lnTo>
                  <a:lnTo>
                    <a:pt x="1095" y="787"/>
                  </a:lnTo>
                  <a:lnTo>
                    <a:pt x="1100" y="776"/>
                  </a:lnTo>
                  <a:lnTo>
                    <a:pt x="1065" y="793"/>
                  </a:lnTo>
                  <a:lnTo>
                    <a:pt x="1024" y="816"/>
                  </a:lnTo>
                  <a:lnTo>
                    <a:pt x="968" y="846"/>
                  </a:lnTo>
                  <a:lnTo>
                    <a:pt x="905" y="885"/>
                  </a:lnTo>
                  <a:lnTo>
                    <a:pt x="832" y="935"/>
                  </a:lnTo>
                  <a:lnTo>
                    <a:pt x="751" y="992"/>
                  </a:lnTo>
                  <a:lnTo>
                    <a:pt x="669" y="1057"/>
                  </a:lnTo>
                  <a:lnTo>
                    <a:pt x="583" y="1134"/>
                  </a:lnTo>
                  <a:lnTo>
                    <a:pt x="542" y="1172"/>
                  </a:lnTo>
                  <a:lnTo>
                    <a:pt x="498" y="1216"/>
                  </a:lnTo>
                  <a:lnTo>
                    <a:pt x="456" y="1260"/>
                  </a:lnTo>
                  <a:lnTo>
                    <a:pt x="414" y="1311"/>
                  </a:lnTo>
                  <a:lnTo>
                    <a:pt x="375" y="1358"/>
                  </a:lnTo>
                  <a:lnTo>
                    <a:pt x="338" y="1411"/>
                  </a:lnTo>
                  <a:lnTo>
                    <a:pt x="299" y="1464"/>
                  </a:lnTo>
                  <a:lnTo>
                    <a:pt x="263" y="1524"/>
                  </a:lnTo>
                  <a:lnTo>
                    <a:pt x="231" y="1583"/>
                  </a:lnTo>
                  <a:lnTo>
                    <a:pt x="201" y="1643"/>
                  </a:lnTo>
                  <a:lnTo>
                    <a:pt x="172" y="1708"/>
                  </a:lnTo>
                  <a:lnTo>
                    <a:pt x="148" y="1773"/>
                  </a:lnTo>
                  <a:lnTo>
                    <a:pt x="124" y="1840"/>
                  </a:lnTo>
                  <a:lnTo>
                    <a:pt x="107" y="1912"/>
                  </a:lnTo>
                  <a:lnTo>
                    <a:pt x="92" y="1973"/>
                  </a:lnTo>
                  <a:lnTo>
                    <a:pt x="75" y="2021"/>
                  </a:lnTo>
                  <a:lnTo>
                    <a:pt x="59" y="2047"/>
                  </a:lnTo>
                  <a:lnTo>
                    <a:pt x="54" y="2057"/>
                  </a:lnTo>
                  <a:lnTo>
                    <a:pt x="47" y="2063"/>
                  </a:lnTo>
                  <a:lnTo>
                    <a:pt x="42" y="2063"/>
                  </a:lnTo>
                  <a:lnTo>
                    <a:pt x="36" y="2059"/>
                  </a:lnTo>
                  <a:lnTo>
                    <a:pt x="29" y="2054"/>
                  </a:lnTo>
                  <a:lnTo>
                    <a:pt x="24" y="2045"/>
                  </a:lnTo>
                  <a:lnTo>
                    <a:pt x="15" y="2015"/>
                  </a:lnTo>
                  <a:lnTo>
                    <a:pt x="6" y="1977"/>
                  </a:lnTo>
                  <a:lnTo>
                    <a:pt x="3" y="1926"/>
                  </a:lnTo>
                  <a:lnTo>
                    <a:pt x="0" y="1867"/>
                  </a:lnTo>
                  <a:lnTo>
                    <a:pt x="0" y="1799"/>
                  </a:lnTo>
                  <a:lnTo>
                    <a:pt x="6" y="1725"/>
                  </a:lnTo>
                  <a:lnTo>
                    <a:pt x="12" y="1643"/>
                  </a:lnTo>
                  <a:lnTo>
                    <a:pt x="24" y="1557"/>
                  </a:lnTo>
                  <a:lnTo>
                    <a:pt x="38" y="1464"/>
                  </a:lnTo>
                  <a:lnTo>
                    <a:pt x="56" y="1369"/>
                  </a:lnTo>
                  <a:lnTo>
                    <a:pt x="80" y="1272"/>
                  </a:lnTo>
                  <a:lnTo>
                    <a:pt x="107" y="1172"/>
                  </a:lnTo>
                  <a:lnTo>
                    <a:pt x="140" y="1074"/>
                  </a:lnTo>
                  <a:lnTo>
                    <a:pt x="177" y="974"/>
                  </a:lnTo>
                  <a:lnTo>
                    <a:pt x="222" y="879"/>
                  </a:lnTo>
                  <a:lnTo>
                    <a:pt x="270" y="784"/>
                  </a:lnTo>
                  <a:lnTo>
                    <a:pt x="296" y="737"/>
                  </a:lnTo>
                  <a:lnTo>
                    <a:pt x="326" y="692"/>
                  </a:lnTo>
                  <a:lnTo>
                    <a:pt x="356" y="651"/>
                  </a:lnTo>
                  <a:lnTo>
                    <a:pt x="384" y="607"/>
                  </a:lnTo>
                  <a:lnTo>
                    <a:pt x="417" y="568"/>
                  </a:lnTo>
                  <a:lnTo>
                    <a:pt x="453" y="527"/>
                  </a:lnTo>
                  <a:lnTo>
                    <a:pt x="488" y="491"/>
                  </a:lnTo>
                  <a:lnTo>
                    <a:pt x="526" y="456"/>
                  </a:lnTo>
                  <a:lnTo>
                    <a:pt x="565" y="420"/>
                  </a:lnTo>
                  <a:lnTo>
                    <a:pt x="607" y="391"/>
                  </a:lnTo>
                  <a:lnTo>
                    <a:pt x="651" y="361"/>
                  </a:lnTo>
                  <a:lnTo>
                    <a:pt x="695" y="335"/>
                  </a:lnTo>
                  <a:lnTo>
                    <a:pt x="742" y="307"/>
                  </a:lnTo>
                  <a:lnTo>
                    <a:pt x="790" y="287"/>
                  </a:lnTo>
                  <a:lnTo>
                    <a:pt x="840" y="266"/>
                  </a:lnTo>
                  <a:lnTo>
                    <a:pt x="893" y="251"/>
                  </a:lnTo>
                  <a:lnTo>
                    <a:pt x="947" y="237"/>
                  </a:lnTo>
                  <a:lnTo>
                    <a:pt x="1003" y="225"/>
                  </a:lnTo>
                  <a:lnTo>
                    <a:pt x="1062" y="219"/>
                  </a:lnTo>
                  <a:lnTo>
                    <a:pt x="1125" y="216"/>
                  </a:lnTo>
                  <a:lnTo>
                    <a:pt x="2116" y="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4" name="Freeform 121"/>
            <p:cNvSpPr>
              <a:spLocks/>
            </p:cNvSpPr>
            <p:nvPr/>
          </p:nvSpPr>
          <p:spPr bwMode="auto">
            <a:xfrm>
              <a:off x="3391" y="3043"/>
              <a:ext cx="480" cy="286"/>
            </a:xfrm>
            <a:custGeom>
              <a:avLst/>
              <a:gdLst/>
              <a:ahLst/>
              <a:cxnLst>
                <a:cxn ang="0">
                  <a:pos x="63" y="964"/>
                </a:cxn>
                <a:cxn ang="0">
                  <a:pos x="219" y="813"/>
                </a:cxn>
                <a:cxn ang="0">
                  <a:pos x="365" y="704"/>
                </a:cxn>
                <a:cxn ang="0">
                  <a:pos x="554" y="592"/>
                </a:cxn>
                <a:cxn ang="0">
                  <a:pos x="784" y="488"/>
                </a:cxn>
                <a:cxn ang="0">
                  <a:pos x="1065" y="402"/>
                </a:cxn>
                <a:cxn ang="0">
                  <a:pos x="1394" y="343"/>
                </a:cxn>
                <a:cxn ang="0">
                  <a:pos x="1776" y="320"/>
                </a:cxn>
                <a:cxn ang="0">
                  <a:pos x="2213" y="343"/>
                </a:cxn>
                <a:cxn ang="0">
                  <a:pos x="2654" y="415"/>
                </a:cxn>
                <a:cxn ang="0">
                  <a:pos x="3048" y="521"/>
                </a:cxn>
                <a:cxn ang="0">
                  <a:pos x="3391" y="662"/>
                </a:cxn>
                <a:cxn ang="0">
                  <a:pos x="3690" y="843"/>
                </a:cxn>
                <a:cxn ang="0">
                  <a:pos x="3948" y="1057"/>
                </a:cxn>
                <a:cxn ang="0">
                  <a:pos x="4167" y="1305"/>
                </a:cxn>
                <a:cxn ang="0">
                  <a:pos x="4350" y="1584"/>
                </a:cxn>
                <a:cxn ang="0">
                  <a:pos x="4501" y="1894"/>
                </a:cxn>
                <a:cxn ang="0">
                  <a:pos x="4622" y="2235"/>
                </a:cxn>
                <a:cxn ang="0">
                  <a:pos x="4714" y="2602"/>
                </a:cxn>
                <a:cxn ang="0">
                  <a:pos x="4773" y="2811"/>
                </a:cxn>
                <a:cxn ang="0">
                  <a:pos x="4794" y="2574"/>
                </a:cxn>
                <a:cxn ang="0">
                  <a:pos x="4788" y="2190"/>
                </a:cxn>
                <a:cxn ang="0">
                  <a:pos x="4761" y="1962"/>
                </a:cxn>
                <a:cxn ang="0">
                  <a:pos x="4711" y="1717"/>
                </a:cxn>
                <a:cxn ang="0">
                  <a:pos x="4631" y="1465"/>
                </a:cxn>
                <a:cxn ang="0">
                  <a:pos x="4516" y="1217"/>
                </a:cxn>
                <a:cxn ang="0">
                  <a:pos x="4362" y="971"/>
                </a:cxn>
                <a:cxn ang="0">
                  <a:pos x="4167" y="743"/>
                </a:cxn>
                <a:cxn ang="0">
                  <a:pos x="3944" y="553"/>
                </a:cxn>
                <a:cxn ang="0">
                  <a:pos x="3705" y="394"/>
                </a:cxn>
                <a:cxn ang="0">
                  <a:pos x="3451" y="267"/>
                </a:cxn>
                <a:cxn ang="0">
                  <a:pos x="3187" y="169"/>
                </a:cxn>
                <a:cxn ang="0">
                  <a:pos x="2924" y="95"/>
                </a:cxn>
                <a:cxn ang="0">
                  <a:pos x="2661" y="44"/>
                </a:cxn>
                <a:cxn ang="0">
                  <a:pos x="2408" y="15"/>
                </a:cxn>
                <a:cxn ang="0">
                  <a:pos x="2027" y="0"/>
                </a:cxn>
                <a:cxn ang="0">
                  <a:pos x="1690" y="23"/>
                </a:cxn>
                <a:cxn ang="0">
                  <a:pos x="1394" y="80"/>
                </a:cxn>
                <a:cxn ang="0">
                  <a:pos x="1036" y="190"/>
                </a:cxn>
                <a:cxn ang="0">
                  <a:pos x="847" y="272"/>
                </a:cxn>
                <a:cxn ang="0">
                  <a:pos x="658" y="373"/>
                </a:cxn>
                <a:cxn ang="0">
                  <a:pos x="470" y="501"/>
                </a:cxn>
                <a:cxn ang="0">
                  <a:pos x="296" y="651"/>
                </a:cxn>
                <a:cxn ang="0">
                  <a:pos x="140" y="832"/>
                </a:cxn>
                <a:cxn ang="0">
                  <a:pos x="0" y="1045"/>
                </a:cxn>
              </a:cxnLst>
              <a:rect l="0" t="0" r="r" b="b"/>
              <a:pathLst>
                <a:path w="4797" h="2862">
                  <a:moveTo>
                    <a:pt x="0" y="1045"/>
                  </a:moveTo>
                  <a:lnTo>
                    <a:pt x="27" y="1006"/>
                  </a:lnTo>
                  <a:lnTo>
                    <a:pt x="63" y="964"/>
                  </a:lnTo>
                  <a:lnTo>
                    <a:pt x="112" y="912"/>
                  </a:lnTo>
                  <a:lnTo>
                    <a:pt x="181" y="846"/>
                  </a:lnTo>
                  <a:lnTo>
                    <a:pt x="219" y="813"/>
                  </a:lnTo>
                  <a:lnTo>
                    <a:pt x="263" y="776"/>
                  </a:lnTo>
                  <a:lnTo>
                    <a:pt x="311" y="740"/>
                  </a:lnTo>
                  <a:lnTo>
                    <a:pt x="365" y="704"/>
                  </a:lnTo>
                  <a:lnTo>
                    <a:pt x="423" y="666"/>
                  </a:lnTo>
                  <a:lnTo>
                    <a:pt x="486" y="627"/>
                  </a:lnTo>
                  <a:lnTo>
                    <a:pt x="554" y="592"/>
                  </a:lnTo>
                  <a:lnTo>
                    <a:pt x="625" y="557"/>
                  </a:lnTo>
                  <a:lnTo>
                    <a:pt x="702" y="521"/>
                  </a:lnTo>
                  <a:lnTo>
                    <a:pt x="784" y="488"/>
                  </a:lnTo>
                  <a:lnTo>
                    <a:pt x="874" y="459"/>
                  </a:lnTo>
                  <a:lnTo>
                    <a:pt x="965" y="429"/>
                  </a:lnTo>
                  <a:lnTo>
                    <a:pt x="1065" y="402"/>
                  </a:lnTo>
                  <a:lnTo>
                    <a:pt x="1169" y="379"/>
                  </a:lnTo>
                  <a:lnTo>
                    <a:pt x="1279" y="362"/>
                  </a:lnTo>
                  <a:lnTo>
                    <a:pt x="1394" y="343"/>
                  </a:lnTo>
                  <a:lnTo>
                    <a:pt x="1515" y="332"/>
                  </a:lnTo>
                  <a:lnTo>
                    <a:pt x="1643" y="323"/>
                  </a:lnTo>
                  <a:lnTo>
                    <a:pt x="1776" y="320"/>
                  </a:lnTo>
                  <a:lnTo>
                    <a:pt x="1918" y="323"/>
                  </a:lnTo>
                  <a:lnTo>
                    <a:pt x="2062" y="332"/>
                  </a:lnTo>
                  <a:lnTo>
                    <a:pt x="2213" y="343"/>
                  </a:lnTo>
                  <a:lnTo>
                    <a:pt x="2368" y="364"/>
                  </a:lnTo>
                  <a:lnTo>
                    <a:pt x="2515" y="385"/>
                  </a:lnTo>
                  <a:lnTo>
                    <a:pt x="2654" y="415"/>
                  </a:lnTo>
                  <a:lnTo>
                    <a:pt x="2791" y="444"/>
                  </a:lnTo>
                  <a:lnTo>
                    <a:pt x="2921" y="480"/>
                  </a:lnTo>
                  <a:lnTo>
                    <a:pt x="3048" y="521"/>
                  </a:lnTo>
                  <a:lnTo>
                    <a:pt x="3166" y="562"/>
                  </a:lnTo>
                  <a:lnTo>
                    <a:pt x="3282" y="613"/>
                  </a:lnTo>
                  <a:lnTo>
                    <a:pt x="3391" y="662"/>
                  </a:lnTo>
                  <a:lnTo>
                    <a:pt x="3495" y="720"/>
                  </a:lnTo>
                  <a:lnTo>
                    <a:pt x="3595" y="778"/>
                  </a:lnTo>
                  <a:lnTo>
                    <a:pt x="3690" y="843"/>
                  </a:lnTo>
                  <a:lnTo>
                    <a:pt x="3779" y="912"/>
                  </a:lnTo>
                  <a:lnTo>
                    <a:pt x="3865" y="983"/>
                  </a:lnTo>
                  <a:lnTo>
                    <a:pt x="3948" y="1057"/>
                  </a:lnTo>
                  <a:lnTo>
                    <a:pt x="4025" y="1136"/>
                  </a:lnTo>
                  <a:lnTo>
                    <a:pt x="4098" y="1219"/>
                  </a:lnTo>
                  <a:lnTo>
                    <a:pt x="4167" y="1305"/>
                  </a:lnTo>
                  <a:lnTo>
                    <a:pt x="4232" y="1394"/>
                  </a:lnTo>
                  <a:lnTo>
                    <a:pt x="4294" y="1486"/>
                  </a:lnTo>
                  <a:lnTo>
                    <a:pt x="4350" y="1584"/>
                  </a:lnTo>
                  <a:lnTo>
                    <a:pt x="4404" y="1684"/>
                  </a:lnTo>
                  <a:lnTo>
                    <a:pt x="4453" y="1787"/>
                  </a:lnTo>
                  <a:lnTo>
                    <a:pt x="4501" y="1894"/>
                  </a:lnTo>
                  <a:lnTo>
                    <a:pt x="4543" y="2003"/>
                  </a:lnTo>
                  <a:lnTo>
                    <a:pt x="4583" y="2116"/>
                  </a:lnTo>
                  <a:lnTo>
                    <a:pt x="4622" y="2235"/>
                  </a:lnTo>
                  <a:lnTo>
                    <a:pt x="4655" y="2353"/>
                  </a:lnTo>
                  <a:lnTo>
                    <a:pt x="4687" y="2477"/>
                  </a:lnTo>
                  <a:lnTo>
                    <a:pt x="4714" y="2602"/>
                  </a:lnTo>
                  <a:lnTo>
                    <a:pt x="4741" y="2732"/>
                  </a:lnTo>
                  <a:lnTo>
                    <a:pt x="4764" y="2862"/>
                  </a:lnTo>
                  <a:lnTo>
                    <a:pt x="4773" y="2811"/>
                  </a:lnTo>
                  <a:lnTo>
                    <a:pt x="4779" y="2752"/>
                  </a:lnTo>
                  <a:lnTo>
                    <a:pt x="4788" y="2672"/>
                  </a:lnTo>
                  <a:lnTo>
                    <a:pt x="4794" y="2574"/>
                  </a:lnTo>
                  <a:lnTo>
                    <a:pt x="4797" y="2460"/>
                  </a:lnTo>
                  <a:lnTo>
                    <a:pt x="4797" y="2329"/>
                  </a:lnTo>
                  <a:lnTo>
                    <a:pt x="4788" y="2190"/>
                  </a:lnTo>
                  <a:lnTo>
                    <a:pt x="4782" y="2116"/>
                  </a:lnTo>
                  <a:lnTo>
                    <a:pt x="4773" y="2039"/>
                  </a:lnTo>
                  <a:lnTo>
                    <a:pt x="4761" y="1962"/>
                  </a:lnTo>
                  <a:lnTo>
                    <a:pt x="4746" y="1882"/>
                  </a:lnTo>
                  <a:lnTo>
                    <a:pt x="4729" y="1800"/>
                  </a:lnTo>
                  <a:lnTo>
                    <a:pt x="4711" y="1717"/>
                  </a:lnTo>
                  <a:lnTo>
                    <a:pt x="4687" y="1633"/>
                  </a:lnTo>
                  <a:lnTo>
                    <a:pt x="4660" y="1551"/>
                  </a:lnTo>
                  <a:lnTo>
                    <a:pt x="4631" y="1465"/>
                  </a:lnTo>
                  <a:lnTo>
                    <a:pt x="4595" y="1382"/>
                  </a:lnTo>
                  <a:lnTo>
                    <a:pt x="4560" y="1299"/>
                  </a:lnTo>
                  <a:lnTo>
                    <a:pt x="4516" y="1217"/>
                  </a:lnTo>
                  <a:lnTo>
                    <a:pt x="4471" y="1134"/>
                  </a:lnTo>
                  <a:lnTo>
                    <a:pt x="4418" y="1050"/>
                  </a:lnTo>
                  <a:lnTo>
                    <a:pt x="4362" y="971"/>
                  </a:lnTo>
                  <a:lnTo>
                    <a:pt x="4300" y="891"/>
                  </a:lnTo>
                  <a:lnTo>
                    <a:pt x="4234" y="817"/>
                  </a:lnTo>
                  <a:lnTo>
                    <a:pt x="4167" y="743"/>
                  </a:lnTo>
                  <a:lnTo>
                    <a:pt x="4095" y="675"/>
                  </a:lnTo>
                  <a:lnTo>
                    <a:pt x="4021" y="613"/>
                  </a:lnTo>
                  <a:lnTo>
                    <a:pt x="3944" y="553"/>
                  </a:lnTo>
                  <a:lnTo>
                    <a:pt x="3867" y="497"/>
                  </a:lnTo>
                  <a:lnTo>
                    <a:pt x="3788" y="444"/>
                  </a:lnTo>
                  <a:lnTo>
                    <a:pt x="3705" y="394"/>
                  </a:lnTo>
                  <a:lnTo>
                    <a:pt x="3623" y="350"/>
                  </a:lnTo>
                  <a:lnTo>
                    <a:pt x="3537" y="308"/>
                  </a:lnTo>
                  <a:lnTo>
                    <a:pt x="3451" y="267"/>
                  </a:lnTo>
                  <a:lnTo>
                    <a:pt x="3361" y="231"/>
                  </a:lnTo>
                  <a:lnTo>
                    <a:pt x="3275" y="199"/>
                  </a:lnTo>
                  <a:lnTo>
                    <a:pt x="3187" y="169"/>
                  </a:lnTo>
                  <a:lnTo>
                    <a:pt x="3098" y="142"/>
                  </a:lnTo>
                  <a:lnTo>
                    <a:pt x="3010" y="118"/>
                  </a:lnTo>
                  <a:lnTo>
                    <a:pt x="2924" y="95"/>
                  </a:lnTo>
                  <a:lnTo>
                    <a:pt x="2835" y="77"/>
                  </a:lnTo>
                  <a:lnTo>
                    <a:pt x="2747" y="60"/>
                  </a:lnTo>
                  <a:lnTo>
                    <a:pt x="2661" y="44"/>
                  </a:lnTo>
                  <a:lnTo>
                    <a:pt x="2575" y="33"/>
                  </a:lnTo>
                  <a:lnTo>
                    <a:pt x="2492" y="23"/>
                  </a:lnTo>
                  <a:lnTo>
                    <a:pt x="2408" y="15"/>
                  </a:lnTo>
                  <a:lnTo>
                    <a:pt x="2329" y="9"/>
                  </a:lnTo>
                  <a:lnTo>
                    <a:pt x="2173" y="0"/>
                  </a:lnTo>
                  <a:lnTo>
                    <a:pt x="2027" y="0"/>
                  </a:lnTo>
                  <a:lnTo>
                    <a:pt x="1892" y="6"/>
                  </a:lnTo>
                  <a:lnTo>
                    <a:pt x="1767" y="15"/>
                  </a:lnTo>
                  <a:lnTo>
                    <a:pt x="1690" y="23"/>
                  </a:lnTo>
                  <a:lnTo>
                    <a:pt x="1601" y="39"/>
                  </a:lnTo>
                  <a:lnTo>
                    <a:pt x="1501" y="56"/>
                  </a:lnTo>
                  <a:lnTo>
                    <a:pt x="1394" y="80"/>
                  </a:lnTo>
                  <a:lnTo>
                    <a:pt x="1279" y="109"/>
                  </a:lnTo>
                  <a:lnTo>
                    <a:pt x="1160" y="146"/>
                  </a:lnTo>
                  <a:lnTo>
                    <a:pt x="1036" y="190"/>
                  </a:lnTo>
                  <a:lnTo>
                    <a:pt x="971" y="213"/>
                  </a:lnTo>
                  <a:lnTo>
                    <a:pt x="909" y="243"/>
                  </a:lnTo>
                  <a:lnTo>
                    <a:pt x="847" y="272"/>
                  </a:lnTo>
                  <a:lnTo>
                    <a:pt x="781" y="302"/>
                  </a:lnTo>
                  <a:lnTo>
                    <a:pt x="719" y="337"/>
                  </a:lnTo>
                  <a:lnTo>
                    <a:pt x="658" y="373"/>
                  </a:lnTo>
                  <a:lnTo>
                    <a:pt x="593" y="415"/>
                  </a:lnTo>
                  <a:lnTo>
                    <a:pt x="533" y="456"/>
                  </a:lnTo>
                  <a:lnTo>
                    <a:pt x="470" y="501"/>
                  </a:lnTo>
                  <a:lnTo>
                    <a:pt x="412" y="548"/>
                  </a:lnTo>
                  <a:lnTo>
                    <a:pt x="352" y="597"/>
                  </a:lnTo>
                  <a:lnTo>
                    <a:pt x="296" y="651"/>
                  </a:lnTo>
                  <a:lnTo>
                    <a:pt x="243" y="710"/>
                  </a:lnTo>
                  <a:lnTo>
                    <a:pt x="189" y="769"/>
                  </a:lnTo>
                  <a:lnTo>
                    <a:pt x="140" y="832"/>
                  </a:lnTo>
                  <a:lnTo>
                    <a:pt x="89" y="899"/>
                  </a:lnTo>
                  <a:lnTo>
                    <a:pt x="45" y="971"/>
                  </a:lnTo>
                  <a:lnTo>
                    <a:pt x="0" y="1045"/>
                  </a:lnTo>
                  <a:close/>
                </a:path>
              </a:pathLst>
            </a:custGeom>
            <a:solidFill>
              <a:srgbClr val="E03F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5" name="Freeform 122"/>
            <p:cNvSpPr>
              <a:spLocks/>
            </p:cNvSpPr>
            <p:nvPr/>
          </p:nvSpPr>
          <p:spPr bwMode="auto">
            <a:xfrm>
              <a:off x="3801" y="3337"/>
              <a:ext cx="105" cy="133"/>
            </a:xfrm>
            <a:custGeom>
              <a:avLst/>
              <a:gdLst/>
              <a:ahLst/>
              <a:cxnLst>
                <a:cxn ang="0">
                  <a:pos x="311" y="91"/>
                </a:cxn>
                <a:cxn ang="0">
                  <a:pos x="393" y="44"/>
                </a:cxn>
                <a:cxn ang="0">
                  <a:pos x="491" y="14"/>
                </a:cxn>
                <a:cxn ang="0">
                  <a:pos x="598" y="0"/>
                </a:cxn>
                <a:cxn ang="0">
                  <a:pos x="707" y="11"/>
                </a:cxn>
                <a:cxn ang="0">
                  <a:pos x="760" y="26"/>
                </a:cxn>
                <a:cxn ang="0">
                  <a:pos x="811" y="47"/>
                </a:cxn>
                <a:cxn ang="0">
                  <a:pos x="862" y="77"/>
                </a:cxn>
                <a:cxn ang="0">
                  <a:pos x="906" y="114"/>
                </a:cxn>
                <a:cxn ang="0">
                  <a:pos x="948" y="162"/>
                </a:cxn>
                <a:cxn ang="0">
                  <a:pos x="986" y="218"/>
                </a:cxn>
                <a:cxn ang="0">
                  <a:pos x="1018" y="283"/>
                </a:cxn>
                <a:cxn ang="0">
                  <a:pos x="1039" y="360"/>
                </a:cxn>
                <a:cxn ang="0">
                  <a:pos x="1044" y="449"/>
                </a:cxn>
                <a:cxn ang="0">
                  <a:pos x="1039" y="544"/>
                </a:cxn>
                <a:cxn ang="0">
                  <a:pos x="1021" y="644"/>
                </a:cxn>
                <a:cxn ang="0">
                  <a:pos x="992" y="748"/>
                </a:cxn>
                <a:cxn ang="0">
                  <a:pos x="950" y="848"/>
                </a:cxn>
                <a:cxn ang="0">
                  <a:pos x="897" y="950"/>
                </a:cxn>
                <a:cxn ang="0">
                  <a:pos x="835" y="1041"/>
                </a:cxn>
                <a:cxn ang="0">
                  <a:pos x="764" y="1127"/>
                </a:cxn>
                <a:cxn ang="0">
                  <a:pos x="681" y="1201"/>
                </a:cxn>
                <a:cxn ang="0">
                  <a:pos x="592" y="1260"/>
                </a:cxn>
                <a:cxn ang="0">
                  <a:pos x="495" y="1301"/>
                </a:cxn>
                <a:cxn ang="0">
                  <a:pos x="391" y="1325"/>
                </a:cxn>
                <a:cxn ang="0">
                  <a:pos x="279" y="1325"/>
                </a:cxn>
                <a:cxn ang="0">
                  <a:pos x="163" y="1301"/>
                </a:cxn>
                <a:cxn ang="0">
                  <a:pos x="39" y="1252"/>
                </a:cxn>
                <a:cxn ang="0">
                  <a:pos x="15" y="1222"/>
                </a:cxn>
                <a:cxn ang="0">
                  <a:pos x="3" y="1178"/>
                </a:cxn>
                <a:cxn ang="0">
                  <a:pos x="0" y="1112"/>
                </a:cxn>
                <a:cxn ang="0">
                  <a:pos x="9" y="1036"/>
                </a:cxn>
                <a:cxn ang="0">
                  <a:pos x="45" y="855"/>
                </a:cxn>
                <a:cxn ang="0">
                  <a:pos x="98" y="651"/>
                </a:cxn>
                <a:cxn ang="0">
                  <a:pos x="160" y="453"/>
                </a:cxn>
                <a:cxn ang="0">
                  <a:pos x="279" y="118"/>
                </a:cxn>
              </a:cxnLst>
              <a:rect l="0" t="0" r="r" b="b"/>
              <a:pathLst>
                <a:path w="1044" h="1329">
                  <a:moveTo>
                    <a:pt x="279" y="118"/>
                  </a:moveTo>
                  <a:lnTo>
                    <a:pt x="311" y="91"/>
                  </a:lnTo>
                  <a:lnTo>
                    <a:pt x="349" y="67"/>
                  </a:lnTo>
                  <a:lnTo>
                    <a:pt x="393" y="44"/>
                  </a:lnTo>
                  <a:lnTo>
                    <a:pt x="441" y="26"/>
                  </a:lnTo>
                  <a:lnTo>
                    <a:pt x="491" y="14"/>
                  </a:lnTo>
                  <a:lnTo>
                    <a:pt x="544" y="5"/>
                  </a:lnTo>
                  <a:lnTo>
                    <a:pt x="598" y="0"/>
                  </a:lnTo>
                  <a:lnTo>
                    <a:pt x="651" y="2"/>
                  </a:lnTo>
                  <a:lnTo>
                    <a:pt x="707" y="11"/>
                  </a:lnTo>
                  <a:lnTo>
                    <a:pt x="734" y="17"/>
                  </a:lnTo>
                  <a:lnTo>
                    <a:pt x="760" y="26"/>
                  </a:lnTo>
                  <a:lnTo>
                    <a:pt x="784" y="35"/>
                  </a:lnTo>
                  <a:lnTo>
                    <a:pt x="811" y="47"/>
                  </a:lnTo>
                  <a:lnTo>
                    <a:pt x="835" y="61"/>
                  </a:lnTo>
                  <a:lnTo>
                    <a:pt x="862" y="77"/>
                  </a:lnTo>
                  <a:lnTo>
                    <a:pt x="885" y="95"/>
                  </a:lnTo>
                  <a:lnTo>
                    <a:pt x="906" y="114"/>
                  </a:lnTo>
                  <a:lnTo>
                    <a:pt x="927" y="135"/>
                  </a:lnTo>
                  <a:lnTo>
                    <a:pt x="948" y="162"/>
                  </a:lnTo>
                  <a:lnTo>
                    <a:pt x="967" y="189"/>
                  </a:lnTo>
                  <a:lnTo>
                    <a:pt x="986" y="218"/>
                  </a:lnTo>
                  <a:lnTo>
                    <a:pt x="1000" y="248"/>
                  </a:lnTo>
                  <a:lnTo>
                    <a:pt x="1018" y="283"/>
                  </a:lnTo>
                  <a:lnTo>
                    <a:pt x="1030" y="322"/>
                  </a:lnTo>
                  <a:lnTo>
                    <a:pt x="1039" y="360"/>
                  </a:lnTo>
                  <a:lnTo>
                    <a:pt x="1044" y="405"/>
                  </a:lnTo>
                  <a:lnTo>
                    <a:pt x="1044" y="449"/>
                  </a:lnTo>
                  <a:lnTo>
                    <a:pt x="1044" y="497"/>
                  </a:lnTo>
                  <a:lnTo>
                    <a:pt x="1039" y="544"/>
                  </a:lnTo>
                  <a:lnTo>
                    <a:pt x="1033" y="595"/>
                  </a:lnTo>
                  <a:lnTo>
                    <a:pt x="1021" y="644"/>
                  </a:lnTo>
                  <a:lnTo>
                    <a:pt x="1009" y="695"/>
                  </a:lnTo>
                  <a:lnTo>
                    <a:pt x="992" y="748"/>
                  </a:lnTo>
                  <a:lnTo>
                    <a:pt x="971" y="799"/>
                  </a:lnTo>
                  <a:lnTo>
                    <a:pt x="950" y="848"/>
                  </a:lnTo>
                  <a:lnTo>
                    <a:pt x="923" y="899"/>
                  </a:lnTo>
                  <a:lnTo>
                    <a:pt x="897" y="950"/>
                  </a:lnTo>
                  <a:lnTo>
                    <a:pt x="867" y="997"/>
                  </a:lnTo>
                  <a:lnTo>
                    <a:pt x="835" y="1041"/>
                  </a:lnTo>
                  <a:lnTo>
                    <a:pt x="799" y="1085"/>
                  </a:lnTo>
                  <a:lnTo>
                    <a:pt x="764" y="1127"/>
                  </a:lnTo>
                  <a:lnTo>
                    <a:pt x="723" y="1166"/>
                  </a:lnTo>
                  <a:lnTo>
                    <a:pt x="681" y="1201"/>
                  </a:lnTo>
                  <a:lnTo>
                    <a:pt x="637" y="1231"/>
                  </a:lnTo>
                  <a:lnTo>
                    <a:pt x="592" y="1260"/>
                  </a:lnTo>
                  <a:lnTo>
                    <a:pt x="544" y="1283"/>
                  </a:lnTo>
                  <a:lnTo>
                    <a:pt x="495" y="1301"/>
                  </a:lnTo>
                  <a:lnTo>
                    <a:pt x="444" y="1317"/>
                  </a:lnTo>
                  <a:lnTo>
                    <a:pt x="391" y="1325"/>
                  </a:lnTo>
                  <a:lnTo>
                    <a:pt x="335" y="1329"/>
                  </a:lnTo>
                  <a:lnTo>
                    <a:pt x="279" y="1325"/>
                  </a:lnTo>
                  <a:lnTo>
                    <a:pt x="223" y="1317"/>
                  </a:lnTo>
                  <a:lnTo>
                    <a:pt x="163" y="1301"/>
                  </a:lnTo>
                  <a:lnTo>
                    <a:pt x="101" y="1281"/>
                  </a:lnTo>
                  <a:lnTo>
                    <a:pt x="39" y="1252"/>
                  </a:lnTo>
                  <a:lnTo>
                    <a:pt x="26" y="1239"/>
                  </a:lnTo>
                  <a:lnTo>
                    <a:pt x="15" y="1222"/>
                  </a:lnTo>
                  <a:lnTo>
                    <a:pt x="9" y="1201"/>
                  </a:lnTo>
                  <a:lnTo>
                    <a:pt x="3" y="1178"/>
                  </a:lnTo>
                  <a:lnTo>
                    <a:pt x="0" y="1148"/>
                  </a:lnTo>
                  <a:lnTo>
                    <a:pt x="0" y="1112"/>
                  </a:lnTo>
                  <a:lnTo>
                    <a:pt x="3" y="1076"/>
                  </a:lnTo>
                  <a:lnTo>
                    <a:pt x="9" y="1036"/>
                  </a:lnTo>
                  <a:lnTo>
                    <a:pt x="24" y="950"/>
                  </a:lnTo>
                  <a:lnTo>
                    <a:pt x="45" y="855"/>
                  </a:lnTo>
                  <a:lnTo>
                    <a:pt x="68" y="755"/>
                  </a:lnTo>
                  <a:lnTo>
                    <a:pt x="98" y="651"/>
                  </a:lnTo>
                  <a:lnTo>
                    <a:pt x="128" y="550"/>
                  </a:lnTo>
                  <a:lnTo>
                    <a:pt x="160" y="453"/>
                  </a:lnTo>
                  <a:lnTo>
                    <a:pt x="219" y="283"/>
                  </a:lnTo>
                  <a:lnTo>
                    <a:pt x="279" y="118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6" name="Freeform 123"/>
            <p:cNvSpPr>
              <a:spLocks/>
            </p:cNvSpPr>
            <p:nvPr/>
          </p:nvSpPr>
          <p:spPr bwMode="auto">
            <a:xfrm>
              <a:off x="3818" y="3371"/>
              <a:ext cx="65" cy="63"/>
            </a:xfrm>
            <a:custGeom>
              <a:avLst/>
              <a:gdLst/>
              <a:ahLst/>
              <a:cxnLst>
                <a:cxn ang="0">
                  <a:pos x="136" y="59"/>
                </a:cxn>
                <a:cxn ang="0">
                  <a:pos x="189" y="26"/>
                </a:cxn>
                <a:cxn ang="0">
                  <a:pos x="258" y="6"/>
                </a:cxn>
                <a:cxn ang="0">
                  <a:pos x="332" y="0"/>
                </a:cxn>
                <a:cxn ang="0">
                  <a:pos x="409" y="12"/>
                </a:cxn>
                <a:cxn ang="0">
                  <a:pos x="485" y="42"/>
                </a:cxn>
                <a:cxn ang="0">
                  <a:pos x="551" y="91"/>
                </a:cxn>
                <a:cxn ang="0">
                  <a:pos x="604" y="163"/>
                </a:cxn>
                <a:cxn ang="0">
                  <a:pos x="639" y="254"/>
                </a:cxn>
                <a:cxn ang="0">
                  <a:pos x="644" y="340"/>
                </a:cxn>
                <a:cxn ang="0">
                  <a:pos x="630" y="414"/>
                </a:cxn>
                <a:cxn ang="0">
                  <a:pos x="595" y="479"/>
                </a:cxn>
                <a:cxn ang="0">
                  <a:pos x="553" y="530"/>
                </a:cxn>
                <a:cxn ang="0">
                  <a:pos x="506" y="562"/>
                </a:cxn>
                <a:cxn ang="0">
                  <a:pos x="458" y="577"/>
                </a:cxn>
                <a:cxn ang="0">
                  <a:pos x="420" y="574"/>
                </a:cxn>
                <a:cxn ang="0">
                  <a:pos x="397" y="547"/>
                </a:cxn>
                <a:cxn ang="0">
                  <a:pos x="390" y="514"/>
                </a:cxn>
                <a:cxn ang="0">
                  <a:pos x="400" y="458"/>
                </a:cxn>
                <a:cxn ang="0">
                  <a:pos x="423" y="379"/>
                </a:cxn>
                <a:cxn ang="0">
                  <a:pos x="423" y="343"/>
                </a:cxn>
                <a:cxn ang="0">
                  <a:pos x="411" y="307"/>
                </a:cxn>
                <a:cxn ang="0">
                  <a:pos x="376" y="281"/>
                </a:cxn>
                <a:cxn ang="0">
                  <a:pos x="352" y="278"/>
                </a:cxn>
                <a:cxn ang="0">
                  <a:pos x="335" y="284"/>
                </a:cxn>
                <a:cxn ang="0">
                  <a:pos x="319" y="302"/>
                </a:cxn>
                <a:cxn ang="0">
                  <a:pos x="296" y="364"/>
                </a:cxn>
                <a:cxn ang="0">
                  <a:pos x="260" y="482"/>
                </a:cxn>
                <a:cxn ang="0">
                  <a:pos x="228" y="556"/>
                </a:cxn>
                <a:cxn ang="0">
                  <a:pos x="195" y="600"/>
                </a:cxn>
                <a:cxn ang="0">
                  <a:pos x="168" y="621"/>
                </a:cxn>
                <a:cxn ang="0">
                  <a:pos x="136" y="630"/>
                </a:cxn>
                <a:cxn ang="0">
                  <a:pos x="98" y="628"/>
                </a:cxn>
                <a:cxn ang="0">
                  <a:pos x="53" y="609"/>
                </a:cxn>
                <a:cxn ang="0">
                  <a:pos x="18" y="589"/>
                </a:cxn>
                <a:cxn ang="0">
                  <a:pos x="9" y="572"/>
                </a:cxn>
                <a:cxn ang="0">
                  <a:pos x="0" y="530"/>
                </a:cxn>
                <a:cxn ang="0">
                  <a:pos x="5" y="453"/>
                </a:cxn>
                <a:cxn ang="0">
                  <a:pos x="35" y="317"/>
                </a:cxn>
                <a:cxn ang="0">
                  <a:pos x="89" y="154"/>
                </a:cxn>
              </a:cxnLst>
              <a:rect l="0" t="0" r="r" b="b"/>
              <a:pathLst>
                <a:path w="644" h="630">
                  <a:moveTo>
                    <a:pt x="116" y="80"/>
                  </a:moveTo>
                  <a:lnTo>
                    <a:pt x="136" y="59"/>
                  </a:lnTo>
                  <a:lnTo>
                    <a:pt x="160" y="42"/>
                  </a:lnTo>
                  <a:lnTo>
                    <a:pt x="189" y="26"/>
                  </a:lnTo>
                  <a:lnTo>
                    <a:pt x="221" y="15"/>
                  </a:lnTo>
                  <a:lnTo>
                    <a:pt x="258" y="6"/>
                  </a:lnTo>
                  <a:lnTo>
                    <a:pt x="296" y="0"/>
                  </a:lnTo>
                  <a:lnTo>
                    <a:pt x="332" y="0"/>
                  </a:lnTo>
                  <a:lnTo>
                    <a:pt x="370" y="3"/>
                  </a:lnTo>
                  <a:lnTo>
                    <a:pt x="409" y="12"/>
                  </a:lnTo>
                  <a:lnTo>
                    <a:pt x="447" y="24"/>
                  </a:lnTo>
                  <a:lnTo>
                    <a:pt x="485" y="42"/>
                  </a:lnTo>
                  <a:lnTo>
                    <a:pt x="518" y="65"/>
                  </a:lnTo>
                  <a:lnTo>
                    <a:pt x="551" y="91"/>
                  </a:lnTo>
                  <a:lnTo>
                    <a:pt x="579" y="124"/>
                  </a:lnTo>
                  <a:lnTo>
                    <a:pt x="604" y="163"/>
                  </a:lnTo>
                  <a:lnTo>
                    <a:pt x="625" y="207"/>
                  </a:lnTo>
                  <a:lnTo>
                    <a:pt x="639" y="254"/>
                  </a:lnTo>
                  <a:lnTo>
                    <a:pt x="644" y="298"/>
                  </a:lnTo>
                  <a:lnTo>
                    <a:pt x="644" y="340"/>
                  </a:lnTo>
                  <a:lnTo>
                    <a:pt x="639" y="379"/>
                  </a:lnTo>
                  <a:lnTo>
                    <a:pt x="630" y="414"/>
                  </a:lnTo>
                  <a:lnTo>
                    <a:pt x="616" y="449"/>
                  </a:lnTo>
                  <a:lnTo>
                    <a:pt x="595" y="479"/>
                  </a:lnTo>
                  <a:lnTo>
                    <a:pt x="574" y="505"/>
                  </a:lnTo>
                  <a:lnTo>
                    <a:pt x="553" y="530"/>
                  </a:lnTo>
                  <a:lnTo>
                    <a:pt x="530" y="547"/>
                  </a:lnTo>
                  <a:lnTo>
                    <a:pt x="506" y="562"/>
                  </a:lnTo>
                  <a:lnTo>
                    <a:pt x="482" y="572"/>
                  </a:lnTo>
                  <a:lnTo>
                    <a:pt x="458" y="577"/>
                  </a:lnTo>
                  <a:lnTo>
                    <a:pt x="438" y="577"/>
                  </a:lnTo>
                  <a:lnTo>
                    <a:pt x="420" y="574"/>
                  </a:lnTo>
                  <a:lnTo>
                    <a:pt x="405" y="562"/>
                  </a:lnTo>
                  <a:lnTo>
                    <a:pt x="397" y="547"/>
                  </a:lnTo>
                  <a:lnTo>
                    <a:pt x="390" y="533"/>
                  </a:lnTo>
                  <a:lnTo>
                    <a:pt x="390" y="514"/>
                  </a:lnTo>
                  <a:lnTo>
                    <a:pt x="390" y="497"/>
                  </a:lnTo>
                  <a:lnTo>
                    <a:pt x="400" y="458"/>
                  </a:lnTo>
                  <a:lnTo>
                    <a:pt x="414" y="421"/>
                  </a:lnTo>
                  <a:lnTo>
                    <a:pt x="423" y="379"/>
                  </a:lnTo>
                  <a:lnTo>
                    <a:pt x="426" y="361"/>
                  </a:lnTo>
                  <a:lnTo>
                    <a:pt x="423" y="343"/>
                  </a:lnTo>
                  <a:lnTo>
                    <a:pt x="420" y="326"/>
                  </a:lnTo>
                  <a:lnTo>
                    <a:pt x="411" y="307"/>
                  </a:lnTo>
                  <a:lnTo>
                    <a:pt x="397" y="296"/>
                  </a:lnTo>
                  <a:lnTo>
                    <a:pt x="376" y="281"/>
                  </a:lnTo>
                  <a:lnTo>
                    <a:pt x="363" y="278"/>
                  </a:lnTo>
                  <a:lnTo>
                    <a:pt x="352" y="278"/>
                  </a:lnTo>
                  <a:lnTo>
                    <a:pt x="344" y="281"/>
                  </a:lnTo>
                  <a:lnTo>
                    <a:pt x="335" y="284"/>
                  </a:lnTo>
                  <a:lnTo>
                    <a:pt x="328" y="293"/>
                  </a:lnTo>
                  <a:lnTo>
                    <a:pt x="319" y="302"/>
                  </a:lnTo>
                  <a:lnTo>
                    <a:pt x="307" y="328"/>
                  </a:lnTo>
                  <a:lnTo>
                    <a:pt x="296" y="364"/>
                  </a:lnTo>
                  <a:lnTo>
                    <a:pt x="284" y="400"/>
                  </a:lnTo>
                  <a:lnTo>
                    <a:pt x="260" y="482"/>
                  </a:lnTo>
                  <a:lnTo>
                    <a:pt x="246" y="521"/>
                  </a:lnTo>
                  <a:lnTo>
                    <a:pt x="228" y="556"/>
                  </a:lnTo>
                  <a:lnTo>
                    <a:pt x="207" y="589"/>
                  </a:lnTo>
                  <a:lnTo>
                    <a:pt x="195" y="600"/>
                  </a:lnTo>
                  <a:lnTo>
                    <a:pt x="184" y="612"/>
                  </a:lnTo>
                  <a:lnTo>
                    <a:pt x="168" y="621"/>
                  </a:lnTo>
                  <a:lnTo>
                    <a:pt x="154" y="628"/>
                  </a:lnTo>
                  <a:lnTo>
                    <a:pt x="136" y="630"/>
                  </a:lnTo>
                  <a:lnTo>
                    <a:pt x="118" y="630"/>
                  </a:lnTo>
                  <a:lnTo>
                    <a:pt x="98" y="628"/>
                  </a:lnTo>
                  <a:lnTo>
                    <a:pt x="77" y="621"/>
                  </a:lnTo>
                  <a:lnTo>
                    <a:pt x="53" y="609"/>
                  </a:lnTo>
                  <a:lnTo>
                    <a:pt x="26" y="598"/>
                  </a:lnTo>
                  <a:lnTo>
                    <a:pt x="18" y="589"/>
                  </a:lnTo>
                  <a:lnTo>
                    <a:pt x="12" y="583"/>
                  </a:lnTo>
                  <a:lnTo>
                    <a:pt x="9" y="572"/>
                  </a:lnTo>
                  <a:lnTo>
                    <a:pt x="5" y="559"/>
                  </a:lnTo>
                  <a:lnTo>
                    <a:pt x="0" y="530"/>
                  </a:lnTo>
                  <a:lnTo>
                    <a:pt x="3" y="494"/>
                  </a:lnTo>
                  <a:lnTo>
                    <a:pt x="5" y="453"/>
                  </a:lnTo>
                  <a:lnTo>
                    <a:pt x="15" y="408"/>
                  </a:lnTo>
                  <a:lnTo>
                    <a:pt x="35" y="317"/>
                  </a:lnTo>
                  <a:lnTo>
                    <a:pt x="62" y="228"/>
                  </a:lnTo>
                  <a:lnTo>
                    <a:pt x="89" y="154"/>
                  </a:lnTo>
                  <a:lnTo>
                    <a:pt x="116" y="8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7" name="Freeform 124"/>
            <p:cNvSpPr>
              <a:spLocks/>
            </p:cNvSpPr>
            <p:nvPr/>
          </p:nvSpPr>
          <p:spPr bwMode="auto">
            <a:xfrm>
              <a:off x="3633" y="3528"/>
              <a:ext cx="27" cy="2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34" y="0"/>
                </a:cxn>
                <a:cxn ang="0">
                  <a:pos x="164" y="6"/>
                </a:cxn>
                <a:cxn ang="0">
                  <a:pos x="193" y="15"/>
                </a:cxn>
                <a:cxn ang="0">
                  <a:pos x="216" y="24"/>
                </a:cxn>
                <a:cxn ang="0">
                  <a:pos x="237" y="38"/>
                </a:cxn>
                <a:cxn ang="0">
                  <a:pos x="252" y="56"/>
                </a:cxn>
                <a:cxn ang="0">
                  <a:pos x="264" y="77"/>
                </a:cxn>
                <a:cxn ang="0">
                  <a:pos x="273" y="101"/>
                </a:cxn>
                <a:cxn ang="0">
                  <a:pos x="273" y="127"/>
                </a:cxn>
                <a:cxn ang="0">
                  <a:pos x="270" y="154"/>
                </a:cxn>
                <a:cxn ang="0">
                  <a:pos x="261" y="180"/>
                </a:cxn>
                <a:cxn ang="0">
                  <a:pos x="252" y="201"/>
                </a:cxn>
                <a:cxn ang="0">
                  <a:pos x="234" y="222"/>
                </a:cxn>
                <a:cxn ang="0">
                  <a:pos x="216" y="237"/>
                </a:cxn>
                <a:cxn ang="0">
                  <a:pos x="199" y="245"/>
                </a:cxn>
                <a:cxn ang="0">
                  <a:pos x="176" y="249"/>
                </a:cxn>
                <a:cxn ang="0">
                  <a:pos x="167" y="249"/>
                </a:cxn>
                <a:cxn ang="0">
                  <a:pos x="157" y="245"/>
                </a:cxn>
                <a:cxn ang="0">
                  <a:pos x="148" y="240"/>
                </a:cxn>
                <a:cxn ang="0">
                  <a:pos x="143" y="234"/>
                </a:cxn>
                <a:cxn ang="0">
                  <a:pos x="130" y="217"/>
                </a:cxn>
                <a:cxn ang="0">
                  <a:pos x="125" y="196"/>
                </a:cxn>
                <a:cxn ang="0">
                  <a:pos x="116" y="172"/>
                </a:cxn>
                <a:cxn ang="0">
                  <a:pos x="107" y="151"/>
                </a:cxn>
                <a:cxn ang="0">
                  <a:pos x="95" y="133"/>
                </a:cxn>
                <a:cxn ang="0">
                  <a:pos x="90" y="127"/>
                </a:cxn>
                <a:cxn ang="0">
                  <a:pos x="81" y="122"/>
                </a:cxn>
                <a:cxn ang="0">
                  <a:pos x="60" y="110"/>
                </a:cxn>
                <a:cxn ang="0">
                  <a:pos x="39" y="92"/>
                </a:cxn>
                <a:cxn ang="0">
                  <a:pos x="18" y="71"/>
                </a:cxn>
                <a:cxn ang="0">
                  <a:pos x="9" y="59"/>
                </a:cxn>
                <a:cxn ang="0">
                  <a:pos x="4" y="47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7" y="21"/>
                </a:cxn>
                <a:cxn ang="0">
                  <a:pos x="13" y="12"/>
                </a:cxn>
                <a:cxn ang="0">
                  <a:pos x="27" y="6"/>
                </a:cxn>
                <a:cxn ang="0">
                  <a:pos x="45" y="3"/>
                </a:cxn>
                <a:cxn ang="0">
                  <a:pos x="69" y="0"/>
                </a:cxn>
                <a:cxn ang="0">
                  <a:pos x="99" y="0"/>
                </a:cxn>
              </a:cxnLst>
              <a:rect l="0" t="0" r="r" b="b"/>
              <a:pathLst>
                <a:path w="273" h="249">
                  <a:moveTo>
                    <a:pt x="99" y="0"/>
                  </a:moveTo>
                  <a:lnTo>
                    <a:pt x="134" y="0"/>
                  </a:lnTo>
                  <a:lnTo>
                    <a:pt x="164" y="6"/>
                  </a:lnTo>
                  <a:lnTo>
                    <a:pt x="193" y="15"/>
                  </a:lnTo>
                  <a:lnTo>
                    <a:pt x="216" y="24"/>
                  </a:lnTo>
                  <a:lnTo>
                    <a:pt x="237" y="38"/>
                  </a:lnTo>
                  <a:lnTo>
                    <a:pt x="252" y="56"/>
                  </a:lnTo>
                  <a:lnTo>
                    <a:pt x="264" y="77"/>
                  </a:lnTo>
                  <a:lnTo>
                    <a:pt x="273" y="101"/>
                  </a:lnTo>
                  <a:lnTo>
                    <a:pt x="273" y="127"/>
                  </a:lnTo>
                  <a:lnTo>
                    <a:pt x="270" y="154"/>
                  </a:lnTo>
                  <a:lnTo>
                    <a:pt x="261" y="180"/>
                  </a:lnTo>
                  <a:lnTo>
                    <a:pt x="252" y="201"/>
                  </a:lnTo>
                  <a:lnTo>
                    <a:pt x="234" y="222"/>
                  </a:lnTo>
                  <a:lnTo>
                    <a:pt x="216" y="237"/>
                  </a:lnTo>
                  <a:lnTo>
                    <a:pt x="199" y="245"/>
                  </a:lnTo>
                  <a:lnTo>
                    <a:pt x="176" y="249"/>
                  </a:lnTo>
                  <a:lnTo>
                    <a:pt x="167" y="249"/>
                  </a:lnTo>
                  <a:lnTo>
                    <a:pt x="157" y="245"/>
                  </a:lnTo>
                  <a:lnTo>
                    <a:pt x="148" y="240"/>
                  </a:lnTo>
                  <a:lnTo>
                    <a:pt x="143" y="234"/>
                  </a:lnTo>
                  <a:lnTo>
                    <a:pt x="130" y="217"/>
                  </a:lnTo>
                  <a:lnTo>
                    <a:pt x="125" y="196"/>
                  </a:lnTo>
                  <a:lnTo>
                    <a:pt x="116" y="172"/>
                  </a:lnTo>
                  <a:lnTo>
                    <a:pt x="107" y="151"/>
                  </a:lnTo>
                  <a:lnTo>
                    <a:pt x="95" y="133"/>
                  </a:lnTo>
                  <a:lnTo>
                    <a:pt x="90" y="127"/>
                  </a:lnTo>
                  <a:lnTo>
                    <a:pt x="81" y="122"/>
                  </a:lnTo>
                  <a:lnTo>
                    <a:pt x="60" y="110"/>
                  </a:lnTo>
                  <a:lnTo>
                    <a:pt x="39" y="92"/>
                  </a:lnTo>
                  <a:lnTo>
                    <a:pt x="18" y="71"/>
                  </a:lnTo>
                  <a:lnTo>
                    <a:pt x="9" y="59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3" y="12"/>
                  </a:lnTo>
                  <a:lnTo>
                    <a:pt x="27" y="6"/>
                  </a:lnTo>
                  <a:lnTo>
                    <a:pt x="45" y="3"/>
                  </a:lnTo>
                  <a:lnTo>
                    <a:pt x="6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8" name="Freeform 125"/>
            <p:cNvSpPr>
              <a:spLocks/>
            </p:cNvSpPr>
            <p:nvPr/>
          </p:nvSpPr>
          <p:spPr bwMode="auto">
            <a:xfrm>
              <a:off x="3559" y="3538"/>
              <a:ext cx="90" cy="21"/>
            </a:xfrm>
            <a:custGeom>
              <a:avLst/>
              <a:gdLst/>
              <a:ahLst/>
              <a:cxnLst>
                <a:cxn ang="0">
                  <a:pos x="109" y="93"/>
                </a:cxn>
                <a:cxn ang="0">
                  <a:pos x="145" y="107"/>
                </a:cxn>
                <a:cxn ang="0">
                  <a:pos x="183" y="122"/>
                </a:cxn>
                <a:cxn ang="0">
                  <a:pos x="222" y="131"/>
                </a:cxn>
                <a:cxn ang="0">
                  <a:pos x="260" y="137"/>
                </a:cxn>
                <a:cxn ang="0">
                  <a:pos x="299" y="140"/>
                </a:cxn>
                <a:cxn ang="0">
                  <a:pos x="341" y="142"/>
                </a:cxn>
                <a:cxn ang="0">
                  <a:pos x="379" y="142"/>
                </a:cxn>
                <a:cxn ang="0">
                  <a:pos x="420" y="140"/>
                </a:cxn>
                <a:cxn ang="0">
                  <a:pos x="459" y="134"/>
                </a:cxn>
                <a:cxn ang="0">
                  <a:pos x="500" y="125"/>
                </a:cxn>
                <a:cxn ang="0">
                  <a:pos x="580" y="104"/>
                </a:cxn>
                <a:cxn ang="0">
                  <a:pos x="662" y="77"/>
                </a:cxn>
                <a:cxn ang="0">
                  <a:pos x="748" y="45"/>
                </a:cxn>
                <a:cxn ang="0">
                  <a:pos x="820" y="19"/>
                </a:cxn>
                <a:cxn ang="0">
                  <a:pos x="867" y="3"/>
                </a:cxn>
                <a:cxn ang="0">
                  <a:pos x="885" y="0"/>
                </a:cxn>
                <a:cxn ang="0">
                  <a:pos x="894" y="3"/>
                </a:cxn>
                <a:cxn ang="0">
                  <a:pos x="899" y="7"/>
                </a:cxn>
                <a:cxn ang="0">
                  <a:pos x="903" y="12"/>
                </a:cxn>
                <a:cxn ang="0">
                  <a:pos x="899" y="19"/>
                </a:cxn>
                <a:cxn ang="0">
                  <a:pos x="894" y="30"/>
                </a:cxn>
                <a:cxn ang="0">
                  <a:pos x="869" y="54"/>
                </a:cxn>
                <a:cxn ang="0">
                  <a:pos x="838" y="84"/>
                </a:cxn>
                <a:cxn ang="0">
                  <a:pos x="796" y="119"/>
                </a:cxn>
                <a:cxn ang="0">
                  <a:pos x="781" y="128"/>
                </a:cxn>
                <a:cxn ang="0">
                  <a:pos x="760" y="140"/>
                </a:cxn>
                <a:cxn ang="0">
                  <a:pos x="710" y="160"/>
                </a:cxn>
                <a:cxn ang="0">
                  <a:pos x="645" y="179"/>
                </a:cxn>
                <a:cxn ang="0">
                  <a:pos x="574" y="193"/>
                </a:cxn>
                <a:cxn ang="0">
                  <a:pos x="492" y="205"/>
                </a:cxn>
                <a:cxn ang="0">
                  <a:pos x="406" y="207"/>
                </a:cxn>
                <a:cxn ang="0">
                  <a:pos x="360" y="207"/>
                </a:cxn>
                <a:cxn ang="0">
                  <a:pos x="316" y="207"/>
                </a:cxn>
                <a:cxn ang="0">
                  <a:pos x="272" y="202"/>
                </a:cxn>
                <a:cxn ang="0">
                  <a:pos x="228" y="196"/>
                </a:cxn>
                <a:cxn ang="0">
                  <a:pos x="186" y="188"/>
                </a:cxn>
                <a:cxn ang="0">
                  <a:pos x="151" y="175"/>
                </a:cxn>
                <a:cxn ang="0">
                  <a:pos x="116" y="163"/>
                </a:cxn>
                <a:cxn ang="0">
                  <a:pos x="86" y="149"/>
                </a:cxn>
                <a:cxn ang="0">
                  <a:pos x="60" y="134"/>
                </a:cxn>
                <a:cxn ang="0">
                  <a:pos x="39" y="122"/>
                </a:cxn>
                <a:cxn ang="0">
                  <a:pos x="21" y="107"/>
                </a:cxn>
                <a:cxn ang="0">
                  <a:pos x="9" y="95"/>
                </a:cxn>
                <a:cxn ang="0">
                  <a:pos x="4" y="84"/>
                </a:cxn>
                <a:cxn ang="0">
                  <a:pos x="0" y="75"/>
                </a:cxn>
                <a:cxn ang="0">
                  <a:pos x="4" y="69"/>
                </a:cxn>
                <a:cxn ang="0">
                  <a:pos x="12" y="66"/>
                </a:cxn>
                <a:cxn ang="0">
                  <a:pos x="27" y="66"/>
                </a:cxn>
                <a:cxn ang="0">
                  <a:pos x="48" y="72"/>
                </a:cxn>
                <a:cxn ang="0">
                  <a:pos x="74" y="81"/>
                </a:cxn>
                <a:cxn ang="0">
                  <a:pos x="109" y="93"/>
                </a:cxn>
              </a:cxnLst>
              <a:rect l="0" t="0" r="r" b="b"/>
              <a:pathLst>
                <a:path w="903" h="207">
                  <a:moveTo>
                    <a:pt x="109" y="93"/>
                  </a:moveTo>
                  <a:lnTo>
                    <a:pt x="145" y="107"/>
                  </a:lnTo>
                  <a:lnTo>
                    <a:pt x="183" y="122"/>
                  </a:lnTo>
                  <a:lnTo>
                    <a:pt x="222" y="131"/>
                  </a:lnTo>
                  <a:lnTo>
                    <a:pt x="260" y="137"/>
                  </a:lnTo>
                  <a:lnTo>
                    <a:pt x="299" y="140"/>
                  </a:lnTo>
                  <a:lnTo>
                    <a:pt x="341" y="142"/>
                  </a:lnTo>
                  <a:lnTo>
                    <a:pt x="379" y="142"/>
                  </a:lnTo>
                  <a:lnTo>
                    <a:pt x="420" y="140"/>
                  </a:lnTo>
                  <a:lnTo>
                    <a:pt x="459" y="134"/>
                  </a:lnTo>
                  <a:lnTo>
                    <a:pt x="500" y="125"/>
                  </a:lnTo>
                  <a:lnTo>
                    <a:pt x="580" y="104"/>
                  </a:lnTo>
                  <a:lnTo>
                    <a:pt x="662" y="77"/>
                  </a:lnTo>
                  <a:lnTo>
                    <a:pt x="748" y="45"/>
                  </a:lnTo>
                  <a:lnTo>
                    <a:pt x="820" y="19"/>
                  </a:lnTo>
                  <a:lnTo>
                    <a:pt x="867" y="3"/>
                  </a:lnTo>
                  <a:lnTo>
                    <a:pt x="885" y="0"/>
                  </a:lnTo>
                  <a:lnTo>
                    <a:pt x="894" y="3"/>
                  </a:lnTo>
                  <a:lnTo>
                    <a:pt x="899" y="7"/>
                  </a:lnTo>
                  <a:lnTo>
                    <a:pt x="903" y="12"/>
                  </a:lnTo>
                  <a:lnTo>
                    <a:pt x="899" y="19"/>
                  </a:lnTo>
                  <a:lnTo>
                    <a:pt x="894" y="30"/>
                  </a:lnTo>
                  <a:lnTo>
                    <a:pt x="869" y="54"/>
                  </a:lnTo>
                  <a:lnTo>
                    <a:pt x="838" y="84"/>
                  </a:lnTo>
                  <a:lnTo>
                    <a:pt x="796" y="119"/>
                  </a:lnTo>
                  <a:lnTo>
                    <a:pt x="781" y="128"/>
                  </a:lnTo>
                  <a:lnTo>
                    <a:pt x="760" y="140"/>
                  </a:lnTo>
                  <a:lnTo>
                    <a:pt x="710" y="160"/>
                  </a:lnTo>
                  <a:lnTo>
                    <a:pt x="645" y="179"/>
                  </a:lnTo>
                  <a:lnTo>
                    <a:pt x="574" y="193"/>
                  </a:lnTo>
                  <a:lnTo>
                    <a:pt x="492" y="205"/>
                  </a:lnTo>
                  <a:lnTo>
                    <a:pt x="406" y="207"/>
                  </a:lnTo>
                  <a:lnTo>
                    <a:pt x="360" y="207"/>
                  </a:lnTo>
                  <a:lnTo>
                    <a:pt x="316" y="207"/>
                  </a:lnTo>
                  <a:lnTo>
                    <a:pt x="272" y="202"/>
                  </a:lnTo>
                  <a:lnTo>
                    <a:pt x="228" y="196"/>
                  </a:lnTo>
                  <a:lnTo>
                    <a:pt x="186" y="188"/>
                  </a:lnTo>
                  <a:lnTo>
                    <a:pt x="151" y="175"/>
                  </a:lnTo>
                  <a:lnTo>
                    <a:pt x="116" y="163"/>
                  </a:lnTo>
                  <a:lnTo>
                    <a:pt x="86" y="149"/>
                  </a:lnTo>
                  <a:lnTo>
                    <a:pt x="60" y="134"/>
                  </a:lnTo>
                  <a:lnTo>
                    <a:pt x="39" y="122"/>
                  </a:lnTo>
                  <a:lnTo>
                    <a:pt x="21" y="107"/>
                  </a:lnTo>
                  <a:lnTo>
                    <a:pt x="9" y="95"/>
                  </a:lnTo>
                  <a:lnTo>
                    <a:pt x="4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12" y="66"/>
                  </a:lnTo>
                  <a:lnTo>
                    <a:pt x="27" y="66"/>
                  </a:lnTo>
                  <a:lnTo>
                    <a:pt x="48" y="72"/>
                  </a:lnTo>
                  <a:lnTo>
                    <a:pt x="74" y="81"/>
                  </a:lnTo>
                  <a:lnTo>
                    <a:pt x="109" y="93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9" name="Freeform 126"/>
            <p:cNvSpPr>
              <a:spLocks/>
            </p:cNvSpPr>
            <p:nvPr/>
          </p:nvSpPr>
          <p:spPr bwMode="auto">
            <a:xfrm>
              <a:off x="3558" y="3577"/>
              <a:ext cx="43" cy="177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9" y="17"/>
                </a:cxn>
                <a:cxn ang="0">
                  <a:pos x="143" y="0"/>
                </a:cxn>
                <a:cxn ang="0">
                  <a:pos x="136" y="46"/>
                </a:cxn>
                <a:cxn ang="0">
                  <a:pos x="134" y="103"/>
                </a:cxn>
                <a:cxn ang="0">
                  <a:pos x="130" y="179"/>
                </a:cxn>
                <a:cxn ang="0">
                  <a:pos x="130" y="278"/>
                </a:cxn>
                <a:cxn ang="0">
                  <a:pos x="136" y="393"/>
                </a:cxn>
                <a:cxn ang="0">
                  <a:pos x="148" y="529"/>
                </a:cxn>
                <a:cxn ang="0">
                  <a:pos x="166" y="680"/>
                </a:cxn>
                <a:cxn ang="0">
                  <a:pos x="201" y="922"/>
                </a:cxn>
                <a:cxn ang="0">
                  <a:pos x="234" y="1120"/>
                </a:cxn>
                <a:cxn ang="0">
                  <a:pos x="264" y="1275"/>
                </a:cxn>
                <a:cxn ang="0">
                  <a:pos x="287" y="1382"/>
                </a:cxn>
                <a:cxn ang="0">
                  <a:pos x="302" y="1431"/>
                </a:cxn>
                <a:cxn ang="0">
                  <a:pos x="329" y="1499"/>
                </a:cxn>
                <a:cxn ang="0">
                  <a:pos x="385" y="1642"/>
                </a:cxn>
                <a:cxn ang="0">
                  <a:pos x="408" y="1703"/>
                </a:cxn>
                <a:cxn ang="0">
                  <a:pos x="423" y="1749"/>
                </a:cxn>
                <a:cxn ang="0">
                  <a:pos x="426" y="1763"/>
                </a:cxn>
                <a:cxn ang="0">
                  <a:pos x="426" y="1769"/>
                </a:cxn>
                <a:cxn ang="0">
                  <a:pos x="420" y="1766"/>
                </a:cxn>
                <a:cxn ang="0">
                  <a:pos x="411" y="1754"/>
                </a:cxn>
                <a:cxn ang="0">
                  <a:pos x="397" y="1733"/>
                </a:cxn>
                <a:cxn ang="0">
                  <a:pos x="382" y="1707"/>
                </a:cxn>
                <a:cxn ang="0">
                  <a:pos x="343" y="1630"/>
                </a:cxn>
                <a:cxn ang="0">
                  <a:pos x="299" y="1526"/>
                </a:cxn>
                <a:cxn ang="0">
                  <a:pos x="255" y="1403"/>
                </a:cxn>
                <a:cxn ang="0">
                  <a:pos x="208" y="1257"/>
                </a:cxn>
                <a:cxn ang="0">
                  <a:pos x="160" y="1097"/>
                </a:cxn>
                <a:cxn ang="0">
                  <a:pos x="116" y="925"/>
                </a:cxn>
                <a:cxn ang="0">
                  <a:pos x="95" y="837"/>
                </a:cxn>
                <a:cxn ang="0">
                  <a:pos x="78" y="748"/>
                </a:cxn>
                <a:cxn ang="0">
                  <a:pos x="44" y="576"/>
                </a:cxn>
                <a:cxn ang="0">
                  <a:pos x="24" y="432"/>
                </a:cxn>
                <a:cxn ang="0">
                  <a:pos x="13" y="307"/>
                </a:cxn>
                <a:cxn ang="0">
                  <a:pos x="3" y="207"/>
                </a:cxn>
                <a:cxn ang="0">
                  <a:pos x="0" y="130"/>
                </a:cxn>
                <a:cxn ang="0">
                  <a:pos x="3" y="74"/>
                </a:cxn>
                <a:cxn ang="0">
                  <a:pos x="3" y="28"/>
                </a:cxn>
              </a:cxnLst>
              <a:rect l="0" t="0" r="r" b="b"/>
              <a:pathLst>
                <a:path w="426" h="1769">
                  <a:moveTo>
                    <a:pt x="3" y="28"/>
                  </a:moveTo>
                  <a:lnTo>
                    <a:pt x="59" y="17"/>
                  </a:lnTo>
                  <a:lnTo>
                    <a:pt x="143" y="0"/>
                  </a:lnTo>
                  <a:lnTo>
                    <a:pt x="136" y="46"/>
                  </a:lnTo>
                  <a:lnTo>
                    <a:pt x="134" y="103"/>
                  </a:lnTo>
                  <a:lnTo>
                    <a:pt x="130" y="179"/>
                  </a:lnTo>
                  <a:lnTo>
                    <a:pt x="130" y="278"/>
                  </a:lnTo>
                  <a:lnTo>
                    <a:pt x="136" y="393"/>
                  </a:lnTo>
                  <a:lnTo>
                    <a:pt x="148" y="529"/>
                  </a:lnTo>
                  <a:lnTo>
                    <a:pt x="166" y="680"/>
                  </a:lnTo>
                  <a:lnTo>
                    <a:pt x="201" y="922"/>
                  </a:lnTo>
                  <a:lnTo>
                    <a:pt x="234" y="1120"/>
                  </a:lnTo>
                  <a:lnTo>
                    <a:pt x="264" y="1275"/>
                  </a:lnTo>
                  <a:lnTo>
                    <a:pt x="287" y="1382"/>
                  </a:lnTo>
                  <a:lnTo>
                    <a:pt x="302" y="1431"/>
                  </a:lnTo>
                  <a:lnTo>
                    <a:pt x="329" y="1499"/>
                  </a:lnTo>
                  <a:lnTo>
                    <a:pt x="385" y="1642"/>
                  </a:lnTo>
                  <a:lnTo>
                    <a:pt x="408" y="1703"/>
                  </a:lnTo>
                  <a:lnTo>
                    <a:pt x="423" y="1749"/>
                  </a:lnTo>
                  <a:lnTo>
                    <a:pt x="426" y="1763"/>
                  </a:lnTo>
                  <a:lnTo>
                    <a:pt x="426" y="1769"/>
                  </a:lnTo>
                  <a:lnTo>
                    <a:pt x="420" y="1766"/>
                  </a:lnTo>
                  <a:lnTo>
                    <a:pt x="411" y="1754"/>
                  </a:lnTo>
                  <a:lnTo>
                    <a:pt x="397" y="1733"/>
                  </a:lnTo>
                  <a:lnTo>
                    <a:pt x="382" y="1707"/>
                  </a:lnTo>
                  <a:lnTo>
                    <a:pt x="343" y="1630"/>
                  </a:lnTo>
                  <a:lnTo>
                    <a:pt x="299" y="1526"/>
                  </a:lnTo>
                  <a:lnTo>
                    <a:pt x="255" y="1403"/>
                  </a:lnTo>
                  <a:lnTo>
                    <a:pt x="208" y="1257"/>
                  </a:lnTo>
                  <a:lnTo>
                    <a:pt x="160" y="1097"/>
                  </a:lnTo>
                  <a:lnTo>
                    <a:pt x="116" y="925"/>
                  </a:lnTo>
                  <a:lnTo>
                    <a:pt x="95" y="837"/>
                  </a:lnTo>
                  <a:lnTo>
                    <a:pt x="78" y="748"/>
                  </a:lnTo>
                  <a:lnTo>
                    <a:pt x="44" y="576"/>
                  </a:lnTo>
                  <a:lnTo>
                    <a:pt x="24" y="432"/>
                  </a:lnTo>
                  <a:lnTo>
                    <a:pt x="13" y="307"/>
                  </a:lnTo>
                  <a:lnTo>
                    <a:pt x="3" y="207"/>
                  </a:lnTo>
                  <a:lnTo>
                    <a:pt x="0" y="130"/>
                  </a:lnTo>
                  <a:lnTo>
                    <a:pt x="3" y="74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0" name="Freeform 127"/>
            <p:cNvSpPr>
              <a:spLocks/>
            </p:cNvSpPr>
            <p:nvPr/>
          </p:nvSpPr>
          <p:spPr bwMode="auto">
            <a:xfrm>
              <a:off x="3604" y="3572"/>
              <a:ext cx="151" cy="186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325" y="65"/>
                </a:cxn>
                <a:cxn ang="0">
                  <a:pos x="1145" y="237"/>
                </a:cxn>
                <a:cxn ang="0">
                  <a:pos x="1029" y="353"/>
                </a:cxn>
                <a:cxn ang="0">
                  <a:pos x="902" y="479"/>
                </a:cxn>
                <a:cxn ang="0">
                  <a:pos x="772" y="618"/>
                </a:cxn>
                <a:cxn ang="0">
                  <a:pos x="641" y="760"/>
                </a:cxn>
                <a:cxn ang="0">
                  <a:pos x="583" y="829"/>
                </a:cxn>
                <a:cxn ang="0">
                  <a:pos x="523" y="902"/>
                </a:cxn>
                <a:cxn ang="0">
                  <a:pos x="467" y="976"/>
                </a:cxn>
                <a:cxn ang="0">
                  <a:pos x="414" y="1057"/>
                </a:cxn>
                <a:cxn ang="0">
                  <a:pos x="358" y="1134"/>
                </a:cxn>
                <a:cxn ang="0">
                  <a:pos x="307" y="1213"/>
                </a:cxn>
                <a:cxn ang="0">
                  <a:pos x="260" y="1294"/>
                </a:cxn>
                <a:cxn ang="0">
                  <a:pos x="213" y="1370"/>
                </a:cxn>
                <a:cxn ang="0">
                  <a:pos x="171" y="1445"/>
                </a:cxn>
                <a:cxn ang="0">
                  <a:pos x="133" y="1518"/>
                </a:cxn>
                <a:cxn ang="0">
                  <a:pos x="97" y="1586"/>
                </a:cxn>
                <a:cxn ang="0">
                  <a:pos x="67" y="1651"/>
                </a:cxn>
                <a:cxn ang="0">
                  <a:pos x="44" y="1708"/>
                </a:cxn>
                <a:cxn ang="0">
                  <a:pos x="23" y="1761"/>
                </a:cxn>
                <a:cxn ang="0">
                  <a:pos x="9" y="1805"/>
                </a:cxn>
                <a:cxn ang="0">
                  <a:pos x="0" y="1840"/>
                </a:cxn>
                <a:cxn ang="0">
                  <a:pos x="0" y="1852"/>
                </a:cxn>
                <a:cxn ang="0">
                  <a:pos x="2" y="1858"/>
                </a:cxn>
                <a:cxn ang="0">
                  <a:pos x="9" y="1858"/>
                </a:cxn>
                <a:cxn ang="0">
                  <a:pos x="18" y="1849"/>
                </a:cxn>
                <a:cxn ang="0">
                  <a:pos x="44" y="1814"/>
                </a:cxn>
                <a:cxn ang="0">
                  <a:pos x="83" y="1761"/>
                </a:cxn>
                <a:cxn ang="0">
                  <a:pos x="186" y="1601"/>
                </a:cxn>
                <a:cxn ang="0">
                  <a:pos x="316" y="1397"/>
                </a:cxn>
                <a:cxn ang="0">
                  <a:pos x="458" y="1171"/>
                </a:cxn>
                <a:cxn ang="0">
                  <a:pos x="535" y="1062"/>
                </a:cxn>
                <a:cxn ang="0">
                  <a:pos x="609" y="953"/>
                </a:cxn>
                <a:cxn ang="0">
                  <a:pos x="680" y="855"/>
                </a:cxn>
                <a:cxn ang="0">
                  <a:pos x="748" y="767"/>
                </a:cxn>
                <a:cxn ang="0">
                  <a:pos x="813" y="695"/>
                </a:cxn>
                <a:cxn ang="0">
                  <a:pos x="843" y="663"/>
                </a:cxn>
                <a:cxn ang="0">
                  <a:pos x="873" y="639"/>
                </a:cxn>
                <a:cxn ang="0">
                  <a:pos x="985" y="541"/>
                </a:cxn>
                <a:cxn ang="0">
                  <a:pos x="1094" y="444"/>
                </a:cxn>
                <a:cxn ang="0">
                  <a:pos x="1299" y="255"/>
                </a:cxn>
                <a:cxn ang="0">
                  <a:pos x="1450" y="112"/>
                </a:cxn>
                <a:cxn ang="0">
                  <a:pos x="1506" y="56"/>
                </a:cxn>
                <a:cxn ang="0">
                  <a:pos x="1461" y="35"/>
                </a:cxn>
                <a:cxn ang="0">
                  <a:pos x="1426" y="18"/>
                </a:cxn>
                <a:cxn ang="0">
                  <a:pos x="1394" y="0"/>
                </a:cxn>
              </a:cxnLst>
              <a:rect l="0" t="0" r="r" b="b"/>
              <a:pathLst>
                <a:path w="1506" h="1858">
                  <a:moveTo>
                    <a:pt x="1394" y="0"/>
                  </a:moveTo>
                  <a:lnTo>
                    <a:pt x="1325" y="65"/>
                  </a:lnTo>
                  <a:lnTo>
                    <a:pt x="1145" y="237"/>
                  </a:lnTo>
                  <a:lnTo>
                    <a:pt x="1029" y="353"/>
                  </a:lnTo>
                  <a:lnTo>
                    <a:pt x="902" y="479"/>
                  </a:lnTo>
                  <a:lnTo>
                    <a:pt x="772" y="618"/>
                  </a:lnTo>
                  <a:lnTo>
                    <a:pt x="641" y="760"/>
                  </a:lnTo>
                  <a:lnTo>
                    <a:pt x="583" y="829"/>
                  </a:lnTo>
                  <a:lnTo>
                    <a:pt x="523" y="902"/>
                  </a:lnTo>
                  <a:lnTo>
                    <a:pt x="467" y="976"/>
                  </a:lnTo>
                  <a:lnTo>
                    <a:pt x="414" y="1057"/>
                  </a:lnTo>
                  <a:lnTo>
                    <a:pt x="358" y="1134"/>
                  </a:lnTo>
                  <a:lnTo>
                    <a:pt x="307" y="1213"/>
                  </a:lnTo>
                  <a:lnTo>
                    <a:pt x="260" y="1294"/>
                  </a:lnTo>
                  <a:lnTo>
                    <a:pt x="213" y="1370"/>
                  </a:lnTo>
                  <a:lnTo>
                    <a:pt x="171" y="1445"/>
                  </a:lnTo>
                  <a:lnTo>
                    <a:pt x="133" y="1518"/>
                  </a:lnTo>
                  <a:lnTo>
                    <a:pt x="97" y="1586"/>
                  </a:lnTo>
                  <a:lnTo>
                    <a:pt x="67" y="1651"/>
                  </a:lnTo>
                  <a:lnTo>
                    <a:pt x="44" y="1708"/>
                  </a:lnTo>
                  <a:lnTo>
                    <a:pt x="23" y="1761"/>
                  </a:lnTo>
                  <a:lnTo>
                    <a:pt x="9" y="1805"/>
                  </a:lnTo>
                  <a:lnTo>
                    <a:pt x="0" y="1840"/>
                  </a:lnTo>
                  <a:lnTo>
                    <a:pt x="0" y="1852"/>
                  </a:lnTo>
                  <a:lnTo>
                    <a:pt x="2" y="1858"/>
                  </a:lnTo>
                  <a:lnTo>
                    <a:pt x="9" y="1858"/>
                  </a:lnTo>
                  <a:lnTo>
                    <a:pt x="18" y="1849"/>
                  </a:lnTo>
                  <a:lnTo>
                    <a:pt x="44" y="1814"/>
                  </a:lnTo>
                  <a:lnTo>
                    <a:pt x="83" y="1761"/>
                  </a:lnTo>
                  <a:lnTo>
                    <a:pt x="186" y="1601"/>
                  </a:lnTo>
                  <a:lnTo>
                    <a:pt x="316" y="1397"/>
                  </a:lnTo>
                  <a:lnTo>
                    <a:pt x="458" y="1171"/>
                  </a:lnTo>
                  <a:lnTo>
                    <a:pt x="535" y="1062"/>
                  </a:lnTo>
                  <a:lnTo>
                    <a:pt x="609" y="953"/>
                  </a:lnTo>
                  <a:lnTo>
                    <a:pt x="680" y="855"/>
                  </a:lnTo>
                  <a:lnTo>
                    <a:pt x="748" y="767"/>
                  </a:lnTo>
                  <a:lnTo>
                    <a:pt x="813" y="695"/>
                  </a:lnTo>
                  <a:lnTo>
                    <a:pt x="843" y="663"/>
                  </a:lnTo>
                  <a:lnTo>
                    <a:pt x="873" y="639"/>
                  </a:lnTo>
                  <a:lnTo>
                    <a:pt x="985" y="541"/>
                  </a:lnTo>
                  <a:lnTo>
                    <a:pt x="1094" y="444"/>
                  </a:lnTo>
                  <a:lnTo>
                    <a:pt x="1299" y="255"/>
                  </a:lnTo>
                  <a:lnTo>
                    <a:pt x="1450" y="112"/>
                  </a:lnTo>
                  <a:lnTo>
                    <a:pt x="1506" y="56"/>
                  </a:lnTo>
                  <a:lnTo>
                    <a:pt x="1461" y="35"/>
                  </a:lnTo>
                  <a:lnTo>
                    <a:pt x="1426" y="18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1" name="Freeform 128"/>
            <p:cNvSpPr>
              <a:spLocks/>
            </p:cNvSpPr>
            <p:nvPr/>
          </p:nvSpPr>
          <p:spPr bwMode="auto">
            <a:xfrm>
              <a:off x="3601" y="3576"/>
              <a:ext cx="185" cy="191"/>
            </a:xfrm>
            <a:custGeom>
              <a:avLst/>
              <a:gdLst/>
              <a:ahLst/>
              <a:cxnLst>
                <a:cxn ang="0">
                  <a:pos x="15" y="1894"/>
                </a:cxn>
                <a:cxn ang="0">
                  <a:pos x="6" y="1906"/>
                </a:cxn>
                <a:cxn ang="0">
                  <a:pos x="0" y="1909"/>
                </a:cxn>
                <a:cxn ang="0">
                  <a:pos x="0" y="1906"/>
                </a:cxn>
                <a:cxn ang="0">
                  <a:pos x="3" y="1891"/>
                </a:cxn>
                <a:cxn ang="0">
                  <a:pos x="21" y="1844"/>
                </a:cxn>
                <a:cxn ang="0">
                  <a:pos x="57" y="1770"/>
                </a:cxn>
                <a:cxn ang="0">
                  <a:pos x="107" y="1675"/>
                </a:cxn>
                <a:cxn ang="0">
                  <a:pos x="172" y="1557"/>
                </a:cxn>
                <a:cxn ang="0">
                  <a:pos x="252" y="1424"/>
                </a:cxn>
                <a:cxn ang="0">
                  <a:pos x="347" y="1276"/>
                </a:cxn>
                <a:cxn ang="0">
                  <a:pos x="452" y="1119"/>
                </a:cxn>
                <a:cxn ang="0">
                  <a:pos x="571" y="957"/>
                </a:cxn>
                <a:cxn ang="0">
                  <a:pos x="636" y="873"/>
                </a:cxn>
                <a:cxn ang="0">
                  <a:pos x="701" y="788"/>
                </a:cxn>
                <a:cxn ang="0">
                  <a:pos x="772" y="702"/>
                </a:cxn>
                <a:cxn ang="0">
                  <a:pos x="844" y="619"/>
                </a:cxn>
                <a:cxn ang="0">
                  <a:pos x="921" y="536"/>
                </a:cxn>
                <a:cxn ang="0">
                  <a:pos x="998" y="453"/>
                </a:cxn>
                <a:cxn ang="0">
                  <a:pos x="1077" y="370"/>
                </a:cxn>
                <a:cxn ang="0">
                  <a:pos x="1160" y="293"/>
                </a:cxn>
                <a:cxn ang="0">
                  <a:pos x="1246" y="216"/>
                </a:cxn>
                <a:cxn ang="0">
                  <a:pos x="1332" y="139"/>
                </a:cxn>
                <a:cxn ang="0">
                  <a:pos x="1423" y="69"/>
                </a:cxn>
                <a:cxn ang="0">
                  <a:pos x="1515" y="0"/>
                </a:cxn>
                <a:cxn ang="0">
                  <a:pos x="1569" y="27"/>
                </a:cxn>
                <a:cxn ang="0">
                  <a:pos x="1618" y="53"/>
                </a:cxn>
                <a:cxn ang="0">
                  <a:pos x="1666" y="81"/>
                </a:cxn>
                <a:cxn ang="0">
                  <a:pos x="1707" y="110"/>
                </a:cxn>
                <a:cxn ang="0">
                  <a:pos x="1746" y="142"/>
                </a:cxn>
                <a:cxn ang="0">
                  <a:pos x="1781" y="175"/>
                </a:cxn>
                <a:cxn ang="0">
                  <a:pos x="1816" y="214"/>
                </a:cxn>
                <a:cxn ang="0">
                  <a:pos x="1850" y="251"/>
                </a:cxn>
                <a:cxn ang="0">
                  <a:pos x="1820" y="270"/>
                </a:cxn>
                <a:cxn ang="0">
                  <a:pos x="1781" y="290"/>
                </a:cxn>
                <a:cxn ang="0">
                  <a:pos x="1695" y="344"/>
                </a:cxn>
                <a:cxn ang="0">
                  <a:pos x="1595" y="415"/>
                </a:cxn>
                <a:cxn ang="0">
                  <a:pos x="1483" y="497"/>
                </a:cxn>
                <a:cxn ang="0">
                  <a:pos x="1358" y="595"/>
                </a:cxn>
                <a:cxn ang="0">
                  <a:pos x="1228" y="702"/>
                </a:cxn>
                <a:cxn ang="0">
                  <a:pos x="1089" y="815"/>
                </a:cxn>
                <a:cxn ang="0">
                  <a:pos x="950" y="936"/>
                </a:cxn>
                <a:cxn ang="0">
                  <a:pos x="811" y="1060"/>
                </a:cxn>
                <a:cxn ang="0">
                  <a:pos x="672" y="1187"/>
                </a:cxn>
                <a:cxn ang="0">
                  <a:pos x="538" y="1317"/>
                </a:cxn>
                <a:cxn ang="0">
                  <a:pos x="412" y="1441"/>
                </a:cxn>
                <a:cxn ang="0">
                  <a:pos x="293" y="1566"/>
                </a:cxn>
                <a:cxn ang="0">
                  <a:pos x="187" y="1684"/>
                </a:cxn>
                <a:cxn ang="0">
                  <a:pos x="92" y="1794"/>
                </a:cxn>
                <a:cxn ang="0">
                  <a:pos x="50" y="1847"/>
                </a:cxn>
                <a:cxn ang="0">
                  <a:pos x="15" y="1894"/>
                </a:cxn>
              </a:cxnLst>
              <a:rect l="0" t="0" r="r" b="b"/>
              <a:pathLst>
                <a:path w="1850" h="1909">
                  <a:moveTo>
                    <a:pt x="15" y="1894"/>
                  </a:moveTo>
                  <a:lnTo>
                    <a:pt x="6" y="1906"/>
                  </a:lnTo>
                  <a:lnTo>
                    <a:pt x="0" y="1909"/>
                  </a:lnTo>
                  <a:lnTo>
                    <a:pt x="0" y="1906"/>
                  </a:lnTo>
                  <a:lnTo>
                    <a:pt x="3" y="1891"/>
                  </a:lnTo>
                  <a:lnTo>
                    <a:pt x="21" y="1844"/>
                  </a:lnTo>
                  <a:lnTo>
                    <a:pt x="57" y="1770"/>
                  </a:lnTo>
                  <a:lnTo>
                    <a:pt x="107" y="1675"/>
                  </a:lnTo>
                  <a:lnTo>
                    <a:pt x="172" y="1557"/>
                  </a:lnTo>
                  <a:lnTo>
                    <a:pt x="252" y="1424"/>
                  </a:lnTo>
                  <a:lnTo>
                    <a:pt x="347" y="1276"/>
                  </a:lnTo>
                  <a:lnTo>
                    <a:pt x="452" y="1119"/>
                  </a:lnTo>
                  <a:lnTo>
                    <a:pt x="571" y="957"/>
                  </a:lnTo>
                  <a:lnTo>
                    <a:pt x="636" y="873"/>
                  </a:lnTo>
                  <a:lnTo>
                    <a:pt x="701" y="788"/>
                  </a:lnTo>
                  <a:lnTo>
                    <a:pt x="772" y="702"/>
                  </a:lnTo>
                  <a:lnTo>
                    <a:pt x="844" y="619"/>
                  </a:lnTo>
                  <a:lnTo>
                    <a:pt x="921" y="536"/>
                  </a:lnTo>
                  <a:lnTo>
                    <a:pt x="998" y="453"/>
                  </a:lnTo>
                  <a:lnTo>
                    <a:pt x="1077" y="370"/>
                  </a:lnTo>
                  <a:lnTo>
                    <a:pt x="1160" y="293"/>
                  </a:lnTo>
                  <a:lnTo>
                    <a:pt x="1246" y="216"/>
                  </a:lnTo>
                  <a:lnTo>
                    <a:pt x="1332" y="139"/>
                  </a:lnTo>
                  <a:lnTo>
                    <a:pt x="1423" y="69"/>
                  </a:lnTo>
                  <a:lnTo>
                    <a:pt x="1515" y="0"/>
                  </a:lnTo>
                  <a:lnTo>
                    <a:pt x="1569" y="27"/>
                  </a:lnTo>
                  <a:lnTo>
                    <a:pt x="1618" y="53"/>
                  </a:lnTo>
                  <a:lnTo>
                    <a:pt x="1666" y="81"/>
                  </a:lnTo>
                  <a:lnTo>
                    <a:pt x="1707" y="110"/>
                  </a:lnTo>
                  <a:lnTo>
                    <a:pt x="1746" y="142"/>
                  </a:lnTo>
                  <a:lnTo>
                    <a:pt x="1781" y="175"/>
                  </a:lnTo>
                  <a:lnTo>
                    <a:pt x="1816" y="214"/>
                  </a:lnTo>
                  <a:lnTo>
                    <a:pt x="1850" y="251"/>
                  </a:lnTo>
                  <a:lnTo>
                    <a:pt x="1820" y="270"/>
                  </a:lnTo>
                  <a:lnTo>
                    <a:pt x="1781" y="290"/>
                  </a:lnTo>
                  <a:lnTo>
                    <a:pt x="1695" y="344"/>
                  </a:lnTo>
                  <a:lnTo>
                    <a:pt x="1595" y="415"/>
                  </a:lnTo>
                  <a:lnTo>
                    <a:pt x="1483" y="497"/>
                  </a:lnTo>
                  <a:lnTo>
                    <a:pt x="1358" y="595"/>
                  </a:lnTo>
                  <a:lnTo>
                    <a:pt x="1228" y="702"/>
                  </a:lnTo>
                  <a:lnTo>
                    <a:pt x="1089" y="815"/>
                  </a:lnTo>
                  <a:lnTo>
                    <a:pt x="950" y="936"/>
                  </a:lnTo>
                  <a:lnTo>
                    <a:pt x="811" y="1060"/>
                  </a:lnTo>
                  <a:lnTo>
                    <a:pt x="672" y="1187"/>
                  </a:lnTo>
                  <a:lnTo>
                    <a:pt x="538" y="1317"/>
                  </a:lnTo>
                  <a:lnTo>
                    <a:pt x="412" y="1441"/>
                  </a:lnTo>
                  <a:lnTo>
                    <a:pt x="293" y="1566"/>
                  </a:lnTo>
                  <a:lnTo>
                    <a:pt x="187" y="1684"/>
                  </a:lnTo>
                  <a:lnTo>
                    <a:pt x="92" y="1794"/>
                  </a:lnTo>
                  <a:lnTo>
                    <a:pt x="50" y="1847"/>
                  </a:lnTo>
                  <a:lnTo>
                    <a:pt x="15" y="18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2" name="Freeform 129"/>
            <p:cNvSpPr>
              <a:spLocks/>
            </p:cNvSpPr>
            <p:nvPr/>
          </p:nvSpPr>
          <p:spPr bwMode="auto">
            <a:xfrm>
              <a:off x="3606" y="3590"/>
              <a:ext cx="180" cy="169"/>
            </a:xfrm>
            <a:custGeom>
              <a:avLst/>
              <a:gdLst/>
              <a:ahLst/>
              <a:cxnLst>
                <a:cxn ang="0">
                  <a:pos x="1696" y="0"/>
                </a:cxn>
                <a:cxn ang="0">
                  <a:pos x="1503" y="163"/>
                </a:cxn>
                <a:cxn ang="0">
                  <a:pos x="1022" y="574"/>
                </a:cxn>
                <a:cxn ang="0">
                  <a:pos x="948" y="639"/>
                </a:cxn>
                <a:cxn ang="0">
                  <a:pos x="867" y="709"/>
                </a:cxn>
                <a:cxn ang="0">
                  <a:pos x="788" y="790"/>
                </a:cxn>
                <a:cxn ang="0">
                  <a:pos x="704" y="869"/>
                </a:cxn>
                <a:cxn ang="0">
                  <a:pos x="539" y="1041"/>
                </a:cxn>
                <a:cxn ang="0">
                  <a:pos x="383" y="1210"/>
                </a:cxn>
                <a:cxn ang="0">
                  <a:pos x="243" y="1369"/>
                </a:cxn>
                <a:cxn ang="0">
                  <a:pos x="128" y="1503"/>
                </a:cxn>
                <a:cxn ang="0">
                  <a:pos x="44" y="1606"/>
                </a:cxn>
                <a:cxn ang="0">
                  <a:pos x="21" y="1641"/>
                </a:cxn>
                <a:cxn ang="0">
                  <a:pos x="7" y="1662"/>
                </a:cxn>
                <a:cxn ang="0">
                  <a:pos x="0" y="1677"/>
                </a:cxn>
                <a:cxn ang="0">
                  <a:pos x="0" y="1683"/>
                </a:cxn>
                <a:cxn ang="0">
                  <a:pos x="4" y="1687"/>
                </a:cxn>
                <a:cxn ang="0">
                  <a:pos x="9" y="1680"/>
                </a:cxn>
                <a:cxn ang="0">
                  <a:pos x="36" y="1657"/>
                </a:cxn>
                <a:cxn ang="0">
                  <a:pos x="74" y="1618"/>
                </a:cxn>
                <a:cxn ang="0">
                  <a:pos x="187" y="1497"/>
                </a:cxn>
                <a:cxn ang="0">
                  <a:pos x="332" y="1346"/>
                </a:cxn>
                <a:cxn ang="0">
                  <a:pos x="441" y="1236"/>
                </a:cxn>
                <a:cxn ang="0">
                  <a:pos x="604" y="1083"/>
                </a:cxn>
                <a:cxn ang="0">
                  <a:pos x="802" y="902"/>
                </a:cxn>
                <a:cxn ang="0">
                  <a:pos x="1024" y="704"/>
                </a:cxn>
                <a:cxn ang="0">
                  <a:pos x="1249" y="511"/>
                </a:cxn>
                <a:cxn ang="0">
                  <a:pos x="1359" y="423"/>
                </a:cxn>
                <a:cxn ang="0">
                  <a:pos x="1465" y="337"/>
                </a:cxn>
                <a:cxn ang="0">
                  <a:pos x="1563" y="263"/>
                </a:cxn>
                <a:cxn ang="0">
                  <a:pos x="1654" y="198"/>
                </a:cxn>
                <a:cxn ang="0">
                  <a:pos x="1735" y="144"/>
                </a:cxn>
                <a:cxn ang="0">
                  <a:pos x="1800" y="105"/>
                </a:cxn>
                <a:cxn ang="0">
                  <a:pos x="1764" y="65"/>
                </a:cxn>
                <a:cxn ang="0">
                  <a:pos x="1728" y="29"/>
                </a:cxn>
                <a:cxn ang="0">
                  <a:pos x="1696" y="0"/>
                </a:cxn>
              </a:cxnLst>
              <a:rect l="0" t="0" r="r" b="b"/>
              <a:pathLst>
                <a:path w="1800" h="1687">
                  <a:moveTo>
                    <a:pt x="1696" y="0"/>
                  </a:moveTo>
                  <a:lnTo>
                    <a:pt x="1503" y="163"/>
                  </a:lnTo>
                  <a:lnTo>
                    <a:pt x="1022" y="574"/>
                  </a:lnTo>
                  <a:lnTo>
                    <a:pt x="948" y="639"/>
                  </a:lnTo>
                  <a:lnTo>
                    <a:pt x="867" y="709"/>
                  </a:lnTo>
                  <a:lnTo>
                    <a:pt x="788" y="790"/>
                  </a:lnTo>
                  <a:lnTo>
                    <a:pt x="704" y="869"/>
                  </a:lnTo>
                  <a:lnTo>
                    <a:pt x="539" y="1041"/>
                  </a:lnTo>
                  <a:lnTo>
                    <a:pt x="383" y="1210"/>
                  </a:lnTo>
                  <a:lnTo>
                    <a:pt x="243" y="1369"/>
                  </a:lnTo>
                  <a:lnTo>
                    <a:pt x="128" y="1503"/>
                  </a:lnTo>
                  <a:lnTo>
                    <a:pt x="44" y="1606"/>
                  </a:lnTo>
                  <a:lnTo>
                    <a:pt x="21" y="1641"/>
                  </a:lnTo>
                  <a:lnTo>
                    <a:pt x="7" y="1662"/>
                  </a:lnTo>
                  <a:lnTo>
                    <a:pt x="0" y="1677"/>
                  </a:lnTo>
                  <a:lnTo>
                    <a:pt x="0" y="1683"/>
                  </a:lnTo>
                  <a:lnTo>
                    <a:pt x="4" y="1687"/>
                  </a:lnTo>
                  <a:lnTo>
                    <a:pt x="9" y="1680"/>
                  </a:lnTo>
                  <a:lnTo>
                    <a:pt x="36" y="1657"/>
                  </a:lnTo>
                  <a:lnTo>
                    <a:pt x="74" y="1618"/>
                  </a:lnTo>
                  <a:lnTo>
                    <a:pt x="187" y="1497"/>
                  </a:lnTo>
                  <a:lnTo>
                    <a:pt x="332" y="1346"/>
                  </a:lnTo>
                  <a:lnTo>
                    <a:pt x="441" y="1236"/>
                  </a:lnTo>
                  <a:lnTo>
                    <a:pt x="604" y="1083"/>
                  </a:lnTo>
                  <a:lnTo>
                    <a:pt x="802" y="902"/>
                  </a:lnTo>
                  <a:lnTo>
                    <a:pt x="1024" y="704"/>
                  </a:lnTo>
                  <a:lnTo>
                    <a:pt x="1249" y="511"/>
                  </a:lnTo>
                  <a:lnTo>
                    <a:pt x="1359" y="423"/>
                  </a:lnTo>
                  <a:lnTo>
                    <a:pt x="1465" y="337"/>
                  </a:lnTo>
                  <a:lnTo>
                    <a:pt x="1563" y="263"/>
                  </a:lnTo>
                  <a:lnTo>
                    <a:pt x="1654" y="198"/>
                  </a:lnTo>
                  <a:lnTo>
                    <a:pt x="1735" y="144"/>
                  </a:lnTo>
                  <a:lnTo>
                    <a:pt x="1800" y="105"/>
                  </a:lnTo>
                  <a:lnTo>
                    <a:pt x="1764" y="65"/>
                  </a:lnTo>
                  <a:lnTo>
                    <a:pt x="1728" y="29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3" name="Freeform 130"/>
            <p:cNvSpPr>
              <a:spLocks/>
            </p:cNvSpPr>
            <p:nvPr/>
          </p:nvSpPr>
          <p:spPr bwMode="auto">
            <a:xfrm>
              <a:off x="3528" y="3579"/>
              <a:ext cx="77" cy="18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5" y="112"/>
                </a:cxn>
                <a:cxn ang="0">
                  <a:pos x="347" y="288"/>
                </a:cxn>
                <a:cxn ang="0">
                  <a:pos x="356" y="397"/>
                </a:cxn>
                <a:cxn ang="0">
                  <a:pos x="370" y="512"/>
                </a:cxn>
                <a:cxn ang="0">
                  <a:pos x="385" y="639"/>
                </a:cxn>
                <a:cxn ang="0">
                  <a:pos x="405" y="769"/>
                </a:cxn>
                <a:cxn ang="0">
                  <a:pos x="429" y="902"/>
                </a:cxn>
                <a:cxn ang="0">
                  <a:pos x="459" y="1039"/>
                </a:cxn>
                <a:cxn ang="0">
                  <a:pos x="491" y="1172"/>
                </a:cxn>
                <a:cxn ang="0">
                  <a:pos x="530" y="1302"/>
                </a:cxn>
                <a:cxn ang="0">
                  <a:pos x="551" y="1367"/>
                </a:cxn>
                <a:cxn ang="0">
                  <a:pos x="575" y="1429"/>
                </a:cxn>
                <a:cxn ang="0">
                  <a:pos x="598" y="1489"/>
                </a:cxn>
                <a:cxn ang="0">
                  <a:pos x="622" y="1548"/>
                </a:cxn>
                <a:cxn ang="0">
                  <a:pos x="649" y="1604"/>
                </a:cxn>
                <a:cxn ang="0">
                  <a:pos x="678" y="1654"/>
                </a:cxn>
                <a:cxn ang="0">
                  <a:pos x="707" y="1705"/>
                </a:cxn>
                <a:cxn ang="0">
                  <a:pos x="740" y="1752"/>
                </a:cxn>
                <a:cxn ang="0">
                  <a:pos x="758" y="1778"/>
                </a:cxn>
                <a:cxn ang="0">
                  <a:pos x="763" y="1796"/>
                </a:cxn>
                <a:cxn ang="0">
                  <a:pos x="767" y="1803"/>
                </a:cxn>
                <a:cxn ang="0">
                  <a:pos x="763" y="1805"/>
                </a:cxn>
                <a:cxn ang="0">
                  <a:pos x="761" y="1805"/>
                </a:cxn>
                <a:cxn ang="0">
                  <a:pos x="754" y="1803"/>
                </a:cxn>
                <a:cxn ang="0">
                  <a:pos x="737" y="1787"/>
                </a:cxn>
                <a:cxn ang="0">
                  <a:pos x="714" y="1764"/>
                </a:cxn>
                <a:cxn ang="0">
                  <a:pos x="681" y="1731"/>
                </a:cxn>
                <a:cxn ang="0">
                  <a:pos x="645" y="1687"/>
                </a:cxn>
                <a:cxn ang="0">
                  <a:pos x="603" y="1631"/>
                </a:cxn>
                <a:cxn ang="0">
                  <a:pos x="556" y="1566"/>
                </a:cxn>
                <a:cxn ang="0">
                  <a:pos x="507" y="1489"/>
                </a:cxn>
                <a:cxn ang="0">
                  <a:pos x="453" y="1399"/>
                </a:cxn>
                <a:cxn ang="0">
                  <a:pos x="396" y="1302"/>
                </a:cxn>
                <a:cxn ang="0">
                  <a:pos x="338" y="1192"/>
                </a:cxn>
                <a:cxn ang="0">
                  <a:pos x="278" y="1071"/>
                </a:cxn>
                <a:cxn ang="0">
                  <a:pos x="219" y="938"/>
                </a:cxn>
                <a:cxn ang="0">
                  <a:pos x="163" y="808"/>
                </a:cxn>
                <a:cxn ang="0">
                  <a:pos x="119" y="692"/>
                </a:cxn>
                <a:cxn ang="0">
                  <a:pos x="83" y="586"/>
                </a:cxn>
                <a:cxn ang="0">
                  <a:pos x="54" y="495"/>
                </a:cxn>
                <a:cxn ang="0">
                  <a:pos x="33" y="414"/>
                </a:cxn>
                <a:cxn ang="0">
                  <a:pos x="18" y="344"/>
                </a:cxn>
                <a:cxn ang="0">
                  <a:pos x="6" y="284"/>
                </a:cxn>
                <a:cxn ang="0">
                  <a:pos x="0" y="234"/>
                </a:cxn>
                <a:cxn ang="0">
                  <a:pos x="0" y="193"/>
                </a:cxn>
                <a:cxn ang="0">
                  <a:pos x="0" y="156"/>
                </a:cxn>
                <a:cxn ang="0">
                  <a:pos x="3" y="130"/>
                </a:cxn>
                <a:cxn ang="0">
                  <a:pos x="10" y="109"/>
                </a:cxn>
                <a:cxn ang="0">
                  <a:pos x="12" y="95"/>
                </a:cxn>
                <a:cxn ang="0">
                  <a:pos x="18" y="86"/>
                </a:cxn>
                <a:cxn ang="0">
                  <a:pos x="21" y="80"/>
                </a:cxn>
                <a:cxn ang="0">
                  <a:pos x="45" y="65"/>
                </a:cxn>
                <a:cxn ang="0">
                  <a:pos x="75" y="53"/>
                </a:cxn>
                <a:cxn ang="0">
                  <a:pos x="113" y="39"/>
                </a:cxn>
                <a:cxn ang="0">
                  <a:pos x="157" y="23"/>
                </a:cxn>
                <a:cxn ang="0">
                  <a:pos x="210" y="12"/>
                </a:cxn>
                <a:cxn ang="0">
                  <a:pos x="266" y="3"/>
                </a:cxn>
                <a:cxn ang="0">
                  <a:pos x="331" y="0"/>
                </a:cxn>
              </a:cxnLst>
              <a:rect l="0" t="0" r="r" b="b"/>
              <a:pathLst>
                <a:path w="767" h="1805">
                  <a:moveTo>
                    <a:pt x="331" y="0"/>
                  </a:moveTo>
                  <a:lnTo>
                    <a:pt x="335" y="112"/>
                  </a:lnTo>
                  <a:lnTo>
                    <a:pt x="347" y="288"/>
                  </a:lnTo>
                  <a:lnTo>
                    <a:pt x="356" y="397"/>
                  </a:lnTo>
                  <a:lnTo>
                    <a:pt x="370" y="512"/>
                  </a:lnTo>
                  <a:lnTo>
                    <a:pt x="385" y="639"/>
                  </a:lnTo>
                  <a:lnTo>
                    <a:pt x="405" y="769"/>
                  </a:lnTo>
                  <a:lnTo>
                    <a:pt x="429" y="902"/>
                  </a:lnTo>
                  <a:lnTo>
                    <a:pt x="459" y="1039"/>
                  </a:lnTo>
                  <a:lnTo>
                    <a:pt x="491" y="1172"/>
                  </a:lnTo>
                  <a:lnTo>
                    <a:pt x="530" y="1302"/>
                  </a:lnTo>
                  <a:lnTo>
                    <a:pt x="551" y="1367"/>
                  </a:lnTo>
                  <a:lnTo>
                    <a:pt x="575" y="1429"/>
                  </a:lnTo>
                  <a:lnTo>
                    <a:pt x="598" y="1489"/>
                  </a:lnTo>
                  <a:lnTo>
                    <a:pt x="622" y="1548"/>
                  </a:lnTo>
                  <a:lnTo>
                    <a:pt x="649" y="1604"/>
                  </a:lnTo>
                  <a:lnTo>
                    <a:pt x="678" y="1654"/>
                  </a:lnTo>
                  <a:lnTo>
                    <a:pt x="707" y="1705"/>
                  </a:lnTo>
                  <a:lnTo>
                    <a:pt x="740" y="1752"/>
                  </a:lnTo>
                  <a:lnTo>
                    <a:pt x="758" y="1778"/>
                  </a:lnTo>
                  <a:lnTo>
                    <a:pt x="763" y="1796"/>
                  </a:lnTo>
                  <a:lnTo>
                    <a:pt x="767" y="1803"/>
                  </a:lnTo>
                  <a:lnTo>
                    <a:pt x="763" y="1805"/>
                  </a:lnTo>
                  <a:lnTo>
                    <a:pt x="761" y="1805"/>
                  </a:lnTo>
                  <a:lnTo>
                    <a:pt x="754" y="1803"/>
                  </a:lnTo>
                  <a:lnTo>
                    <a:pt x="737" y="1787"/>
                  </a:lnTo>
                  <a:lnTo>
                    <a:pt x="714" y="1764"/>
                  </a:lnTo>
                  <a:lnTo>
                    <a:pt x="681" y="1731"/>
                  </a:lnTo>
                  <a:lnTo>
                    <a:pt x="645" y="1687"/>
                  </a:lnTo>
                  <a:lnTo>
                    <a:pt x="603" y="1631"/>
                  </a:lnTo>
                  <a:lnTo>
                    <a:pt x="556" y="1566"/>
                  </a:lnTo>
                  <a:lnTo>
                    <a:pt x="507" y="1489"/>
                  </a:lnTo>
                  <a:lnTo>
                    <a:pt x="453" y="1399"/>
                  </a:lnTo>
                  <a:lnTo>
                    <a:pt x="396" y="1302"/>
                  </a:lnTo>
                  <a:lnTo>
                    <a:pt x="338" y="1192"/>
                  </a:lnTo>
                  <a:lnTo>
                    <a:pt x="278" y="1071"/>
                  </a:lnTo>
                  <a:lnTo>
                    <a:pt x="219" y="938"/>
                  </a:lnTo>
                  <a:lnTo>
                    <a:pt x="163" y="808"/>
                  </a:lnTo>
                  <a:lnTo>
                    <a:pt x="119" y="692"/>
                  </a:lnTo>
                  <a:lnTo>
                    <a:pt x="83" y="586"/>
                  </a:lnTo>
                  <a:lnTo>
                    <a:pt x="54" y="495"/>
                  </a:lnTo>
                  <a:lnTo>
                    <a:pt x="33" y="414"/>
                  </a:lnTo>
                  <a:lnTo>
                    <a:pt x="18" y="344"/>
                  </a:lnTo>
                  <a:lnTo>
                    <a:pt x="6" y="284"/>
                  </a:lnTo>
                  <a:lnTo>
                    <a:pt x="0" y="234"/>
                  </a:lnTo>
                  <a:lnTo>
                    <a:pt x="0" y="193"/>
                  </a:lnTo>
                  <a:lnTo>
                    <a:pt x="0" y="156"/>
                  </a:lnTo>
                  <a:lnTo>
                    <a:pt x="3" y="130"/>
                  </a:lnTo>
                  <a:lnTo>
                    <a:pt x="10" y="109"/>
                  </a:lnTo>
                  <a:lnTo>
                    <a:pt x="12" y="95"/>
                  </a:lnTo>
                  <a:lnTo>
                    <a:pt x="18" y="86"/>
                  </a:lnTo>
                  <a:lnTo>
                    <a:pt x="21" y="80"/>
                  </a:lnTo>
                  <a:lnTo>
                    <a:pt x="45" y="65"/>
                  </a:lnTo>
                  <a:lnTo>
                    <a:pt x="75" y="53"/>
                  </a:lnTo>
                  <a:lnTo>
                    <a:pt x="113" y="39"/>
                  </a:lnTo>
                  <a:lnTo>
                    <a:pt x="157" y="23"/>
                  </a:lnTo>
                  <a:lnTo>
                    <a:pt x="210" y="12"/>
                  </a:lnTo>
                  <a:lnTo>
                    <a:pt x="266" y="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4" name="Freeform 131"/>
            <p:cNvSpPr>
              <a:spLocks/>
            </p:cNvSpPr>
            <p:nvPr/>
          </p:nvSpPr>
          <p:spPr bwMode="auto">
            <a:xfrm>
              <a:off x="3528" y="3583"/>
              <a:ext cx="71" cy="171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01" y="8"/>
                </a:cxn>
                <a:cxn ang="0">
                  <a:pos x="97" y="38"/>
                </a:cxn>
                <a:cxn ang="0">
                  <a:pos x="95" y="85"/>
                </a:cxn>
                <a:cxn ang="0">
                  <a:pos x="97" y="156"/>
                </a:cxn>
                <a:cxn ang="0">
                  <a:pos x="107" y="249"/>
                </a:cxn>
                <a:cxn ang="0">
                  <a:pos x="116" y="301"/>
                </a:cxn>
                <a:cxn ang="0">
                  <a:pos x="125" y="361"/>
                </a:cxn>
                <a:cxn ang="0">
                  <a:pos x="136" y="426"/>
                </a:cxn>
                <a:cxn ang="0">
                  <a:pos x="154" y="493"/>
                </a:cxn>
                <a:cxn ang="0">
                  <a:pos x="175" y="570"/>
                </a:cxn>
                <a:cxn ang="0">
                  <a:pos x="199" y="653"/>
                </a:cxn>
                <a:cxn ang="0">
                  <a:pos x="229" y="739"/>
                </a:cxn>
                <a:cxn ang="0">
                  <a:pos x="257" y="828"/>
                </a:cxn>
                <a:cxn ang="0">
                  <a:pos x="294" y="916"/>
                </a:cxn>
                <a:cxn ang="0">
                  <a:pos x="332" y="1006"/>
                </a:cxn>
                <a:cxn ang="0">
                  <a:pos x="373" y="1095"/>
                </a:cxn>
                <a:cxn ang="0">
                  <a:pos x="411" y="1177"/>
                </a:cxn>
                <a:cxn ang="0">
                  <a:pos x="494" y="1341"/>
                </a:cxn>
                <a:cxn ang="0">
                  <a:pos x="568" y="1482"/>
                </a:cxn>
                <a:cxn ang="0">
                  <a:pos x="634" y="1594"/>
                </a:cxn>
                <a:cxn ang="0">
                  <a:pos x="681" y="1674"/>
                </a:cxn>
                <a:cxn ang="0">
                  <a:pos x="705" y="1710"/>
                </a:cxn>
                <a:cxn ang="0">
                  <a:pos x="708" y="1713"/>
                </a:cxn>
                <a:cxn ang="0">
                  <a:pos x="701" y="1710"/>
                </a:cxn>
                <a:cxn ang="0">
                  <a:pos x="675" y="1683"/>
                </a:cxn>
                <a:cxn ang="0">
                  <a:pos x="625" y="1627"/>
                </a:cxn>
                <a:cxn ang="0">
                  <a:pos x="595" y="1588"/>
                </a:cxn>
                <a:cxn ang="0">
                  <a:pos x="559" y="1544"/>
                </a:cxn>
                <a:cxn ang="0">
                  <a:pos x="522" y="1490"/>
                </a:cxn>
                <a:cxn ang="0">
                  <a:pos x="483" y="1432"/>
                </a:cxn>
                <a:cxn ang="0">
                  <a:pos x="438" y="1360"/>
                </a:cxn>
                <a:cxn ang="0">
                  <a:pos x="394" y="1283"/>
                </a:cxn>
                <a:cxn ang="0">
                  <a:pos x="346" y="1201"/>
                </a:cxn>
                <a:cxn ang="0">
                  <a:pos x="302" y="1106"/>
                </a:cxn>
                <a:cxn ang="0">
                  <a:pos x="255" y="1002"/>
                </a:cxn>
                <a:cxn ang="0">
                  <a:pos x="208" y="893"/>
                </a:cxn>
                <a:cxn ang="0">
                  <a:pos x="164" y="781"/>
                </a:cxn>
                <a:cxn ang="0">
                  <a:pos x="125" y="681"/>
                </a:cxn>
                <a:cxn ang="0">
                  <a:pos x="95" y="586"/>
                </a:cxn>
                <a:cxn ang="0">
                  <a:pos x="69" y="503"/>
                </a:cxn>
                <a:cxn ang="0">
                  <a:pos x="48" y="426"/>
                </a:cxn>
                <a:cxn ang="0">
                  <a:pos x="32" y="358"/>
                </a:cxn>
                <a:cxn ang="0">
                  <a:pos x="18" y="298"/>
                </a:cxn>
                <a:cxn ang="0">
                  <a:pos x="9" y="245"/>
                </a:cxn>
                <a:cxn ang="0">
                  <a:pos x="3" y="198"/>
                </a:cxn>
                <a:cxn ang="0">
                  <a:pos x="0" y="159"/>
                </a:cxn>
                <a:cxn ang="0">
                  <a:pos x="0" y="10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13" y="50"/>
                </a:cxn>
                <a:cxn ang="0">
                  <a:pos x="39" y="29"/>
                </a:cxn>
                <a:cxn ang="0">
                  <a:pos x="53" y="17"/>
                </a:cxn>
                <a:cxn ang="0">
                  <a:pos x="71" y="8"/>
                </a:cxn>
                <a:cxn ang="0">
                  <a:pos x="86" y="3"/>
                </a:cxn>
                <a:cxn ang="0">
                  <a:pos x="104" y="0"/>
                </a:cxn>
              </a:cxnLst>
              <a:rect l="0" t="0" r="r" b="b"/>
              <a:pathLst>
                <a:path w="708" h="1713">
                  <a:moveTo>
                    <a:pt x="104" y="0"/>
                  </a:moveTo>
                  <a:lnTo>
                    <a:pt x="101" y="8"/>
                  </a:lnTo>
                  <a:lnTo>
                    <a:pt x="97" y="38"/>
                  </a:lnTo>
                  <a:lnTo>
                    <a:pt x="95" y="85"/>
                  </a:lnTo>
                  <a:lnTo>
                    <a:pt x="97" y="156"/>
                  </a:lnTo>
                  <a:lnTo>
                    <a:pt x="107" y="249"/>
                  </a:lnTo>
                  <a:lnTo>
                    <a:pt x="116" y="301"/>
                  </a:lnTo>
                  <a:lnTo>
                    <a:pt x="125" y="361"/>
                  </a:lnTo>
                  <a:lnTo>
                    <a:pt x="136" y="426"/>
                  </a:lnTo>
                  <a:lnTo>
                    <a:pt x="154" y="493"/>
                  </a:lnTo>
                  <a:lnTo>
                    <a:pt x="175" y="570"/>
                  </a:lnTo>
                  <a:lnTo>
                    <a:pt x="199" y="653"/>
                  </a:lnTo>
                  <a:lnTo>
                    <a:pt x="229" y="739"/>
                  </a:lnTo>
                  <a:lnTo>
                    <a:pt x="257" y="828"/>
                  </a:lnTo>
                  <a:lnTo>
                    <a:pt x="294" y="916"/>
                  </a:lnTo>
                  <a:lnTo>
                    <a:pt x="332" y="1006"/>
                  </a:lnTo>
                  <a:lnTo>
                    <a:pt x="373" y="1095"/>
                  </a:lnTo>
                  <a:lnTo>
                    <a:pt x="411" y="1177"/>
                  </a:lnTo>
                  <a:lnTo>
                    <a:pt x="494" y="1341"/>
                  </a:lnTo>
                  <a:lnTo>
                    <a:pt x="568" y="1482"/>
                  </a:lnTo>
                  <a:lnTo>
                    <a:pt x="634" y="1594"/>
                  </a:lnTo>
                  <a:lnTo>
                    <a:pt x="681" y="1674"/>
                  </a:lnTo>
                  <a:lnTo>
                    <a:pt x="705" y="1710"/>
                  </a:lnTo>
                  <a:lnTo>
                    <a:pt x="708" y="1713"/>
                  </a:lnTo>
                  <a:lnTo>
                    <a:pt x="701" y="1710"/>
                  </a:lnTo>
                  <a:lnTo>
                    <a:pt x="675" y="1683"/>
                  </a:lnTo>
                  <a:lnTo>
                    <a:pt x="625" y="1627"/>
                  </a:lnTo>
                  <a:lnTo>
                    <a:pt x="595" y="1588"/>
                  </a:lnTo>
                  <a:lnTo>
                    <a:pt x="559" y="1544"/>
                  </a:lnTo>
                  <a:lnTo>
                    <a:pt x="522" y="1490"/>
                  </a:lnTo>
                  <a:lnTo>
                    <a:pt x="483" y="1432"/>
                  </a:lnTo>
                  <a:lnTo>
                    <a:pt x="438" y="1360"/>
                  </a:lnTo>
                  <a:lnTo>
                    <a:pt x="394" y="1283"/>
                  </a:lnTo>
                  <a:lnTo>
                    <a:pt x="346" y="1201"/>
                  </a:lnTo>
                  <a:lnTo>
                    <a:pt x="302" y="1106"/>
                  </a:lnTo>
                  <a:lnTo>
                    <a:pt x="255" y="1002"/>
                  </a:lnTo>
                  <a:lnTo>
                    <a:pt x="208" y="893"/>
                  </a:lnTo>
                  <a:lnTo>
                    <a:pt x="164" y="781"/>
                  </a:lnTo>
                  <a:lnTo>
                    <a:pt x="125" y="681"/>
                  </a:lnTo>
                  <a:lnTo>
                    <a:pt x="95" y="586"/>
                  </a:lnTo>
                  <a:lnTo>
                    <a:pt x="69" y="503"/>
                  </a:lnTo>
                  <a:lnTo>
                    <a:pt x="48" y="426"/>
                  </a:lnTo>
                  <a:lnTo>
                    <a:pt x="32" y="358"/>
                  </a:lnTo>
                  <a:lnTo>
                    <a:pt x="18" y="298"/>
                  </a:lnTo>
                  <a:lnTo>
                    <a:pt x="9" y="245"/>
                  </a:lnTo>
                  <a:lnTo>
                    <a:pt x="3" y="198"/>
                  </a:lnTo>
                  <a:lnTo>
                    <a:pt x="0" y="159"/>
                  </a:lnTo>
                  <a:lnTo>
                    <a:pt x="0" y="103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13" y="50"/>
                  </a:lnTo>
                  <a:lnTo>
                    <a:pt x="39" y="29"/>
                  </a:lnTo>
                  <a:lnTo>
                    <a:pt x="53" y="17"/>
                  </a:lnTo>
                  <a:lnTo>
                    <a:pt x="71" y="8"/>
                  </a:lnTo>
                  <a:lnTo>
                    <a:pt x="86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5" name="Freeform 132"/>
            <p:cNvSpPr>
              <a:spLocks/>
            </p:cNvSpPr>
            <p:nvPr/>
          </p:nvSpPr>
          <p:spPr bwMode="auto">
            <a:xfrm>
              <a:off x="3580" y="3743"/>
              <a:ext cx="49" cy="3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1" y="32"/>
                </a:cxn>
                <a:cxn ang="0">
                  <a:pos x="103" y="37"/>
                </a:cxn>
                <a:cxn ang="0">
                  <a:pos x="172" y="46"/>
                </a:cxn>
                <a:cxn ang="0">
                  <a:pos x="249" y="46"/>
                </a:cxn>
                <a:cxn ang="0">
                  <a:pos x="290" y="46"/>
                </a:cxn>
                <a:cxn ang="0">
                  <a:pos x="331" y="41"/>
                </a:cxn>
                <a:cxn ang="0">
                  <a:pos x="373" y="35"/>
                </a:cxn>
                <a:cxn ang="0">
                  <a:pos x="411" y="26"/>
                </a:cxn>
                <a:cxn ang="0">
                  <a:pos x="449" y="14"/>
                </a:cxn>
                <a:cxn ang="0">
                  <a:pos x="486" y="0"/>
                </a:cxn>
                <a:cxn ang="0">
                  <a:pos x="488" y="44"/>
                </a:cxn>
                <a:cxn ang="0">
                  <a:pos x="488" y="91"/>
                </a:cxn>
                <a:cxn ang="0">
                  <a:pos x="486" y="150"/>
                </a:cxn>
                <a:cxn ang="0">
                  <a:pos x="479" y="209"/>
                </a:cxn>
                <a:cxn ang="0">
                  <a:pos x="474" y="239"/>
                </a:cxn>
                <a:cxn ang="0">
                  <a:pos x="467" y="269"/>
                </a:cxn>
                <a:cxn ang="0">
                  <a:pos x="458" y="292"/>
                </a:cxn>
                <a:cxn ang="0">
                  <a:pos x="447" y="316"/>
                </a:cxn>
                <a:cxn ang="0">
                  <a:pos x="432" y="337"/>
                </a:cxn>
                <a:cxn ang="0">
                  <a:pos x="414" y="351"/>
                </a:cxn>
                <a:cxn ang="0">
                  <a:pos x="379" y="363"/>
                </a:cxn>
                <a:cxn ang="0">
                  <a:pos x="335" y="375"/>
                </a:cxn>
                <a:cxn ang="0">
                  <a:pos x="281" y="381"/>
                </a:cxn>
                <a:cxn ang="0">
                  <a:pos x="251" y="384"/>
                </a:cxn>
                <a:cxn ang="0">
                  <a:pos x="222" y="384"/>
                </a:cxn>
                <a:cxn ang="0">
                  <a:pos x="189" y="384"/>
                </a:cxn>
                <a:cxn ang="0">
                  <a:pos x="157" y="378"/>
                </a:cxn>
                <a:cxn ang="0">
                  <a:pos x="121" y="369"/>
                </a:cxn>
                <a:cxn ang="0">
                  <a:pos x="89" y="360"/>
                </a:cxn>
                <a:cxn ang="0">
                  <a:pos x="56" y="343"/>
                </a:cxn>
                <a:cxn ang="0">
                  <a:pos x="24" y="325"/>
                </a:cxn>
                <a:cxn ang="0">
                  <a:pos x="0" y="20"/>
                </a:cxn>
              </a:cxnLst>
              <a:rect l="0" t="0" r="r" b="b"/>
              <a:pathLst>
                <a:path w="488" h="384">
                  <a:moveTo>
                    <a:pt x="0" y="20"/>
                  </a:moveTo>
                  <a:lnTo>
                    <a:pt x="51" y="32"/>
                  </a:lnTo>
                  <a:lnTo>
                    <a:pt x="103" y="37"/>
                  </a:lnTo>
                  <a:lnTo>
                    <a:pt x="172" y="46"/>
                  </a:lnTo>
                  <a:lnTo>
                    <a:pt x="249" y="46"/>
                  </a:lnTo>
                  <a:lnTo>
                    <a:pt x="290" y="46"/>
                  </a:lnTo>
                  <a:lnTo>
                    <a:pt x="331" y="41"/>
                  </a:lnTo>
                  <a:lnTo>
                    <a:pt x="373" y="35"/>
                  </a:lnTo>
                  <a:lnTo>
                    <a:pt x="411" y="26"/>
                  </a:lnTo>
                  <a:lnTo>
                    <a:pt x="449" y="14"/>
                  </a:lnTo>
                  <a:lnTo>
                    <a:pt x="486" y="0"/>
                  </a:lnTo>
                  <a:lnTo>
                    <a:pt x="488" y="44"/>
                  </a:lnTo>
                  <a:lnTo>
                    <a:pt x="488" y="91"/>
                  </a:lnTo>
                  <a:lnTo>
                    <a:pt x="486" y="150"/>
                  </a:lnTo>
                  <a:lnTo>
                    <a:pt x="479" y="209"/>
                  </a:lnTo>
                  <a:lnTo>
                    <a:pt x="474" y="239"/>
                  </a:lnTo>
                  <a:lnTo>
                    <a:pt x="467" y="269"/>
                  </a:lnTo>
                  <a:lnTo>
                    <a:pt x="458" y="292"/>
                  </a:lnTo>
                  <a:lnTo>
                    <a:pt x="447" y="316"/>
                  </a:lnTo>
                  <a:lnTo>
                    <a:pt x="432" y="337"/>
                  </a:lnTo>
                  <a:lnTo>
                    <a:pt x="414" y="351"/>
                  </a:lnTo>
                  <a:lnTo>
                    <a:pt x="379" y="363"/>
                  </a:lnTo>
                  <a:lnTo>
                    <a:pt x="335" y="375"/>
                  </a:lnTo>
                  <a:lnTo>
                    <a:pt x="281" y="381"/>
                  </a:lnTo>
                  <a:lnTo>
                    <a:pt x="251" y="384"/>
                  </a:lnTo>
                  <a:lnTo>
                    <a:pt x="222" y="384"/>
                  </a:lnTo>
                  <a:lnTo>
                    <a:pt x="189" y="384"/>
                  </a:lnTo>
                  <a:lnTo>
                    <a:pt x="157" y="378"/>
                  </a:lnTo>
                  <a:lnTo>
                    <a:pt x="121" y="369"/>
                  </a:lnTo>
                  <a:lnTo>
                    <a:pt x="89" y="360"/>
                  </a:lnTo>
                  <a:lnTo>
                    <a:pt x="56" y="343"/>
                  </a:lnTo>
                  <a:lnTo>
                    <a:pt x="24" y="3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6" name="Freeform 133"/>
            <p:cNvSpPr>
              <a:spLocks/>
            </p:cNvSpPr>
            <p:nvPr/>
          </p:nvSpPr>
          <p:spPr bwMode="auto">
            <a:xfrm>
              <a:off x="3609" y="3743"/>
              <a:ext cx="20" cy="38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39" y="91"/>
                </a:cxn>
                <a:cxn ang="0">
                  <a:pos x="36" y="195"/>
                </a:cxn>
                <a:cxn ang="0">
                  <a:pos x="32" y="253"/>
                </a:cxn>
                <a:cxn ang="0">
                  <a:pos x="27" y="307"/>
                </a:cxn>
                <a:cxn ang="0">
                  <a:pos x="20" y="330"/>
                </a:cxn>
                <a:cxn ang="0">
                  <a:pos x="15" y="351"/>
                </a:cxn>
                <a:cxn ang="0">
                  <a:pos x="9" y="369"/>
                </a:cxn>
                <a:cxn ang="0">
                  <a:pos x="0" y="381"/>
                </a:cxn>
                <a:cxn ang="0">
                  <a:pos x="18" y="381"/>
                </a:cxn>
                <a:cxn ang="0">
                  <a:pos x="57" y="381"/>
                </a:cxn>
                <a:cxn ang="0">
                  <a:pos x="80" y="378"/>
                </a:cxn>
                <a:cxn ang="0">
                  <a:pos x="104" y="372"/>
                </a:cxn>
                <a:cxn ang="0">
                  <a:pos x="127" y="366"/>
                </a:cxn>
                <a:cxn ang="0">
                  <a:pos x="148" y="357"/>
                </a:cxn>
                <a:cxn ang="0">
                  <a:pos x="157" y="348"/>
                </a:cxn>
                <a:cxn ang="0">
                  <a:pos x="166" y="334"/>
                </a:cxn>
                <a:cxn ang="0">
                  <a:pos x="171" y="319"/>
                </a:cxn>
                <a:cxn ang="0">
                  <a:pos x="178" y="298"/>
                </a:cxn>
                <a:cxn ang="0">
                  <a:pos x="190" y="251"/>
                </a:cxn>
                <a:cxn ang="0">
                  <a:pos x="199" y="197"/>
                </a:cxn>
                <a:cxn ang="0">
                  <a:pos x="201" y="141"/>
                </a:cxn>
                <a:cxn ang="0">
                  <a:pos x="204" y="85"/>
                </a:cxn>
                <a:cxn ang="0">
                  <a:pos x="204" y="37"/>
                </a:cxn>
                <a:cxn ang="0">
                  <a:pos x="199" y="0"/>
                </a:cxn>
                <a:cxn ang="0">
                  <a:pos x="139" y="20"/>
                </a:cxn>
                <a:cxn ang="0">
                  <a:pos x="86" y="35"/>
                </a:cxn>
                <a:cxn ang="0">
                  <a:pos x="36" y="46"/>
                </a:cxn>
              </a:cxnLst>
              <a:rect l="0" t="0" r="r" b="b"/>
              <a:pathLst>
                <a:path w="204" h="381">
                  <a:moveTo>
                    <a:pt x="36" y="46"/>
                  </a:moveTo>
                  <a:lnTo>
                    <a:pt x="39" y="91"/>
                  </a:lnTo>
                  <a:lnTo>
                    <a:pt x="36" y="195"/>
                  </a:lnTo>
                  <a:lnTo>
                    <a:pt x="32" y="253"/>
                  </a:lnTo>
                  <a:lnTo>
                    <a:pt x="27" y="307"/>
                  </a:lnTo>
                  <a:lnTo>
                    <a:pt x="20" y="330"/>
                  </a:lnTo>
                  <a:lnTo>
                    <a:pt x="15" y="351"/>
                  </a:lnTo>
                  <a:lnTo>
                    <a:pt x="9" y="369"/>
                  </a:lnTo>
                  <a:lnTo>
                    <a:pt x="0" y="381"/>
                  </a:lnTo>
                  <a:lnTo>
                    <a:pt x="18" y="381"/>
                  </a:lnTo>
                  <a:lnTo>
                    <a:pt x="57" y="381"/>
                  </a:lnTo>
                  <a:lnTo>
                    <a:pt x="80" y="378"/>
                  </a:lnTo>
                  <a:lnTo>
                    <a:pt x="104" y="372"/>
                  </a:lnTo>
                  <a:lnTo>
                    <a:pt x="127" y="366"/>
                  </a:lnTo>
                  <a:lnTo>
                    <a:pt x="148" y="357"/>
                  </a:lnTo>
                  <a:lnTo>
                    <a:pt x="157" y="348"/>
                  </a:lnTo>
                  <a:lnTo>
                    <a:pt x="166" y="334"/>
                  </a:lnTo>
                  <a:lnTo>
                    <a:pt x="171" y="319"/>
                  </a:lnTo>
                  <a:lnTo>
                    <a:pt x="178" y="298"/>
                  </a:lnTo>
                  <a:lnTo>
                    <a:pt x="190" y="251"/>
                  </a:lnTo>
                  <a:lnTo>
                    <a:pt x="199" y="197"/>
                  </a:lnTo>
                  <a:lnTo>
                    <a:pt x="201" y="141"/>
                  </a:lnTo>
                  <a:lnTo>
                    <a:pt x="204" y="85"/>
                  </a:lnTo>
                  <a:lnTo>
                    <a:pt x="204" y="37"/>
                  </a:lnTo>
                  <a:lnTo>
                    <a:pt x="199" y="0"/>
                  </a:lnTo>
                  <a:lnTo>
                    <a:pt x="139" y="20"/>
                  </a:lnTo>
                  <a:lnTo>
                    <a:pt x="86" y="35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7" name="Freeform 134"/>
            <p:cNvSpPr>
              <a:spLocks/>
            </p:cNvSpPr>
            <p:nvPr/>
          </p:nvSpPr>
          <p:spPr bwMode="auto">
            <a:xfrm>
              <a:off x="3391" y="3719"/>
              <a:ext cx="115" cy="7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1" y="50"/>
                </a:cxn>
                <a:cxn ang="0">
                  <a:pos x="124" y="107"/>
                </a:cxn>
                <a:cxn ang="0">
                  <a:pos x="168" y="174"/>
                </a:cxn>
                <a:cxn ang="0">
                  <a:pos x="221" y="245"/>
                </a:cxn>
                <a:cxn ang="0">
                  <a:pos x="251" y="284"/>
                </a:cxn>
                <a:cxn ang="0">
                  <a:pos x="284" y="319"/>
                </a:cxn>
                <a:cxn ang="0">
                  <a:pos x="319" y="354"/>
                </a:cxn>
                <a:cxn ang="0">
                  <a:pos x="354" y="388"/>
                </a:cxn>
                <a:cxn ang="0">
                  <a:pos x="390" y="417"/>
                </a:cxn>
                <a:cxn ang="0">
                  <a:pos x="431" y="444"/>
                </a:cxn>
                <a:cxn ang="0">
                  <a:pos x="511" y="493"/>
                </a:cxn>
                <a:cxn ang="0">
                  <a:pos x="586" y="532"/>
                </a:cxn>
                <a:cxn ang="0">
                  <a:pos x="656" y="565"/>
                </a:cxn>
                <a:cxn ang="0">
                  <a:pos x="718" y="591"/>
                </a:cxn>
                <a:cxn ang="0">
                  <a:pos x="774" y="612"/>
                </a:cxn>
                <a:cxn ang="0">
                  <a:pos x="828" y="627"/>
                </a:cxn>
                <a:cxn ang="0">
                  <a:pos x="875" y="639"/>
                </a:cxn>
                <a:cxn ang="0">
                  <a:pos x="916" y="644"/>
                </a:cxn>
                <a:cxn ang="0">
                  <a:pos x="955" y="648"/>
                </a:cxn>
                <a:cxn ang="0">
                  <a:pos x="990" y="648"/>
                </a:cxn>
                <a:cxn ang="0">
                  <a:pos x="1053" y="644"/>
                </a:cxn>
                <a:cxn ang="0">
                  <a:pos x="1103" y="639"/>
                </a:cxn>
                <a:cxn ang="0">
                  <a:pos x="1148" y="635"/>
                </a:cxn>
                <a:cxn ang="0">
                  <a:pos x="1139" y="686"/>
                </a:cxn>
                <a:cxn ang="0">
                  <a:pos x="1132" y="728"/>
                </a:cxn>
                <a:cxn ang="0">
                  <a:pos x="1130" y="763"/>
                </a:cxn>
                <a:cxn ang="0">
                  <a:pos x="1058" y="742"/>
                </a:cxn>
                <a:cxn ang="0">
                  <a:pos x="979" y="721"/>
                </a:cxn>
                <a:cxn ang="0">
                  <a:pos x="881" y="689"/>
                </a:cxn>
                <a:cxn ang="0">
                  <a:pos x="772" y="653"/>
                </a:cxn>
                <a:cxn ang="0">
                  <a:pos x="656" y="609"/>
                </a:cxn>
                <a:cxn ang="0">
                  <a:pos x="547" y="562"/>
                </a:cxn>
                <a:cxn ang="0">
                  <a:pos x="493" y="535"/>
                </a:cxn>
                <a:cxn ang="0">
                  <a:pos x="446" y="509"/>
                </a:cxn>
                <a:cxn ang="0">
                  <a:pos x="358" y="456"/>
                </a:cxn>
                <a:cxn ang="0">
                  <a:pos x="280" y="402"/>
                </a:cxn>
                <a:cxn ang="0">
                  <a:pos x="209" y="346"/>
                </a:cxn>
                <a:cxn ang="0">
                  <a:pos x="150" y="293"/>
                </a:cxn>
                <a:cxn ang="0">
                  <a:pos x="100" y="240"/>
                </a:cxn>
                <a:cxn ang="0">
                  <a:pos x="59" y="186"/>
                </a:cxn>
                <a:cxn ang="0">
                  <a:pos x="40" y="159"/>
                </a:cxn>
                <a:cxn ang="0">
                  <a:pos x="26" y="133"/>
                </a:cxn>
                <a:cxn ang="0">
                  <a:pos x="12" y="107"/>
                </a:cxn>
                <a:cxn ang="0">
                  <a:pos x="0" y="80"/>
                </a:cxn>
                <a:cxn ang="0">
                  <a:pos x="5" y="65"/>
                </a:cxn>
                <a:cxn ang="0">
                  <a:pos x="23" y="38"/>
                </a:cxn>
                <a:cxn ang="0">
                  <a:pos x="44" y="12"/>
                </a:cxn>
                <a:cxn ang="0">
                  <a:pos x="52" y="3"/>
                </a:cxn>
                <a:cxn ang="0">
                  <a:pos x="65" y="0"/>
                </a:cxn>
              </a:cxnLst>
              <a:rect l="0" t="0" r="r" b="b"/>
              <a:pathLst>
                <a:path w="1148" h="763">
                  <a:moveTo>
                    <a:pt x="65" y="0"/>
                  </a:moveTo>
                  <a:lnTo>
                    <a:pt x="91" y="50"/>
                  </a:lnTo>
                  <a:lnTo>
                    <a:pt x="124" y="107"/>
                  </a:lnTo>
                  <a:lnTo>
                    <a:pt x="168" y="174"/>
                  </a:lnTo>
                  <a:lnTo>
                    <a:pt x="221" y="245"/>
                  </a:lnTo>
                  <a:lnTo>
                    <a:pt x="251" y="284"/>
                  </a:lnTo>
                  <a:lnTo>
                    <a:pt x="284" y="319"/>
                  </a:lnTo>
                  <a:lnTo>
                    <a:pt x="319" y="354"/>
                  </a:lnTo>
                  <a:lnTo>
                    <a:pt x="354" y="388"/>
                  </a:lnTo>
                  <a:lnTo>
                    <a:pt x="390" y="417"/>
                  </a:lnTo>
                  <a:lnTo>
                    <a:pt x="431" y="444"/>
                  </a:lnTo>
                  <a:lnTo>
                    <a:pt x="511" y="493"/>
                  </a:lnTo>
                  <a:lnTo>
                    <a:pt x="586" y="532"/>
                  </a:lnTo>
                  <a:lnTo>
                    <a:pt x="656" y="565"/>
                  </a:lnTo>
                  <a:lnTo>
                    <a:pt x="718" y="591"/>
                  </a:lnTo>
                  <a:lnTo>
                    <a:pt x="774" y="612"/>
                  </a:lnTo>
                  <a:lnTo>
                    <a:pt x="828" y="627"/>
                  </a:lnTo>
                  <a:lnTo>
                    <a:pt x="875" y="639"/>
                  </a:lnTo>
                  <a:lnTo>
                    <a:pt x="916" y="644"/>
                  </a:lnTo>
                  <a:lnTo>
                    <a:pt x="955" y="648"/>
                  </a:lnTo>
                  <a:lnTo>
                    <a:pt x="990" y="648"/>
                  </a:lnTo>
                  <a:lnTo>
                    <a:pt x="1053" y="644"/>
                  </a:lnTo>
                  <a:lnTo>
                    <a:pt x="1103" y="639"/>
                  </a:lnTo>
                  <a:lnTo>
                    <a:pt x="1148" y="635"/>
                  </a:lnTo>
                  <a:lnTo>
                    <a:pt x="1139" y="686"/>
                  </a:lnTo>
                  <a:lnTo>
                    <a:pt x="1132" y="728"/>
                  </a:lnTo>
                  <a:lnTo>
                    <a:pt x="1130" y="763"/>
                  </a:lnTo>
                  <a:lnTo>
                    <a:pt x="1058" y="742"/>
                  </a:lnTo>
                  <a:lnTo>
                    <a:pt x="979" y="721"/>
                  </a:lnTo>
                  <a:lnTo>
                    <a:pt x="881" y="689"/>
                  </a:lnTo>
                  <a:lnTo>
                    <a:pt x="772" y="653"/>
                  </a:lnTo>
                  <a:lnTo>
                    <a:pt x="656" y="609"/>
                  </a:lnTo>
                  <a:lnTo>
                    <a:pt x="547" y="562"/>
                  </a:lnTo>
                  <a:lnTo>
                    <a:pt x="493" y="535"/>
                  </a:lnTo>
                  <a:lnTo>
                    <a:pt x="446" y="509"/>
                  </a:lnTo>
                  <a:lnTo>
                    <a:pt x="358" y="456"/>
                  </a:lnTo>
                  <a:lnTo>
                    <a:pt x="280" y="402"/>
                  </a:lnTo>
                  <a:lnTo>
                    <a:pt x="209" y="346"/>
                  </a:lnTo>
                  <a:lnTo>
                    <a:pt x="150" y="293"/>
                  </a:lnTo>
                  <a:lnTo>
                    <a:pt x="100" y="240"/>
                  </a:lnTo>
                  <a:lnTo>
                    <a:pt x="59" y="186"/>
                  </a:lnTo>
                  <a:lnTo>
                    <a:pt x="40" y="159"/>
                  </a:lnTo>
                  <a:lnTo>
                    <a:pt x="26" y="133"/>
                  </a:lnTo>
                  <a:lnTo>
                    <a:pt x="12" y="107"/>
                  </a:lnTo>
                  <a:lnTo>
                    <a:pt x="0" y="80"/>
                  </a:lnTo>
                  <a:lnTo>
                    <a:pt x="5" y="65"/>
                  </a:lnTo>
                  <a:lnTo>
                    <a:pt x="23" y="38"/>
                  </a:lnTo>
                  <a:lnTo>
                    <a:pt x="44" y="12"/>
                  </a:lnTo>
                  <a:lnTo>
                    <a:pt x="52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8" name="Freeform 135"/>
            <p:cNvSpPr>
              <a:spLocks/>
            </p:cNvSpPr>
            <p:nvPr/>
          </p:nvSpPr>
          <p:spPr bwMode="auto">
            <a:xfrm>
              <a:off x="3662" y="3757"/>
              <a:ext cx="212" cy="213"/>
            </a:xfrm>
            <a:custGeom>
              <a:avLst/>
              <a:gdLst/>
              <a:ahLst/>
              <a:cxnLst>
                <a:cxn ang="0">
                  <a:pos x="1855" y="58"/>
                </a:cxn>
                <a:cxn ang="0">
                  <a:pos x="1911" y="281"/>
                </a:cxn>
                <a:cxn ang="0">
                  <a:pos x="1985" y="641"/>
                </a:cxn>
                <a:cxn ang="0">
                  <a:pos x="2085" y="1165"/>
                </a:cxn>
                <a:cxn ang="0">
                  <a:pos x="2115" y="1331"/>
                </a:cxn>
                <a:cxn ang="0">
                  <a:pos x="2118" y="1420"/>
                </a:cxn>
                <a:cxn ang="0">
                  <a:pos x="2103" y="1517"/>
                </a:cxn>
                <a:cxn ang="0">
                  <a:pos x="2074" y="1603"/>
                </a:cxn>
                <a:cxn ang="0">
                  <a:pos x="2050" y="1638"/>
                </a:cxn>
                <a:cxn ang="0">
                  <a:pos x="2015" y="1666"/>
                </a:cxn>
                <a:cxn ang="0">
                  <a:pos x="1946" y="1698"/>
                </a:cxn>
                <a:cxn ang="0">
                  <a:pos x="1746" y="1775"/>
                </a:cxn>
                <a:cxn ang="0">
                  <a:pos x="1476" y="1854"/>
                </a:cxn>
                <a:cxn ang="0">
                  <a:pos x="1174" y="1938"/>
                </a:cxn>
                <a:cxn ang="0">
                  <a:pos x="598" y="2073"/>
                </a:cxn>
                <a:cxn ang="0">
                  <a:pos x="384" y="2115"/>
                </a:cxn>
                <a:cxn ang="0">
                  <a:pos x="266" y="2130"/>
                </a:cxn>
                <a:cxn ang="0">
                  <a:pos x="233" y="2124"/>
                </a:cxn>
                <a:cxn ang="0">
                  <a:pos x="203" y="2112"/>
                </a:cxn>
                <a:cxn ang="0">
                  <a:pos x="142" y="2065"/>
                </a:cxn>
                <a:cxn ang="0">
                  <a:pos x="89" y="1996"/>
                </a:cxn>
                <a:cxn ang="0">
                  <a:pos x="44" y="1917"/>
                </a:cxn>
                <a:cxn ang="0">
                  <a:pos x="14" y="1834"/>
                </a:cxn>
                <a:cxn ang="0">
                  <a:pos x="0" y="1761"/>
                </a:cxn>
                <a:cxn ang="0">
                  <a:pos x="5" y="1701"/>
                </a:cxn>
                <a:cxn ang="0">
                  <a:pos x="20" y="1680"/>
                </a:cxn>
                <a:cxn ang="0">
                  <a:pos x="38" y="1668"/>
                </a:cxn>
                <a:cxn ang="0">
                  <a:pos x="615" y="1452"/>
                </a:cxn>
                <a:cxn ang="0">
                  <a:pos x="982" y="1322"/>
                </a:cxn>
                <a:cxn ang="0">
                  <a:pos x="1169" y="1262"/>
                </a:cxn>
                <a:cxn ang="0">
                  <a:pos x="1246" y="1245"/>
                </a:cxn>
                <a:cxn ang="0">
                  <a:pos x="1295" y="1224"/>
                </a:cxn>
                <a:cxn ang="0">
                  <a:pos x="1316" y="1195"/>
                </a:cxn>
                <a:cxn ang="0">
                  <a:pos x="1319" y="1153"/>
                </a:cxn>
                <a:cxn ang="0">
                  <a:pos x="1311" y="1074"/>
                </a:cxn>
                <a:cxn ang="0">
                  <a:pos x="1263" y="860"/>
                </a:cxn>
                <a:cxn ang="0">
                  <a:pos x="1174" y="514"/>
                </a:cxn>
                <a:cxn ang="0">
                  <a:pos x="1053" y="77"/>
                </a:cxn>
              </a:cxnLst>
              <a:rect l="0" t="0" r="r" b="b"/>
              <a:pathLst>
                <a:path w="2118" h="2130">
                  <a:moveTo>
                    <a:pt x="1837" y="0"/>
                  </a:moveTo>
                  <a:lnTo>
                    <a:pt x="1855" y="58"/>
                  </a:lnTo>
                  <a:lnTo>
                    <a:pt x="1873" y="126"/>
                  </a:lnTo>
                  <a:lnTo>
                    <a:pt x="1911" y="281"/>
                  </a:lnTo>
                  <a:lnTo>
                    <a:pt x="1950" y="458"/>
                  </a:lnTo>
                  <a:lnTo>
                    <a:pt x="1985" y="641"/>
                  </a:lnTo>
                  <a:lnTo>
                    <a:pt x="2055" y="1006"/>
                  </a:lnTo>
                  <a:lnTo>
                    <a:pt x="2085" y="1165"/>
                  </a:lnTo>
                  <a:lnTo>
                    <a:pt x="2113" y="1296"/>
                  </a:lnTo>
                  <a:lnTo>
                    <a:pt x="2115" y="1331"/>
                  </a:lnTo>
                  <a:lnTo>
                    <a:pt x="2118" y="1373"/>
                  </a:lnTo>
                  <a:lnTo>
                    <a:pt x="2118" y="1420"/>
                  </a:lnTo>
                  <a:lnTo>
                    <a:pt x="2113" y="1467"/>
                  </a:lnTo>
                  <a:lnTo>
                    <a:pt x="2103" y="1517"/>
                  </a:lnTo>
                  <a:lnTo>
                    <a:pt x="2092" y="1562"/>
                  </a:lnTo>
                  <a:lnTo>
                    <a:pt x="2074" y="1603"/>
                  </a:lnTo>
                  <a:lnTo>
                    <a:pt x="2062" y="1621"/>
                  </a:lnTo>
                  <a:lnTo>
                    <a:pt x="2050" y="1638"/>
                  </a:lnTo>
                  <a:lnTo>
                    <a:pt x="2036" y="1650"/>
                  </a:lnTo>
                  <a:lnTo>
                    <a:pt x="2015" y="1666"/>
                  </a:lnTo>
                  <a:lnTo>
                    <a:pt x="1985" y="1683"/>
                  </a:lnTo>
                  <a:lnTo>
                    <a:pt x="1946" y="1698"/>
                  </a:lnTo>
                  <a:lnTo>
                    <a:pt x="1858" y="1736"/>
                  </a:lnTo>
                  <a:lnTo>
                    <a:pt x="1746" y="1775"/>
                  </a:lnTo>
                  <a:lnTo>
                    <a:pt x="1618" y="1813"/>
                  </a:lnTo>
                  <a:lnTo>
                    <a:pt x="1476" y="1854"/>
                  </a:lnTo>
                  <a:lnTo>
                    <a:pt x="1328" y="1896"/>
                  </a:lnTo>
                  <a:lnTo>
                    <a:pt x="1174" y="1938"/>
                  </a:lnTo>
                  <a:lnTo>
                    <a:pt x="872" y="2012"/>
                  </a:lnTo>
                  <a:lnTo>
                    <a:pt x="598" y="2073"/>
                  </a:lnTo>
                  <a:lnTo>
                    <a:pt x="482" y="2098"/>
                  </a:lnTo>
                  <a:lnTo>
                    <a:pt x="384" y="2115"/>
                  </a:lnTo>
                  <a:lnTo>
                    <a:pt x="310" y="2127"/>
                  </a:lnTo>
                  <a:lnTo>
                    <a:pt x="266" y="2130"/>
                  </a:lnTo>
                  <a:lnTo>
                    <a:pt x="249" y="2127"/>
                  </a:lnTo>
                  <a:lnTo>
                    <a:pt x="233" y="2124"/>
                  </a:lnTo>
                  <a:lnTo>
                    <a:pt x="219" y="2119"/>
                  </a:lnTo>
                  <a:lnTo>
                    <a:pt x="203" y="2112"/>
                  </a:lnTo>
                  <a:lnTo>
                    <a:pt x="171" y="2091"/>
                  </a:lnTo>
                  <a:lnTo>
                    <a:pt x="142" y="2065"/>
                  </a:lnTo>
                  <a:lnTo>
                    <a:pt x="115" y="2033"/>
                  </a:lnTo>
                  <a:lnTo>
                    <a:pt x="89" y="1996"/>
                  </a:lnTo>
                  <a:lnTo>
                    <a:pt x="65" y="1958"/>
                  </a:lnTo>
                  <a:lnTo>
                    <a:pt x="44" y="1917"/>
                  </a:lnTo>
                  <a:lnTo>
                    <a:pt x="29" y="1875"/>
                  </a:lnTo>
                  <a:lnTo>
                    <a:pt x="14" y="1834"/>
                  </a:lnTo>
                  <a:lnTo>
                    <a:pt x="5" y="1796"/>
                  </a:lnTo>
                  <a:lnTo>
                    <a:pt x="0" y="1761"/>
                  </a:lnTo>
                  <a:lnTo>
                    <a:pt x="0" y="1727"/>
                  </a:lnTo>
                  <a:lnTo>
                    <a:pt x="5" y="1701"/>
                  </a:lnTo>
                  <a:lnTo>
                    <a:pt x="12" y="1689"/>
                  </a:lnTo>
                  <a:lnTo>
                    <a:pt x="20" y="1680"/>
                  </a:lnTo>
                  <a:lnTo>
                    <a:pt x="26" y="1675"/>
                  </a:lnTo>
                  <a:lnTo>
                    <a:pt x="38" y="1668"/>
                  </a:lnTo>
                  <a:lnTo>
                    <a:pt x="251" y="1585"/>
                  </a:lnTo>
                  <a:lnTo>
                    <a:pt x="615" y="1452"/>
                  </a:lnTo>
                  <a:lnTo>
                    <a:pt x="807" y="1385"/>
                  </a:lnTo>
                  <a:lnTo>
                    <a:pt x="982" y="1322"/>
                  </a:lnTo>
                  <a:lnTo>
                    <a:pt x="1121" y="1278"/>
                  </a:lnTo>
                  <a:lnTo>
                    <a:pt x="1169" y="1262"/>
                  </a:lnTo>
                  <a:lnTo>
                    <a:pt x="1204" y="1254"/>
                  </a:lnTo>
                  <a:lnTo>
                    <a:pt x="1246" y="1245"/>
                  </a:lnTo>
                  <a:lnTo>
                    <a:pt x="1275" y="1236"/>
                  </a:lnTo>
                  <a:lnTo>
                    <a:pt x="1295" y="1224"/>
                  </a:lnTo>
                  <a:lnTo>
                    <a:pt x="1311" y="1213"/>
                  </a:lnTo>
                  <a:lnTo>
                    <a:pt x="1316" y="1195"/>
                  </a:lnTo>
                  <a:lnTo>
                    <a:pt x="1319" y="1178"/>
                  </a:lnTo>
                  <a:lnTo>
                    <a:pt x="1319" y="1153"/>
                  </a:lnTo>
                  <a:lnTo>
                    <a:pt x="1316" y="1124"/>
                  </a:lnTo>
                  <a:lnTo>
                    <a:pt x="1311" y="1074"/>
                  </a:lnTo>
                  <a:lnTo>
                    <a:pt x="1299" y="1011"/>
                  </a:lnTo>
                  <a:lnTo>
                    <a:pt x="1263" y="860"/>
                  </a:lnTo>
                  <a:lnTo>
                    <a:pt x="1221" y="688"/>
                  </a:lnTo>
                  <a:lnTo>
                    <a:pt x="1174" y="514"/>
                  </a:lnTo>
                  <a:lnTo>
                    <a:pt x="1091" y="209"/>
                  </a:lnTo>
                  <a:lnTo>
                    <a:pt x="1053" y="77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9" name="Freeform 136"/>
            <p:cNvSpPr>
              <a:spLocks/>
            </p:cNvSpPr>
            <p:nvPr/>
          </p:nvSpPr>
          <p:spPr bwMode="auto">
            <a:xfrm>
              <a:off x="3674" y="3813"/>
              <a:ext cx="192" cy="117"/>
            </a:xfrm>
            <a:custGeom>
              <a:avLst/>
              <a:gdLst/>
              <a:ahLst/>
              <a:cxnLst>
                <a:cxn ang="0">
                  <a:pos x="1129" y="264"/>
                </a:cxn>
                <a:cxn ang="0">
                  <a:pos x="1167" y="406"/>
                </a:cxn>
                <a:cxn ang="0">
                  <a:pos x="1180" y="490"/>
                </a:cxn>
                <a:cxn ang="0">
                  <a:pos x="1188" y="585"/>
                </a:cxn>
                <a:cxn ang="0">
                  <a:pos x="1185" y="639"/>
                </a:cxn>
                <a:cxn ang="0">
                  <a:pos x="1167" y="671"/>
                </a:cxn>
                <a:cxn ang="0">
                  <a:pos x="1138" y="687"/>
                </a:cxn>
                <a:cxn ang="0">
                  <a:pos x="1076" y="695"/>
                </a:cxn>
                <a:cxn ang="0">
                  <a:pos x="1023" y="704"/>
                </a:cxn>
                <a:cxn ang="0">
                  <a:pos x="863" y="760"/>
                </a:cxn>
                <a:cxn ang="0">
                  <a:pos x="251" y="979"/>
                </a:cxn>
                <a:cxn ang="0">
                  <a:pos x="44" y="1045"/>
                </a:cxn>
                <a:cxn ang="0">
                  <a:pos x="5" y="1065"/>
                </a:cxn>
                <a:cxn ang="0">
                  <a:pos x="0" y="1089"/>
                </a:cxn>
                <a:cxn ang="0">
                  <a:pos x="14" y="1119"/>
                </a:cxn>
                <a:cxn ang="0">
                  <a:pos x="46" y="1145"/>
                </a:cxn>
                <a:cxn ang="0">
                  <a:pos x="84" y="1166"/>
                </a:cxn>
                <a:cxn ang="0">
                  <a:pos x="130" y="1175"/>
                </a:cxn>
                <a:cxn ang="0">
                  <a:pos x="168" y="1171"/>
                </a:cxn>
                <a:cxn ang="0">
                  <a:pos x="191" y="1148"/>
                </a:cxn>
                <a:cxn ang="0">
                  <a:pos x="218" y="1112"/>
                </a:cxn>
                <a:cxn ang="0">
                  <a:pos x="260" y="1077"/>
                </a:cxn>
                <a:cxn ang="0">
                  <a:pos x="309" y="1041"/>
                </a:cxn>
                <a:cxn ang="0">
                  <a:pos x="442" y="973"/>
                </a:cxn>
                <a:cxn ang="0">
                  <a:pos x="597" y="914"/>
                </a:cxn>
                <a:cxn ang="0">
                  <a:pos x="760" y="864"/>
                </a:cxn>
                <a:cxn ang="0">
                  <a:pos x="916" y="825"/>
                </a:cxn>
                <a:cxn ang="0">
                  <a:pos x="1050" y="799"/>
                </a:cxn>
                <a:cxn ang="0">
                  <a:pos x="1141" y="792"/>
                </a:cxn>
                <a:cxn ang="0">
                  <a:pos x="1206" y="805"/>
                </a:cxn>
                <a:cxn ang="0">
                  <a:pos x="1330" y="831"/>
                </a:cxn>
                <a:cxn ang="0">
                  <a:pos x="1408" y="855"/>
                </a:cxn>
                <a:cxn ang="0">
                  <a:pos x="1455" y="885"/>
                </a:cxn>
                <a:cxn ang="0">
                  <a:pos x="1485" y="914"/>
                </a:cxn>
                <a:cxn ang="0">
                  <a:pos x="1520" y="929"/>
                </a:cxn>
                <a:cxn ang="0">
                  <a:pos x="1546" y="922"/>
                </a:cxn>
                <a:cxn ang="0">
                  <a:pos x="1567" y="903"/>
                </a:cxn>
                <a:cxn ang="0">
                  <a:pos x="1579" y="870"/>
                </a:cxn>
                <a:cxn ang="0">
                  <a:pos x="1579" y="831"/>
                </a:cxn>
                <a:cxn ang="0">
                  <a:pos x="1571" y="796"/>
                </a:cxn>
                <a:cxn ang="0">
                  <a:pos x="1543" y="769"/>
                </a:cxn>
                <a:cxn ang="0">
                  <a:pos x="1502" y="748"/>
                </a:cxn>
                <a:cxn ang="0">
                  <a:pos x="1461" y="722"/>
                </a:cxn>
                <a:cxn ang="0">
                  <a:pos x="1429" y="687"/>
                </a:cxn>
                <a:cxn ang="0">
                  <a:pos x="1399" y="648"/>
                </a:cxn>
                <a:cxn ang="0">
                  <a:pos x="1381" y="606"/>
                </a:cxn>
                <a:cxn ang="0">
                  <a:pos x="1372" y="571"/>
                </a:cxn>
                <a:cxn ang="0">
                  <a:pos x="1372" y="538"/>
                </a:cxn>
                <a:cxn ang="0">
                  <a:pos x="1383" y="515"/>
                </a:cxn>
                <a:cxn ang="0">
                  <a:pos x="1411" y="503"/>
                </a:cxn>
                <a:cxn ang="0">
                  <a:pos x="1494" y="485"/>
                </a:cxn>
                <a:cxn ang="0">
                  <a:pos x="1739" y="443"/>
                </a:cxn>
                <a:cxn ang="0">
                  <a:pos x="1852" y="420"/>
                </a:cxn>
                <a:cxn ang="0">
                  <a:pos x="1905" y="399"/>
                </a:cxn>
                <a:cxn ang="0">
                  <a:pos x="1854" y="23"/>
                </a:cxn>
                <a:cxn ang="0">
                  <a:pos x="1843" y="9"/>
                </a:cxn>
                <a:cxn ang="0">
                  <a:pos x="1815" y="0"/>
                </a:cxn>
                <a:cxn ang="0">
                  <a:pos x="1727" y="0"/>
                </a:cxn>
                <a:cxn ang="0">
                  <a:pos x="1606" y="18"/>
                </a:cxn>
                <a:cxn ang="0">
                  <a:pos x="1327" y="76"/>
                </a:cxn>
                <a:cxn ang="0">
                  <a:pos x="1090" y="136"/>
                </a:cxn>
              </a:cxnLst>
              <a:rect l="0" t="0" r="r" b="b"/>
              <a:pathLst>
                <a:path w="1919" h="1175">
                  <a:moveTo>
                    <a:pt x="1090" y="136"/>
                  </a:moveTo>
                  <a:lnTo>
                    <a:pt x="1129" y="264"/>
                  </a:lnTo>
                  <a:lnTo>
                    <a:pt x="1159" y="364"/>
                  </a:lnTo>
                  <a:lnTo>
                    <a:pt x="1167" y="406"/>
                  </a:lnTo>
                  <a:lnTo>
                    <a:pt x="1174" y="434"/>
                  </a:lnTo>
                  <a:lnTo>
                    <a:pt x="1180" y="490"/>
                  </a:lnTo>
                  <a:lnTo>
                    <a:pt x="1188" y="553"/>
                  </a:lnTo>
                  <a:lnTo>
                    <a:pt x="1188" y="585"/>
                  </a:lnTo>
                  <a:lnTo>
                    <a:pt x="1188" y="613"/>
                  </a:lnTo>
                  <a:lnTo>
                    <a:pt x="1185" y="639"/>
                  </a:lnTo>
                  <a:lnTo>
                    <a:pt x="1180" y="657"/>
                  </a:lnTo>
                  <a:lnTo>
                    <a:pt x="1167" y="671"/>
                  </a:lnTo>
                  <a:lnTo>
                    <a:pt x="1156" y="680"/>
                  </a:lnTo>
                  <a:lnTo>
                    <a:pt x="1138" y="687"/>
                  </a:lnTo>
                  <a:lnTo>
                    <a:pt x="1120" y="689"/>
                  </a:lnTo>
                  <a:lnTo>
                    <a:pt x="1076" y="695"/>
                  </a:lnTo>
                  <a:lnTo>
                    <a:pt x="1050" y="701"/>
                  </a:lnTo>
                  <a:lnTo>
                    <a:pt x="1023" y="704"/>
                  </a:lnTo>
                  <a:lnTo>
                    <a:pt x="967" y="725"/>
                  </a:lnTo>
                  <a:lnTo>
                    <a:pt x="863" y="760"/>
                  </a:lnTo>
                  <a:lnTo>
                    <a:pt x="564" y="870"/>
                  </a:lnTo>
                  <a:lnTo>
                    <a:pt x="251" y="979"/>
                  </a:lnTo>
                  <a:lnTo>
                    <a:pt x="126" y="1020"/>
                  </a:lnTo>
                  <a:lnTo>
                    <a:pt x="44" y="1045"/>
                  </a:lnTo>
                  <a:lnTo>
                    <a:pt x="19" y="1054"/>
                  </a:lnTo>
                  <a:lnTo>
                    <a:pt x="5" y="1065"/>
                  </a:lnTo>
                  <a:lnTo>
                    <a:pt x="0" y="1077"/>
                  </a:lnTo>
                  <a:lnTo>
                    <a:pt x="0" y="1089"/>
                  </a:lnTo>
                  <a:lnTo>
                    <a:pt x="2" y="1103"/>
                  </a:lnTo>
                  <a:lnTo>
                    <a:pt x="14" y="1119"/>
                  </a:lnTo>
                  <a:lnTo>
                    <a:pt x="28" y="1130"/>
                  </a:lnTo>
                  <a:lnTo>
                    <a:pt x="46" y="1145"/>
                  </a:lnTo>
                  <a:lnTo>
                    <a:pt x="65" y="1157"/>
                  </a:lnTo>
                  <a:lnTo>
                    <a:pt x="84" y="1166"/>
                  </a:lnTo>
                  <a:lnTo>
                    <a:pt x="109" y="1171"/>
                  </a:lnTo>
                  <a:lnTo>
                    <a:pt x="130" y="1175"/>
                  </a:lnTo>
                  <a:lnTo>
                    <a:pt x="149" y="1175"/>
                  </a:lnTo>
                  <a:lnTo>
                    <a:pt x="168" y="1171"/>
                  </a:lnTo>
                  <a:lnTo>
                    <a:pt x="182" y="1163"/>
                  </a:lnTo>
                  <a:lnTo>
                    <a:pt x="191" y="1148"/>
                  </a:lnTo>
                  <a:lnTo>
                    <a:pt x="203" y="1130"/>
                  </a:lnTo>
                  <a:lnTo>
                    <a:pt x="218" y="1112"/>
                  </a:lnTo>
                  <a:lnTo>
                    <a:pt x="235" y="1094"/>
                  </a:lnTo>
                  <a:lnTo>
                    <a:pt x="260" y="1077"/>
                  </a:lnTo>
                  <a:lnTo>
                    <a:pt x="283" y="1059"/>
                  </a:lnTo>
                  <a:lnTo>
                    <a:pt x="309" y="1041"/>
                  </a:lnTo>
                  <a:lnTo>
                    <a:pt x="372" y="1006"/>
                  </a:lnTo>
                  <a:lnTo>
                    <a:pt x="442" y="973"/>
                  </a:lnTo>
                  <a:lnTo>
                    <a:pt x="516" y="943"/>
                  </a:lnTo>
                  <a:lnTo>
                    <a:pt x="597" y="914"/>
                  </a:lnTo>
                  <a:lnTo>
                    <a:pt x="679" y="887"/>
                  </a:lnTo>
                  <a:lnTo>
                    <a:pt x="760" y="864"/>
                  </a:lnTo>
                  <a:lnTo>
                    <a:pt x="839" y="843"/>
                  </a:lnTo>
                  <a:lnTo>
                    <a:pt x="916" y="825"/>
                  </a:lnTo>
                  <a:lnTo>
                    <a:pt x="987" y="810"/>
                  </a:lnTo>
                  <a:lnTo>
                    <a:pt x="1050" y="799"/>
                  </a:lnTo>
                  <a:lnTo>
                    <a:pt x="1100" y="792"/>
                  </a:lnTo>
                  <a:lnTo>
                    <a:pt x="1141" y="792"/>
                  </a:lnTo>
                  <a:lnTo>
                    <a:pt x="1167" y="796"/>
                  </a:lnTo>
                  <a:lnTo>
                    <a:pt x="1206" y="805"/>
                  </a:lnTo>
                  <a:lnTo>
                    <a:pt x="1248" y="813"/>
                  </a:lnTo>
                  <a:lnTo>
                    <a:pt x="1330" y="831"/>
                  </a:lnTo>
                  <a:lnTo>
                    <a:pt x="1369" y="840"/>
                  </a:lnTo>
                  <a:lnTo>
                    <a:pt x="1408" y="855"/>
                  </a:lnTo>
                  <a:lnTo>
                    <a:pt x="1440" y="873"/>
                  </a:lnTo>
                  <a:lnTo>
                    <a:pt x="1455" y="885"/>
                  </a:lnTo>
                  <a:lnTo>
                    <a:pt x="1467" y="896"/>
                  </a:lnTo>
                  <a:lnTo>
                    <a:pt x="1485" y="914"/>
                  </a:lnTo>
                  <a:lnTo>
                    <a:pt x="1502" y="926"/>
                  </a:lnTo>
                  <a:lnTo>
                    <a:pt x="1520" y="929"/>
                  </a:lnTo>
                  <a:lnTo>
                    <a:pt x="1534" y="929"/>
                  </a:lnTo>
                  <a:lnTo>
                    <a:pt x="1546" y="922"/>
                  </a:lnTo>
                  <a:lnTo>
                    <a:pt x="1559" y="914"/>
                  </a:lnTo>
                  <a:lnTo>
                    <a:pt x="1567" y="903"/>
                  </a:lnTo>
                  <a:lnTo>
                    <a:pt x="1576" y="885"/>
                  </a:lnTo>
                  <a:lnTo>
                    <a:pt x="1579" y="870"/>
                  </a:lnTo>
                  <a:lnTo>
                    <a:pt x="1582" y="849"/>
                  </a:lnTo>
                  <a:lnTo>
                    <a:pt x="1579" y="831"/>
                  </a:lnTo>
                  <a:lnTo>
                    <a:pt x="1576" y="813"/>
                  </a:lnTo>
                  <a:lnTo>
                    <a:pt x="1571" y="796"/>
                  </a:lnTo>
                  <a:lnTo>
                    <a:pt x="1559" y="781"/>
                  </a:lnTo>
                  <a:lnTo>
                    <a:pt x="1543" y="769"/>
                  </a:lnTo>
                  <a:lnTo>
                    <a:pt x="1526" y="757"/>
                  </a:lnTo>
                  <a:lnTo>
                    <a:pt x="1502" y="748"/>
                  </a:lnTo>
                  <a:lnTo>
                    <a:pt x="1481" y="736"/>
                  </a:lnTo>
                  <a:lnTo>
                    <a:pt x="1461" y="722"/>
                  </a:lnTo>
                  <a:lnTo>
                    <a:pt x="1443" y="704"/>
                  </a:lnTo>
                  <a:lnTo>
                    <a:pt x="1429" y="687"/>
                  </a:lnTo>
                  <a:lnTo>
                    <a:pt x="1413" y="666"/>
                  </a:lnTo>
                  <a:lnTo>
                    <a:pt x="1399" y="648"/>
                  </a:lnTo>
                  <a:lnTo>
                    <a:pt x="1390" y="627"/>
                  </a:lnTo>
                  <a:lnTo>
                    <a:pt x="1381" y="606"/>
                  </a:lnTo>
                  <a:lnTo>
                    <a:pt x="1375" y="589"/>
                  </a:lnTo>
                  <a:lnTo>
                    <a:pt x="1372" y="571"/>
                  </a:lnTo>
                  <a:lnTo>
                    <a:pt x="1369" y="553"/>
                  </a:lnTo>
                  <a:lnTo>
                    <a:pt x="1372" y="538"/>
                  </a:lnTo>
                  <a:lnTo>
                    <a:pt x="1375" y="527"/>
                  </a:lnTo>
                  <a:lnTo>
                    <a:pt x="1383" y="515"/>
                  </a:lnTo>
                  <a:lnTo>
                    <a:pt x="1395" y="509"/>
                  </a:lnTo>
                  <a:lnTo>
                    <a:pt x="1411" y="503"/>
                  </a:lnTo>
                  <a:lnTo>
                    <a:pt x="1434" y="497"/>
                  </a:lnTo>
                  <a:lnTo>
                    <a:pt x="1494" y="485"/>
                  </a:lnTo>
                  <a:lnTo>
                    <a:pt x="1656" y="459"/>
                  </a:lnTo>
                  <a:lnTo>
                    <a:pt x="1739" y="443"/>
                  </a:lnTo>
                  <a:lnTo>
                    <a:pt x="1819" y="429"/>
                  </a:lnTo>
                  <a:lnTo>
                    <a:pt x="1852" y="420"/>
                  </a:lnTo>
                  <a:lnTo>
                    <a:pt x="1881" y="408"/>
                  </a:lnTo>
                  <a:lnTo>
                    <a:pt x="1905" y="399"/>
                  </a:lnTo>
                  <a:lnTo>
                    <a:pt x="1919" y="387"/>
                  </a:lnTo>
                  <a:lnTo>
                    <a:pt x="1854" y="23"/>
                  </a:lnTo>
                  <a:lnTo>
                    <a:pt x="1852" y="14"/>
                  </a:lnTo>
                  <a:lnTo>
                    <a:pt x="1843" y="9"/>
                  </a:lnTo>
                  <a:lnTo>
                    <a:pt x="1831" y="6"/>
                  </a:lnTo>
                  <a:lnTo>
                    <a:pt x="1815" y="0"/>
                  </a:lnTo>
                  <a:lnTo>
                    <a:pt x="1778" y="0"/>
                  </a:lnTo>
                  <a:lnTo>
                    <a:pt x="1727" y="0"/>
                  </a:lnTo>
                  <a:lnTo>
                    <a:pt x="1671" y="9"/>
                  </a:lnTo>
                  <a:lnTo>
                    <a:pt x="1606" y="18"/>
                  </a:lnTo>
                  <a:lnTo>
                    <a:pt x="1467" y="44"/>
                  </a:lnTo>
                  <a:lnTo>
                    <a:pt x="1327" y="76"/>
                  </a:lnTo>
                  <a:lnTo>
                    <a:pt x="1206" y="106"/>
                  </a:lnTo>
                  <a:lnTo>
                    <a:pt x="1090" y="13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0" name="Freeform 137"/>
            <p:cNvSpPr>
              <a:spLocks/>
            </p:cNvSpPr>
            <p:nvPr/>
          </p:nvSpPr>
          <p:spPr bwMode="auto">
            <a:xfrm>
              <a:off x="3735" y="3677"/>
              <a:ext cx="160" cy="163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14" y="479"/>
                </a:cxn>
                <a:cxn ang="0">
                  <a:pos x="30" y="562"/>
                </a:cxn>
                <a:cxn ang="0">
                  <a:pos x="41" y="651"/>
                </a:cxn>
                <a:cxn ang="0">
                  <a:pos x="49" y="746"/>
                </a:cxn>
                <a:cxn ang="0">
                  <a:pos x="56" y="840"/>
                </a:cxn>
                <a:cxn ang="0">
                  <a:pos x="62" y="937"/>
                </a:cxn>
                <a:cxn ang="0">
                  <a:pos x="65" y="1130"/>
                </a:cxn>
                <a:cxn ang="0">
                  <a:pos x="67" y="1302"/>
                </a:cxn>
                <a:cxn ang="0">
                  <a:pos x="65" y="1443"/>
                </a:cxn>
                <a:cxn ang="0">
                  <a:pos x="62" y="1574"/>
                </a:cxn>
                <a:cxn ang="0">
                  <a:pos x="144" y="1592"/>
                </a:cxn>
                <a:cxn ang="0">
                  <a:pos x="225" y="1606"/>
                </a:cxn>
                <a:cxn ang="0">
                  <a:pos x="304" y="1618"/>
                </a:cxn>
                <a:cxn ang="0">
                  <a:pos x="384" y="1624"/>
                </a:cxn>
                <a:cxn ang="0">
                  <a:pos x="461" y="1630"/>
                </a:cxn>
                <a:cxn ang="0">
                  <a:pos x="535" y="1633"/>
                </a:cxn>
                <a:cxn ang="0">
                  <a:pos x="609" y="1633"/>
                </a:cxn>
                <a:cxn ang="0">
                  <a:pos x="680" y="1630"/>
                </a:cxn>
                <a:cxn ang="0">
                  <a:pos x="748" y="1624"/>
                </a:cxn>
                <a:cxn ang="0">
                  <a:pos x="813" y="1618"/>
                </a:cxn>
                <a:cxn ang="0">
                  <a:pos x="878" y="1609"/>
                </a:cxn>
                <a:cxn ang="0">
                  <a:pos x="941" y="1601"/>
                </a:cxn>
                <a:cxn ang="0">
                  <a:pos x="1059" y="1576"/>
                </a:cxn>
                <a:cxn ang="0">
                  <a:pos x="1166" y="1547"/>
                </a:cxn>
                <a:cxn ang="0">
                  <a:pos x="1262" y="1518"/>
                </a:cxn>
                <a:cxn ang="0">
                  <a:pos x="1348" y="1485"/>
                </a:cxn>
                <a:cxn ang="0">
                  <a:pos x="1422" y="1453"/>
                </a:cxn>
                <a:cxn ang="0">
                  <a:pos x="1485" y="1425"/>
                </a:cxn>
                <a:cxn ang="0">
                  <a:pos x="1535" y="1399"/>
                </a:cxn>
                <a:cxn ang="0">
                  <a:pos x="1571" y="1378"/>
                </a:cxn>
                <a:cxn ang="0">
                  <a:pos x="1601" y="1360"/>
                </a:cxn>
                <a:cxn ang="0">
                  <a:pos x="1573" y="1251"/>
                </a:cxn>
                <a:cxn ang="0">
                  <a:pos x="1543" y="1144"/>
                </a:cxn>
                <a:cxn ang="0">
                  <a:pos x="1511" y="1044"/>
                </a:cxn>
                <a:cxn ang="0">
                  <a:pos x="1478" y="946"/>
                </a:cxn>
                <a:cxn ang="0">
                  <a:pos x="1443" y="855"/>
                </a:cxn>
                <a:cxn ang="0">
                  <a:pos x="1408" y="766"/>
                </a:cxn>
                <a:cxn ang="0">
                  <a:pos x="1369" y="683"/>
                </a:cxn>
                <a:cxn ang="0">
                  <a:pos x="1331" y="600"/>
                </a:cxn>
                <a:cxn ang="0">
                  <a:pos x="1290" y="523"/>
                </a:cxn>
                <a:cxn ang="0">
                  <a:pos x="1245" y="444"/>
                </a:cxn>
                <a:cxn ang="0">
                  <a:pos x="1201" y="370"/>
                </a:cxn>
                <a:cxn ang="0">
                  <a:pos x="1157" y="296"/>
                </a:cxn>
                <a:cxn ang="0">
                  <a:pos x="1059" y="147"/>
                </a:cxn>
                <a:cxn ang="0">
                  <a:pos x="955" y="0"/>
                </a:cxn>
                <a:cxn ang="0">
                  <a:pos x="0" y="402"/>
                </a:cxn>
              </a:cxnLst>
              <a:rect l="0" t="0" r="r" b="b"/>
              <a:pathLst>
                <a:path w="1601" h="1633">
                  <a:moveTo>
                    <a:pt x="0" y="402"/>
                  </a:moveTo>
                  <a:lnTo>
                    <a:pt x="14" y="479"/>
                  </a:lnTo>
                  <a:lnTo>
                    <a:pt x="30" y="562"/>
                  </a:lnTo>
                  <a:lnTo>
                    <a:pt x="41" y="651"/>
                  </a:lnTo>
                  <a:lnTo>
                    <a:pt x="49" y="746"/>
                  </a:lnTo>
                  <a:lnTo>
                    <a:pt x="56" y="840"/>
                  </a:lnTo>
                  <a:lnTo>
                    <a:pt x="62" y="937"/>
                  </a:lnTo>
                  <a:lnTo>
                    <a:pt x="65" y="1130"/>
                  </a:lnTo>
                  <a:lnTo>
                    <a:pt x="67" y="1302"/>
                  </a:lnTo>
                  <a:lnTo>
                    <a:pt x="65" y="1443"/>
                  </a:lnTo>
                  <a:lnTo>
                    <a:pt x="62" y="1574"/>
                  </a:lnTo>
                  <a:lnTo>
                    <a:pt x="144" y="1592"/>
                  </a:lnTo>
                  <a:lnTo>
                    <a:pt x="225" y="1606"/>
                  </a:lnTo>
                  <a:lnTo>
                    <a:pt x="304" y="1618"/>
                  </a:lnTo>
                  <a:lnTo>
                    <a:pt x="384" y="1624"/>
                  </a:lnTo>
                  <a:lnTo>
                    <a:pt x="461" y="1630"/>
                  </a:lnTo>
                  <a:lnTo>
                    <a:pt x="535" y="1633"/>
                  </a:lnTo>
                  <a:lnTo>
                    <a:pt x="609" y="1633"/>
                  </a:lnTo>
                  <a:lnTo>
                    <a:pt x="680" y="1630"/>
                  </a:lnTo>
                  <a:lnTo>
                    <a:pt x="748" y="1624"/>
                  </a:lnTo>
                  <a:lnTo>
                    <a:pt x="813" y="1618"/>
                  </a:lnTo>
                  <a:lnTo>
                    <a:pt x="878" y="1609"/>
                  </a:lnTo>
                  <a:lnTo>
                    <a:pt x="941" y="1601"/>
                  </a:lnTo>
                  <a:lnTo>
                    <a:pt x="1059" y="1576"/>
                  </a:lnTo>
                  <a:lnTo>
                    <a:pt x="1166" y="1547"/>
                  </a:lnTo>
                  <a:lnTo>
                    <a:pt x="1262" y="1518"/>
                  </a:lnTo>
                  <a:lnTo>
                    <a:pt x="1348" y="1485"/>
                  </a:lnTo>
                  <a:lnTo>
                    <a:pt x="1422" y="1453"/>
                  </a:lnTo>
                  <a:lnTo>
                    <a:pt x="1485" y="1425"/>
                  </a:lnTo>
                  <a:lnTo>
                    <a:pt x="1535" y="1399"/>
                  </a:lnTo>
                  <a:lnTo>
                    <a:pt x="1571" y="1378"/>
                  </a:lnTo>
                  <a:lnTo>
                    <a:pt x="1601" y="1360"/>
                  </a:lnTo>
                  <a:lnTo>
                    <a:pt x="1573" y="1251"/>
                  </a:lnTo>
                  <a:lnTo>
                    <a:pt x="1543" y="1144"/>
                  </a:lnTo>
                  <a:lnTo>
                    <a:pt x="1511" y="1044"/>
                  </a:lnTo>
                  <a:lnTo>
                    <a:pt x="1478" y="946"/>
                  </a:lnTo>
                  <a:lnTo>
                    <a:pt x="1443" y="855"/>
                  </a:lnTo>
                  <a:lnTo>
                    <a:pt x="1408" y="766"/>
                  </a:lnTo>
                  <a:lnTo>
                    <a:pt x="1369" y="683"/>
                  </a:lnTo>
                  <a:lnTo>
                    <a:pt x="1331" y="600"/>
                  </a:lnTo>
                  <a:lnTo>
                    <a:pt x="1290" y="523"/>
                  </a:lnTo>
                  <a:lnTo>
                    <a:pt x="1245" y="444"/>
                  </a:lnTo>
                  <a:lnTo>
                    <a:pt x="1201" y="370"/>
                  </a:lnTo>
                  <a:lnTo>
                    <a:pt x="1157" y="296"/>
                  </a:lnTo>
                  <a:lnTo>
                    <a:pt x="1059" y="147"/>
                  </a:lnTo>
                  <a:lnTo>
                    <a:pt x="955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2F5A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1" name="Freeform 138"/>
            <p:cNvSpPr>
              <a:spLocks/>
            </p:cNvSpPr>
            <p:nvPr/>
          </p:nvSpPr>
          <p:spPr bwMode="auto">
            <a:xfrm>
              <a:off x="3742" y="3720"/>
              <a:ext cx="153" cy="118"/>
            </a:xfrm>
            <a:custGeom>
              <a:avLst/>
              <a:gdLst/>
              <a:ahLst/>
              <a:cxnLst>
                <a:cxn ang="0">
                  <a:pos x="1160" y="90"/>
                </a:cxn>
                <a:cxn ang="0">
                  <a:pos x="1151" y="288"/>
                </a:cxn>
                <a:cxn ang="0">
                  <a:pos x="1139" y="400"/>
                </a:cxn>
                <a:cxn ang="0">
                  <a:pos x="1119" y="504"/>
                </a:cxn>
                <a:cxn ang="0">
                  <a:pos x="1090" y="589"/>
                </a:cxn>
                <a:cxn ang="0">
                  <a:pos x="1060" y="636"/>
                </a:cxn>
                <a:cxn ang="0">
                  <a:pos x="1034" y="655"/>
                </a:cxn>
                <a:cxn ang="0">
                  <a:pos x="968" y="678"/>
                </a:cxn>
                <a:cxn ang="0">
                  <a:pos x="838" y="705"/>
                </a:cxn>
                <a:cxn ang="0">
                  <a:pos x="672" y="726"/>
                </a:cxn>
                <a:cxn ang="0">
                  <a:pos x="317" y="749"/>
                </a:cxn>
                <a:cxn ang="0">
                  <a:pos x="104" y="749"/>
                </a:cxn>
                <a:cxn ang="0">
                  <a:pos x="19" y="740"/>
                </a:cxn>
                <a:cxn ang="0">
                  <a:pos x="0" y="734"/>
                </a:cxn>
                <a:cxn ang="0">
                  <a:pos x="89" y="912"/>
                </a:cxn>
                <a:cxn ang="0">
                  <a:pos x="311" y="933"/>
                </a:cxn>
                <a:cxn ang="0">
                  <a:pos x="459" y="938"/>
                </a:cxn>
                <a:cxn ang="0">
                  <a:pos x="621" y="936"/>
                </a:cxn>
                <a:cxn ang="0">
                  <a:pos x="791" y="917"/>
                </a:cxn>
                <a:cxn ang="0">
                  <a:pos x="962" y="885"/>
                </a:cxn>
                <a:cxn ang="0">
                  <a:pos x="918" y="959"/>
                </a:cxn>
                <a:cxn ang="0">
                  <a:pos x="853" y="1057"/>
                </a:cxn>
                <a:cxn ang="0">
                  <a:pos x="788" y="1131"/>
                </a:cxn>
                <a:cxn ang="0">
                  <a:pos x="744" y="1170"/>
                </a:cxn>
                <a:cxn ang="0">
                  <a:pos x="737" y="1184"/>
                </a:cxn>
                <a:cxn ang="0">
                  <a:pos x="874" y="1166"/>
                </a:cxn>
                <a:cxn ang="0">
                  <a:pos x="1042" y="1131"/>
                </a:cxn>
                <a:cxn ang="0">
                  <a:pos x="1172" y="1096"/>
                </a:cxn>
                <a:cxn ang="0">
                  <a:pos x="1314" y="1042"/>
                </a:cxn>
                <a:cxn ang="0">
                  <a:pos x="1459" y="971"/>
                </a:cxn>
                <a:cxn ang="0">
                  <a:pos x="1509" y="843"/>
                </a:cxn>
                <a:cxn ang="0">
                  <a:pos x="1441" y="622"/>
                </a:cxn>
                <a:cxn ang="0">
                  <a:pos x="1359" y="403"/>
                </a:cxn>
                <a:cxn ang="0">
                  <a:pos x="1288" y="241"/>
                </a:cxn>
                <a:cxn ang="0">
                  <a:pos x="1208" y="81"/>
                </a:cxn>
              </a:cxnLst>
              <a:rect l="0" t="0" r="r" b="b"/>
              <a:pathLst>
                <a:path w="1534" h="1184">
                  <a:moveTo>
                    <a:pt x="1160" y="0"/>
                  </a:moveTo>
                  <a:lnTo>
                    <a:pt x="1160" y="90"/>
                  </a:lnTo>
                  <a:lnTo>
                    <a:pt x="1157" y="178"/>
                  </a:lnTo>
                  <a:lnTo>
                    <a:pt x="1151" y="288"/>
                  </a:lnTo>
                  <a:lnTo>
                    <a:pt x="1146" y="344"/>
                  </a:lnTo>
                  <a:lnTo>
                    <a:pt x="1139" y="400"/>
                  </a:lnTo>
                  <a:lnTo>
                    <a:pt x="1128" y="453"/>
                  </a:lnTo>
                  <a:lnTo>
                    <a:pt x="1119" y="504"/>
                  </a:lnTo>
                  <a:lnTo>
                    <a:pt x="1104" y="551"/>
                  </a:lnTo>
                  <a:lnTo>
                    <a:pt x="1090" y="589"/>
                  </a:lnTo>
                  <a:lnTo>
                    <a:pt x="1069" y="622"/>
                  </a:lnTo>
                  <a:lnTo>
                    <a:pt x="1060" y="636"/>
                  </a:lnTo>
                  <a:lnTo>
                    <a:pt x="1048" y="645"/>
                  </a:lnTo>
                  <a:lnTo>
                    <a:pt x="1034" y="655"/>
                  </a:lnTo>
                  <a:lnTo>
                    <a:pt x="1016" y="664"/>
                  </a:lnTo>
                  <a:lnTo>
                    <a:pt x="968" y="678"/>
                  </a:lnTo>
                  <a:lnTo>
                    <a:pt x="909" y="692"/>
                  </a:lnTo>
                  <a:lnTo>
                    <a:pt x="838" y="705"/>
                  </a:lnTo>
                  <a:lnTo>
                    <a:pt x="758" y="717"/>
                  </a:lnTo>
                  <a:lnTo>
                    <a:pt x="672" y="726"/>
                  </a:lnTo>
                  <a:lnTo>
                    <a:pt x="491" y="740"/>
                  </a:lnTo>
                  <a:lnTo>
                    <a:pt x="317" y="749"/>
                  </a:lnTo>
                  <a:lnTo>
                    <a:pt x="166" y="749"/>
                  </a:lnTo>
                  <a:lnTo>
                    <a:pt x="104" y="749"/>
                  </a:lnTo>
                  <a:lnTo>
                    <a:pt x="54" y="746"/>
                  </a:lnTo>
                  <a:lnTo>
                    <a:pt x="19" y="740"/>
                  </a:lnTo>
                  <a:lnTo>
                    <a:pt x="7" y="738"/>
                  </a:lnTo>
                  <a:lnTo>
                    <a:pt x="0" y="734"/>
                  </a:lnTo>
                  <a:lnTo>
                    <a:pt x="0" y="897"/>
                  </a:lnTo>
                  <a:lnTo>
                    <a:pt x="89" y="912"/>
                  </a:lnTo>
                  <a:lnTo>
                    <a:pt x="187" y="924"/>
                  </a:lnTo>
                  <a:lnTo>
                    <a:pt x="311" y="933"/>
                  </a:lnTo>
                  <a:lnTo>
                    <a:pt x="382" y="936"/>
                  </a:lnTo>
                  <a:lnTo>
                    <a:pt x="459" y="938"/>
                  </a:lnTo>
                  <a:lnTo>
                    <a:pt x="539" y="938"/>
                  </a:lnTo>
                  <a:lnTo>
                    <a:pt x="621" y="936"/>
                  </a:lnTo>
                  <a:lnTo>
                    <a:pt x="705" y="929"/>
                  </a:lnTo>
                  <a:lnTo>
                    <a:pt x="791" y="917"/>
                  </a:lnTo>
                  <a:lnTo>
                    <a:pt x="879" y="903"/>
                  </a:lnTo>
                  <a:lnTo>
                    <a:pt x="962" y="885"/>
                  </a:lnTo>
                  <a:lnTo>
                    <a:pt x="944" y="921"/>
                  </a:lnTo>
                  <a:lnTo>
                    <a:pt x="918" y="959"/>
                  </a:lnTo>
                  <a:lnTo>
                    <a:pt x="888" y="1006"/>
                  </a:lnTo>
                  <a:lnTo>
                    <a:pt x="853" y="1057"/>
                  </a:lnTo>
                  <a:lnTo>
                    <a:pt x="811" y="1107"/>
                  </a:lnTo>
                  <a:lnTo>
                    <a:pt x="788" y="1131"/>
                  </a:lnTo>
                  <a:lnTo>
                    <a:pt x="764" y="1152"/>
                  </a:lnTo>
                  <a:lnTo>
                    <a:pt x="744" y="1170"/>
                  </a:lnTo>
                  <a:lnTo>
                    <a:pt x="719" y="1184"/>
                  </a:lnTo>
                  <a:lnTo>
                    <a:pt x="737" y="1184"/>
                  </a:lnTo>
                  <a:lnTo>
                    <a:pt x="791" y="1178"/>
                  </a:lnTo>
                  <a:lnTo>
                    <a:pt x="874" y="1166"/>
                  </a:lnTo>
                  <a:lnTo>
                    <a:pt x="980" y="1145"/>
                  </a:lnTo>
                  <a:lnTo>
                    <a:pt x="1042" y="1131"/>
                  </a:lnTo>
                  <a:lnTo>
                    <a:pt x="1104" y="1116"/>
                  </a:lnTo>
                  <a:lnTo>
                    <a:pt x="1172" y="1096"/>
                  </a:lnTo>
                  <a:lnTo>
                    <a:pt x="1243" y="1069"/>
                  </a:lnTo>
                  <a:lnTo>
                    <a:pt x="1314" y="1042"/>
                  </a:lnTo>
                  <a:lnTo>
                    <a:pt x="1385" y="1010"/>
                  </a:lnTo>
                  <a:lnTo>
                    <a:pt x="1459" y="971"/>
                  </a:lnTo>
                  <a:lnTo>
                    <a:pt x="1534" y="929"/>
                  </a:lnTo>
                  <a:lnTo>
                    <a:pt x="1509" y="843"/>
                  </a:lnTo>
                  <a:lnTo>
                    <a:pt x="1480" y="746"/>
                  </a:lnTo>
                  <a:lnTo>
                    <a:pt x="1441" y="622"/>
                  </a:lnTo>
                  <a:lnTo>
                    <a:pt x="1388" y="480"/>
                  </a:lnTo>
                  <a:lnTo>
                    <a:pt x="1359" y="403"/>
                  </a:lnTo>
                  <a:lnTo>
                    <a:pt x="1327" y="323"/>
                  </a:lnTo>
                  <a:lnTo>
                    <a:pt x="1288" y="241"/>
                  </a:lnTo>
                  <a:lnTo>
                    <a:pt x="1249" y="160"/>
                  </a:lnTo>
                  <a:lnTo>
                    <a:pt x="1208" y="81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214B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2" name="Freeform 139"/>
            <p:cNvSpPr>
              <a:spLocks/>
            </p:cNvSpPr>
            <p:nvPr/>
          </p:nvSpPr>
          <p:spPr bwMode="auto">
            <a:xfrm>
              <a:off x="3742" y="3749"/>
              <a:ext cx="141" cy="55"/>
            </a:xfrm>
            <a:custGeom>
              <a:avLst/>
              <a:gdLst/>
              <a:ahLst/>
              <a:cxnLst>
                <a:cxn ang="0">
                  <a:pos x="1301" y="0"/>
                </a:cxn>
                <a:cxn ang="0">
                  <a:pos x="1281" y="14"/>
                </a:cxn>
                <a:cxn ang="0">
                  <a:pos x="1218" y="47"/>
                </a:cxn>
                <a:cxn ang="0">
                  <a:pos x="1171" y="68"/>
                </a:cxn>
                <a:cxn ang="0">
                  <a:pos x="1112" y="91"/>
                </a:cxn>
                <a:cxn ang="0">
                  <a:pos x="1044" y="117"/>
                </a:cxn>
                <a:cxn ang="0">
                  <a:pos x="967" y="144"/>
                </a:cxn>
                <a:cxn ang="0">
                  <a:pos x="878" y="168"/>
                </a:cxn>
                <a:cxn ang="0">
                  <a:pos x="784" y="195"/>
                </a:cxn>
                <a:cxn ang="0">
                  <a:pos x="674" y="219"/>
                </a:cxn>
                <a:cxn ang="0">
                  <a:pos x="558" y="236"/>
                </a:cxn>
                <a:cxn ang="0">
                  <a:pos x="432" y="254"/>
                </a:cxn>
                <a:cxn ang="0">
                  <a:pos x="295" y="263"/>
                </a:cxn>
                <a:cxn ang="0">
                  <a:pos x="153" y="268"/>
                </a:cxn>
                <a:cxn ang="0">
                  <a:pos x="0" y="268"/>
                </a:cxn>
                <a:cxn ang="0">
                  <a:pos x="0" y="526"/>
                </a:cxn>
                <a:cxn ang="0">
                  <a:pos x="35" y="530"/>
                </a:cxn>
                <a:cxn ang="0">
                  <a:pos x="138" y="541"/>
                </a:cxn>
                <a:cxn ang="0">
                  <a:pos x="210" y="544"/>
                </a:cxn>
                <a:cxn ang="0">
                  <a:pos x="293" y="547"/>
                </a:cxn>
                <a:cxn ang="0">
                  <a:pos x="387" y="547"/>
                </a:cxn>
                <a:cxn ang="0">
                  <a:pos x="488" y="541"/>
                </a:cxn>
                <a:cxn ang="0">
                  <a:pos x="597" y="532"/>
                </a:cxn>
                <a:cxn ang="0">
                  <a:pos x="709" y="517"/>
                </a:cxn>
                <a:cxn ang="0">
                  <a:pos x="825" y="497"/>
                </a:cxn>
                <a:cxn ang="0">
                  <a:pos x="884" y="482"/>
                </a:cxn>
                <a:cxn ang="0">
                  <a:pos x="944" y="467"/>
                </a:cxn>
                <a:cxn ang="0">
                  <a:pos x="1006" y="446"/>
                </a:cxn>
                <a:cxn ang="0">
                  <a:pos x="1065" y="426"/>
                </a:cxn>
                <a:cxn ang="0">
                  <a:pos x="1121" y="405"/>
                </a:cxn>
                <a:cxn ang="0">
                  <a:pos x="1180" y="379"/>
                </a:cxn>
                <a:cxn ang="0">
                  <a:pos x="1236" y="349"/>
                </a:cxn>
                <a:cxn ang="0">
                  <a:pos x="1295" y="319"/>
                </a:cxn>
                <a:cxn ang="0">
                  <a:pos x="1348" y="284"/>
                </a:cxn>
                <a:cxn ang="0">
                  <a:pos x="1402" y="245"/>
                </a:cxn>
                <a:cxn ang="0">
                  <a:pos x="1399" y="228"/>
                </a:cxn>
                <a:cxn ang="0">
                  <a:pos x="1387" y="177"/>
                </a:cxn>
                <a:cxn ang="0">
                  <a:pos x="1372" y="142"/>
                </a:cxn>
                <a:cxn ang="0">
                  <a:pos x="1355" y="100"/>
                </a:cxn>
                <a:cxn ang="0">
                  <a:pos x="1334" y="52"/>
                </a:cxn>
                <a:cxn ang="0">
                  <a:pos x="1301" y="0"/>
                </a:cxn>
              </a:cxnLst>
              <a:rect l="0" t="0" r="r" b="b"/>
              <a:pathLst>
                <a:path w="1402" h="547">
                  <a:moveTo>
                    <a:pt x="1301" y="0"/>
                  </a:moveTo>
                  <a:lnTo>
                    <a:pt x="1281" y="14"/>
                  </a:lnTo>
                  <a:lnTo>
                    <a:pt x="1218" y="47"/>
                  </a:lnTo>
                  <a:lnTo>
                    <a:pt x="1171" y="68"/>
                  </a:lnTo>
                  <a:lnTo>
                    <a:pt x="1112" y="91"/>
                  </a:lnTo>
                  <a:lnTo>
                    <a:pt x="1044" y="117"/>
                  </a:lnTo>
                  <a:lnTo>
                    <a:pt x="967" y="144"/>
                  </a:lnTo>
                  <a:lnTo>
                    <a:pt x="878" y="168"/>
                  </a:lnTo>
                  <a:lnTo>
                    <a:pt x="784" y="195"/>
                  </a:lnTo>
                  <a:lnTo>
                    <a:pt x="674" y="219"/>
                  </a:lnTo>
                  <a:lnTo>
                    <a:pt x="558" y="236"/>
                  </a:lnTo>
                  <a:lnTo>
                    <a:pt x="432" y="254"/>
                  </a:lnTo>
                  <a:lnTo>
                    <a:pt x="295" y="263"/>
                  </a:lnTo>
                  <a:lnTo>
                    <a:pt x="153" y="268"/>
                  </a:lnTo>
                  <a:lnTo>
                    <a:pt x="0" y="268"/>
                  </a:lnTo>
                  <a:lnTo>
                    <a:pt x="0" y="526"/>
                  </a:lnTo>
                  <a:lnTo>
                    <a:pt x="35" y="530"/>
                  </a:lnTo>
                  <a:lnTo>
                    <a:pt x="138" y="541"/>
                  </a:lnTo>
                  <a:lnTo>
                    <a:pt x="210" y="544"/>
                  </a:lnTo>
                  <a:lnTo>
                    <a:pt x="293" y="547"/>
                  </a:lnTo>
                  <a:lnTo>
                    <a:pt x="387" y="547"/>
                  </a:lnTo>
                  <a:lnTo>
                    <a:pt x="488" y="541"/>
                  </a:lnTo>
                  <a:lnTo>
                    <a:pt x="597" y="532"/>
                  </a:lnTo>
                  <a:lnTo>
                    <a:pt x="709" y="517"/>
                  </a:lnTo>
                  <a:lnTo>
                    <a:pt x="825" y="497"/>
                  </a:lnTo>
                  <a:lnTo>
                    <a:pt x="884" y="482"/>
                  </a:lnTo>
                  <a:lnTo>
                    <a:pt x="944" y="467"/>
                  </a:lnTo>
                  <a:lnTo>
                    <a:pt x="1006" y="446"/>
                  </a:lnTo>
                  <a:lnTo>
                    <a:pt x="1065" y="426"/>
                  </a:lnTo>
                  <a:lnTo>
                    <a:pt x="1121" y="405"/>
                  </a:lnTo>
                  <a:lnTo>
                    <a:pt x="1180" y="379"/>
                  </a:lnTo>
                  <a:lnTo>
                    <a:pt x="1236" y="349"/>
                  </a:lnTo>
                  <a:lnTo>
                    <a:pt x="1295" y="319"/>
                  </a:lnTo>
                  <a:lnTo>
                    <a:pt x="1348" y="284"/>
                  </a:lnTo>
                  <a:lnTo>
                    <a:pt x="1402" y="245"/>
                  </a:lnTo>
                  <a:lnTo>
                    <a:pt x="1399" y="228"/>
                  </a:lnTo>
                  <a:lnTo>
                    <a:pt x="1387" y="177"/>
                  </a:lnTo>
                  <a:lnTo>
                    <a:pt x="1372" y="142"/>
                  </a:lnTo>
                  <a:lnTo>
                    <a:pt x="1355" y="100"/>
                  </a:lnTo>
                  <a:lnTo>
                    <a:pt x="1334" y="52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3" name="Freeform 140"/>
            <p:cNvSpPr>
              <a:spLocks/>
            </p:cNvSpPr>
            <p:nvPr/>
          </p:nvSpPr>
          <p:spPr bwMode="auto">
            <a:xfrm>
              <a:off x="3742" y="3765"/>
              <a:ext cx="142" cy="41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1367" y="9"/>
                </a:cxn>
                <a:cxn ang="0">
                  <a:pos x="1343" y="26"/>
                </a:cxn>
                <a:cxn ang="0">
                  <a:pos x="1295" y="53"/>
                </a:cxn>
                <a:cxn ang="0">
                  <a:pos x="1227" y="88"/>
                </a:cxn>
                <a:cxn ang="0">
                  <a:pos x="1136" y="130"/>
                </a:cxn>
                <a:cxn ang="0">
                  <a:pos x="1079" y="150"/>
                </a:cxn>
                <a:cxn ang="0">
                  <a:pos x="1014" y="174"/>
                </a:cxn>
                <a:cxn ang="0">
                  <a:pos x="944" y="197"/>
                </a:cxn>
                <a:cxn ang="0">
                  <a:pos x="863" y="221"/>
                </a:cxn>
                <a:cxn ang="0">
                  <a:pos x="778" y="244"/>
                </a:cxn>
                <a:cxn ang="0">
                  <a:pos x="683" y="269"/>
                </a:cxn>
                <a:cxn ang="0">
                  <a:pos x="500" y="311"/>
                </a:cxn>
                <a:cxn ang="0">
                  <a:pos x="351" y="339"/>
                </a:cxn>
                <a:cxn ang="0">
                  <a:pos x="230" y="357"/>
                </a:cxn>
                <a:cxn ang="0">
                  <a:pos x="142" y="366"/>
                </a:cxn>
                <a:cxn ang="0">
                  <a:pos x="73" y="372"/>
                </a:cxn>
                <a:cxn ang="0">
                  <a:pos x="29" y="372"/>
                </a:cxn>
                <a:cxn ang="0">
                  <a:pos x="0" y="372"/>
                </a:cxn>
                <a:cxn ang="0">
                  <a:pos x="12" y="376"/>
                </a:cxn>
                <a:cxn ang="0">
                  <a:pos x="53" y="384"/>
                </a:cxn>
                <a:cxn ang="0">
                  <a:pos x="118" y="395"/>
                </a:cxn>
                <a:cxn ang="0">
                  <a:pos x="207" y="404"/>
                </a:cxn>
                <a:cxn ang="0">
                  <a:pos x="260" y="408"/>
                </a:cxn>
                <a:cxn ang="0">
                  <a:pos x="319" y="408"/>
                </a:cxn>
                <a:cxn ang="0">
                  <a:pos x="384" y="408"/>
                </a:cxn>
                <a:cxn ang="0">
                  <a:pos x="455" y="408"/>
                </a:cxn>
                <a:cxn ang="0">
                  <a:pos x="530" y="402"/>
                </a:cxn>
                <a:cxn ang="0">
                  <a:pos x="609" y="393"/>
                </a:cxn>
                <a:cxn ang="0">
                  <a:pos x="695" y="381"/>
                </a:cxn>
                <a:cxn ang="0">
                  <a:pos x="784" y="366"/>
                </a:cxn>
                <a:cxn ang="0">
                  <a:pos x="872" y="346"/>
                </a:cxn>
                <a:cxn ang="0">
                  <a:pos x="953" y="328"/>
                </a:cxn>
                <a:cxn ang="0">
                  <a:pos x="1023" y="307"/>
                </a:cxn>
                <a:cxn ang="0">
                  <a:pos x="1088" y="283"/>
                </a:cxn>
                <a:cxn ang="0">
                  <a:pos x="1148" y="262"/>
                </a:cxn>
                <a:cxn ang="0">
                  <a:pos x="1198" y="242"/>
                </a:cxn>
                <a:cxn ang="0">
                  <a:pos x="1245" y="221"/>
                </a:cxn>
                <a:cxn ang="0">
                  <a:pos x="1283" y="200"/>
                </a:cxn>
                <a:cxn ang="0">
                  <a:pos x="1346" y="165"/>
                </a:cxn>
                <a:cxn ang="0">
                  <a:pos x="1387" y="135"/>
                </a:cxn>
                <a:cxn ang="0">
                  <a:pos x="1411" y="114"/>
                </a:cxn>
                <a:cxn ang="0">
                  <a:pos x="1417" y="109"/>
                </a:cxn>
                <a:cxn ang="0">
                  <a:pos x="1417" y="100"/>
                </a:cxn>
                <a:cxn ang="0">
                  <a:pos x="1414" y="79"/>
                </a:cxn>
                <a:cxn ang="0">
                  <a:pos x="1408" y="65"/>
                </a:cxn>
                <a:cxn ang="0">
                  <a:pos x="1402" y="47"/>
                </a:cxn>
                <a:cxn ang="0">
                  <a:pos x="1390" y="23"/>
                </a:cxn>
                <a:cxn ang="0">
                  <a:pos x="1376" y="0"/>
                </a:cxn>
              </a:cxnLst>
              <a:rect l="0" t="0" r="r" b="b"/>
              <a:pathLst>
                <a:path w="1417" h="408">
                  <a:moveTo>
                    <a:pt x="1376" y="0"/>
                  </a:moveTo>
                  <a:lnTo>
                    <a:pt x="1367" y="9"/>
                  </a:lnTo>
                  <a:lnTo>
                    <a:pt x="1343" y="26"/>
                  </a:lnTo>
                  <a:lnTo>
                    <a:pt x="1295" y="53"/>
                  </a:lnTo>
                  <a:lnTo>
                    <a:pt x="1227" y="88"/>
                  </a:lnTo>
                  <a:lnTo>
                    <a:pt x="1136" y="130"/>
                  </a:lnTo>
                  <a:lnTo>
                    <a:pt x="1079" y="150"/>
                  </a:lnTo>
                  <a:lnTo>
                    <a:pt x="1014" y="174"/>
                  </a:lnTo>
                  <a:lnTo>
                    <a:pt x="944" y="197"/>
                  </a:lnTo>
                  <a:lnTo>
                    <a:pt x="863" y="221"/>
                  </a:lnTo>
                  <a:lnTo>
                    <a:pt x="778" y="244"/>
                  </a:lnTo>
                  <a:lnTo>
                    <a:pt x="683" y="269"/>
                  </a:lnTo>
                  <a:lnTo>
                    <a:pt x="500" y="311"/>
                  </a:lnTo>
                  <a:lnTo>
                    <a:pt x="351" y="339"/>
                  </a:lnTo>
                  <a:lnTo>
                    <a:pt x="230" y="357"/>
                  </a:lnTo>
                  <a:lnTo>
                    <a:pt x="142" y="366"/>
                  </a:lnTo>
                  <a:lnTo>
                    <a:pt x="73" y="372"/>
                  </a:lnTo>
                  <a:lnTo>
                    <a:pt x="29" y="372"/>
                  </a:lnTo>
                  <a:lnTo>
                    <a:pt x="0" y="372"/>
                  </a:lnTo>
                  <a:lnTo>
                    <a:pt x="12" y="376"/>
                  </a:lnTo>
                  <a:lnTo>
                    <a:pt x="53" y="384"/>
                  </a:lnTo>
                  <a:lnTo>
                    <a:pt x="118" y="395"/>
                  </a:lnTo>
                  <a:lnTo>
                    <a:pt x="207" y="404"/>
                  </a:lnTo>
                  <a:lnTo>
                    <a:pt x="260" y="408"/>
                  </a:lnTo>
                  <a:lnTo>
                    <a:pt x="319" y="408"/>
                  </a:lnTo>
                  <a:lnTo>
                    <a:pt x="384" y="408"/>
                  </a:lnTo>
                  <a:lnTo>
                    <a:pt x="455" y="408"/>
                  </a:lnTo>
                  <a:lnTo>
                    <a:pt x="530" y="402"/>
                  </a:lnTo>
                  <a:lnTo>
                    <a:pt x="609" y="393"/>
                  </a:lnTo>
                  <a:lnTo>
                    <a:pt x="695" y="381"/>
                  </a:lnTo>
                  <a:lnTo>
                    <a:pt x="784" y="366"/>
                  </a:lnTo>
                  <a:lnTo>
                    <a:pt x="872" y="346"/>
                  </a:lnTo>
                  <a:lnTo>
                    <a:pt x="953" y="328"/>
                  </a:lnTo>
                  <a:lnTo>
                    <a:pt x="1023" y="307"/>
                  </a:lnTo>
                  <a:lnTo>
                    <a:pt x="1088" y="283"/>
                  </a:lnTo>
                  <a:lnTo>
                    <a:pt x="1148" y="262"/>
                  </a:lnTo>
                  <a:lnTo>
                    <a:pt x="1198" y="242"/>
                  </a:lnTo>
                  <a:lnTo>
                    <a:pt x="1245" y="221"/>
                  </a:lnTo>
                  <a:lnTo>
                    <a:pt x="1283" y="200"/>
                  </a:lnTo>
                  <a:lnTo>
                    <a:pt x="1346" y="165"/>
                  </a:lnTo>
                  <a:lnTo>
                    <a:pt x="1387" y="135"/>
                  </a:lnTo>
                  <a:lnTo>
                    <a:pt x="1411" y="114"/>
                  </a:lnTo>
                  <a:lnTo>
                    <a:pt x="1417" y="109"/>
                  </a:lnTo>
                  <a:lnTo>
                    <a:pt x="1417" y="100"/>
                  </a:lnTo>
                  <a:lnTo>
                    <a:pt x="1414" y="79"/>
                  </a:lnTo>
                  <a:lnTo>
                    <a:pt x="1408" y="65"/>
                  </a:lnTo>
                  <a:lnTo>
                    <a:pt x="1402" y="47"/>
                  </a:lnTo>
                  <a:lnTo>
                    <a:pt x="1390" y="2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D0D1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4" name="Freeform 141"/>
            <p:cNvSpPr>
              <a:spLocks/>
            </p:cNvSpPr>
            <p:nvPr/>
          </p:nvSpPr>
          <p:spPr bwMode="auto">
            <a:xfrm>
              <a:off x="3556" y="3049"/>
              <a:ext cx="216" cy="56"/>
            </a:xfrm>
            <a:custGeom>
              <a:avLst/>
              <a:gdLst/>
              <a:ahLst/>
              <a:cxnLst>
                <a:cxn ang="0">
                  <a:pos x="140" y="26"/>
                </a:cxn>
                <a:cxn ang="0">
                  <a:pos x="249" y="14"/>
                </a:cxn>
                <a:cxn ang="0">
                  <a:pos x="326" y="9"/>
                </a:cxn>
                <a:cxn ang="0">
                  <a:pos x="418" y="2"/>
                </a:cxn>
                <a:cxn ang="0">
                  <a:pos x="518" y="0"/>
                </a:cxn>
                <a:cxn ang="0">
                  <a:pos x="630" y="2"/>
                </a:cxn>
                <a:cxn ang="0">
                  <a:pos x="749" y="9"/>
                </a:cxn>
                <a:cxn ang="0">
                  <a:pos x="876" y="20"/>
                </a:cxn>
                <a:cxn ang="0">
                  <a:pos x="1009" y="35"/>
                </a:cxn>
                <a:cxn ang="0">
                  <a:pos x="1148" y="61"/>
                </a:cxn>
                <a:cxn ang="0">
                  <a:pos x="1220" y="77"/>
                </a:cxn>
                <a:cxn ang="0">
                  <a:pos x="1290" y="95"/>
                </a:cxn>
                <a:cxn ang="0">
                  <a:pos x="1364" y="112"/>
                </a:cxn>
                <a:cxn ang="0">
                  <a:pos x="1436" y="133"/>
                </a:cxn>
                <a:cxn ang="0">
                  <a:pos x="1509" y="160"/>
                </a:cxn>
                <a:cxn ang="0">
                  <a:pos x="1583" y="186"/>
                </a:cxn>
                <a:cxn ang="0">
                  <a:pos x="1655" y="216"/>
                </a:cxn>
                <a:cxn ang="0">
                  <a:pos x="1729" y="248"/>
                </a:cxn>
                <a:cxn ang="0">
                  <a:pos x="1802" y="283"/>
                </a:cxn>
                <a:cxn ang="0">
                  <a:pos x="1873" y="322"/>
                </a:cxn>
                <a:cxn ang="0">
                  <a:pos x="1945" y="363"/>
                </a:cxn>
                <a:cxn ang="0">
                  <a:pos x="2015" y="407"/>
                </a:cxn>
                <a:cxn ang="0">
                  <a:pos x="2057" y="437"/>
                </a:cxn>
                <a:cxn ang="0">
                  <a:pos x="2092" y="467"/>
                </a:cxn>
                <a:cxn ang="0">
                  <a:pos x="2122" y="491"/>
                </a:cxn>
                <a:cxn ang="0">
                  <a:pos x="2140" y="514"/>
                </a:cxn>
                <a:cxn ang="0">
                  <a:pos x="2152" y="532"/>
                </a:cxn>
                <a:cxn ang="0">
                  <a:pos x="2154" y="541"/>
                </a:cxn>
                <a:cxn ang="0">
                  <a:pos x="2154" y="546"/>
                </a:cxn>
                <a:cxn ang="0">
                  <a:pos x="2152" y="553"/>
                </a:cxn>
                <a:cxn ang="0">
                  <a:pos x="2148" y="556"/>
                </a:cxn>
                <a:cxn ang="0">
                  <a:pos x="2143" y="558"/>
                </a:cxn>
                <a:cxn ang="0">
                  <a:pos x="2134" y="562"/>
                </a:cxn>
                <a:cxn ang="0">
                  <a:pos x="2110" y="562"/>
                </a:cxn>
                <a:cxn ang="0">
                  <a:pos x="2075" y="553"/>
                </a:cxn>
                <a:cxn ang="0">
                  <a:pos x="2033" y="541"/>
                </a:cxn>
                <a:cxn ang="0">
                  <a:pos x="1980" y="523"/>
                </a:cxn>
                <a:cxn ang="0">
                  <a:pos x="1918" y="497"/>
                </a:cxn>
                <a:cxn ang="0">
                  <a:pos x="1843" y="464"/>
                </a:cxn>
                <a:cxn ang="0">
                  <a:pos x="1761" y="423"/>
                </a:cxn>
                <a:cxn ang="0">
                  <a:pos x="1669" y="372"/>
                </a:cxn>
                <a:cxn ang="0">
                  <a:pos x="1599" y="337"/>
                </a:cxn>
                <a:cxn ang="0">
                  <a:pos x="1522" y="304"/>
                </a:cxn>
                <a:cxn ang="0">
                  <a:pos x="1436" y="274"/>
                </a:cxn>
                <a:cxn ang="0">
                  <a:pos x="1346" y="248"/>
                </a:cxn>
                <a:cxn ang="0">
                  <a:pos x="1255" y="221"/>
                </a:cxn>
                <a:cxn ang="0">
                  <a:pos x="1163" y="198"/>
                </a:cxn>
                <a:cxn ang="0">
                  <a:pos x="1065" y="179"/>
                </a:cxn>
                <a:cxn ang="0">
                  <a:pos x="967" y="160"/>
                </a:cxn>
                <a:cxn ang="0">
                  <a:pos x="874" y="144"/>
                </a:cxn>
                <a:cxn ang="0">
                  <a:pos x="779" y="130"/>
                </a:cxn>
                <a:cxn ang="0">
                  <a:pos x="598" y="109"/>
                </a:cxn>
                <a:cxn ang="0">
                  <a:pos x="438" y="95"/>
                </a:cxn>
                <a:cxn ang="0">
                  <a:pos x="305" y="86"/>
                </a:cxn>
                <a:cxn ang="0">
                  <a:pos x="112" y="77"/>
                </a:cxn>
                <a:cxn ang="0">
                  <a:pos x="51" y="70"/>
                </a:cxn>
                <a:cxn ang="0">
                  <a:pos x="12" y="65"/>
                </a:cxn>
                <a:cxn ang="0">
                  <a:pos x="3" y="61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49"/>
                </a:cxn>
                <a:cxn ang="0">
                  <a:pos x="59" y="38"/>
                </a:cxn>
                <a:cxn ang="0">
                  <a:pos x="140" y="26"/>
                </a:cxn>
              </a:cxnLst>
              <a:rect l="0" t="0" r="r" b="b"/>
              <a:pathLst>
                <a:path w="2154" h="562">
                  <a:moveTo>
                    <a:pt x="140" y="26"/>
                  </a:moveTo>
                  <a:lnTo>
                    <a:pt x="249" y="14"/>
                  </a:lnTo>
                  <a:lnTo>
                    <a:pt x="326" y="9"/>
                  </a:lnTo>
                  <a:lnTo>
                    <a:pt x="418" y="2"/>
                  </a:lnTo>
                  <a:lnTo>
                    <a:pt x="518" y="0"/>
                  </a:lnTo>
                  <a:lnTo>
                    <a:pt x="630" y="2"/>
                  </a:lnTo>
                  <a:lnTo>
                    <a:pt x="749" y="9"/>
                  </a:lnTo>
                  <a:lnTo>
                    <a:pt x="876" y="20"/>
                  </a:lnTo>
                  <a:lnTo>
                    <a:pt x="1009" y="35"/>
                  </a:lnTo>
                  <a:lnTo>
                    <a:pt x="1148" y="61"/>
                  </a:lnTo>
                  <a:lnTo>
                    <a:pt x="1220" y="77"/>
                  </a:lnTo>
                  <a:lnTo>
                    <a:pt x="1290" y="95"/>
                  </a:lnTo>
                  <a:lnTo>
                    <a:pt x="1364" y="112"/>
                  </a:lnTo>
                  <a:lnTo>
                    <a:pt x="1436" y="133"/>
                  </a:lnTo>
                  <a:lnTo>
                    <a:pt x="1509" y="160"/>
                  </a:lnTo>
                  <a:lnTo>
                    <a:pt x="1583" y="186"/>
                  </a:lnTo>
                  <a:lnTo>
                    <a:pt x="1655" y="216"/>
                  </a:lnTo>
                  <a:lnTo>
                    <a:pt x="1729" y="248"/>
                  </a:lnTo>
                  <a:lnTo>
                    <a:pt x="1802" y="283"/>
                  </a:lnTo>
                  <a:lnTo>
                    <a:pt x="1873" y="322"/>
                  </a:lnTo>
                  <a:lnTo>
                    <a:pt x="1945" y="363"/>
                  </a:lnTo>
                  <a:lnTo>
                    <a:pt x="2015" y="407"/>
                  </a:lnTo>
                  <a:lnTo>
                    <a:pt x="2057" y="437"/>
                  </a:lnTo>
                  <a:lnTo>
                    <a:pt x="2092" y="467"/>
                  </a:lnTo>
                  <a:lnTo>
                    <a:pt x="2122" y="491"/>
                  </a:lnTo>
                  <a:lnTo>
                    <a:pt x="2140" y="514"/>
                  </a:lnTo>
                  <a:lnTo>
                    <a:pt x="2152" y="532"/>
                  </a:lnTo>
                  <a:lnTo>
                    <a:pt x="2154" y="541"/>
                  </a:lnTo>
                  <a:lnTo>
                    <a:pt x="2154" y="546"/>
                  </a:lnTo>
                  <a:lnTo>
                    <a:pt x="2152" y="553"/>
                  </a:lnTo>
                  <a:lnTo>
                    <a:pt x="2148" y="556"/>
                  </a:lnTo>
                  <a:lnTo>
                    <a:pt x="2143" y="558"/>
                  </a:lnTo>
                  <a:lnTo>
                    <a:pt x="2134" y="562"/>
                  </a:lnTo>
                  <a:lnTo>
                    <a:pt x="2110" y="562"/>
                  </a:lnTo>
                  <a:lnTo>
                    <a:pt x="2075" y="553"/>
                  </a:lnTo>
                  <a:lnTo>
                    <a:pt x="2033" y="541"/>
                  </a:lnTo>
                  <a:lnTo>
                    <a:pt x="1980" y="523"/>
                  </a:lnTo>
                  <a:lnTo>
                    <a:pt x="1918" y="497"/>
                  </a:lnTo>
                  <a:lnTo>
                    <a:pt x="1843" y="464"/>
                  </a:lnTo>
                  <a:lnTo>
                    <a:pt x="1761" y="423"/>
                  </a:lnTo>
                  <a:lnTo>
                    <a:pt x="1669" y="372"/>
                  </a:lnTo>
                  <a:lnTo>
                    <a:pt x="1599" y="337"/>
                  </a:lnTo>
                  <a:lnTo>
                    <a:pt x="1522" y="304"/>
                  </a:lnTo>
                  <a:lnTo>
                    <a:pt x="1436" y="274"/>
                  </a:lnTo>
                  <a:lnTo>
                    <a:pt x="1346" y="248"/>
                  </a:lnTo>
                  <a:lnTo>
                    <a:pt x="1255" y="221"/>
                  </a:lnTo>
                  <a:lnTo>
                    <a:pt x="1163" y="198"/>
                  </a:lnTo>
                  <a:lnTo>
                    <a:pt x="1065" y="179"/>
                  </a:lnTo>
                  <a:lnTo>
                    <a:pt x="967" y="160"/>
                  </a:lnTo>
                  <a:lnTo>
                    <a:pt x="874" y="144"/>
                  </a:lnTo>
                  <a:lnTo>
                    <a:pt x="779" y="130"/>
                  </a:lnTo>
                  <a:lnTo>
                    <a:pt x="598" y="109"/>
                  </a:lnTo>
                  <a:lnTo>
                    <a:pt x="438" y="95"/>
                  </a:lnTo>
                  <a:lnTo>
                    <a:pt x="305" y="86"/>
                  </a:lnTo>
                  <a:lnTo>
                    <a:pt x="112" y="77"/>
                  </a:lnTo>
                  <a:lnTo>
                    <a:pt x="51" y="70"/>
                  </a:lnTo>
                  <a:lnTo>
                    <a:pt x="12" y="65"/>
                  </a:lnTo>
                  <a:lnTo>
                    <a:pt x="3" y="61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49"/>
                  </a:lnTo>
                  <a:lnTo>
                    <a:pt x="59" y="38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5" name="Freeform 142"/>
            <p:cNvSpPr>
              <a:spLocks/>
            </p:cNvSpPr>
            <p:nvPr/>
          </p:nvSpPr>
          <p:spPr bwMode="auto">
            <a:xfrm>
              <a:off x="3838" y="3155"/>
              <a:ext cx="36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4"/>
                </a:cxn>
                <a:cxn ang="0">
                  <a:pos x="30" y="89"/>
                </a:cxn>
                <a:cxn ang="0">
                  <a:pos x="56" y="184"/>
                </a:cxn>
                <a:cxn ang="0">
                  <a:pos x="68" y="240"/>
                </a:cxn>
                <a:cxn ang="0">
                  <a:pos x="80" y="300"/>
                </a:cxn>
                <a:cxn ang="0">
                  <a:pos x="89" y="365"/>
                </a:cxn>
                <a:cxn ang="0">
                  <a:pos x="98" y="427"/>
                </a:cxn>
                <a:cxn ang="0">
                  <a:pos x="101" y="492"/>
                </a:cxn>
                <a:cxn ang="0">
                  <a:pos x="98" y="557"/>
                </a:cxn>
                <a:cxn ang="0">
                  <a:pos x="89" y="619"/>
                </a:cxn>
                <a:cxn ang="0">
                  <a:pos x="83" y="649"/>
                </a:cxn>
                <a:cxn ang="0">
                  <a:pos x="77" y="676"/>
                </a:cxn>
                <a:cxn ang="0">
                  <a:pos x="65" y="705"/>
                </a:cxn>
                <a:cxn ang="0">
                  <a:pos x="54" y="732"/>
                </a:cxn>
                <a:cxn ang="0">
                  <a:pos x="42" y="755"/>
                </a:cxn>
                <a:cxn ang="0">
                  <a:pos x="26" y="779"/>
                </a:cxn>
                <a:cxn ang="0">
                  <a:pos x="65" y="885"/>
                </a:cxn>
                <a:cxn ang="0">
                  <a:pos x="107" y="1004"/>
                </a:cxn>
                <a:cxn ang="0">
                  <a:pos x="151" y="1152"/>
                </a:cxn>
                <a:cxn ang="0">
                  <a:pos x="202" y="1311"/>
                </a:cxn>
                <a:cxn ang="0">
                  <a:pos x="222" y="1397"/>
                </a:cxn>
                <a:cxn ang="0">
                  <a:pos x="243" y="1480"/>
                </a:cxn>
                <a:cxn ang="0">
                  <a:pos x="261" y="1560"/>
                </a:cxn>
                <a:cxn ang="0">
                  <a:pos x="272" y="1640"/>
                </a:cxn>
                <a:cxn ang="0">
                  <a:pos x="284" y="1714"/>
                </a:cxn>
                <a:cxn ang="0">
                  <a:pos x="287" y="1782"/>
                </a:cxn>
                <a:cxn ang="0">
                  <a:pos x="298" y="1743"/>
                </a:cxn>
                <a:cxn ang="0">
                  <a:pos x="311" y="1699"/>
                </a:cxn>
                <a:cxn ang="0">
                  <a:pos x="326" y="1634"/>
                </a:cxn>
                <a:cxn ang="0">
                  <a:pos x="337" y="1557"/>
                </a:cxn>
                <a:cxn ang="0">
                  <a:pos x="349" y="1466"/>
                </a:cxn>
                <a:cxn ang="0">
                  <a:pos x="358" y="1359"/>
                </a:cxn>
                <a:cxn ang="0">
                  <a:pos x="361" y="1241"/>
                </a:cxn>
                <a:cxn ang="0">
                  <a:pos x="358" y="1178"/>
                </a:cxn>
                <a:cxn ang="0">
                  <a:pos x="356" y="1113"/>
                </a:cxn>
                <a:cxn ang="0">
                  <a:pos x="352" y="1045"/>
                </a:cxn>
                <a:cxn ang="0">
                  <a:pos x="344" y="974"/>
                </a:cxn>
                <a:cxn ang="0">
                  <a:pos x="335" y="904"/>
                </a:cxn>
                <a:cxn ang="0">
                  <a:pos x="323" y="829"/>
                </a:cxn>
                <a:cxn ang="0">
                  <a:pos x="308" y="753"/>
                </a:cxn>
                <a:cxn ang="0">
                  <a:pos x="287" y="672"/>
                </a:cxn>
                <a:cxn ang="0">
                  <a:pos x="267" y="593"/>
                </a:cxn>
                <a:cxn ang="0">
                  <a:pos x="240" y="513"/>
                </a:cxn>
                <a:cxn ang="0">
                  <a:pos x="214" y="430"/>
                </a:cxn>
                <a:cxn ang="0">
                  <a:pos x="177" y="347"/>
                </a:cxn>
                <a:cxn ang="0">
                  <a:pos x="142" y="261"/>
                </a:cxn>
                <a:cxn ang="0">
                  <a:pos x="101" y="175"/>
                </a:cxn>
                <a:cxn ang="0">
                  <a:pos x="54" y="89"/>
                </a:cxn>
                <a:cxn ang="0">
                  <a:pos x="0" y="0"/>
                </a:cxn>
              </a:cxnLst>
              <a:rect l="0" t="0" r="r" b="b"/>
              <a:pathLst>
                <a:path w="361" h="1782">
                  <a:moveTo>
                    <a:pt x="0" y="0"/>
                  </a:moveTo>
                  <a:lnTo>
                    <a:pt x="9" y="24"/>
                  </a:lnTo>
                  <a:lnTo>
                    <a:pt x="30" y="89"/>
                  </a:lnTo>
                  <a:lnTo>
                    <a:pt x="56" y="184"/>
                  </a:lnTo>
                  <a:lnTo>
                    <a:pt x="68" y="240"/>
                  </a:lnTo>
                  <a:lnTo>
                    <a:pt x="80" y="300"/>
                  </a:lnTo>
                  <a:lnTo>
                    <a:pt x="89" y="365"/>
                  </a:lnTo>
                  <a:lnTo>
                    <a:pt x="98" y="427"/>
                  </a:lnTo>
                  <a:lnTo>
                    <a:pt x="101" y="492"/>
                  </a:lnTo>
                  <a:lnTo>
                    <a:pt x="98" y="557"/>
                  </a:lnTo>
                  <a:lnTo>
                    <a:pt x="89" y="619"/>
                  </a:lnTo>
                  <a:lnTo>
                    <a:pt x="83" y="649"/>
                  </a:lnTo>
                  <a:lnTo>
                    <a:pt x="77" y="676"/>
                  </a:lnTo>
                  <a:lnTo>
                    <a:pt x="65" y="705"/>
                  </a:lnTo>
                  <a:lnTo>
                    <a:pt x="54" y="732"/>
                  </a:lnTo>
                  <a:lnTo>
                    <a:pt x="42" y="755"/>
                  </a:lnTo>
                  <a:lnTo>
                    <a:pt x="26" y="779"/>
                  </a:lnTo>
                  <a:lnTo>
                    <a:pt x="65" y="885"/>
                  </a:lnTo>
                  <a:lnTo>
                    <a:pt x="107" y="1004"/>
                  </a:lnTo>
                  <a:lnTo>
                    <a:pt x="151" y="1152"/>
                  </a:lnTo>
                  <a:lnTo>
                    <a:pt x="202" y="1311"/>
                  </a:lnTo>
                  <a:lnTo>
                    <a:pt x="222" y="1397"/>
                  </a:lnTo>
                  <a:lnTo>
                    <a:pt x="243" y="1480"/>
                  </a:lnTo>
                  <a:lnTo>
                    <a:pt x="261" y="1560"/>
                  </a:lnTo>
                  <a:lnTo>
                    <a:pt x="272" y="1640"/>
                  </a:lnTo>
                  <a:lnTo>
                    <a:pt x="284" y="1714"/>
                  </a:lnTo>
                  <a:lnTo>
                    <a:pt x="287" y="1782"/>
                  </a:lnTo>
                  <a:lnTo>
                    <a:pt x="298" y="1743"/>
                  </a:lnTo>
                  <a:lnTo>
                    <a:pt x="311" y="1699"/>
                  </a:lnTo>
                  <a:lnTo>
                    <a:pt x="326" y="1634"/>
                  </a:lnTo>
                  <a:lnTo>
                    <a:pt x="337" y="1557"/>
                  </a:lnTo>
                  <a:lnTo>
                    <a:pt x="349" y="1466"/>
                  </a:lnTo>
                  <a:lnTo>
                    <a:pt x="358" y="1359"/>
                  </a:lnTo>
                  <a:lnTo>
                    <a:pt x="361" y="1241"/>
                  </a:lnTo>
                  <a:lnTo>
                    <a:pt x="358" y="1178"/>
                  </a:lnTo>
                  <a:lnTo>
                    <a:pt x="356" y="1113"/>
                  </a:lnTo>
                  <a:lnTo>
                    <a:pt x="352" y="1045"/>
                  </a:lnTo>
                  <a:lnTo>
                    <a:pt x="344" y="974"/>
                  </a:lnTo>
                  <a:lnTo>
                    <a:pt x="335" y="904"/>
                  </a:lnTo>
                  <a:lnTo>
                    <a:pt x="323" y="829"/>
                  </a:lnTo>
                  <a:lnTo>
                    <a:pt x="308" y="753"/>
                  </a:lnTo>
                  <a:lnTo>
                    <a:pt x="287" y="672"/>
                  </a:lnTo>
                  <a:lnTo>
                    <a:pt x="267" y="593"/>
                  </a:lnTo>
                  <a:lnTo>
                    <a:pt x="240" y="513"/>
                  </a:lnTo>
                  <a:lnTo>
                    <a:pt x="214" y="430"/>
                  </a:lnTo>
                  <a:lnTo>
                    <a:pt x="177" y="347"/>
                  </a:lnTo>
                  <a:lnTo>
                    <a:pt x="142" y="261"/>
                  </a:lnTo>
                  <a:lnTo>
                    <a:pt x="101" y="175"/>
                  </a:lnTo>
                  <a:lnTo>
                    <a:pt x="54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2C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6" name="Freeform 143"/>
            <p:cNvSpPr>
              <a:spLocks/>
            </p:cNvSpPr>
            <p:nvPr/>
          </p:nvSpPr>
          <p:spPr bwMode="auto">
            <a:xfrm>
              <a:off x="3120" y="3803"/>
              <a:ext cx="39" cy="37"/>
            </a:xfrm>
            <a:custGeom>
              <a:avLst/>
              <a:gdLst/>
              <a:ahLst/>
              <a:cxnLst>
                <a:cxn ang="0">
                  <a:pos x="391" y="62"/>
                </a:cxn>
                <a:cxn ang="0">
                  <a:pos x="346" y="65"/>
                </a:cxn>
                <a:cxn ang="0">
                  <a:pos x="319" y="68"/>
                </a:cxn>
                <a:cxn ang="0">
                  <a:pos x="287" y="68"/>
                </a:cxn>
                <a:cxn ang="0">
                  <a:pos x="251" y="65"/>
                </a:cxn>
                <a:cxn ang="0">
                  <a:pos x="212" y="56"/>
                </a:cxn>
                <a:cxn ang="0">
                  <a:pos x="175" y="38"/>
                </a:cxn>
                <a:cxn ang="0">
                  <a:pos x="154" y="29"/>
                </a:cxn>
                <a:cxn ang="0">
                  <a:pos x="133" y="15"/>
                </a:cxn>
                <a:cxn ang="0">
                  <a:pos x="110" y="3"/>
                </a:cxn>
                <a:cxn ang="0">
                  <a:pos x="91" y="0"/>
                </a:cxn>
                <a:cxn ang="0">
                  <a:pos x="71" y="0"/>
                </a:cxn>
                <a:cxn ang="0">
                  <a:pos x="53" y="6"/>
                </a:cxn>
                <a:cxn ang="0">
                  <a:pos x="38" y="17"/>
                </a:cxn>
                <a:cxn ang="0">
                  <a:pos x="24" y="33"/>
                </a:cxn>
                <a:cxn ang="0">
                  <a:pos x="12" y="54"/>
                </a:cxn>
                <a:cxn ang="0">
                  <a:pos x="6" y="73"/>
                </a:cxn>
                <a:cxn ang="0">
                  <a:pos x="0" y="98"/>
                </a:cxn>
                <a:cxn ang="0">
                  <a:pos x="0" y="124"/>
                </a:cxn>
                <a:cxn ang="0">
                  <a:pos x="3" y="151"/>
                </a:cxn>
                <a:cxn ang="0">
                  <a:pos x="12" y="177"/>
                </a:cxn>
                <a:cxn ang="0">
                  <a:pos x="24" y="205"/>
                </a:cxn>
                <a:cxn ang="0">
                  <a:pos x="44" y="231"/>
                </a:cxn>
                <a:cxn ang="0">
                  <a:pos x="68" y="252"/>
                </a:cxn>
                <a:cxn ang="0">
                  <a:pos x="98" y="275"/>
                </a:cxn>
                <a:cxn ang="0">
                  <a:pos x="163" y="308"/>
                </a:cxn>
                <a:cxn ang="0">
                  <a:pos x="219" y="335"/>
                </a:cxn>
                <a:cxn ang="0">
                  <a:pos x="266" y="349"/>
                </a:cxn>
                <a:cxn ang="0">
                  <a:pos x="307" y="361"/>
                </a:cxn>
                <a:cxn ang="0">
                  <a:pos x="340" y="367"/>
                </a:cxn>
                <a:cxn ang="0">
                  <a:pos x="363" y="367"/>
                </a:cxn>
                <a:cxn ang="0">
                  <a:pos x="384" y="367"/>
                </a:cxn>
                <a:cxn ang="0">
                  <a:pos x="391" y="62"/>
                </a:cxn>
              </a:cxnLst>
              <a:rect l="0" t="0" r="r" b="b"/>
              <a:pathLst>
                <a:path w="391" h="367">
                  <a:moveTo>
                    <a:pt x="391" y="62"/>
                  </a:moveTo>
                  <a:lnTo>
                    <a:pt x="346" y="65"/>
                  </a:lnTo>
                  <a:lnTo>
                    <a:pt x="319" y="68"/>
                  </a:lnTo>
                  <a:lnTo>
                    <a:pt x="287" y="68"/>
                  </a:lnTo>
                  <a:lnTo>
                    <a:pt x="251" y="65"/>
                  </a:lnTo>
                  <a:lnTo>
                    <a:pt x="212" y="56"/>
                  </a:lnTo>
                  <a:lnTo>
                    <a:pt x="175" y="38"/>
                  </a:lnTo>
                  <a:lnTo>
                    <a:pt x="154" y="29"/>
                  </a:lnTo>
                  <a:lnTo>
                    <a:pt x="133" y="15"/>
                  </a:lnTo>
                  <a:lnTo>
                    <a:pt x="110" y="3"/>
                  </a:lnTo>
                  <a:lnTo>
                    <a:pt x="91" y="0"/>
                  </a:lnTo>
                  <a:lnTo>
                    <a:pt x="71" y="0"/>
                  </a:lnTo>
                  <a:lnTo>
                    <a:pt x="53" y="6"/>
                  </a:lnTo>
                  <a:lnTo>
                    <a:pt x="38" y="17"/>
                  </a:lnTo>
                  <a:lnTo>
                    <a:pt x="24" y="33"/>
                  </a:lnTo>
                  <a:lnTo>
                    <a:pt x="12" y="54"/>
                  </a:lnTo>
                  <a:lnTo>
                    <a:pt x="6" y="73"/>
                  </a:lnTo>
                  <a:lnTo>
                    <a:pt x="0" y="98"/>
                  </a:lnTo>
                  <a:lnTo>
                    <a:pt x="0" y="124"/>
                  </a:lnTo>
                  <a:lnTo>
                    <a:pt x="3" y="151"/>
                  </a:lnTo>
                  <a:lnTo>
                    <a:pt x="12" y="177"/>
                  </a:lnTo>
                  <a:lnTo>
                    <a:pt x="24" y="205"/>
                  </a:lnTo>
                  <a:lnTo>
                    <a:pt x="44" y="231"/>
                  </a:lnTo>
                  <a:lnTo>
                    <a:pt x="68" y="252"/>
                  </a:lnTo>
                  <a:lnTo>
                    <a:pt x="98" y="275"/>
                  </a:lnTo>
                  <a:lnTo>
                    <a:pt x="163" y="308"/>
                  </a:lnTo>
                  <a:lnTo>
                    <a:pt x="219" y="335"/>
                  </a:lnTo>
                  <a:lnTo>
                    <a:pt x="266" y="349"/>
                  </a:lnTo>
                  <a:lnTo>
                    <a:pt x="307" y="361"/>
                  </a:lnTo>
                  <a:lnTo>
                    <a:pt x="340" y="367"/>
                  </a:lnTo>
                  <a:lnTo>
                    <a:pt x="363" y="367"/>
                  </a:lnTo>
                  <a:lnTo>
                    <a:pt x="384" y="367"/>
                  </a:lnTo>
                  <a:lnTo>
                    <a:pt x="391" y="62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7" name="Freeform 144"/>
            <p:cNvSpPr>
              <a:spLocks/>
            </p:cNvSpPr>
            <p:nvPr/>
          </p:nvSpPr>
          <p:spPr bwMode="auto">
            <a:xfrm>
              <a:off x="3120" y="3810"/>
              <a:ext cx="39" cy="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24"/>
                </a:cxn>
                <a:cxn ang="0">
                  <a:pos x="24" y="47"/>
                </a:cxn>
                <a:cxn ang="0">
                  <a:pos x="33" y="77"/>
                </a:cxn>
                <a:cxn ang="0">
                  <a:pos x="51" y="107"/>
                </a:cxn>
                <a:cxn ang="0">
                  <a:pos x="59" y="121"/>
                </a:cxn>
                <a:cxn ang="0">
                  <a:pos x="71" y="137"/>
                </a:cxn>
                <a:cxn ang="0">
                  <a:pos x="82" y="148"/>
                </a:cxn>
                <a:cxn ang="0">
                  <a:pos x="98" y="156"/>
                </a:cxn>
                <a:cxn ang="0">
                  <a:pos x="112" y="166"/>
                </a:cxn>
                <a:cxn ang="0">
                  <a:pos x="130" y="172"/>
                </a:cxn>
                <a:cxn ang="0">
                  <a:pos x="195" y="186"/>
                </a:cxn>
                <a:cxn ang="0">
                  <a:pos x="249" y="189"/>
                </a:cxn>
                <a:cxn ang="0">
                  <a:pos x="293" y="189"/>
                </a:cxn>
                <a:cxn ang="0">
                  <a:pos x="328" y="184"/>
                </a:cxn>
                <a:cxn ang="0">
                  <a:pos x="352" y="177"/>
                </a:cxn>
                <a:cxn ang="0">
                  <a:pos x="370" y="169"/>
                </a:cxn>
                <a:cxn ang="0">
                  <a:pos x="384" y="160"/>
                </a:cxn>
                <a:cxn ang="0">
                  <a:pos x="384" y="299"/>
                </a:cxn>
                <a:cxn ang="0">
                  <a:pos x="358" y="296"/>
                </a:cxn>
                <a:cxn ang="0">
                  <a:pos x="328" y="293"/>
                </a:cxn>
                <a:cxn ang="0">
                  <a:pos x="290" y="284"/>
                </a:cxn>
                <a:cxn ang="0">
                  <a:pos x="249" y="275"/>
                </a:cxn>
                <a:cxn ang="0">
                  <a:pos x="198" y="258"/>
                </a:cxn>
                <a:cxn ang="0">
                  <a:pos x="147" y="234"/>
                </a:cxn>
                <a:cxn ang="0">
                  <a:pos x="98" y="207"/>
                </a:cxn>
                <a:cxn ang="0">
                  <a:pos x="74" y="189"/>
                </a:cxn>
                <a:cxn ang="0">
                  <a:pos x="56" y="175"/>
                </a:cxn>
                <a:cxn ang="0">
                  <a:pos x="42" y="160"/>
                </a:cxn>
                <a:cxn ang="0">
                  <a:pos x="26" y="142"/>
                </a:cxn>
                <a:cxn ang="0">
                  <a:pos x="17" y="128"/>
                </a:cxn>
                <a:cxn ang="0">
                  <a:pos x="12" y="112"/>
                </a:cxn>
                <a:cxn ang="0">
                  <a:pos x="6" y="100"/>
                </a:cxn>
                <a:cxn ang="0">
                  <a:pos x="3" y="86"/>
                </a:cxn>
                <a:cxn ang="0">
                  <a:pos x="0" y="59"/>
                </a:cxn>
                <a:cxn ang="0">
                  <a:pos x="3" y="35"/>
                </a:cxn>
                <a:cxn ang="0">
                  <a:pos x="12" y="0"/>
                </a:cxn>
              </a:cxnLst>
              <a:rect l="0" t="0" r="r" b="b"/>
              <a:pathLst>
                <a:path w="384" h="299">
                  <a:moveTo>
                    <a:pt x="12" y="0"/>
                  </a:moveTo>
                  <a:lnTo>
                    <a:pt x="15" y="24"/>
                  </a:lnTo>
                  <a:lnTo>
                    <a:pt x="24" y="47"/>
                  </a:lnTo>
                  <a:lnTo>
                    <a:pt x="33" y="77"/>
                  </a:lnTo>
                  <a:lnTo>
                    <a:pt x="51" y="107"/>
                  </a:lnTo>
                  <a:lnTo>
                    <a:pt x="59" y="121"/>
                  </a:lnTo>
                  <a:lnTo>
                    <a:pt x="71" y="137"/>
                  </a:lnTo>
                  <a:lnTo>
                    <a:pt x="82" y="148"/>
                  </a:lnTo>
                  <a:lnTo>
                    <a:pt x="98" y="156"/>
                  </a:lnTo>
                  <a:lnTo>
                    <a:pt x="112" y="166"/>
                  </a:lnTo>
                  <a:lnTo>
                    <a:pt x="130" y="172"/>
                  </a:lnTo>
                  <a:lnTo>
                    <a:pt x="195" y="186"/>
                  </a:lnTo>
                  <a:lnTo>
                    <a:pt x="249" y="189"/>
                  </a:lnTo>
                  <a:lnTo>
                    <a:pt x="293" y="189"/>
                  </a:lnTo>
                  <a:lnTo>
                    <a:pt x="328" y="184"/>
                  </a:lnTo>
                  <a:lnTo>
                    <a:pt x="352" y="177"/>
                  </a:lnTo>
                  <a:lnTo>
                    <a:pt x="370" y="169"/>
                  </a:lnTo>
                  <a:lnTo>
                    <a:pt x="384" y="160"/>
                  </a:lnTo>
                  <a:lnTo>
                    <a:pt x="384" y="299"/>
                  </a:lnTo>
                  <a:lnTo>
                    <a:pt x="358" y="296"/>
                  </a:lnTo>
                  <a:lnTo>
                    <a:pt x="328" y="293"/>
                  </a:lnTo>
                  <a:lnTo>
                    <a:pt x="290" y="284"/>
                  </a:lnTo>
                  <a:lnTo>
                    <a:pt x="249" y="275"/>
                  </a:lnTo>
                  <a:lnTo>
                    <a:pt x="198" y="258"/>
                  </a:lnTo>
                  <a:lnTo>
                    <a:pt x="147" y="234"/>
                  </a:lnTo>
                  <a:lnTo>
                    <a:pt x="98" y="207"/>
                  </a:lnTo>
                  <a:lnTo>
                    <a:pt x="74" y="189"/>
                  </a:lnTo>
                  <a:lnTo>
                    <a:pt x="56" y="175"/>
                  </a:lnTo>
                  <a:lnTo>
                    <a:pt x="42" y="160"/>
                  </a:lnTo>
                  <a:lnTo>
                    <a:pt x="26" y="142"/>
                  </a:lnTo>
                  <a:lnTo>
                    <a:pt x="17" y="128"/>
                  </a:lnTo>
                  <a:lnTo>
                    <a:pt x="12" y="112"/>
                  </a:lnTo>
                  <a:lnTo>
                    <a:pt x="6" y="100"/>
                  </a:lnTo>
                  <a:lnTo>
                    <a:pt x="3" y="86"/>
                  </a:lnTo>
                  <a:lnTo>
                    <a:pt x="0" y="59"/>
                  </a:lnTo>
                  <a:lnTo>
                    <a:pt x="3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8" name="Freeform 145"/>
            <p:cNvSpPr>
              <a:spLocks/>
            </p:cNvSpPr>
            <p:nvPr/>
          </p:nvSpPr>
          <p:spPr bwMode="auto">
            <a:xfrm>
              <a:off x="3615" y="3827"/>
              <a:ext cx="80" cy="103"/>
            </a:xfrm>
            <a:custGeom>
              <a:avLst/>
              <a:gdLst/>
              <a:ahLst/>
              <a:cxnLst>
                <a:cxn ang="0">
                  <a:pos x="793" y="1026"/>
                </a:cxn>
                <a:cxn ang="0">
                  <a:pos x="802" y="965"/>
                </a:cxn>
                <a:cxn ang="0">
                  <a:pos x="805" y="902"/>
                </a:cxn>
                <a:cxn ang="0">
                  <a:pos x="800" y="844"/>
                </a:cxn>
                <a:cxn ang="0">
                  <a:pos x="790" y="784"/>
                </a:cxn>
                <a:cxn ang="0">
                  <a:pos x="775" y="728"/>
                </a:cxn>
                <a:cxn ang="0">
                  <a:pos x="758" y="672"/>
                </a:cxn>
                <a:cxn ang="0">
                  <a:pos x="734" y="618"/>
                </a:cxn>
                <a:cxn ang="0">
                  <a:pos x="705" y="565"/>
                </a:cxn>
                <a:cxn ang="0">
                  <a:pos x="675" y="517"/>
                </a:cxn>
                <a:cxn ang="0">
                  <a:pos x="639" y="473"/>
                </a:cxn>
                <a:cxn ang="0">
                  <a:pos x="601" y="429"/>
                </a:cxn>
                <a:cxn ang="0">
                  <a:pos x="559" y="391"/>
                </a:cxn>
                <a:cxn ang="0">
                  <a:pos x="518" y="354"/>
                </a:cxn>
                <a:cxn ang="0">
                  <a:pos x="474" y="322"/>
                </a:cxn>
                <a:cxn ang="0">
                  <a:pos x="429" y="296"/>
                </a:cxn>
                <a:cxn ang="0">
                  <a:pos x="382" y="275"/>
                </a:cxn>
                <a:cxn ang="0">
                  <a:pos x="356" y="261"/>
                </a:cxn>
                <a:cxn ang="0">
                  <a:pos x="331" y="245"/>
                </a:cxn>
                <a:cxn ang="0">
                  <a:pos x="305" y="224"/>
                </a:cxn>
                <a:cxn ang="0">
                  <a:pos x="282" y="201"/>
                </a:cxn>
                <a:cxn ang="0">
                  <a:pos x="261" y="171"/>
                </a:cxn>
                <a:cxn ang="0">
                  <a:pos x="243" y="142"/>
                </a:cxn>
                <a:cxn ang="0">
                  <a:pos x="231" y="106"/>
                </a:cxn>
                <a:cxn ang="0">
                  <a:pos x="219" y="68"/>
                </a:cxn>
                <a:cxn ang="0">
                  <a:pos x="214" y="50"/>
                </a:cxn>
                <a:cxn ang="0">
                  <a:pos x="205" y="33"/>
                </a:cxn>
                <a:cxn ang="0">
                  <a:pos x="189" y="20"/>
                </a:cxn>
                <a:cxn ang="0">
                  <a:pos x="175" y="8"/>
                </a:cxn>
                <a:cxn ang="0">
                  <a:pos x="154" y="3"/>
                </a:cxn>
                <a:cxn ang="0">
                  <a:pos x="133" y="0"/>
                </a:cxn>
                <a:cxn ang="0">
                  <a:pos x="112" y="0"/>
                </a:cxn>
                <a:cxn ang="0">
                  <a:pos x="92" y="3"/>
                </a:cxn>
                <a:cxn ang="0">
                  <a:pos x="71" y="8"/>
                </a:cxn>
                <a:cxn ang="0">
                  <a:pos x="54" y="20"/>
                </a:cxn>
                <a:cxn ang="0">
                  <a:pos x="36" y="35"/>
                </a:cxn>
                <a:cxn ang="0">
                  <a:pos x="21" y="53"/>
                </a:cxn>
                <a:cxn ang="0">
                  <a:pos x="9" y="73"/>
                </a:cxn>
                <a:cxn ang="0">
                  <a:pos x="3" y="101"/>
                </a:cxn>
                <a:cxn ang="0">
                  <a:pos x="0" y="133"/>
                </a:cxn>
                <a:cxn ang="0">
                  <a:pos x="6" y="166"/>
                </a:cxn>
                <a:cxn ang="0">
                  <a:pos x="12" y="201"/>
                </a:cxn>
                <a:cxn ang="0">
                  <a:pos x="21" y="233"/>
                </a:cxn>
                <a:cxn ang="0">
                  <a:pos x="33" y="263"/>
                </a:cxn>
                <a:cxn ang="0">
                  <a:pos x="42" y="289"/>
                </a:cxn>
                <a:cxn ang="0">
                  <a:pos x="65" y="331"/>
                </a:cxn>
                <a:cxn ang="0">
                  <a:pos x="89" y="366"/>
                </a:cxn>
                <a:cxn ang="0">
                  <a:pos x="112" y="391"/>
                </a:cxn>
                <a:cxn ang="0">
                  <a:pos x="131" y="405"/>
                </a:cxn>
                <a:cxn ang="0">
                  <a:pos x="149" y="417"/>
                </a:cxn>
                <a:cxn ang="0">
                  <a:pos x="447" y="693"/>
                </a:cxn>
                <a:cxn ang="0">
                  <a:pos x="666" y="896"/>
                </a:cxn>
                <a:cxn ang="0">
                  <a:pos x="749" y="976"/>
                </a:cxn>
                <a:cxn ang="0">
                  <a:pos x="793" y="1026"/>
                </a:cxn>
              </a:cxnLst>
              <a:rect l="0" t="0" r="r" b="b"/>
              <a:pathLst>
                <a:path w="805" h="1026">
                  <a:moveTo>
                    <a:pt x="793" y="1026"/>
                  </a:moveTo>
                  <a:lnTo>
                    <a:pt x="802" y="965"/>
                  </a:lnTo>
                  <a:lnTo>
                    <a:pt x="805" y="902"/>
                  </a:lnTo>
                  <a:lnTo>
                    <a:pt x="800" y="844"/>
                  </a:lnTo>
                  <a:lnTo>
                    <a:pt x="790" y="784"/>
                  </a:lnTo>
                  <a:lnTo>
                    <a:pt x="775" y="728"/>
                  </a:lnTo>
                  <a:lnTo>
                    <a:pt x="758" y="672"/>
                  </a:lnTo>
                  <a:lnTo>
                    <a:pt x="734" y="618"/>
                  </a:lnTo>
                  <a:lnTo>
                    <a:pt x="705" y="565"/>
                  </a:lnTo>
                  <a:lnTo>
                    <a:pt x="675" y="517"/>
                  </a:lnTo>
                  <a:lnTo>
                    <a:pt x="639" y="473"/>
                  </a:lnTo>
                  <a:lnTo>
                    <a:pt x="601" y="429"/>
                  </a:lnTo>
                  <a:lnTo>
                    <a:pt x="559" y="391"/>
                  </a:lnTo>
                  <a:lnTo>
                    <a:pt x="518" y="354"/>
                  </a:lnTo>
                  <a:lnTo>
                    <a:pt x="474" y="322"/>
                  </a:lnTo>
                  <a:lnTo>
                    <a:pt x="429" y="296"/>
                  </a:lnTo>
                  <a:lnTo>
                    <a:pt x="382" y="275"/>
                  </a:lnTo>
                  <a:lnTo>
                    <a:pt x="356" y="261"/>
                  </a:lnTo>
                  <a:lnTo>
                    <a:pt x="331" y="245"/>
                  </a:lnTo>
                  <a:lnTo>
                    <a:pt x="305" y="224"/>
                  </a:lnTo>
                  <a:lnTo>
                    <a:pt x="282" y="201"/>
                  </a:lnTo>
                  <a:lnTo>
                    <a:pt x="261" y="171"/>
                  </a:lnTo>
                  <a:lnTo>
                    <a:pt x="243" y="142"/>
                  </a:lnTo>
                  <a:lnTo>
                    <a:pt x="231" y="106"/>
                  </a:lnTo>
                  <a:lnTo>
                    <a:pt x="219" y="68"/>
                  </a:lnTo>
                  <a:lnTo>
                    <a:pt x="214" y="50"/>
                  </a:lnTo>
                  <a:lnTo>
                    <a:pt x="205" y="33"/>
                  </a:lnTo>
                  <a:lnTo>
                    <a:pt x="189" y="20"/>
                  </a:lnTo>
                  <a:lnTo>
                    <a:pt x="175" y="8"/>
                  </a:lnTo>
                  <a:lnTo>
                    <a:pt x="154" y="3"/>
                  </a:lnTo>
                  <a:lnTo>
                    <a:pt x="133" y="0"/>
                  </a:lnTo>
                  <a:lnTo>
                    <a:pt x="112" y="0"/>
                  </a:lnTo>
                  <a:lnTo>
                    <a:pt x="92" y="3"/>
                  </a:lnTo>
                  <a:lnTo>
                    <a:pt x="71" y="8"/>
                  </a:lnTo>
                  <a:lnTo>
                    <a:pt x="54" y="20"/>
                  </a:lnTo>
                  <a:lnTo>
                    <a:pt x="36" y="35"/>
                  </a:lnTo>
                  <a:lnTo>
                    <a:pt x="21" y="53"/>
                  </a:lnTo>
                  <a:lnTo>
                    <a:pt x="9" y="73"/>
                  </a:lnTo>
                  <a:lnTo>
                    <a:pt x="3" y="101"/>
                  </a:lnTo>
                  <a:lnTo>
                    <a:pt x="0" y="133"/>
                  </a:lnTo>
                  <a:lnTo>
                    <a:pt x="6" y="166"/>
                  </a:lnTo>
                  <a:lnTo>
                    <a:pt x="12" y="201"/>
                  </a:lnTo>
                  <a:lnTo>
                    <a:pt x="21" y="233"/>
                  </a:lnTo>
                  <a:lnTo>
                    <a:pt x="33" y="263"/>
                  </a:lnTo>
                  <a:lnTo>
                    <a:pt x="42" y="289"/>
                  </a:lnTo>
                  <a:lnTo>
                    <a:pt x="65" y="331"/>
                  </a:lnTo>
                  <a:lnTo>
                    <a:pt x="89" y="366"/>
                  </a:lnTo>
                  <a:lnTo>
                    <a:pt x="112" y="391"/>
                  </a:lnTo>
                  <a:lnTo>
                    <a:pt x="131" y="405"/>
                  </a:lnTo>
                  <a:lnTo>
                    <a:pt x="149" y="417"/>
                  </a:lnTo>
                  <a:lnTo>
                    <a:pt x="447" y="693"/>
                  </a:lnTo>
                  <a:lnTo>
                    <a:pt x="666" y="896"/>
                  </a:lnTo>
                  <a:lnTo>
                    <a:pt x="749" y="976"/>
                  </a:lnTo>
                  <a:lnTo>
                    <a:pt x="793" y="102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9" name="Freeform 146"/>
            <p:cNvSpPr>
              <a:spLocks/>
            </p:cNvSpPr>
            <p:nvPr/>
          </p:nvSpPr>
          <p:spPr bwMode="auto">
            <a:xfrm>
              <a:off x="3613" y="3827"/>
              <a:ext cx="52" cy="52"/>
            </a:xfrm>
            <a:custGeom>
              <a:avLst/>
              <a:gdLst/>
              <a:ahLst/>
              <a:cxnLst>
                <a:cxn ang="0">
                  <a:pos x="522" y="520"/>
                </a:cxn>
                <a:cxn ang="0">
                  <a:pos x="506" y="488"/>
                </a:cxn>
                <a:cxn ang="0">
                  <a:pos x="492" y="455"/>
                </a:cxn>
                <a:cxn ang="0">
                  <a:pos x="468" y="414"/>
                </a:cxn>
                <a:cxn ang="0">
                  <a:pos x="441" y="372"/>
                </a:cxn>
                <a:cxn ang="0">
                  <a:pos x="409" y="332"/>
                </a:cxn>
                <a:cxn ang="0">
                  <a:pos x="391" y="316"/>
                </a:cxn>
                <a:cxn ang="0">
                  <a:pos x="373" y="302"/>
                </a:cxn>
                <a:cxn ang="0">
                  <a:pos x="352" y="290"/>
                </a:cxn>
                <a:cxn ang="0">
                  <a:pos x="334" y="281"/>
                </a:cxn>
                <a:cxn ang="0">
                  <a:pos x="255" y="251"/>
                </a:cxn>
                <a:cxn ang="0">
                  <a:pos x="216" y="237"/>
                </a:cxn>
                <a:cxn ang="0">
                  <a:pos x="183" y="221"/>
                </a:cxn>
                <a:cxn ang="0">
                  <a:pos x="151" y="204"/>
                </a:cxn>
                <a:cxn ang="0">
                  <a:pos x="125" y="183"/>
                </a:cxn>
                <a:cxn ang="0">
                  <a:pos x="107" y="163"/>
                </a:cxn>
                <a:cxn ang="0">
                  <a:pos x="99" y="151"/>
                </a:cxn>
                <a:cxn ang="0">
                  <a:pos x="92" y="136"/>
                </a:cxn>
                <a:cxn ang="0">
                  <a:pos x="90" y="125"/>
                </a:cxn>
                <a:cxn ang="0">
                  <a:pos x="86" y="109"/>
                </a:cxn>
                <a:cxn ang="0">
                  <a:pos x="86" y="97"/>
                </a:cxn>
                <a:cxn ang="0">
                  <a:pos x="90" y="86"/>
                </a:cxn>
                <a:cxn ang="0">
                  <a:pos x="101" y="62"/>
                </a:cxn>
                <a:cxn ang="0">
                  <a:pos x="113" y="41"/>
                </a:cxn>
                <a:cxn ang="0">
                  <a:pos x="127" y="26"/>
                </a:cxn>
                <a:cxn ang="0">
                  <a:pos x="143" y="12"/>
                </a:cxn>
                <a:cxn ang="0">
                  <a:pos x="155" y="3"/>
                </a:cxn>
                <a:cxn ang="0">
                  <a:pos x="139" y="0"/>
                </a:cxn>
                <a:cxn ang="0">
                  <a:pos x="125" y="3"/>
                </a:cxn>
                <a:cxn ang="0">
                  <a:pos x="104" y="9"/>
                </a:cxn>
                <a:cxn ang="0">
                  <a:pos x="80" y="18"/>
                </a:cxn>
                <a:cxn ang="0">
                  <a:pos x="57" y="35"/>
                </a:cxn>
                <a:cxn ang="0">
                  <a:pos x="45" y="47"/>
                </a:cxn>
                <a:cxn ang="0">
                  <a:pos x="34" y="62"/>
                </a:cxn>
                <a:cxn ang="0">
                  <a:pos x="21" y="79"/>
                </a:cxn>
                <a:cxn ang="0">
                  <a:pos x="13" y="100"/>
                </a:cxn>
                <a:cxn ang="0">
                  <a:pos x="4" y="125"/>
                </a:cxn>
                <a:cxn ang="0">
                  <a:pos x="0" y="144"/>
                </a:cxn>
                <a:cxn ang="0">
                  <a:pos x="0" y="169"/>
                </a:cxn>
                <a:cxn ang="0">
                  <a:pos x="4" y="195"/>
                </a:cxn>
                <a:cxn ang="0">
                  <a:pos x="13" y="219"/>
                </a:cxn>
                <a:cxn ang="0">
                  <a:pos x="21" y="242"/>
                </a:cxn>
                <a:cxn ang="0">
                  <a:pos x="34" y="267"/>
                </a:cxn>
                <a:cxn ang="0">
                  <a:pos x="48" y="290"/>
                </a:cxn>
                <a:cxn ang="0">
                  <a:pos x="78" y="332"/>
                </a:cxn>
                <a:cxn ang="0">
                  <a:pos x="110" y="370"/>
                </a:cxn>
                <a:cxn ang="0">
                  <a:pos x="139" y="402"/>
                </a:cxn>
                <a:cxn ang="0">
                  <a:pos x="164" y="423"/>
                </a:cxn>
                <a:cxn ang="0">
                  <a:pos x="175" y="432"/>
                </a:cxn>
                <a:cxn ang="0">
                  <a:pos x="195" y="441"/>
                </a:cxn>
                <a:cxn ang="0">
                  <a:pos x="243" y="458"/>
                </a:cxn>
                <a:cxn ang="0">
                  <a:pos x="299" y="474"/>
                </a:cxn>
                <a:cxn ang="0">
                  <a:pos x="364" y="488"/>
                </a:cxn>
                <a:cxn ang="0">
                  <a:pos x="474" y="511"/>
                </a:cxn>
                <a:cxn ang="0">
                  <a:pos x="522" y="520"/>
                </a:cxn>
              </a:cxnLst>
              <a:rect l="0" t="0" r="r" b="b"/>
              <a:pathLst>
                <a:path w="522" h="520">
                  <a:moveTo>
                    <a:pt x="522" y="520"/>
                  </a:moveTo>
                  <a:lnTo>
                    <a:pt x="506" y="488"/>
                  </a:lnTo>
                  <a:lnTo>
                    <a:pt x="492" y="455"/>
                  </a:lnTo>
                  <a:lnTo>
                    <a:pt x="468" y="414"/>
                  </a:lnTo>
                  <a:lnTo>
                    <a:pt x="441" y="372"/>
                  </a:lnTo>
                  <a:lnTo>
                    <a:pt x="409" y="332"/>
                  </a:lnTo>
                  <a:lnTo>
                    <a:pt x="391" y="316"/>
                  </a:lnTo>
                  <a:lnTo>
                    <a:pt x="373" y="302"/>
                  </a:lnTo>
                  <a:lnTo>
                    <a:pt x="352" y="290"/>
                  </a:lnTo>
                  <a:lnTo>
                    <a:pt x="334" y="281"/>
                  </a:lnTo>
                  <a:lnTo>
                    <a:pt x="255" y="251"/>
                  </a:lnTo>
                  <a:lnTo>
                    <a:pt x="216" y="237"/>
                  </a:lnTo>
                  <a:lnTo>
                    <a:pt x="183" y="221"/>
                  </a:lnTo>
                  <a:lnTo>
                    <a:pt x="151" y="204"/>
                  </a:lnTo>
                  <a:lnTo>
                    <a:pt x="125" y="183"/>
                  </a:lnTo>
                  <a:lnTo>
                    <a:pt x="107" y="163"/>
                  </a:lnTo>
                  <a:lnTo>
                    <a:pt x="99" y="151"/>
                  </a:lnTo>
                  <a:lnTo>
                    <a:pt x="92" y="136"/>
                  </a:lnTo>
                  <a:lnTo>
                    <a:pt x="90" y="125"/>
                  </a:lnTo>
                  <a:lnTo>
                    <a:pt x="86" y="109"/>
                  </a:lnTo>
                  <a:lnTo>
                    <a:pt x="86" y="97"/>
                  </a:lnTo>
                  <a:lnTo>
                    <a:pt x="90" y="86"/>
                  </a:lnTo>
                  <a:lnTo>
                    <a:pt x="101" y="62"/>
                  </a:lnTo>
                  <a:lnTo>
                    <a:pt x="113" y="41"/>
                  </a:lnTo>
                  <a:lnTo>
                    <a:pt x="127" y="26"/>
                  </a:lnTo>
                  <a:lnTo>
                    <a:pt x="143" y="12"/>
                  </a:lnTo>
                  <a:lnTo>
                    <a:pt x="155" y="3"/>
                  </a:lnTo>
                  <a:lnTo>
                    <a:pt x="139" y="0"/>
                  </a:lnTo>
                  <a:lnTo>
                    <a:pt x="125" y="3"/>
                  </a:lnTo>
                  <a:lnTo>
                    <a:pt x="104" y="9"/>
                  </a:lnTo>
                  <a:lnTo>
                    <a:pt x="80" y="18"/>
                  </a:lnTo>
                  <a:lnTo>
                    <a:pt x="57" y="35"/>
                  </a:lnTo>
                  <a:lnTo>
                    <a:pt x="45" y="47"/>
                  </a:lnTo>
                  <a:lnTo>
                    <a:pt x="34" y="62"/>
                  </a:lnTo>
                  <a:lnTo>
                    <a:pt x="21" y="79"/>
                  </a:lnTo>
                  <a:lnTo>
                    <a:pt x="13" y="100"/>
                  </a:lnTo>
                  <a:lnTo>
                    <a:pt x="4" y="125"/>
                  </a:lnTo>
                  <a:lnTo>
                    <a:pt x="0" y="144"/>
                  </a:lnTo>
                  <a:lnTo>
                    <a:pt x="0" y="169"/>
                  </a:lnTo>
                  <a:lnTo>
                    <a:pt x="4" y="195"/>
                  </a:lnTo>
                  <a:lnTo>
                    <a:pt x="13" y="219"/>
                  </a:lnTo>
                  <a:lnTo>
                    <a:pt x="21" y="242"/>
                  </a:lnTo>
                  <a:lnTo>
                    <a:pt x="34" y="267"/>
                  </a:lnTo>
                  <a:lnTo>
                    <a:pt x="48" y="290"/>
                  </a:lnTo>
                  <a:lnTo>
                    <a:pt x="78" y="332"/>
                  </a:lnTo>
                  <a:lnTo>
                    <a:pt x="110" y="370"/>
                  </a:lnTo>
                  <a:lnTo>
                    <a:pt x="139" y="402"/>
                  </a:lnTo>
                  <a:lnTo>
                    <a:pt x="164" y="423"/>
                  </a:lnTo>
                  <a:lnTo>
                    <a:pt x="175" y="432"/>
                  </a:lnTo>
                  <a:lnTo>
                    <a:pt x="195" y="441"/>
                  </a:lnTo>
                  <a:lnTo>
                    <a:pt x="243" y="458"/>
                  </a:lnTo>
                  <a:lnTo>
                    <a:pt x="299" y="474"/>
                  </a:lnTo>
                  <a:lnTo>
                    <a:pt x="364" y="488"/>
                  </a:lnTo>
                  <a:lnTo>
                    <a:pt x="474" y="511"/>
                  </a:lnTo>
                  <a:lnTo>
                    <a:pt x="522" y="52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0" name="Freeform 147"/>
            <p:cNvSpPr>
              <a:spLocks/>
            </p:cNvSpPr>
            <p:nvPr/>
          </p:nvSpPr>
          <p:spPr bwMode="auto">
            <a:xfrm>
              <a:off x="3109" y="3715"/>
              <a:ext cx="555" cy="347"/>
            </a:xfrm>
            <a:custGeom>
              <a:avLst/>
              <a:gdLst/>
              <a:ahLst/>
              <a:cxnLst>
                <a:cxn ang="0">
                  <a:pos x="0" y="390"/>
                </a:cxn>
                <a:cxn ang="0">
                  <a:pos x="116" y="265"/>
                </a:cxn>
                <a:cxn ang="0">
                  <a:pos x="232" y="159"/>
                </a:cxn>
                <a:cxn ang="0">
                  <a:pos x="317" y="91"/>
                </a:cxn>
                <a:cxn ang="0">
                  <a:pos x="400" y="38"/>
                </a:cxn>
                <a:cxn ang="0">
                  <a:pos x="477" y="5"/>
                </a:cxn>
                <a:cxn ang="0">
                  <a:pos x="512" y="0"/>
                </a:cxn>
                <a:cxn ang="0">
                  <a:pos x="628" y="0"/>
                </a:cxn>
                <a:cxn ang="0">
                  <a:pos x="814" y="11"/>
                </a:cxn>
                <a:cxn ang="0">
                  <a:pos x="1060" y="49"/>
                </a:cxn>
                <a:cxn ang="0">
                  <a:pos x="1199" y="79"/>
                </a:cxn>
                <a:cxn ang="0">
                  <a:pos x="1347" y="121"/>
                </a:cxn>
                <a:cxn ang="0">
                  <a:pos x="1497" y="177"/>
                </a:cxn>
                <a:cxn ang="0">
                  <a:pos x="1655" y="245"/>
                </a:cxn>
                <a:cxn ang="0">
                  <a:pos x="1806" y="330"/>
                </a:cxn>
                <a:cxn ang="0">
                  <a:pos x="1957" y="432"/>
                </a:cxn>
                <a:cxn ang="0">
                  <a:pos x="2101" y="549"/>
                </a:cxn>
                <a:cxn ang="0">
                  <a:pos x="2238" y="692"/>
                </a:cxn>
                <a:cxn ang="0">
                  <a:pos x="2365" y="855"/>
                </a:cxn>
                <a:cxn ang="0">
                  <a:pos x="2515" y="792"/>
                </a:cxn>
                <a:cxn ang="0">
                  <a:pos x="2756" y="709"/>
                </a:cxn>
                <a:cxn ang="0">
                  <a:pos x="2995" y="641"/>
                </a:cxn>
                <a:cxn ang="0">
                  <a:pos x="3172" y="600"/>
                </a:cxn>
                <a:cxn ang="0">
                  <a:pos x="3368" y="562"/>
                </a:cxn>
                <a:cxn ang="0">
                  <a:pos x="3569" y="535"/>
                </a:cxn>
                <a:cxn ang="0">
                  <a:pos x="3779" y="520"/>
                </a:cxn>
                <a:cxn ang="0">
                  <a:pos x="3995" y="517"/>
                </a:cxn>
                <a:cxn ang="0">
                  <a:pos x="4208" y="535"/>
                </a:cxn>
                <a:cxn ang="0">
                  <a:pos x="4422" y="574"/>
                </a:cxn>
                <a:cxn ang="0">
                  <a:pos x="4629" y="635"/>
                </a:cxn>
                <a:cxn ang="0">
                  <a:pos x="4729" y="677"/>
                </a:cxn>
                <a:cxn ang="0">
                  <a:pos x="4827" y="725"/>
                </a:cxn>
                <a:cxn ang="0">
                  <a:pos x="4924" y="781"/>
                </a:cxn>
                <a:cxn ang="0">
                  <a:pos x="5117" y="1385"/>
                </a:cxn>
                <a:cxn ang="0">
                  <a:pos x="5288" y="1964"/>
                </a:cxn>
                <a:cxn ang="0">
                  <a:pos x="5398" y="2375"/>
                </a:cxn>
                <a:cxn ang="0">
                  <a:pos x="5489" y="2766"/>
                </a:cxn>
                <a:cxn ang="0">
                  <a:pos x="5533" y="3023"/>
                </a:cxn>
                <a:cxn ang="0">
                  <a:pos x="5551" y="3171"/>
                </a:cxn>
                <a:cxn ang="0">
                  <a:pos x="5545" y="3237"/>
                </a:cxn>
                <a:cxn ang="0">
                  <a:pos x="5475" y="3246"/>
                </a:cxn>
                <a:cxn ang="0">
                  <a:pos x="5424" y="3260"/>
                </a:cxn>
                <a:cxn ang="0">
                  <a:pos x="5365" y="3286"/>
                </a:cxn>
                <a:cxn ang="0">
                  <a:pos x="5306" y="3328"/>
                </a:cxn>
                <a:cxn ang="0">
                  <a:pos x="5250" y="3388"/>
                </a:cxn>
                <a:cxn ang="0">
                  <a:pos x="5199" y="3467"/>
                </a:cxn>
              </a:cxnLst>
              <a:rect l="0" t="0" r="r" b="b"/>
              <a:pathLst>
                <a:path w="5557" h="3467">
                  <a:moveTo>
                    <a:pt x="193" y="659"/>
                  </a:moveTo>
                  <a:lnTo>
                    <a:pt x="0" y="390"/>
                  </a:lnTo>
                  <a:lnTo>
                    <a:pt x="56" y="330"/>
                  </a:lnTo>
                  <a:lnTo>
                    <a:pt x="116" y="265"/>
                  </a:lnTo>
                  <a:lnTo>
                    <a:pt x="190" y="195"/>
                  </a:lnTo>
                  <a:lnTo>
                    <a:pt x="232" y="159"/>
                  </a:lnTo>
                  <a:lnTo>
                    <a:pt x="276" y="124"/>
                  </a:lnTo>
                  <a:lnTo>
                    <a:pt x="317" y="91"/>
                  </a:lnTo>
                  <a:lnTo>
                    <a:pt x="358" y="61"/>
                  </a:lnTo>
                  <a:lnTo>
                    <a:pt x="400" y="38"/>
                  </a:lnTo>
                  <a:lnTo>
                    <a:pt x="442" y="17"/>
                  </a:lnTo>
                  <a:lnTo>
                    <a:pt x="477" y="5"/>
                  </a:lnTo>
                  <a:lnTo>
                    <a:pt x="495" y="2"/>
                  </a:lnTo>
                  <a:lnTo>
                    <a:pt x="512" y="0"/>
                  </a:lnTo>
                  <a:lnTo>
                    <a:pt x="565" y="0"/>
                  </a:lnTo>
                  <a:lnTo>
                    <a:pt x="628" y="0"/>
                  </a:lnTo>
                  <a:lnTo>
                    <a:pt x="711" y="2"/>
                  </a:lnTo>
                  <a:lnTo>
                    <a:pt x="814" y="11"/>
                  </a:lnTo>
                  <a:lnTo>
                    <a:pt x="930" y="26"/>
                  </a:lnTo>
                  <a:lnTo>
                    <a:pt x="1060" y="49"/>
                  </a:lnTo>
                  <a:lnTo>
                    <a:pt x="1128" y="61"/>
                  </a:lnTo>
                  <a:lnTo>
                    <a:pt x="1199" y="79"/>
                  </a:lnTo>
                  <a:lnTo>
                    <a:pt x="1273" y="100"/>
                  </a:lnTo>
                  <a:lnTo>
                    <a:pt x="1347" y="121"/>
                  </a:lnTo>
                  <a:lnTo>
                    <a:pt x="1424" y="147"/>
                  </a:lnTo>
                  <a:lnTo>
                    <a:pt x="1497" y="177"/>
                  </a:lnTo>
                  <a:lnTo>
                    <a:pt x="1575" y="209"/>
                  </a:lnTo>
                  <a:lnTo>
                    <a:pt x="1655" y="245"/>
                  </a:lnTo>
                  <a:lnTo>
                    <a:pt x="1731" y="286"/>
                  </a:lnTo>
                  <a:lnTo>
                    <a:pt x="1806" y="330"/>
                  </a:lnTo>
                  <a:lnTo>
                    <a:pt x="1882" y="378"/>
                  </a:lnTo>
                  <a:lnTo>
                    <a:pt x="1957" y="432"/>
                  </a:lnTo>
                  <a:lnTo>
                    <a:pt x="2031" y="488"/>
                  </a:lnTo>
                  <a:lnTo>
                    <a:pt x="2101" y="549"/>
                  </a:lnTo>
                  <a:lnTo>
                    <a:pt x="2173" y="618"/>
                  </a:lnTo>
                  <a:lnTo>
                    <a:pt x="2238" y="692"/>
                  </a:lnTo>
                  <a:lnTo>
                    <a:pt x="2303" y="769"/>
                  </a:lnTo>
                  <a:lnTo>
                    <a:pt x="2365" y="855"/>
                  </a:lnTo>
                  <a:lnTo>
                    <a:pt x="2433" y="825"/>
                  </a:lnTo>
                  <a:lnTo>
                    <a:pt x="2515" y="792"/>
                  </a:lnTo>
                  <a:lnTo>
                    <a:pt x="2622" y="753"/>
                  </a:lnTo>
                  <a:lnTo>
                    <a:pt x="2756" y="709"/>
                  </a:lnTo>
                  <a:lnTo>
                    <a:pt x="2909" y="662"/>
                  </a:lnTo>
                  <a:lnTo>
                    <a:pt x="2995" y="641"/>
                  </a:lnTo>
                  <a:lnTo>
                    <a:pt x="3081" y="618"/>
                  </a:lnTo>
                  <a:lnTo>
                    <a:pt x="3172" y="600"/>
                  </a:lnTo>
                  <a:lnTo>
                    <a:pt x="3267" y="579"/>
                  </a:lnTo>
                  <a:lnTo>
                    <a:pt x="3368" y="562"/>
                  </a:lnTo>
                  <a:lnTo>
                    <a:pt x="3469" y="547"/>
                  </a:lnTo>
                  <a:lnTo>
                    <a:pt x="3569" y="535"/>
                  </a:lnTo>
                  <a:lnTo>
                    <a:pt x="3672" y="526"/>
                  </a:lnTo>
                  <a:lnTo>
                    <a:pt x="3779" y="520"/>
                  </a:lnTo>
                  <a:lnTo>
                    <a:pt x="3886" y="517"/>
                  </a:lnTo>
                  <a:lnTo>
                    <a:pt x="3995" y="517"/>
                  </a:lnTo>
                  <a:lnTo>
                    <a:pt x="4102" y="526"/>
                  </a:lnTo>
                  <a:lnTo>
                    <a:pt x="4208" y="535"/>
                  </a:lnTo>
                  <a:lnTo>
                    <a:pt x="4315" y="553"/>
                  </a:lnTo>
                  <a:lnTo>
                    <a:pt x="4422" y="574"/>
                  </a:lnTo>
                  <a:lnTo>
                    <a:pt x="4525" y="603"/>
                  </a:lnTo>
                  <a:lnTo>
                    <a:pt x="4629" y="635"/>
                  </a:lnTo>
                  <a:lnTo>
                    <a:pt x="4678" y="656"/>
                  </a:lnTo>
                  <a:lnTo>
                    <a:pt x="4729" y="677"/>
                  </a:lnTo>
                  <a:lnTo>
                    <a:pt x="4780" y="700"/>
                  </a:lnTo>
                  <a:lnTo>
                    <a:pt x="4827" y="725"/>
                  </a:lnTo>
                  <a:lnTo>
                    <a:pt x="4877" y="751"/>
                  </a:lnTo>
                  <a:lnTo>
                    <a:pt x="4924" y="781"/>
                  </a:lnTo>
                  <a:lnTo>
                    <a:pt x="5019" y="1071"/>
                  </a:lnTo>
                  <a:lnTo>
                    <a:pt x="5117" y="1385"/>
                  </a:lnTo>
                  <a:lnTo>
                    <a:pt x="5231" y="1760"/>
                  </a:lnTo>
                  <a:lnTo>
                    <a:pt x="5288" y="1964"/>
                  </a:lnTo>
                  <a:lnTo>
                    <a:pt x="5345" y="2168"/>
                  </a:lnTo>
                  <a:lnTo>
                    <a:pt x="5398" y="2375"/>
                  </a:lnTo>
                  <a:lnTo>
                    <a:pt x="5447" y="2574"/>
                  </a:lnTo>
                  <a:lnTo>
                    <a:pt x="5489" y="2766"/>
                  </a:lnTo>
                  <a:lnTo>
                    <a:pt x="5522" y="2940"/>
                  </a:lnTo>
                  <a:lnTo>
                    <a:pt x="5533" y="3023"/>
                  </a:lnTo>
                  <a:lnTo>
                    <a:pt x="5545" y="3100"/>
                  </a:lnTo>
                  <a:lnTo>
                    <a:pt x="5551" y="3171"/>
                  </a:lnTo>
                  <a:lnTo>
                    <a:pt x="5557" y="3237"/>
                  </a:lnTo>
                  <a:lnTo>
                    <a:pt x="5545" y="3237"/>
                  </a:lnTo>
                  <a:lnTo>
                    <a:pt x="5519" y="3237"/>
                  </a:lnTo>
                  <a:lnTo>
                    <a:pt x="5475" y="3246"/>
                  </a:lnTo>
                  <a:lnTo>
                    <a:pt x="5451" y="3251"/>
                  </a:lnTo>
                  <a:lnTo>
                    <a:pt x="5424" y="3260"/>
                  </a:lnTo>
                  <a:lnTo>
                    <a:pt x="5394" y="3272"/>
                  </a:lnTo>
                  <a:lnTo>
                    <a:pt x="5365" y="3286"/>
                  </a:lnTo>
                  <a:lnTo>
                    <a:pt x="5335" y="3304"/>
                  </a:lnTo>
                  <a:lnTo>
                    <a:pt x="5306" y="3328"/>
                  </a:lnTo>
                  <a:lnTo>
                    <a:pt x="5277" y="3355"/>
                  </a:lnTo>
                  <a:lnTo>
                    <a:pt x="5250" y="3388"/>
                  </a:lnTo>
                  <a:lnTo>
                    <a:pt x="5223" y="3423"/>
                  </a:lnTo>
                  <a:lnTo>
                    <a:pt x="5199" y="3467"/>
                  </a:lnTo>
                  <a:lnTo>
                    <a:pt x="193" y="659"/>
                  </a:lnTo>
                  <a:close/>
                </a:path>
              </a:pathLst>
            </a:custGeom>
            <a:solidFill>
              <a:srgbClr val="F3F3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1" name="Freeform 148"/>
            <p:cNvSpPr>
              <a:spLocks/>
            </p:cNvSpPr>
            <p:nvPr/>
          </p:nvSpPr>
          <p:spPr bwMode="auto">
            <a:xfrm>
              <a:off x="3264" y="3753"/>
              <a:ext cx="172" cy="103"/>
            </a:xfrm>
            <a:custGeom>
              <a:avLst/>
              <a:gdLst/>
              <a:ahLst/>
              <a:cxnLst>
                <a:cxn ang="0">
                  <a:pos x="636" y="254"/>
                </a:cxn>
                <a:cxn ang="0">
                  <a:pos x="763" y="393"/>
                </a:cxn>
                <a:cxn ang="0">
                  <a:pos x="811" y="474"/>
                </a:cxn>
                <a:cxn ang="0">
                  <a:pos x="1288" y="302"/>
                </a:cxn>
                <a:cxn ang="0">
                  <a:pos x="1504" y="242"/>
                </a:cxn>
                <a:cxn ang="0">
                  <a:pos x="1515" y="246"/>
                </a:cxn>
                <a:cxn ang="0">
                  <a:pos x="1385" y="311"/>
                </a:cxn>
                <a:cxn ang="0">
                  <a:pos x="1288" y="363"/>
                </a:cxn>
                <a:cxn ang="0">
                  <a:pos x="1307" y="367"/>
                </a:cxn>
                <a:cxn ang="0">
                  <a:pos x="1491" y="328"/>
                </a:cxn>
                <a:cxn ang="0">
                  <a:pos x="1539" y="332"/>
                </a:cxn>
                <a:cxn ang="0">
                  <a:pos x="1530" y="355"/>
                </a:cxn>
                <a:cxn ang="0">
                  <a:pos x="1467" y="402"/>
                </a:cxn>
                <a:cxn ang="0">
                  <a:pos x="1332" y="470"/>
                </a:cxn>
                <a:cxn ang="0">
                  <a:pos x="1272" y="509"/>
                </a:cxn>
                <a:cxn ang="0">
                  <a:pos x="1284" y="518"/>
                </a:cxn>
                <a:cxn ang="0">
                  <a:pos x="1379" y="521"/>
                </a:cxn>
                <a:cxn ang="0">
                  <a:pos x="1491" y="500"/>
                </a:cxn>
                <a:cxn ang="0">
                  <a:pos x="1669" y="453"/>
                </a:cxn>
                <a:cxn ang="0">
                  <a:pos x="1713" y="453"/>
                </a:cxn>
                <a:cxn ang="0">
                  <a:pos x="1713" y="491"/>
                </a:cxn>
                <a:cxn ang="0">
                  <a:pos x="1681" y="527"/>
                </a:cxn>
                <a:cxn ang="0">
                  <a:pos x="1553" y="598"/>
                </a:cxn>
                <a:cxn ang="0">
                  <a:pos x="1240" y="737"/>
                </a:cxn>
                <a:cxn ang="0">
                  <a:pos x="923" y="876"/>
                </a:cxn>
                <a:cxn ang="0">
                  <a:pos x="790" y="953"/>
                </a:cxn>
                <a:cxn ang="0">
                  <a:pos x="758" y="992"/>
                </a:cxn>
                <a:cxn ang="0">
                  <a:pos x="740" y="1021"/>
                </a:cxn>
                <a:cxn ang="0">
                  <a:pos x="710" y="1030"/>
                </a:cxn>
                <a:cxn ang="0">
                  <a:pos x="636" y="1015"/>
                </a:cxn>
                <a:cxn ang="0">
                  <a:pos x="544" y="958"/>
                </a:cxn>
                <a:cxn ang="0">
                  <a:pos x="456" y="876"/>
                </a:cxn>
                <a:cxn ang="0">
                  <a:pos x="379" y="784"/>
                </a:cxn>
                <a:cxn ang="0">
                  <a:pos x="284" y="637"/>
                </a:cxn>
                <a:cxn ang="0">
                  <a:pos x="163" y="474"/>
                </a:cxn>
                <a:cxn ang="0">
                  <a:pos x="42" y="355"/>
                </a:cxn>
                <a:cxn ang="0">
                  <a:pos x="3" y="316"/>
                </a:cxn>
                <a:cxn ang="0">
                  <a:pos x="6" y="290"/>
                </a:cxn>
                <a:cxn ang="0">
                  <a:pos x="42" y="281"/>
                </a:cxn>
                <a:cxn ang="0">
                  <a:pos x="166" y="302"/>
                </a:cxn>
                <a:cxn ang="0">
                  <a:pos x="284" y="340"/>
                </a:cxn>
                <a:cxn ang="0">
                  <a:pos x="305" y="332"/>
                </a:cxn>
                <a:cxn ang="0">
                  <a:pos x="249" y="260"/>
                </a:cxn>
                <a:cxn ang="0">
                  <a:pos x="198" y="193"/>
                </a:cxn>
                <a:cxn ang="0">
                  <a:pos x="196" y="154"/>
                </a:cxn>
                <a:cxn ang="0">
                  <a:pos x="216" y="136"/>
                </a:cxn>
                <a:cxn ang="0">
                  <a:pos x="261" y="147"/>
                </a:cxn>
                <a:cxn ang="0">
                  <a:pos x="414" y="251"/>
                </a:cxn>
                <a:cxn ang="0">
                  <a:pos x="459" y="275"/>
                </a:cxn>
                <a:cxn ang="0">
                  <a:pos x="352" y="154"/>
                </a:cxn>
                <a:cxn ang="0">
                  <a:pos x="266" y="68"/>
                </a:cxn>
                <a:cxn ang="0">
                  <a:pos x="257" y="30"/>
                </a:cxn>
                <a:cxn ang="0">
                  <a:pos x="272" y="3"/>
                </a:cxn>
                <a:cxn ang="0">
                  <a:pos x="319" y="6"/>
                </a:cxn>
                <a:cxn ang="0">
                  <a:pos x="412" y="56"/>
                </a:cxn>
              </a:cxnLst>
              <a:rect l="0" t="0" r="r" b="b"/>
              <a:pathLst>
                <a:path w="1720" h="1030">
                  <a:moveTo>
                    <a:pt x="494" y="124"/>
                  </a:moveTo>
                  <a:lnTo>
                    <a:pt x="589" y="207"/>
                  </a:lnTo>
                  <a:lnTo>
                    <a:pt x="636" y="254"/>
                  </a:lnTo>
                  <a:lnTo>
                    <a:pt x="684" y="302"/>
                  </a:lnTo>
                  <a:lnTo>
                    <a:pt x="728" y="349"/>
                  </a:lnTo>
                  <a:lnTo>
                    <a:pt x="763" y="393"/>
                  </a:lnTo>
                  <a:lnTo>
                    <a:pt x="793" y="435"/>
                  </a:lnTo>
                  <a:lnTo>
                    <a:pt x="802" y="456"/>
                  </a:lnTo>
                  <a:lnTo>
                    <a:pt x="811" y="474"/>
                  </a:lnTo>
                  <a:lnTo>
                    <a:pt x="888" y="444"/>
                  </a:lnTo>
                  <a:lnTo>
                    <a:pt x="1072" y="376"/>
                  </a:lnTo>
                  <a:lnTo>
                    <a:pt x="1288" y="302"/>
                  </a:lnTo>
                  <a:lnTo>
                    <a:pt x="1381" y="272"/>
                  </a:lnTo>
                  <a:lnTo>
                    <a:pt x="1458" y="251"/>
                  </a:lnTo>
                  <a:lnTo>
                    <a:pt x="1504" y="242"/>
                  </a:lnTo>
                  <a:lnTo>
                    <a:pt x="1515" y="242"/>
                  </a:lnTo>
                  <a:lnTo>
                    <a:pt x="1518" y="242"/>
                  </a:lnTo>
                  <a:lnTo>
                    <a:pt x="1515" y="246"/>
                  </a:lnTo>
                  <a:lnTo>
                    <a:pt x="1506" y="251"/>
                  </a:lnTo>
                  <a:lnTo>
                    <a:pt x="1474" y="266"/>
                  </a:lnTo>
                  <a:lnTo>
                    <a:pt x="1385" y="311"/>
                  </a:lnTo>
                  <a:lnTo>
                    <a:pt x="1337" y="332"/>
                  </a:lnTo>
                  <a:lnTo>
                    <a:pt x="1299" y="355"/>
                  </a:lnTo>
                  <a:lnTo>
                    <a:pt x="1288" y="363"/>
                  </a:lnTo>
                  <a:lnTo>
                    <a:pt x="1288" y="367"/>
                  </a:lnTo>
                  <a:lnTo>
                    <a:pt x="1296" y="367"/>
                  </a:lnTo>
                  <a:lnTo>
                    <a:pt x="1307" y="367"/>
                  </a:lnTo>
                  <a:lnTo>
                    <a:pt x="1409" y="344"/>
                  </a:lnTo>
                  <a:lnTo>
                    <a:pt x="1465" y="332"/>
                  </a:lnTo>
                  <a:lnTo>
                    <a:pt x="1491" y="328"/>
                  </a:lnTo>
                  <a:lnTo>
                    <a:pt x="1512" y="326"/>
                  </a:lnTo>
                  <a:lnTo>
                    <a:pt x="1530" y="328"/>
                  </a:lnTo>
                  <a:lnTo>
                    <a:pt x="1539" y="332"/>
                  </a:lnTo>
                  <a:lnTo>
                    <a:pt x="1539" y="337"/>
                  </a:lnTo>
                  <a:lnTo>
                    <a:pt x="1539" y="340"/>
                  </a:lnTo>
                  <a:lnTo>
                    <a:pt x="1530" y="355"/>
                  </a:lnTo>
                  <a:lnTo>
                    <a:pt x="1515" y="370"/>
                  </a:lnTo>
                  <a:lnTo>
                    <a:pt x="1495" y="388"/>
                  </a:lnTo>
                  <a:lnTo>
                    <a:pt x="1467" y="402"/>
                  </a:lnTo>
                  <a:lnTo>
                    <a:pt x="1441" y="417"/>
                  </a:lnTo>
                  <a:lnTo>
                    <a:pt x="1385" y="447"/>
                  </a:lnTo>
                  <a:lnTo>
                    <a:pt x="1332" y="470"/>
                  </a:lnTo>
                  <a:lnTo>
                    <a:pt x="1290" y="491"/>
                  </a:lnTo>
                  <a:lnTo>
                    <a:pt x="1278" y="500"/>
                  </a:lnTo>
                  <a:lnTo>
                    <a:pt x="1272" y="509"/>
                  </a:lnTo>
                  <a:lnTo>
                    <a:pt x="1272" y="512"/>
                  </a:lnTo>
                  <a:lnTo>
                    <a:pt x="1276" y="514"/>
                  </a:lnTo>
                  <a:lnTo>
                    <a:pt x="1284" y="518"/>
                  </a:lnTo>
                  <a:lnTo>
                    <a:pt x="1307" y="521"/>
                  </a:lnTo>
                  <a:lnTo>
                    <a:pt x="1341" y="521"/>
                  </a:lnTo>
                  <a:lnTo>
                    <a:pt x="1379" y="521"/>
                  </a:lnTo>
                  <a:lnTo>
                    <a:pt x="1418" y="514"/>
                  </a:lnTo>
                  <a:lnTo>
                    <a:pt x="1456" y="509"/>
                  </a:lnTo>
                  <a:lnTo>
                    <a:pt x="1491" y="500"/>
                  </a:lnTo>
                  <a:lnTo>
                    <a:pt x="1560" y="482"/>
                  </a:lnTo>
                  <a:lnTo>
                    <a:pt x="1618" y="465"/>
                  </a:lnTo>
                  <a:lnTo>
                    <a:pt x="1669" y="453"/>
                  </a:lnTo>
                  <a:lnTo>
                    <a:pt x="1686" y="447"/>
                  </a:lnTo>
                  <a:lnTo>
                    <a:pt x="1701" y="447"/>
                  </a:lnTo>
                  <a:lnTo>
                    <a:pt x="1713" y="453"/>
                  </a:lnTo>
                  <a:lnTo>
                    <a:pt x="1720" y="458"/>
                  </a:lnTo>
                  <a:lnTo>
                    <a:pt x="1720" y="474"/>
                  </a:lnTo>
                  <a:lnTo>
                    <a:pt x="1713" y="491"/>
                  </a:lnTo>
                  <a:lnTo>
                    <a:pt x="1707" y="500"/>
                  </a:lnTo>
                  <a:lnTo>
                    <a:pt x="1699" y="512"/>
                  </a:lnTo>
                  <a:lnTo>
                    <a:pt x="1681" y="527"/>
                  </a:lnTo>
                  <a:lnTo>
                    <a:pt x="1663" y="539"/>
                  </a:lnTo>
                  <a:lnTo>
                    <a:pt x="1616" y="568"/>
                  </a:lnTo>
                  <a:lnTo>
                    <a:pt x="1553" y="598"/>
                  </a:lnTo>
                  <a:lnTo>
                    <a:pt x="1485" y="630"/>
                  </a:lnTo>
                  <a:lnTo>
                    <a:pt x="1406" y="665"/>
                  </a:lnTo>
                  <a:lnTo>
                    <a:pt x="1240" y="737"/>
                  </a:lnTo>
                  <a:lnTo>
                    <a:pt x="1072" y="808"/>
                  </a:lnTo>
                  <a:lnTo>
                    <a:pt x="991" y="844"/>
                  </a:lnTo>
                  <a:lnTo>
                    <a:pt x="923" y="876"/>
                  </a:lnTo>
                  <a:lnTo>
                    <a:pt x="861" y="909"/>
                  </a:lnTo>
                  <a:lnTo>
                    <a:pt x="811" y="938"/>
                  </a:lnTo>
                  <a:lnTo>
                    <a:pt x="790" y="953"/>
                  </a:lnTo>
                  <a:lnTo>
                    <a:pt x="775" y="967"/>
                  </a:lnTo>
                  <a:lnTo>
                    <a:pt x="763" y="979"/>
                  </a:lnTo>
                  <a:lnTo>
                    <a:pt x="758" y="992"/>
                  </a:lnTo>
                  <a:lnTo>
                    <a:pt x="751" y="1004"/>
                  </a:lnTo>
                  <a:lnTo>
                    <a:pt x="746" y="1012"/>
                  </a:lnTo>
                  <a:lnTo>
                    <a:pt x="740" y="1021"/>
                  </a:lnTo>
                  <a:lnTo>
                    <a:pt x="731" y="1023"/>
                  </a:lnTo>
                  <a:lnTo>
                    <a:pt x="722" y="1030"/>
                  </a:lnTo>
                  <a:lnTo>
                    <a:pt x="710" y="1030"/>
                  </a:lnTo>
                  <a:lnTo>
                    <a:pt x="689" y="1030"/>
                  </a:lnTo>
                  <a:lnTo>
                    <a:pt x="663" y="1027"/>
                  </a:lnTo>
                  <a:lnTo>
                    <a:pt x="636" y="1015"/>
                  </a:lnTo>
                  <a:lnTo>
                    <a:pt x="607" y="1000"/>
                  </a:lnTo>
                  <a:lnTo>
                    <a:pt x="577" y="979"/>
                  </a:lnTo>
                  <a:lnTo>
                    <a:pt x="544" y="958"/>
                  </a:lnTo>
                  <a:lnTo>
                    <a:pt x="515" y="932"/>
                  </a:lnTo>
                  <a:lnTo>
                    <a:pt x="486" y="906"/>
                  </a:lnTo>
                  <a:lnTo>
                    <a:pt x="456" y="876"/>
                  </a:lnTo>
                  <a:lnTo>
                    <a:pt x="429" y="846"/>
                  </a:lnTo>
                  <a:lnTo>
                    <a:pt x="403" y="814"/>
                  </a:lnTo>
                  <a:lnTo>
                    <a:pt x="379" y="784"/>
                  </a:lnTo>
                  <a:lnTo>
                    <a:pt x="361" y="755"/>
                  </a:lnTo>
                  <a:lnTo>
                    <a:pt x="322" y="693"/>
                  </a:lnTo>
                  <a:lnTo>
                    <a:pt x="284" y="637"/>
                  </a:lnTo>
                  <a:lnTo>
                    <a:pt x="243" y="577"/>
                  </a:lnTo>
                  <a:lnTo>
                    <a:pt x="205" y="523"/>
                  </a:lnTo>
                  <a:lnTo>
                    <a:pt x="163" y="474"/>
                  </a:lnTo>
                  <a:lnTo>
                    <a:pt x="121" y="430"/>
                  </a:lnTo>
                  <a:lnTo>
                    <a:pt x="80" y="388"/>
                  </a:lnTo>
                  <a:lnTo>
                    <a:pt x="42" y="355"/>
                  </a:lnTo>
                  <a:lnTo>
                    <a:pt x="24" y="340"/>
                  </a:lnTo>
                  <a:lnTo>
                    <a:pt x="12" y="328"/>
                  </a:lnTo>
                  <a:lnTo>
                    <a:pt x="3" y="316"/>
                  </a:lnTo>
                  <a:lnTo>
                    <a:pt x="0" y="305"/>
                  </a:lnTo>
                  <a:lnTo>
                    <a:pt x="0" y="298"/>
                  </a:lnTo>
                  <a:lnTo>
                    <a:pt x="6" y="290"/>
                  </a:lnTo>
                  <a:lnTo>
                    <a:pt x="15" y="284"/>
                  </a:lnTo>
                  <a:lnTo>
                    <a:pt x="26" y="281"/>
                  </a:lnTo>
                  <a:lnTo>
                    <a:pt x="42" y="281"/>
                  </a:lnTo>
                  <a:lnTo>
                    <a:pt x="59" y="281"/>
                  </a:lnTo>
                  <a:lnTo>
                    <a:pt x="107" y="287"/>
                  </a:lnTo>
                  <a:lnTo>
                    <a:pt x="166" y="302"/>
                  </a:lnTo>
                  <a:lnTo>
                    <a:pt x="231" y="323"/>
                  </a:lnTo>
                  <a:lnTo>
                    <a:pt x="263" y="335"/>
                  </a:lnTo>
                  <a:lnTo>
                    <a:pt x="284" y="340"/>
                  </a:lnTo>
                  <a:lnTo>
                    <a:pt x="299" y="340"/>
                  </a:lnTo>
                  <a:lnTo>
                    <a:pt x="305" y="337"/>
                  </a:lnTo>
                  <a:lnTo>
                    <a:pt x="305" y="332"/>
                  </a:lnTo>
                  <a:lnTo>
                    <a:pt x="299" y="319"/>
                  </a:lnTo>
                  <a:lnTo>
                    <a:pt x="278" y="293"/>
                  </a:lnTo>
                  <a:lnTo>
                    <a:pt x="249" y="260"/>
                  </a:lnTo>
                  <a:lnTo>
                    <a:pt x="219" y="225"/>
                  </a:lnTo>
                  <a:lnTo>
                    <a:pt x="207" y="207"/>
                  </a:lnTo>
                  <a:lnTo>
                    <a:pt x="198" y="193"/>
                  </a:lnTo>
                  <a:lnTo>
                    <a:pt x="192" y="177"/>
                  </a:lnTo>
                  <a:lnTo>
                    <a:pt x="192" y="163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7" y="139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7" y="139"/>
                  </a:lnTo>
                  <a:lnTo>
                    <a:pt x="261" y="147"/>
                  </a:lnTo>
                  <a:lnTo>
                    <a:pt x="293" y="166"/>
                  </a:lnTo>
                  <a:lnTo>
                    <a:pt x="328" y="189"/>
                  </a:lnTo>
                  <a:lnTo>
                    <a:pt x="414" y="251"/>
                  </a:lnTo>
                  <a:lnTo>
                    <a:pt x="449" y="275"/>
                  </a:lnTo>
                  <a:lnTo>
                    <a:pt x="456" y="278"/>
                  </a:lnTo>
                  <a:lnTo>
                    <a:pt x="459" y="275"/>
                  </a:lnTo>
                  <a:lnTo>
                    <a:pt x="447" y="258"/>
                  </a:lnTo>
                  <a:lnTo>
                    <a:pt x="423" y="228"/>
                  </a:lnTo>
                  <a:lnTo>
                    <a:pt x="352" y="154"/>
                  </a:lnTo>
                  <a:lnTo>
                    <a:pt x="287" y="91"/>
                  </a:lnTo>
                  <a:lnTo>
                    <a:pt x="275" y="80"/>
                  </a:lnTo>
                  <a:lnTo>
                    <a:pt x="266" y="68"/>
                  </a:lnTo>
                  <a:lnTo>
                    <a:pt x="261" y="56"/>
                  </a:lnTo>
                  <a:lnTo>
                    <a:pt x="257" y="42"/>
                  </a:lnTo>
                  <a:lnTo>
                    <a:pt x="257" y="30"/>
                  </a:lnTo>
                  <a:lnTo>
                    <a:pt x="257" y="17"/>
                  </a:lnTo>
                  <a:lnTo>
                    <a:pt x="263" y="9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302" y="0"/>
                  </a:lnTo>
                  <a:lnTo>
                    <a:pt x="319" y="6"/>
                  </a:lnTo>
                  <a:lnTo>
                    <a:pt x="347" y="17"/>
                  </a:lnTo>
                  <a:lnTo>
                    <a:pt x="375" y="33"/>
                  </a:lnTo>
                  <a:lnTo>
                    <a:pt x="412" y="56"/>
                  </a:lnTo>
                  <a:lnTo>
                    <a:pt x="449" y="86"/>
                  </a:lnTo>
                  <a:lnTo>
                    <a:pt x="494" y="124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2" name="Freeform 149"/>
            <p:cNvSpPr>
              <a:spLocks/>
            </p:cNvSpPr>
            <p:nvPr/>
          </p:nvSpPr>
          <p:spPr bwMode="auto">
            <a:xfrm>
              <a:off x="3109" y="3714"/>
              <a:ext cx="89" cy="56"/>
            </a:xfrm>
            <a:custGeom>
              <a:avLst/>
              <a:gdLst/>
              <a:ahLst/>
              <a:cxnLst>
                <a:cxn ang="0">
                  <a:pos x="471" y="13"/>
                </a:cxn>
                <a:cxn ang="0">
                  <a:pos x="527" y="4"/>
                </a:cxn>
                <a:cxn ang="0">
                  <a:pos x="630" y="4"/>
                </a:cxn>
                <a:cxn ang="0">
                  <a:pos x="790" y="15"/>
                </a:cxn>
                <a:cxn ang="0">
                  <a:pos x="862" y="27"/>
                </a:cxn>
                <a:cxn ang="0">
                  <a:pos x="891" y="39"/>
                </a:cxn>
                <a:cxn ang="0">
                  <a:pos x="894" y="45"/>
                </a:cxn>
                <a:cxn ang="0">
                  <a:pos x="874" y="53"/>
                </a:cxn>
                <a:cxn ang="0">
                  <a:pos x="806" y="69"/>
                </a:cxn>
                <a:cxn ang="0">
                  <a:pos x="681" y="78"/>
                </a:cxn>
                <a:cxn ang="0">
                  <a:pos x="577" y="80"/>
                </a:cxn>
                <a:cxn ang="0">
                  <a:pos x="548" y="90"/>
                </a:cxn>
                <a:cxn ang="0">
                  <a:pos x="548" y="99"/>
                </a:cxn>
                <a:cxn ang="0">
                  <a:pos x="577" y="113"/>
                </a:cxn>
                <a:cxn ang="0">
                  <a:pos x="660" y="125"/>
                </a:cxn>
                <a:cxn ang="0">
                  <a:pos x="772" y="127"/>
                </a:cxn>
                <a:cxn ang="0">
                  <a:pos x="841" y="139"/>
                </a:cxn>
                <a:cxn ang="0">
                  <a:pos x="850" y="148"/>
                </a:cxn>
                <a:cxn ang="0">
                  <a:pos x="844" y="155"/>
                </a:cxn>
                <a:cxn ang="0">
                  <a:pos x="781" y="166"/>
                </a:cxn>
                <a:cxn ang="0">
                  <a:pos x="590" y="169"/>
                </a:cxn>
                <a:cxn ang="0">
                  <a:pos x="432" y="175"/>
                </a:cxn>
                <a:cxn ang="0">
                  <a:pos x="412" y="181"/>
                </a:cxn>
                <a:cxn ang="0">
                  <a:pos x="418" y="190"/>
                </a:cxn>
                <a:cxn ang="0">
                  <a:pos x="512" y="211"/>
                </a:cxn>
                <a:cxn ang="0">
                  <a:pos x="681" y="229"/>
                </a:cxn>
                <a:cxn ang="0">
                  <a:pos x="734" y="237"/>
                </a:cxn>
                <a:cxn ang="0">
                  <a:pos x="749" y="246"/>
                </a:cxn>
                <a:cxn ang="0">
                  <a:pos x="741" y="255"/>
                </a:cxn>
                <a:cxn ang="0">
                  <a:pos x="707" y="269"/>
                </a:cxn>
                <a:cxn ang="0">
                  <a:pos x="663" y="273"/>
                </a:cxn>
                <a:cxn ang="0">
                  <a:pos x="586" y="269"/>
                </a:cxn>
                <a:cxn ang="0">
                  <a:pos x="486" y="261"/>
                </a:cxn>
                <a:cxn ang="0">
                  <a:pos x="421" y="261"/>
                </a:cxn>
                <a:cxn ang="0">
                  <a:pos x="388" y="269"/>
                </a:cxn>
                <a:cxn ang="0">
                  <a:pos x="370" y="285"/>
                </a:cxn>
                <a:cxn ang="0">
                  <a:pos x="374" y="294"/>
                </a:cxn>
                <a:cxn ang="0">
                  <a:pos x="391" y="302"/>
                </a:cxn>
                <a:cxn ang="0">
                  <a:pos x="468" y="311"/>
                </a:cxn>
                <a:cxn ang="0">
                  <a:pos x="595" y="323"/>
                </a:cxn>
                <a:cxn ang="0">
                  <a:pos x="637" y="329"/>
                </a:cxn>
                <a:cxn ang="0">
                  <a:pos x="649" y="341"/>
                </a:cxn>
                <a:cxn ang="0">
                  <a:pos x="637" y="355"/>
                </a:cxn>
                <a:cxn ang="0">
                  <a:pos x="548" y="391"/>
                </a:cxn>
                <a:cxn ang="0">
                  <a:pos x="317" y="462"/>
                </a:cxn>
                <a:cxn ang="0">
                  <a:pos x="184" y="510"/>
                </a:cxn>
                <a:cxn ang="0">
                  <a:pos x="142" y="536"/>
                </a:cxn>
                <a:cxn ang="0">
                  <a:pos x="119" y="566"/>
                </a:cxn>
                <a:cxn ang="0">
                  <a:pos x="84" y="501"/>
                </a:cxn>
                <a:cxn ang="0">
                  <a:pos x="45" y="447"/>
                </a:cxn>
                <a:cxn ang="0">
                  <a:pos x="0" y="403"/>
                </a:cxn>
                <a:cxn ang="0">
                  <a:pos x="86" y="302"/>
                </a:cxn>
                <a:cxn ang="0">
                  <a:pos x="216" y="172"/>
                </a:cxn>
                <a:cxn ang="0">
                  <a:pos x="293" y="110"/>
                </a:cxn>
                <a:cxn ang="0">
                  <a:pos x="374" y="57"/>
                </a:cxn>
                <a:cxn ang="0">
                  <a:pos x="456" y="15"/>
                </a:cxn>
              </a:cxnLst>
              <a:rect l="0" t="0" r="r" b="b"/>
              <a:pathLst>
                <a:path w="894" h="566">
                  <a:moveTo>
                    <a:pt x="456" y="15"/>
                  </a:moveTo>
                  <a:lnTo>
                    <a:pt x="471" y="13"/>
                  </a:lnTo>
                  <a:lnTo>
                    <a:pt x="495" y="6"/>
                  </a:lnTo>
                  <a:lnTo>
                    <a:pt x="527" y="4"/>
                  </a:lnTo>
                  <a:lnTo>
                    <a:pt x="572" y="0"/>
                  </a:lnTo>
                  <a:lnTo>
                    <a:pt x="630" y="4"/>
                  </a:lnTo>
                  <a:lnTo>
                    <a:pt x="702" y="6"/>
                  </a:lnTo>
                  <a:lnTo>
                    <a:pt x="790" y="15"/>
                  </a:lnTo>
                  <a:lnTo>
                    <a:pt x="832" y="21"/>
                  </a:lnTo>
                  <a:lnTo>
                    <a:pt x="862" y="27"/>
                  </a:lnTo>
                  <a:lnTo>
                    <a:pt x="883" y="34"/>
                  </a:lnTo>
                  <a:lnTo>
                    <a:pt x="891" y="39"/>
                  </a:lnTo>
                  <a:lnTo>
                    <a:pt x="894" y="42"/>
                  </a:lnTo>
                  <a:lnTo>
                    <a:pt x="894" y="45"/>
                  </a:lnTo>
                  <a:lnTo>
                    <a:pt x="885" y="51"/>
                  </a:lnTo>
                  <a:lnTo>
                    <a:pt x="874" y="53"/>
                  </a:lnTo>
                  <a:lnTo>
                    <a:pt x="856" y="60"/>
                  </a:lnTo>
                  <a:lnTo>
                    <a:pt x="806" y="69"/>
                  </a:lnTo>
                  <a:lnTo>
                    <a:pt x="746" y="74"/>
                  </a:lnTo>
                  <a:lnTo>
                    <a:pt x="681" y="78"/>
                  </a:lnTo>
                  <a:lnTo>
                    <a:pt x="622" y="80"/>
                  </a:lnTo>
                  <a:lnTo>
                    <a:pt x="577" y="80"/>
                  </a:lnTo>
                  <a:lnTo>
                    <a:pt x="554" y="86"/>
                  </a:lnTo>
                  <a:lnTo>
                    <a:pt x="548" y="90"/>
                  </a:lnTo>
                  <a:lnTo>
                    <a:pt x="546" y="95"/>
                  </a:lnTo>
                  <a:lnTo>
                    <a:pt x="548" y="99"/>
                  </a:lnTo>
                  <a:lnTo>
                    <a:pt x="554" y="104"/>
                  </a:lnTo>
                  <a:lnTo>
                    <a:pt x="577" y="113"/>
                  </a:lnTo>
                  <a:lnTo>
                    <a:pt x="613" y="118"/>
                  </a:lnTo>
                  <a:lnTo>
                    <a:pt x="660" y="125"/>
                  </a:lnTo>
                  <a:lnTo>
                    <a:pt x="720" y="127"/>
                  </a:lnTo>
                  <a:lnTo>
                    <a:pt x="772" y="127"/>
                  </a:lnTo>
                  <a:lnTo>
                    <a:pt x="814" y="134"/>
                  </a:lnTo>
                  <a:lnTo>
                    <a:pt x="841" y="139"/>
                  </a:lnTo>
                  <a:lnTo>
                    <a:pt x="846" y="143"/>
                  </a:lnTo>
                  <a:lnTo>
                    <a:pt x="850" y="148"/>
                  </a:lnTo>
                  <a:lnTo>
                    <a:pt x="850" y="151"/>
                  </a:lnTo>
                  <a:lnTo>
                    <a:pt x="844" y="155"/>
                  </a:lnTo>
                  <a:lnTo>
                    <a:pt x="823" y="160"/>
                  </a:lnTo>
                  <a:lnTo>
                    <a:pt x="781" y="166"/>
                  </a:lnTo>
                  <a:lnTo>
                    <a:pt x="725" y="166"/>
                  </a:lnTo>
                  <a:lnTo>
                    <a:pt x="590" y="169"/>
                  </a:lnTo>
                  <a:lnTo>
                    <a:pt x="471" y="172"/>
                  </a:lnTo>
                  <a:lnTo>
                    <a:pt x="432" y="175"/>
                  </a:lnTo>
                  <a:lnTo>
                    <a:pt x="418" y="178"/>
                  </a:lnTo>
                  <a:lnTo>
                    <a:pt x="412" y="181"/>
                  </a:lnTo>
                  <a:lnTo>
                    <a:pt x="412" y="183"/>
                  </a:lnTo>
                  <a:lnTo>
                    <a:pt x="418" y="190"/>
                  </a:lnTo>
                  <a:lnTo>
                    <a:pt x="456" y="199"/>
                  </a:lnTo>
                  <a:lnTo>
                    <a:pt x="512" y="211"/>
                  </a:lnTo>
                  <a:lnTo>
                    <a:pt x="572" y="216"/>
                  </a:lnTo>
                  <a:lnTo>
                    <a:pt x="681" y="229"/>
                  </a:lnTo>
                  <a:lnTo>
                    <a:pt x="720" y="234"/>
                  </a:lnTo>
                  <a:lnTo>
                    <a:pt x="734" y="237"/>
                  </a:lnTo>
                  <a:lnTo>
                    <a:pt x="743" y="240"/>
                  </a:lnTo>
                  <a:lnTo>
                    <a:pt x="749" y="246"/>
                  </a:lnTo>
                  <a:lnTo>
                    <a:pt x="746" y="249"/>
                  </a:lnTo>
                  <a:lnTo>
                    <a:pt x="741" y="255"/>
                  </a:lnTo>
                  <a:lnTo>
                    <a:pt x="725" y="264"/>
                  </a:lnTo>
                  <a:lnTo>
                    <a:pt x="707" y="269"/>
                  </a:lnTo>
                  <a:lnTo>
                    <a:pt x="687" y="273"/>
                  </a:lnTo>
                  <a:lnTo>
                    <a:pt x="663" y="273"/>
                  </a:lnTo>
                  <a:lnTo>
                    <a:pt x="639" y="273"/>
                  </a:lnTo>
                  <a:lnTo>
                    <a:pt x="586" y="269"/>
                  </a:lnTo>
                  <a:lnTo>
                    <a:pt x="536" y="264"/>
                  </a:lnTo>
                  <a:lnTo>
                    <a:pt x="486" y="261"/>
                  </a:lnTo>
                  <a:lnTo>
                    <a:pt x="442" y="258"/>
                  </a:lnTo>
                  <a:lnTo>
                    <a:pt x="421" y="261"/>
                  </a:lnTo>
                  <a:lnTo>
                    <a:pt x="403" y="264"/>
                  </a:lnTo>
                  <a:lnTo>
                    <a:pt x="388" y="269"/>
                  </a:lnTo>
                  <a:lnTo>
                    <a:pt x="376" y="278"/>
                  </a:lnTo>
                  <a:lnTo>
                    <a:pt x="370" y="285"/>
                  </a:lnTo>
                  <a:lnTo>
                    <a:pt x="370" y="287"/>
                  </a:lnTo>
                  <a:lnTo>
                    <a:pt x="374" y="294"/>
                  </a:lnTo>
                  <a:lnTo>
                    <a:pt x="376" y="297"/>
                  </a:lnTo>
                  <a:lnTo>
                    <a:pt x="391" y="302"/>
                  </a:lnTo>
                  <a:lnTo>
                    <a:pt x="412" y="306"/>
                  </a:lnTo>
                  <a:lnTo>
                    <a:pt x="468" y="311"/>
                  </a:lnTo>
                  <a:lnTo>
                    <a:pt x="533" y="317"/>
                  </a:lnTo>
                  <a:lnTo>
                    <a:pt x="595" y="323"/>
                  </a:lnTo>
                  <a:lnTo>
                    <a:pt x="619" y="326"/>
                  </a:lnTo>
                  <a:lnTo>
                    <a:pt x="637" y="329"/>
                  </a:lnTo>
                  <a:lnTo>
                    <a:pt x="646" y="338"/>
                  </a:lnTo>
                  <a:lnTo>
                    <a:pt x="649" y="341"/>
                  </a:lnTo>
                  <a:lnTo>
                    <a:pt x="649" y="343"/>
                  </a:lnTo>
                  <a:lnTo>
                    <a:pt x="637" y="355"/>
                  </a:lnTo>
                  <a:lnTo>
                    <a:pt x="616" y="367"/>
                  </a:lnTo>
                  <a:lnTo>
                    <a:pt x="548" y="391"/>
                  </a:lnTo>
                  <a:lnTo>
                    <a:pt x="474" y="418"/>
                  </a:lnTo>
                  <a:lnTo>
                    <a:pt x="317" y="462"/>
                  </a:lnTo>
                  <a:lnTo>
                    <a:pt x="246" y="485"/>
                  </a:lnTo>
                  <a:lnTo>
                    <a:pt x="184" y="510"/>
                  </a:lnTo>
                  <a:lnTo>
                    <a:pt x="160" y="524"/>
                  </a:lnTo>
                  <a:lnTo>
                    <a:pt x="142" y="536"/>
                  </a:lnTo>
                  <a:lnTo>
                    <a:pt x="128" y="550"/>
                  </a:lnTo>
                  <a:lnTo>
                    <a:pt x="119" y="566"/>
                  </a:lnTo>
                  <a:lnTo>
                    <a:pt x="110" y="548"/>
                  </a:lnTo>
                  <a:lnTo>
                    <a:pt x="84" y="501"/>
                  </a:lnTo>
                  <a:lnTo>
                    <a:pt x="65" y="474"/>
                  </a:lnTo>
                  <a:lnTo>
                    <a:pt x="45" y="447"/>
                  </a:lnTo>
                  <a:lnTo>
                    <a:pt x="21" y="424"/>
                  </a:lnTo>
                  <a:lnTo>
                    <a:pt x="0" y="403"/>
                  </a:lnTo>
                  <a:lnTo>
                    <a:pt x="39" y="355"/>
                  </a:lnTo>
                  <a:lnTo>
                    <a:pt x="86" y="302"/>
                  </a:lnTo>
                  <a:lnTo>
                    <a:pt x="146" y="240"/>
                  </a:lnTo>
                  <a:lnTo>
                    <a:pt x="216" y="172"/>
                  </a:lnTo>
                  <a:lnTo>
                    <a:pt x="255" y="139"/>
                  </a:lnTo>
                  <a:lnTo>
                    <a:pt x="293" y="110"/>
                  </a:lnTo>
                  <a:lnTo>
                    <a:pt x="332" y="80"/>
                  </a:lnTo>
                  <a:lnTo>
                    <a:pt x="374" y="57"/>
                  </a:lnTo>
                  <a:lnTo>
                    <a:pt x="414" y="34"/>
                  </a:lnTo>
                  <a:lnTo>
                    <a:pt x="456" y="15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3" name="Freeform 150"/>
            <p:cNvSpPr>
              <a:spLocks/>
            </p:cNvSpPr>
            <p:nvPr/>
          </p:nvSpPr>
          <p:spPr bwMode="auto">
            <a:xfrm>
              <a:off x="3532" y="3772"/>
              <a:ext cx="84" cy="88"/>
            </a:xfrm>
            <a:custGeom>
              <a:avLst/>
              <a:gdLst/>
              <a:ahLst/>
              <a:cxnLst>
                <a:cxn ang="0">
                  <a:pos x="429" y="61"/>
                </a:cxn>
                <a:cxn ang="0">
                  <a:pos x="589" y="139"/>
                </a:cxn>
                <a:cxn ang="0">
                  <a:pos x="686" y="207"/>
                </a:cxn>
                <a:cxn ang="0">
                  <a:pos x="823" y="615"/>
                </a:cxn>
                <a:cxn ang="0">
                  <a:pos x="834" y="677"/>
                </a:cxn>
                <a:cxn ang="0">
                  <a:pos x="823" y="680"/>
                </a:cxn>
                <a:cxn ang="0">
                  <a:pos x="781" y="632"/>
                </a:cxn>
                <a:cxn ang="0">
                  <a:pos x="716" y="526"/>
                </a:cxn>
                <a:cxn ang="0">
                  <a:pos x="707" y="526"/>
                </a:cxn>
                <a:cxn ang="0">
                  <a:pos x="707" y="576"/>
                </a:cxn>
                <a:cxn ang="0">
                  <a:pos x="728" y="725"/>
                </a:cxn>
                <a:cxn ang="0">
                  <a:pos x="719" y="739"/>
                </a:cxn>
                <a:cxn ang="0">
                  <a:pos x="680" y="683"/>
                </a:cxn>
                <a:cxn ang="0">
                  <a:pos x="626" y="591"/>
                </a:cxn>
                <a:cxn ang="0">
                  <a:pos x="600" y="576"/>
                </a:cxn>
                <a:cxn ang="0">
                  <a:pos x="580" y="585"/>
                </a:cxn>
                <a:cxn ang="0">
                  <a:pos x="570" y="621"/>
                </a:cxn>
                <a:cxn ang="0">
                  <a:pos x="582" y="727"/>
                </a:cxn>
                <a:cxn ang="0">
                  <a:pos x="586" y="846"/>
                </a:cxn>
                <a:cxn ang="0">
                  <a:pos x="570" y="876"/>
                </a:cxn>
                <a:cxn ang="0">
                  <a:pos x="550" y="872"/>
                </a:cxn>
                <a:cxn ang="0">
                  <a:pos x="517" y="828"/>
                </a:cxn>
                <a:cxn ang="0">
                  <a:pos x="458" y="674"/>
                </a:cxn>
                <a:cxn ang="0">
                  <a:pos x="419" y="579"/>
                </a:cxn>
                <a:cxn ang="0">
                  <a:pos x="384" y="553"/>
                </a:cxn>
                <a:cxn ang="0">
                  <a:pos x="224" y="479"/>
                </a:cxn>
                <a:cxn ang="0">
                  <a:pos x="86" y="423"/>
                </a:cxn>
                <a:cxn ang="0">
                  <a:pos x="24" y="411"/>
                </a:cxn>
                <a:cxn ang="0">
                  <a:pos x="0" y="390"/>
                </a:cxn>
                <a:cxn ang="0">
                  <a:pos x="5" y="367"/>
                </a:cxn>
                <a:cxn ang="0">
                  <a:pos x="38" y="346"/>
                </a:cxn>
                <a:cxn ang="0">
                  <a:pos x="98" y="330"/>
                </a:cxn>
                <a:cxn ang="0">
                  <a:pos x="266" y="334"/>
                </a:cxn>
                <a:cxn ang="0">
                  <a:pos x="343" y="321"/>
                </a:cxn>
                <a:cxn ang="0">
                  <a:pos x="337" y="304"/>
                </a:cxn>
                <a:cxn ang="0">
                  <a:pos x="249" y="256"/>
                </a:cxn>
                <a:cxn ang="0">
                  <a:pos x="109" y="179"/>
                </a:cxn>
                <a:cxn ang="0">
                  <a:pos x="98" y="156"/>
                </a:cxn>
                <a:cxn ang="0">
                  <a:pos x="127" y="151"/>
                </a:cxn>
                <a:cxn ang="0">
                  <a:pos x="298" y="186"/>
                </a:cxn>
                <a:cxn ang="0">
                  <a:pos x="414" y="198"/>
                </a:cxn>
                <a:cxn ang="0">
                  <a:pos x="426" y="183"/>
                </a:cxn>
                <a:cxn ang="0">
                  <a:pos x="402" y="162"/>
                </a:cxn>
                <a:cxn ang="0">
                  <a:pos x="270" y="97"/>
                </a:cxn>
                <a:cxn ang="0">
                  <a:pos x="165" y="26"/>
                </a:cxn>
                <a:cxn ang="0">
                  <a:pos x="156" y="5"/>
                </a:cxn>
                <a:cxn ang="0">
                  <a:pos x="180" y="0"/>
                </a:cxn>
                <a:cxn ang="0">
                  <a:pos x="296" y="17"/>
                </a:cxn>
              </a:cxnLst>
              <a:rect l="0" t="0" r="r" b="b"/>
              <a:pathLst>
                <a:path w="834" h="878">
                  <a:moveTo>
                    <a:pt x="296" y="17"/>
                  </a:moveTo>
                  <a:lnTo>
                    <a:pt x="363" y="38"/>
                  </a:lnTo>
                  <a:lnTo>
                    <a:pt x="429" y="61"/>
                  </a:lnTo>
                  <a:lnTo>
                    <a:pt x="488" y="85"/>
                  </a:lnTo>
                  <a:lnTo>
                    <a:pt x="542" y="112"/>
                  </a:lnTo>
                  <a:lnTo>
                    <a:pt x="589" y="139"/>
                  </a:lnTo>
                  <a:lnTo>
                    <a:pt x="630" y="165"/>
                  </a:lnTo>
                  <a:lnTo>
                    <a:pt x="663" y="188"/>
                  </a:lnTo>
                  <a:lnTo>
                    <a:pt x="686" y="207"/>
                  </a:lnTo>
                  <a:lnTo>
                    <a:pt x="733" y="346"/>
                  </a:lnTo>
                  <a:lnTo>
                    <a:pt x="777" y="479"/>
                  </a:lnTo>
                  <a:lnTo>
                    <a:pt x="823" y="615"/>
                  </a:lnTo>
                  <a:lnTo>
                    <a:pt x="834" y="656"/>
                  </a:lnTo>
                  <a:lnTo>
                    <a:pt x="834" y="669"/>
                  </a:lnTo>
                  <a:lnTo>
                    <a:pt x="834" y="677"/>
                  </a:lnTo>
                  <a:lnTo>
                    <a:pt x="831" y="683"/>
                  </a:lnTo>
                  <a:lnTo>
                    <a:pt x="828" y="683"/>
                  </a:lnTo>
                  <a:lnTo>
                    <a:pt x="823" y="680"/>
                  </a:lnTo>
                  <a:lnTo>
                    <a:pt x="816" y="677"/>
                  </a:lnTo>
                  <a:lnTo>
                    <a:pt x="798" y="656"/>
                  </a:lnTo>
                  <a:lnTo>
                    <a:pt x="781" y="632"/>
                  </a:lnTo>
                  <a:lnTo>
                    <a:pt x="742" y="567"/>
                  </a:lnTo>
                  <a:lnTo>
                    <a:pt x="728" y="541"/>
                  </a:lnTo>
                  <a:lnTo>
                    <a:pt x="716" y="526"/>
                  </a:lnTo>
                  <a:lnTo>
                    <a:pt x="712" y="523"/>
                  </a:lnTo>
                  <a:lnTo>
                    <a:pt x="707" y="523"/>
                  </a:lnTo>
                  <a:lnTo>
                    <a:pt x="707" y="526"/>
                  </a:lnTo>
                  <a:lnTo>
                    <a:pt x="704" y="532"/>
                  </a:lnTo>
                  <a:lnTo>
                    <a:pt x="704" y="550"/>
                  </a:lnTo>
                  <a:lnTo>
                    <a:pt x="707" y="576"/>
                  </a:lnTo>
                  <a:lnTo>
                    <a:pt x="719" y="656"/>
                  </a:lnTo>
                  <a:lnTo>
                    <a:pt x="725" y="697"/>
                  </a:lnTo>
                  <a:lnTo>
                    <a:pt x="728" y="725"/>
                  </a:lnTo>
                  <a:lnTo>
                    <a:pt x="725" y="736"/>
                  </a:lnTo>
                  <a:lnTo>
                    <a:pt x="721" y="739"/>
                  </a:lnTo>
                  <a:lnTo>
                    <a:pt x="719" y="739"/>
                  </a:lnTo>
                  <a:lnTo>
                    <a:pt x="707" y="730"/>
                  </a:lnTo>
                  <a:lnTo>
                    <a:pt x="695" y="709"/>
                  </a:lnTo>
                  <a:lnTo>
                    <a:pt x="680" y="683"/>
                  </a:lnTo>
                  <a:lnTo>
                    <a:pt x="663" y="648"/>
                  </a:lnTo>
                  <a:lnTo>
                    <a:pt x="645" y="615"/>
                  </a:lnTo>
                  <a:lnTo>
                    <a:pt x="626" y="591"/>
                  </a:lnTo>
                  <a:lnTo>
                    <a:pt x="618" y="583"/>
                  </a:lnTo>
                  <a:lnTo>
                    <a:pt x="609" y="579"/>
                  </a:lnTo>
                  <a:lnTo>
                    <a:pt x="600" y="576"/>
                  </a:lnTo>
                  <a:lnTo>
                    <a:pt x="591" y="576"/>
                  </a:lnTo>
                  <a:lnTo>
                    <a:pt x="586" y="579"/>
                  </a:lnTo>
                  <a:lnTo>
                    <a:pt x="580" y="585"/>
                  </a:lnTo>
                  <a:lnTo>
                    <a:pt x="577" y="594"/>
                  </a:lnTo>
                  <a:lnTo>
                    <a:pt x="574" y="606"/>
                  </a:lnTo>
                  <a:lnTo>
                    <a:pt x="570" y="621"/>
                  </a:lnTo>
                  <a:lnTo>
                    <a:pt x="570" y="639"/>
                  </a:lnTo>
                  <a:lnTo>
                    <a:pt x="577" y="680"/>
                  </a:lnTo>
                  <a:lnTo>
                    <a:pt x="582" y="727"/>
                  </a:lnTo>
                  <a:lnTo>
                    <a:pt x="589" y="772"/>
                  </a:lnTo>
                  <a:lnTo>
                    <a:pt x="589" y="813"/>
                  </a:lnTo>
                  <a:lnTo>
                    <a:pt x="586" y="846"/>
                  </a:lnTo>
                  <a:lnTo>
                    <a:pt x="582" y="860"/>
                  </a:lnTo>
                  <a:lnTo>
                    <a:pt x="577" y="869"/>
                  </a:lnTo>
                  <a:lnTo>
                    <a:pt x="570" y="876"/>
                  </a:lnTo>
                  <a:lnTo>
                    <a:pt x="565" y="878"/>
                  </a:lnTo>
                  <a:lnTo>
                    <a:pt x="559" y="878"/>
                  </a:lnTo>
                  <a:lnTo>
                    <a:pt x="550" y="872"/>
                  </a:lnTo>
                  <a:lnTo>
                    <a:pt x="538" y="864"/>
                  </a:lnTo>
                  <a:lnTo>
                    <a:pt x="526" y="846"/>
                  </a:lnTo>
                  <a:lnTo>
                    <a:pt x="517" y="828"/>
                  </a:lnTo>
                  <a:lnTo>
                    <a:pt x="505" y="807"/>
                  </a:lnTo>
                  <a:lnTo>
                    <a:pt x="488" y="763"/>
                  </a:lnTo>
                  <a:lnTo>
                    <a:pt x="458" y="674"/>
                  </a:lnTo>
                  <a:lnTo>
                    <a:pt x="444" y="630"/>
                  </a:lnTo>
                  <a:lnTo>
                    <a:pt x="429" y="594"/>
                  </a:lnTo>
                  <a:lnTo>
                    <a:pt x="419" y="579"/>
                  </a:lnTo>
                  <a:lnTo>
                    <a:pt x="408" y="567"/>
                  </a:lnTo>
                  <a:lnTo>
                    <a:pt x="396" y="558"/>
                  </a:lnTo>
                  <a:lnTo>
                    <a:pt x="384" y="553"/>
                  </a:lnTo>
                  <a:lnTo>
                    <a:pt x="352" y="541"/>
                  </a:lnTo>
                  <a:lnTo>
                    <a:pt x="314" y="523"/>
                  </a:lnTo>
                  <a:lnTo>
                    <a:pt x="224" y="479"/>
                  </a:lnTo>
                  <a:lnTo>
                    <a:pt x="174" y="458"/>
                  </a:lnTo>
                  <a:lnTo>
                    <a:pt x="130" y="437"/>
                  </a:lnTo>
                  <a:lnTo>
                    <a:pt x="86" y="423"/>
                  </a:lnTo>
                  <a:lnTo>
                    <a:pt x="50" y="416"/>
                  </a:lnTo>
                  <a:lnTo>
                    <a:pt x="35" y="414"/>
                  </a:lnTo>
                  <a:lnTo>
                    <a:pt x="24" y="411"/>
                  </a:lnTo>
                  <a:lnTo>
                    <a:pt x="12" y="405"/>
                  </a:lnTo>
                  <a:lnTo>
                    <a:pt x="5" y="399"/>
                  </a:lnTo>
                  <a:lnTo>
                    <a:pt x="0" y="390"/>
                  </a:lnTo>
                  <a:lnTo>
                    <a:pt x="0" y="384"/>
                  </a:lnTo>
                  <a:lnTo>
                    <a:pt x="3" y="375"/>
                  </a:lnTo>
                  <a:lnTo>
                    <a:pt x="5" y="367"/>
                  </a:lnTo>
                  <a:lnTo>
                    <a:pt x="15" y="360"/>
                  </a:lnTo>
                  <a:lnTo>
                    <a:pt x="24" y="351"/>
                  </a:lnTo>
                  <a:lnTo>
                    <a:pt x="38" y="346"/>
                  </a:lnTo>
                  <a:lnTo>
                    <a:pt x="52" y="340"/>
                  </a:lnTo>
                  <a:lnTo>
                    <a:pt x="73" y="334"/>
                  </a:lnTo>
                  <a:lnTo>
                    <a:pt x="98" y="330"/>
                  </a:lnTo>
                  <a:lnTo>
                    <a:pt x="124" y="328"/>
                  </a:lnTo>
                  <a:lnTo>
                    <a:pt x="154" y="328"/>
                  </a:lnTo>
                  <a:lnTo>
                    <a:pt x="266" y="334"/>
                  </a:lnTo>
                  <a:lnTo>
                    <a:pt x="307" y="330"/>
                  </a:lnTo>
                  <a:lnTo>
                    <a:pt x="337" y="325"/>
                  </a:lnTo>
                  <a:lnTo>
                    <a:pt x="343" y="321"/>
                  </a:lnTo>
                  <a:lnTo>
                    <a:pt x="346" y="316"/>
                  </a:lnTo>
                  <a:lnTo>
                    <a:pt x="346" y="310"/>
                  </a:lnTo>
                  <a:lnTo>
                    <a:pt x="337" y="304"/>
                  </a:lnTo>
                  <a:lnTo>
                    <a:pt x="326" y="295"/>
                  </a:lnTo>
                  <a:lnTo>
                    <a:pt x="307" y="283"/>
                  </a:lnTo>
                  <a:lnTo>
                    <a:pt x="249" y="256"/>
                  </a:lnTo>
                  <a:lnTo>
                    <a:pt x="186" y="227"/>
                  </a:lnTo>
                  <a:lnTo>
                    <a:pt x="138" y="204"/>
                  </a:lnTo>
                  <a:lnTo>
                    <a:pt x="109" y="179"/>
                  </a:lnTo>
                  <a:lnTo>
                    <a:pt x="100" y="170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103" y="153"/>
                  </a:lnTo>
                  <a:lnTo>
                    <a:pt x="112" y="151"/>
                  </a:lnTo>
                  <a:lnTo>
                    <a:pt x="127" y="151"/>
                  </a:lnTo>
                  <a:lnTo>
                    <a:pt x="171" y="153"/>
                  </a:lnTo>
                  <a:lnTo>
                    <a:pt x="233" y="170"/>
                  </a:lnTo>
                  <a:lnTo>
                    <a:pt x="298" y="186"/>
                  </a:lnTo>
                  <a:lnTo>
                    <a:pt x="352" y="198"/>
                  </a:lnTo>
                  <a:lnTo>
                    <a:pt x="391" y="200"/>
                  </a:lnTo>
                  <a:lnTo>
                    <a:pt x="414" y="198"/>
                  </a:lnTo>
                  <a:lnTo>
                    <a:pt x="423" y="195"/>
                  </a:lnTo>
                  <a:lnTo>
                    <a:pt x="426" y="188"/>
                  </a:lnTo>
                  <a:lnTo>
                    <a:pt x="426" y="183"/>
                  </a:lnTo>
                  <a:lnTo>
                    <a:pt x="419" y="177"/>
                  </a:lnTo>
                  <a:lnTo>
                    <a:pt x="414" y="170"/>
                  </a:lnTo>
                  <a:lnTo>
                    <a:pt x="402" y="162"/>
                  </a:lnTo>
                  <a:lnTo>
                    <a:pt x="370" y="147"/>
                  </a:lnTo>
                  <a:lnTo>
                    <a:pt x="322" y="123"/>
                  </a:lnTo>
                  <a:lnTo>
                    <a:pt x="270" y="97"/>
                  </a:lnTo>
                  <a:lnTo>
                    <a:pt x="216" y="65"/>
                  </a:lnTo>
                  <a:lnTo>
                    <a:pt x="177" y="38"/>
                  </a:lnTo>
                  <a:lnTo>
                    <a:pt x="165" y="26"/>
                  </a:lnTo>
                  <a:lnTo>
                    <a:pt x="156" y="14"/>
                  </a:lnTo>
                  <a:lnTo>
                    <a:pt x="156" y="11"/>
                  </a:lnTo>
                  <a:lnTo>
                    <a:pt x="156" y="5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80" y="0"/>
                  </a:lnTo>
                  <a:lnTo>
                    <a:pt x="210" y="2"/>
                  </a:lnTo>
                  <a:lnTo>
                    <a:pt x="245" y="8"/>
                  </a:lnTo>
                  <a:lnTo>
                    <a:pt x="296" y="17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4" name="Freeform 151"/>
            <p:cNvSpPr>
              <a:spLocks/>
            </p:cNvSpPr>
            <p:nvPr/>
          </p:nvSpPr>
          <p:spPr bwMode="auto">
            <a:xfrm>
              <a:off x="3617" y="3981"/>
              <a:ext cx="47" cy="80"/>
            </a:xfrm>
            <a:custGeom>
              <a:avLst/>
              <a:gdLst/>
              <a:ahLst/>
              <a:cxnLst>
                <a:cxn ang="0">
                  <a:pos x="426" y="192"/>
                </a:cxn>
                <a:cxn ang="0">
                  <a:pos x="449" y="339"/>
                </a:cxn>
                <a:cxn ang="0">
                  <a:pos x="467" y="506"/>
                </a:cxn>
                <a:cxn ang="0">
                  <a:pos x="465" y="574"/>
                </a:cxn>
                <a:cxn ang="0">
                  <a:pos x="402" y="579"/>
                </a:cxn>
                <a:cxn ang="0">
                  <a:pos x="355" y="594"/>
                </a:cxn>
                <a:cxn ang="0">
                  <a:pos x="298" y="618"/>
                </a:cxn>
                <a:cxn ang="0">
                  <a:pos x="240" y="660"/>
                </a:cxn>
                <a:cxn ang="0">
                  <a:pos x="177" y="716"/>
                </a:cxn>
                <a:cxn ang="0">
                  <a:pos x="115" y="795"/>
                </a:cxn>
                <a:cxn ang="0">
                  <a:pos x="3" y="662"/>
                </a:cxn>
                <a:cxn ang="0">
                  <a:pos x="15" y="274"/>
                </a:cxn>
                <a:cxn ang="0">
                  <a:pos x="9" y="135"/>
                </a:cxn>
                <a:cxn ang="0">
                  <a:pos x="6" y="103"/>
                </a:cxn>
                <a:cxn ang="0">
                  <a:pos x="12" y="76"/>
                </a:cxn>
                <a:cxn ang="0">
                  <a:pos x="24" y="65"/>
                </a:cxn>
                <a:cxn ang="0">
                  <a:pos x="42" y="65"/>
                </a:cxn>
                <a:cxn ang="0">
                  <a:pos x="63" y="79"/>
                </a:cxn>
                <a:cxn ang="0">
                  <a:pos x="86" y="112"/>
                </a:cxn>
                <a:cxn ang="0">
                  <a:pos x="112" y="162"/>
                </a:cxn>
                <a:cxn ang="0">
                  <a:pos x="136" y="233"/>
                </a:cxn>
                <a:cxn ang="0">
                  <a:pos x="168" y="319"/>
                </a:cxn>
                <a:cxn ang="0">
                  <a:pos x="184" y="343"/>
                </a:cxn>
                <a:cxn ang="0">
                  <a:pos x="195" y="346"/>
                </a:cxn>
                <a:cxn ang="0">
                  <a:pos x="201" y="330"/>
                </a:cxn>
                <a:cxn ang="0">
                  <a:pos x="210" y="283"/>
                </a:cxn>
                <a:cxn ang="0">
                  <a:pos x="207" y="192"/>
                </a:cxn>
                <a:cxn ang="0">
                  <a:pos x="210" y="109"/>
                </a:cxn>
                <a:cxn ang="0">
                  <a:pos x="222" y="58"/>
                </a:cxn>
                <a:cxn ang="0">
                  <a:pos x="231" y="53"/>
                </a:cxn>
                <a:cxn ang="0">
                  <a:pos x="242" y="65"/>
                </a:cxn>
                <a:cxn ang="0">
                  <a:pos x="258" y="91"/>
                </a:cxn>
                <a:cxn ang="0">
                  <a:pos x="287" y="186"/>
                </a:cxn>
                <a:cxn ang="0">
                  <a:pos x="310" y="246"/>
                </a:cxn>
                <a:cxn ang="0">
                  <a:pos x="326" y="257"/>
                </a:cxn>
                <a:cxn ang="0">
                  <a:pos x="337" y="248"/>
                </a:cxn>
                <a:cxn ang="0">
                  <a:pos x="352" y="209"/>
                </a:cxn>
                <a:cxn ang="0">
                  <a:pos x="358" y="127"/>
                </a:cxn>
                <a:cxn ang="0">
                  <a:pos x="367" y="5"/>
                </a:cxn>
                <a:cxn ang="0">
                  <a:pos x="375" y="2"/>
                </a:cxn>
                <a:cxn ang="0">
                  <a:pos x="388" y="32"/>
                </a:cxn>
              </a:cxnLst>
              <a:rect l="0" t="0" r="r" b="b"/>
              <a:pathLst>
                <a:path w="473" h="795">
                  <a:moveTo>
                    <a:pt x="408" y="106"/>
                  </a:moveTo>
                  <a:lnTo>
                    <a:pt x="426" y="192"/>
                  </a:lnTo>
                  <a:lnTo>
                    <a:pt x="440" y="269"/>
                  </a:lnTo>
                  <a:lnTo>
                    <a:pt x="449" y="339"/>
                  </a:lnTo>
                  <a:lnTo>
                    <a:pt x="458" y="404"/>
                  </a:lnTo>
                  <a:lnTo>
                    <a:pt x="467" y="506"/>
                  </a:lnTo>
                  <a:lnTo>
                    <a:pt x="473" y="574"/>
                  </a:lnTo>
                  <a:lnTo>
                    <a:pt x="465" y="574"/>
                  </a:lnTo>
                  <a:lnTo>
                    <a:pt x="440" y="574"/>
                  </a:lnTo>
                  <a:lnTo>
                    <a:pt x="402" y="579"/>
                  </a:lnTo>
                  <a:lnTo>
                    <a:pt x="379" y="585"/>
                  </a:lnTo>
                  <a:lnTo>
                    <a:pt x="355" y="594"/>
                  </a:lnTo>
                  <a:lnTo>
                    <a:pt x="328" y="606"/>
                  </a:lnTo>
                  <a:lnTo>
                    <a:pt x="298" y="618"/>
                  </a:lnTo>
                  <a:lnTo>
                    <a:pt x="270" y="636"/>
                  </a:lnTo>
                  <a:lnTo>
                    <a:pt x="240" y="660"/>
                  </a:lnTo>
                  <a:lnTo>
                    <a:pt x="210" y="686"/>
                  </a:lnTo>
                  <a:lnTo>
                    <a:pt x="177" y="716"/>
                  </a:lnTo>
                  <a:lnTo>
                    <a:pt x="145" y="754"/>
                  </a:lnTo>
                  <a:lnTo>
                    <a:pt x="115" y="795"/>
                  </a:lnTo>
                  <a:lnTo>
                    <a:pt x="0" y="742"/>
                  </a:lnTo>
                  <a:lnTo>
                    <a:pt x="3" y="662"/>
                  </a:lnTo>
                  <a:lnTo>
                    <a:pt x="12" y="479"/>
                  </a:lnTo>
                  <a:lnTo>
                    <a:pt x="15" y="274"/>
                  </a:lnTo>
                  <a:lnTo>
                    <a:pt x="12" y="192"/>
                  </a:lnTo>
                  <a:lnTo>
                    <a:pt x="9" y="135"/>
                  </a:lnTo>
                  <a:lnTo>
                    <a:pt x="6" y="118"/>
                  </a:lnTo>
                  <a:lnTo>
                    <a:pt x="6" y="103"/>
                  </a:lnTo>
                  <a:lnTo>
                    <a:pt x="9" y="88"/>
                  </a:lnTo>
                  <a:lnTo>
                    <a:pt x="12" y="76"/>
                  </a:lnTo>
                  <a:lnTo>
                    <a:pt x="17" y="70"/>
                  </a:lnTo>
                  <a:lnTo>
                    <a:pt x="24" y="65"/>
                  </a:lnTo>
                  <a:lnTo>
                    <a:pt x="33" y="65"/>
                  </a:lnTo>
                  <a:lnTo>
                    <a:pt x="42" y="65"/>
                  </a:lnTo>
                  <a:lnTo>
                    <a:pt x="54" y="70"/>
                  </a:lnTo>
                  <a:lnTo>
                    <a:pt x="63" y="79"/>
                  </a:lnTo>
                  <a:lnTo>
                    <a:pt x="74" y="95"/>
                  </a:lnTo>
                  <a:lnTo>
                    <a:pt x="86" y="112"/>
                  </a:lnTo>
                  <a:lnTo>
                    <a:pt x="100" y="135"/>
                  </a:lnTo>
                  <a:lnTo>
                    <a:pt x="112" y="162"/>
                  </a:lnTo>
                  <a:lnTo>
                    <a:pt x="124" y="195"/>
                  </a:lnTo>
                  <a:lnTo>
                    <a:pt x="136" y="233"/>
                  </a:lnTo>
                  <a:lnTo>
                    <a:pt x="157" y="298"/>
                  </a:lnTo>
                  <a:lnTo>
                    <a:pt x="168" y="319"/>
                  </a:lnTo>
                  <a:lnTo>
                    <a:pt x="175" y="334"/>
                  </a:lnTo>
                  <a:lnTo>
                    <a:pt x="184" y="343"/>
                  </a:lnTo>
                  <a:lnTo>
                    <a:pt x="189" y="349"/>
                  </a:lnTo>
                  <a:lnTo>
                    <a:pt x="195" y="346"/>
                  </a:lnTo>
                  <a:lnTo>
                    <a:pt x="198" y="339"/>
                  </a:lnTo>
                  <a:lnTo>
                    <a:pt x="201" y="330"/>
                  </a:lnTo>
                  <a:lnTo>
                    <a:pt x="204" y="319"/>
                  </a:lnTo>
                  <a:lnTo>
                    <a:pt x="210" y="283"/>
                  </a:lnTo>
                  <a:lnTo>
                    <a:pt x="210" y="239"/>
                  </a:lnTo>
                  <a:lnTo>
                    <a:pt x="207" y="192"/>
                  </a:lnTo>
                  <a:lnTo>
                    <a:pt x="207" y="147"/>
                  </a:lnTo>
                  <a:lnTo>
                    <a:pt x="210" y="109"/>
                  </a:lnTo>
                  <a:lnTo>
                    <a:pt x="213" y="79"/>
                  </a:lnTo>
                  <a:lnTo>
                    <a:pt x="222" y="58"/>
                  </a:lnTo>
                  <a:lnTo>
                    <a:pt x="228" y="56"/>
                  </a:lnTo>
                  <a:lnTo>
                    <a:pt x="231" y="53"/>
                  </a:lnTo>
                  <a:lnTo>
                    <a:pt x="237" y="56"/>
                  </a:lnTo>
                  <a:lnTo>
                    <a:pt x="242" y="65"/>
                  </a:lnTo>
                  <a:lnTo>
                    <a:pt x="251" y="74"/>
                  </a:lnTo>
                  <a:lnTo>
                    <a:pt x="258" y="91"/>
                  </a:lnTo>
                  <a:lnTo>
                    <a:pt x="272" y="135"/>
                  </a:lnTo>
                  <a:lnTo>
                    <a:pt x="287" y="186"/>
                  </a:lnTo>
                  <a:lnTo>
                    <a:pt x="298" y="221"/>
                  </a:lnTo>
                  <a:lnTo>
                    <a:pt x="310" y="246"/>
                  </a:lnTo>
                  <a:lnTo>
                    <a:pt x="319" y="257"/>
                  </a:lnTo>
                  <a:lnTo>
                    <a:pt x="326" y="257"/>
                  </a:lnTo>
                  <a:lnTo>
                    <a:pt x="328" y="257"/>
                  </a:lnTo>
                  <a:lnTo>
                    <a:pt x="337" y="248"/>
                  </a:lnTo>
                  <a:lnTo>
                    <a:pt x="346" y="233"/>
                  </a:lnTo>
                  <a:lnTo>
                    <a:pt x="352" y="209"/>
                  </a:lnTo>
                  <a:lnTo>
                    <a:pt x="355" y="174"/>
                  </a:lnTo>
                  <a:lnTo>
                    <a:pt x="358" y="127"/>
                  </a:lnTo>
                  <a:lnTo>
                    <a:pt x="361" y="32"/>
                  </a:lnTo>
                  <a:lnTo>
                    <a:pt x="367" y="5"/>
                  </a:lnTo>
                  <a:lnTo>
                    <a:pt x="370" y="0"/>
                  </a:lnTo>
                  <a:lnTo>
                    <a:pt x="375" y="2"/>
                  </a:lnTo>
                  <a:lnTo>
                    <a:pt x="382" y="11"/>
                  </a:lnTo>
                  <a:lnTo>
                    <a:pt x="388" y="32"/>
                  </a:lnTo>
                  <a:lnTo>
                    <a:pt x="408" y="106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5" name="Freeform 152"/>
            <p:cNvSpPr>
              <a:spLocks/>
            </p:cNvSpPr>
            <p:nvPr/>
          </p:nvSpPr>
          <p:spPr bwMode="auto">
            <a:xfrm>
              <a:off x="3109" y="3748"/>
              <a:ext cx="519" cy="313"/>
            </a:xfrm>
            <a:custGeom>
              <a:avLst/>
              <a:gdLst/>
              <a:ahLst/>
              <a:cxnLst>
                <a:cxn ang="0">
                  <a:pos x="125" y="33"/>
                </a:cxn>
                <a:cxn ang="0">
                  <a:pos x="382" y="3"/>
                </a:cxn>
                <a:cxn ang="0">
                  <a:pos x="586" y="3"/>
                </a:cxn>
                <a:cxn ang="0">
                  <a:pos x="814" y="24"/>
                </a:cxn>
                <a:cxn ang="0">
                  <a:pos x="1060" y="77"/>
                </a:cxn>
                <a:cxn ang="0">
                  <a:pos x="1315" y="172"/>
                </a:cxn>
                <a:cxn ang="0">
                  <a:pos x="1562" y="317"/>
                </a:cxn>
                <a:cxn ang="0">
                  <a:pos x="1803" y="521"/>
                </a:cxn>
                <a:cxn ang="0">
                  <a:pos x="1915" y="646"/>
                </a:cxn>
                <a:cxn ang="0">
                  <a:pos x="2022" y="791"/>
                </a:cxn>
                <a:cxn ang="0">
                  <a:pos x="2069" y="779"/>
                </a:cxn>
                <a:cxn ang="0">
                  <a:pos x="2149" y="785"/>
                </a:cxn>
                <a:cxn ang="0">
                  <a:pos x="2226" y="818"/>
                </a:cxn>
                <a:cxn ang="0">
                  <a:pos x="2315" y="888"/>
                </a:cxn>
                <a:cxn ang="0">
                  <a:pos x="2484" y="802"/>
                </a:cxn>
                <a:cxn ang="0">
                  <a:pos x="2814" y="684"/>
                </a:cxn>
                <a:cxn ang="0">
                  <a:pos x="3039" y="628"/>
                </a:cxn>
                <a:cxn ang="0">
                  <a:pos x="3300" y="586"/>
                </a:cxn>
                <a:cxn ang="0">
                  <a:pos x="3595" y="569"/>
                </a:cxn>
                <a:cxn ang="0">
                  <a:pos x="3921" y="584"/>
                </a:cxn>
                <a:cxn ang="0">
                  <a:pos x="4279" y="634"/>
                </a:cxn>
                <a:cxn ang="0">
                  <a:pos x="4664" y="732"/>
                </a:cxn>
                <a:cxn ang="0">
                  <a:pos x="4841" y="1290"/>
                </a:cxn>
                <a:cxn ang="0">
                  <a:pos x="4992" y="1838"/>
                </a:cxn>
                <a:cxn ang="0">
                  <a:pos x="5126" y="2436"/>
                </a:cxn>
                <a:cxn ang="0">
                  <a:pos x="5184" y="2809"/>
                </a:cxn>
                <a:cxn ang="0">
                  <a:pos x="5199" y="3055"/>
                </a:cxn>
                <a:cxn ang="0">
                  <a:pos x="5069" y="3093"/>
                </a:cxn>
                <a:cxn ang="0">
                  <a:pos x="4723" y="3021"/>
                </a:cxn>
                <a:cxn ang="0">
                  <a:pos x="4223" y="2956"/>
                </a:cxn>
                <a:cxn ang="0">
                  <a:pos x="3933" y="2942"/>
                </a:cxn>
                <a:cxn ang="0">
                  <a:pos x="3628" y="2945"/>
                </a:cxn>
                <a:cxn ang="0">
                  <a:pos x="3318" y="2974"/>
                </a:cxn>
                <a:cxn ang="0">
                  <a:pos x="3007" y="3037"/>
                </a:cxn>
                <a:cxn ang="0">
                  <a:pos x="2800" y="3087"/>
                </a:cxn>
                <a:cxn ang="0">
                  <a:pos x="2758" y="3030"/>
                </a:cxn>
                <a:cxn ang="0">
                  <a:pos x="2696" y="2990"/>
                </a:cxn>
                <a:cxn ang="0">
                  <a:pos x="2601" y="2965"/>
                </a:cxn>
                <a:cxn ang="0">
                  <a:pos x="2459" y="2974"/>
                </a:cxn>
                <a:cxn ang="0">
                  <a:pos x="2187" y="2821"/>
                </a:cxn>
                <a:cxn ang="0">
                  <a:pos x="1838" y="2655"/>
                </a:cxn>
                <a:cxn ang="0">
                  <a:pos x="1497" y="2533"/>
                </a:cxn>
                <a:cxn ang="0">
                  <a:pos x="1288" y="2480"/>
                </a:cxn>
                <a:cxn ang="0">
                  <a:pos x="1083" y="2454"/>
                </a:cxn>
                <a:cxn ang="0">
                  <a:pos x="894" y="2460"/>
                </a:cxn>
                <a:cxn ang="0">
                  <a:pos x="772" y="2424"/>
                </a:cxn>
                <a:cxn ang="0">
                  <a:pos x="741" y="2131"/>
                </a:cxn>
                <a:cxn ang="0">
                  <a:pos x="655" y="1657"/>
                </a:cxn>
                <a:cxn ang="0">
                  <a:pos x="557" y="1279"/>
                </a:cxn>
                <a:cxn ang="0">
                  <a:pos x="456" y="974"/>
                </a:cxn>
                <a:cxn ang="0">
                  <a:pos x="332" y="667"/>
                </a:cxn>
                <a:cxn ang="0">
                  <a:pos x="181" y="358"/>
                </a:cxn>
                <a:cxn ang="0">
                  <a:pos x="0" y="60"/>
                </a:cxn>
              </a:cxnLst>
              <a:rect l="0" t="0" r="r" b="b"/>
              <a:pathLst>
                <a:path w="5199" h="3128">
                  <a:moveTo>
                    <a:pt x="0" y="60"/>
                  </a:moveTo>
                  <a:lnTo>
                    <a:pt x="56" y="48"/>
                  </a:lnTo>
                  <a:lnTo>
                    <a:pt x="125" y="33"/>
                  </a:lnTo>
                  <a:lnTo>
                    <a:pt x="214" y="21"/>
                  </a:lnTo>
                  <a:lnTo>
                    <a:pt x="320" y="10"/>
                  </a:lnTo>
                  <a:lnTo>
                    <a:pt x="382" y="3"/>
                  </a:lnTo>
                  <a:lnTo>
                    <a:pt x="447" y="3"/>
                  </a:lnTo>
                  <a:lnTo>
                    <a:pt x="516" y="0"/>
                  </a:lnTo>
                  <a:lnTo>
                    <a:pt x="586" y="3"/>
                  </a:lnTo>
                  <a:lnTo>
                    <a:pt x="660" y="7"/>
                  </a:lnTo>
                  <a:lnTo>
                    <a:pt x="737" y="16"/>
                  </a:lnTo>
                  <a:lnTo>
                    <a:pt x="814" y="24"/>
                  </a:lnTo>
                  <a:lnTo>
                    <a:pt x="897" y="39"/>
                  </a:lnTo>
                  <a:lnTo>
                    <a:pt x="977" y="57"/>
                  </a:lnTo>
                  <a:lnTo>
                    <a:pt x="1060" y="77"/>
                  </a:lnTo>
                  <a:lnTo>
                    <a:pt x="1146" y="104"/>
                  </a:lnTo>
                  <a:lnTo>
                    <a:pt x="1229" y="137"/>
                  </a:lnTo>
                  <a:lnTo>
                    <a:pt x="1315" y="172"/>
                  </a:lnTo>
                  <a:lnTo>
                    <a:pt x="1397" y="214"/>
                  </a:lnTo>
                  <a:lnTo>
                    <a:pt x="1483" y="264"/>
                  </a:lnTo>
                  <a:lnTo>
                    <a:pt x="1562" y="317"/>
                  </a:lnTo>
                  <a:lnTo>
                    <a:pt x="1646" y="377"/>
                  </a:lnTo>
                  <a:lnTo>
                    <a:pt x="1726" y="444"/>
                  </a:lnTo>
                  <a:lnTo>
                    <a:pt x="1803" y="521"/>
                  </a:lnTo>
                  <a:lnTo>
                    <a:pt x="1841" y="560"/>
                  </a:lnTo>
                  <a:lnTo>
                    <a:pt x="1880" y="604"/>
                  </a:lnTo>
                  <a:lnTo>
                    <a:pt x="1915" y="646"/>
                  </a:lnTo>
                  <a:lnTo>
                    <a:pt x="1954" y="693"/>
                  </a:lnTo>
                  <a:lnTo>
                    <a:pt x="1989" y="741"/>
                  </a:lnTo>
                  <a:lnTo>
                    <a:pt x="2022" y="791"/>
                  </a:lnTo>
                  <a:lnTo>
                    <a:pt x="2027" y="788"/>
                  </a:lnTo>
                  <a:lnTo>
                    <a:pt x="2045" y="781"/>
                  </a:lnTo>
                  <a:lnTo>
                    <a:pt x="2069" y="779"/>
                  </a:lnTo>
                  <a:lnTo>
                    <a:pt x="2105" y="776"/>
                  </a:lnTo>
                  <a:lnTo>
                    <a:pt x="2125" y="779"/>
                  </a:lnTo>
                  <a:lnTo>
                    <a:pt x="2149" y="785"/>
                  </a:lnTo>
                  <a:lnTo>
                    <a:pt x="2173" y="791"/>
                  </a:lnTo>
                  <a:lnTo>
                    <a:pt x="2196" y="802"/>
                  </a:lnTo>
                  <a:lnTo>
                    <a:pt x="2226" y="818"/>
                  </a:lnTo>
                  <a:lnTo>
                    <a:pt x="2252" y="835"/>
                  </a:lnTo>
                  <a:lnTo>
                    <a:pt x="2285" y="859"/>
                  </a:lnTo>
                  <a:lnTo>
                    <a:pt x="2315" y="888"/>
                  </a:lnTo>
                  <a:lnTo>
                    <a:pt x="2359" y="865"/>
                  </a:lnTo>
                  <a:lnTo>
                    <a:pt x="2412" y="838"/>
                  </a:lnTo>
                  <a:lnTo>
                    <a:pt x="2484" y="802"/>
                  </a:lnTo>
                  <a:lnTo>
                    <a:pt x="2575" y="764"/>
                  </a:lnTo>
                  <a:lnTo>
                    <a:pt x="2684" y="723"/>
                  </a:lnTo>
                  <a:lnTo>
                    <a:pt x="2814" y="684"/>
                  </a:lnTo>
                  <a:lnTo>
                    <a:pt x="2886" y="663"/>
                  </a:lnTo>
                  <a:lnTo>
                    <a:pt x="2960" y="646"/>
                  </a:lnTo>
                  <a:lnTo>
                    <a:pt x="3039" y="628"/>
                  </a:lnTo>
                  <a:lnTo>
                    <a:pt x="3123" y="613"/>
                  </a:lnTo>
                  <a:lnTo>
                    <a:pt x="3209" y="598"/>
                  </a:lnTo>
                  <a:lnTo>
                    <a:pt x="3300" y="586"/>
                  </a:lnTo>
                  <a:lnTo>
                    <a:pt x="3395" y="578"/>
                  </a:lnTo>
                  <a:lnTo>
                    <a:pt x="3492" y="572"/>
                  </a:lnTo>
                  <a:lnTo>
                    <a:pt x="3595" y="569"/>
                  </a:lnTo>
                  <a:lnTo>
                    <a:pt x="3702" y="569"/>
                  </a:lnTo>
                  <a:lnTo>
                    <a:pt x="3809" y="574"/>
                  </a:lnTo>
                  <a:lnTo>
                    <a:pt x="3921" y="584"/>
                  </a:lnTo>
                  <a:lnTo>
                    <a:pt x="4039" y="595"/>
                  </a:lnTo>
                  <a:lnTo>
                    <a:pt x="4158" y="611"/>
                  </a:lnTo>
                  <a:lnTo>
                    <a:pt x="4279" y="634"/>
                  </a:lnTo>
                  <a:lnTo>
                    <a:pt x="4403" y="660"/>
                  </a:lnTo>
                  <a:lnTo>
                    <a:pt x="4534" y="693"/>
                  </a:lnTo>
                  <a:lnTo>
                    <a:pt x="4664" y="732"/>
                  </a:lnTo>
                  <a:lnTo>
                    <a:pt x="4687" y="802"/>
                  </a:lnTo>
                  <a:lnTo>
                    <a:pt x="4752" y="998"/>
                  </a:lnTo>
                  <a:lnTo>
                    <a:pt x="4841" y="1290"/>
                  </a:lnTo>
                  <a:lnTo>
                    <a:pt x="4889" y="1462"/>
                  </a:lnTo>
                  <a:lnTo>
                    <a:pt x="4942" y="1646"/>
                  </a:lnTo>
                  <a:lnTo>
                    <a:pt x="4992" y="1838"/>
                  </a:lnTo>
                  <a:lnTo>
                    <a:pt x="5040" y="2036"/>
                  </a:lnTo>
                  <a:lnTo>
                    <a:pt x="5087" y="2238"/>
                  </a:lnTo>
                  <a:lnTo>
                    <a:pt x="5126" y="2436"/>
                  </a:lnTo>
                  <a:lnTo>
                    <a:pt x="5158" y="2625"/>
                  </a:lnTo>
                  <a:lnTo>
                    <a:pt x="5173" y="2720"/>
                  </a:lnTo>
                  <a:lnTo>
                    <a:pt x="5184" y="2809"/>
                  </a:lnTo>
                  <a:lnTo>
                    <a:pt x="5191" y="2895"/>
                  </a:lnTo>
                  <a:lnTo>
                    <a:pt x="5196" y="2977"/>
                  </a:lnTo>
                  <a:lnTo>
                    <a:pt x="5199" y="3055"/>
                  </a:lnTo>
                  <a:lnTo>
                    <a:pt x="5199" y="3128"/>
                  </a:lnTo>
                  <a:lnTo>
                    <a:pt x="5140" y="3114"/>
                  </a:lnTo>
                  <a:lnTo>
                    <a:pt x="5069" y="3093"/>
                  </a:lnTo>
                  <a:lnTo>
                    <a:pt x="4975" y="3072"/>
                  </a:lnTo>
                  <a:lnTo>
                    <a:pt x="4859" y="3049"/>
                  </a:lnTo>
                  <a:lnTo>
                    <a:pt x="4723" y="3021"/>
                  </a:lnTo>
                  <a:lnTo>
                    <a:pt x="4573" y="2998"/>
                  </a:lnTo>
                  <a:lnTo>
                    <a:pt x="4403" y="2974"/>
                  </a:lnTo>
                  <a:lnTo>
                    <a:pt x="4223" y="2956"/>
                  </a:lnTo>
                  <a:lnTo>
                    <a:pt x="4128" y="2951"/>
                  </a:lnTo>
                  <a:lnTo>
                    <a:pt x="4030" y="2945"/>
                  </a:lnTo>
                  <a:lnTo>
                    <a:pt x="3933" y="2942"/>
                  </a:lnTo>
                  <a:lnTo>
                    <a:pt x="3832" y="2942"/>
                  </a:lnTo>
                  <a:lnTo>
                    <a:pt x="3732" y="2942"/>
                  </a:lnTo>
                  <a:lnTo>
                    <a:pt x="3628" y="2945"/>
                  </a:lnTo>
                  <a:lnTo>
                    <a:pt x="3525" y="2954"/>
                  </a:lnTo>
                  <a:lnTo>
                    <a:pt x="3421" y="2963"/>
                  </a:lnTo>
                  <a:lnTo>
                    <a:pt x="3318" y="2974"/>
                  </a:lnTo>
                  <a:lnTo>
                    <a:pt x="3214" y="2993"/>
                  </a:lnTo>
                  <a:lnTo>
                    <a:pt x="3110" y="3013"/>
                  </a:lnTo>
                  <a:lnTo>
                    <a:pt x="3007" y="3037"/>
                  </a:lnTo>
                  <a:lnTo>
                    <a:pt x="2903" y="3063"/>
                  </a:lnTo>
                  <a:lnTo>
                    <a:pt x="2803" y="3096"/>
                  </a:lnTo>
                  <a:lnTo>
                    <a:pt x="2800" y="3087"/>
                  </a:lnTo>
                  <a:lnTo>
                    <a:pt x="2791" y="3069"/>
                  </a:lnTo>
                  <a:lnTo>
                    <a:pt x="2770" y="3042"/>
                  </a:lnTo>
                  <a:lnTo>
                    <a:pt x="2758" y="3030"/>
                  </a:lnTo>
                  <a:lnTo>
                    <a:pt x="2740" y="3016"/>
                  </a:lnTo>
                  <a:lnTo>
                    <a:pt x="2719" y="3002"/>
                  </a:lnTo>
                  <a:lnTo>
                    <a:pt x="2696" y="2990"/>
                  </a:lnTo>
                  <a:lnTo>
                    <a:pt x="2670" y="2981"/>
                  </a:lnTo>
                  <a:lnTo>
                    <a:pt x="2637" y="2972"/>
                  </a:lnTo>
                  <a:lnTo>
                    <a:pt x="2601" y="2965"/>
                  </a:lnTo>
                  <a:lnTo>
                    <a:pt x="2560" y="2965"/>
                  </a:lnTo>
                  <a:lnTo>
                    <a:pt x="2512" y="2965"/>
                  </a:lnTo>
                  <a:lnTo>
                    <a:pt x="2459" y="2974"/>
                  </a:lnTo>
                  <a:lnTo>
                    <a:pt x="2412" y="2945"/>
                  </a:lnTo>
                  <a:lnTo>
                    <a:pt x="2279" y="2871"/>
                  </a:lnTo>
                  <a:lnTo>
                    <a:pt x="2187" y="2821"/>
                  </a:lnTo>
                  <a:lnTo>
                    <a:pt x="2084" y="2767"/>
                  </a:lnTo>
                  <a:lnTo>
                    <a:pt x="1966" y="2711"/>
                  </a:lnTo>
                  <a:lnTo>
                    <a:pt x="1838" y="2655"/>
                  </a:lnTo>
                  <a:lnTo>
                    <a:pt x="1705" y="2602"/>
                  </a:lnTo>
                  <a:lnTo>
                    <a:pt x="1569" y="2554"/>
                  </a:lnTo>
                  <a:lnTo>
                    <a:pt x="1497" y="2533"/>
                  </a:lnTo>
                  <a:lnTo>
                    <a:pt x="1427" y="2512"/>
                  </a:lnTo>
                  <a:lnTo>
                    <a:pt x="1359" y="2495"/>
                  </a:lnTo>
                  <a:lnTo>
                    <a:pt x="1288" y="2480"/>
                  </a:lnTo>
                  <a:lnTo>
                    <a:pt x="1220" y="2468"/>
                  </a:lnTo>
                  <a:lnTo>
                    <a:pt x="1151" y="2456"/>
                  </a:lnTo>
                  <a:lnTo>
                    <a:pt x="1083" y="2454"/>
                  </a:lnTo>
                  <a:lnTo>
                    <a:pt x="1018" y="2451"/>
                  </a:lnTo>
                  <a:lnTo>
                    <a:pt x="956" y="2454"/>
                  </a:lnTo>
                  <a:lnTo>
                    <a:pt x="894" y="2460"/>
                  </a:lnTo>
                  <a:lnTo>
                    <a:pt x="835" y="2468"/>
                  </a:lnTo>
                  <a:lnTo>
                    <a:pt x="779" y="2486"/>
                  </a:lnTo>
                  <a:lnTo>
                    <a:pt x="772" y="2424"/>
                  </a:lnTo>
                  <a:lnTo>
                    <a:pt x="767" y="2350"/>
                  </a:lnTo>
                  <a:lnTo>
                    <a:pt x="755" y="2249"/>
                  </a:lnTo>
                  <a:lnTo>
                    <a:pt x="741" y="2131"/>
                  </a:lnTo>
                  <a:lnTo>
                    <a:pt x="716" y="1989"/>
                  </a:lnTo>
                  <a:lnTo>
                    <a:pt x="690" y="1829"/>
                  </a:lnTo>
                  <a:lnTo>
                    <a:pt x="655" y="1657"/>
                  </a:lnTo>
                  <a:lnTo>
                    <a:pt x="611" y="1474"/>
                  </a:lnTo>
                  <a:lnTo>
                    <a:pt x="583" y="1376"/>
                  </a:lnTo>
                  <a:lnTo>
                    <a:pt x="557" y="1279"/>
                  </a:lnTo>
                  <a:lnTo>
                    <a:pt x="525" y="1178"/>
                  </a:lnTo>
                  <a:lnTo>
                    <a:pt x="492" y="1078"/>
                  </a:lnTo>
                  <a:lnTo>
                    <a:pt x="456" y="974"/>
                  </a:lnTo>
                  <a:lnTo>
                    <a:pt x="418" y="874"/>
                  </a:lnTo>
                  <a:lnTo>
                    <a:pt x="376" y="770"/>
                  </a:lnTo>
                  <a:lnTo>
                    <a:pt x="332" y="667"/>
                  </a:lnTo>
                  <a:lnTo>
                    <a:pt x="284" y="563"/>
                  </a:lnTo>
                  <a:lnTo>
                    <a:pt x="235" y="460"/>
                  </a:lnTo>
                  <a:lnTo>
                    <a:pt x="181" y="358"/>
                  </a:lnTo>
                  <a:lnTo>
                    <a:pt x="125" y="258"/>
                  </a:lnTo>
                  <a:lnTo>
                    <a:pt x="63" y="15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0DB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6" name="Freeform 153"/>
            <p:cNvSpPr>
              <a:spLocks/>
            </p:cNvSpPr>
            <p:nvPr/>
          </p:nvSpPr>
          <p:spPr bwMode="auto">
            <a:xfrm>
              <a:off x="3109" y="3749"/>
              <a:ext cx="246" cy="296"/>
            </a:xfrm>
            <a:custGeom>
              <a:avLst/>
              <a:gdLst/>
              <a:ahLst/>
              <a:cxnLst>
                <a:cxn ang="0">
                  <a:pos x="2096" y="1045"/>
                </a:cxn>
                <a:cxn ang="0">
                  <a:pos x="2249" y="1663"/>
                </a:cxn>
                <a:cxn ang="0">
                  <a:pos x="2333" y="2026"/>
                </a:cxn>
                <a:cxn ang="0">
                  <a:pos x="2403" y="2385"/>
                </a:cxn>
                <a:cxn ang="0">
                  <a:pos x="2447" y="2707"/>
                </a:cxn>
                <a:cxn ang="0">
                  <a:pos x="2459" y="2846"/>
                </a:cxn>
                <a:cxn ang="0">
                  <a:pos x="2459" y="2964"/>
                </a:cxn>
                <a:cxn ang="0">
                  <a:pos x="2308" y="2873"/>
                </a:cxn>
                <a:cxn ang="0">
                  <a:pos x="2134" y="2785"/>
                </a:cxn>
                <a:cxn ang="0">
                  <a:pos x="1912" y="2683"/>
                </a:cxn>
                <a:cxn ang="0">
                  <a:pos x="1655" y="2586"/>
                </a:cxn>
                <a:cxn ang="0">
                  <a:pos x="1515" y="2544"/>
                </a:cxn>
                <a:cxn ang="0">
                  <a:pos x="1371" y="2511"/>
                </a:cxn>
                <a:cxn ang="0">
                  <a:pos x="1223" y="2485"/>
                </a:cxn>
                <a:cxn ang="0">
                  <a:pos x="1074" y="2467"/>
                </a:cxn>
                <a:cxn ang="0">
                  <a:pos x="927" y="2465"/>
                </a:cxn>
                <a:cxn ang="0">
                  <a:pos x="779" y="2476"/>
                </a:cxn>
                <a:cxn ang="0">
                  <a:pos x="734" y="2189"/>
                </a:cxn>
                <a:cxn ang="0">
                  <a:pos x="681" y="1882"/>
                </a:cxn>
                <a:cxn ang="0">
                  <a:pos x="598" y="1509"/>
                </a:cxn>
                <a:cxn ang="0">
                  <a:pos x="492" y="1106"/>
                </a:cxn>
                <a:cxn ang="0">
                  <a:pos x="430" y="905"/>
                </a:cxn>
                <a:cxn ang="0">
                  <a:pos x="358" y="706"/>
                </a:cxn>
                <a:cxn ang="0">
                  <a:pos x="279" y="517"/>
                </a:cxn>
                <a:cxn ang="0">
                  <a:pos x="193" y="343"/>
                </a:cxn>
                <a:cxn ang="0">
                  <a:pos x="102" y="186"/>
                </a:cxn>
                <a:cxn ang="0">
                  <a:pos x="0" y="50"/>
                </a:cxn>
                <a:cxn ang="0">
                  <a:pos x="125" y="27"/>
                </a:cxn>
                <a:cxn ang="0">
                  <a:pos x="326" y="2"/>
                </a:cxn>
                <a:cxn ang="0">
                  <a:pos x="451" y="0"/>
                </a:cxn>
                <a:cxn ang="0">
                  <a:pos x="592" y="0"/>
                </a:cxn>
                <a:cxn ang="0">
                  <a:pos x="743" y="11"/>
                </a:cxn>
                <a:cxn ang="0">
                  <a:pos x="902" y="38"/>
                </a:cxn>
                <a:cxn ang="0">
                  <a:pos x="1069" y="76"/>
                </a:cxn>
                <a:cxn ang="0">
                  <a:pos x="1237" y="136"/>
                </a:cxn>
                <a:cxn ang="0">
                  <a:pos x="1403" y="213"/>
                </a:cxn>
                <a:cxn ang="0">
                  <a:pos x="1569" y="316"/>
                </a:cxn>
                <a:cxn ang="0">
                  <a:pos x="1731" y="441"/>
                </a:cxn>
                <a:cxn ang="0">
                  <a:pos x="1882" y="597"/>
                </a:cxn>
                <a:cxn ang="0">
                  <a:pos x="1954" y="687"/>
                </a:cxn>
                <a:cxn ang="0">
                  <a:pos x="2022" y="781"/>
                </a:cxn>
              </a:cxnLst>
              <a:rect l="0" t="0" r="r" b="b"/>
              <a:pathLst>
                <a:path w="2463" h="2964">
                  <a:moveTo>
                    <a:pt x="2022" y="781"/>
                  </a:moveTo>
                  <a:lnTo>
                    <a:pt x="2096" y="1045"/>
                  </a:lnTo>
                  <a:lnTo>
                    <a:pt x="2166" y="1326"/>
                  </a:lnTo>
                  <a:lnTo>
                    <a:pt x="2249" y="1663"/>
                  </a:lnTo>
                  <a:lnTo>
                    <a:pt x="2294" y="1844"/>
                  </a:lnTo>
                  <a:lnTo>
                    <a:pt x="2333" y="2026"/>
                  </a:lnTo>
                  <a:lnTo>
                    <a:pt x="2371" y="2210"/>
                  </a:lnTo>
                  <a:lnTo>
                    <a:pt x="2403" y="2385"/>
                  </a:lnTo>
                  <a:lnTo>
                    <a:pt x="2430" y="2553"/>
                  </a:lnTo>
                  <a:lnTo>
                    <a:pt x="2447" y="2707"/>
                  </a:lnTo>
                  <a:lnTo>
                    <a:pt x="2456" y="2781"/>
                  </a:lnTo>
                  <a:lnTo>
                    <a:pt x="2459" y="2846"/>
                  </a:lnTo>
                  <a:lnTo>
                    <a:pt x="2463" y="2908"/>
                  </a:lnTo>
                  <a:lnTo>
                    <a:pt x="2459" y="2964"/>
                  </a:lnTo>
                  <a:lnTo>
                    <a:pt x="2421" y="2938"/>
                  </a:lnTo>
                  <a:lnTo>
                    <a:pt x="2308" y="2873"/>
                  </a:lnTo>
                  <a:lnTo>
                    <a:pt x="2229" y="2831"/>
                  </a:lnTo>
                  <a:lnTo>
                    <a:pt x="2134" y="2785"/>
                  </a:lnTo>
                  <a:lnTo>
                    <a:pt x="2027" y="2734"/>
                  </a:lnTo>
                  <a:lnTo>
                    <a:pt x="1912" y="2683"/>
                  </a:lnTo>
                  <a:lnTo>
                    <a:pt x="1787" y="2634"/>
                  </a:lnTo>
                  <a:lnTo>
                    <a:pt x="1655" y="2586"/>
                  </a:lnTo>
                  <a:lnTo>
                    <a:pt x="1583" y="2565"/>
                  </a:lnTo>
                  <a:lnTo>
                    <a:pt x="1515" y="2544"/>
                  </a:lnTo>
                  <a:lnTo>
                    <a:pt x="1441" y="2527"/>
                  </a:lnTo>
                  <a:lnTo>
                    <a:pt x="1371" y="2511"/>
                  </a:lnTo>
                  <a:lnTo>
                    <a:pt x="1297" y="2497"/>
                  </a:lnTo>
                  <a:lnTo>
                    <a:pt x="1223" y="2485"/>
                  </a:lnTo>
                  <a:lnTo>
                    <a:pt x="1148" y="2476"/>
                  </a:lnTo>
                  <a:lnTo>
                    <a:pt x="1074" y="2467"/>
                  </a:lnTo>
                  <a:lnTo>
                    <a:pt x="1001" y="2465"/>
                  </a:lnTo>
                  <a:lnTo>
                    <a:pt x="927" y="2465"/>
                  </a:lnTo>
                  <a:lnTo>
                    <a:pt x="853" y="2467"/>
                  </a:lnTo>
                  <a:lnTo>
                    <a:pt x="779" y="2476"/>
                  </a:lnTo>
                  <a:lnTo>
                    <a:pt x="767" y="2399"/>
                  </a:lnTo>
                  <a:lnTo>
                    <a:pt x="734" y="2189"/>
                  </a:lnTo>
                  <a:lnTo>
                    <a:pt x="711" y="2044"/>
                  </a:lnTo>
                  <a:lnTo>
                    <a:pt x="681" y="1882"/>
                  </a:lnTo>
                  <a:lnTo>
                    <a:pt x="642" y="1701"/>
                  </a:lnTo>
                  <a:lnTo>
                    <a:pt x="598" y="1509"/>
                  </a:lnTo>
                  <a:lnTo>
                    <a:pt x="548" y="1310"/>
                  </a:lnTo>
                  <a:lnTo>
                    <a:pt x="492" y="1106"/>
                  </a:lnTo>
                  <a:lnTo>
                    <a:pt x="462" y="1006"/>
                  </a:lnTo>
                  <a:lnTo>
                    <a:pt x="430" y="905"/>
                  </a:lnTo>
                  <a:lnTo>
                    <a:pt x="395" y="804"/>
                  </a:lnTo>
                  <a:lnTo>
                    <a:pt x="358" y="706"/>
                  </a:lnTo>
                  <a:lnTo>
                    <a:pt x="320" y="612"/>
                  </a:lnTo>
                  <a:lnTo>
                    <a:pt x="279" y="517"/>
                  </a:lnTo>
                  <a:lnTo>
                    <a:pt x="237" y="429"/>
                  </a:lnTo>
                  <a:lnTo>
                    <a:pt x="193" y="343"/>
                  </a:lnTo>
                  <a:lnTo>
                    <a:pt x="149" y="263"/>
                  </a:lnTo>
                  <a:lnTo>
                    <a:pt x="102" y="186"/>
                  </a:lnTo>
                  <a:lnTo>
                    <a:pt x="51" y="115"/>
                  </a:lnTo>
                  <a:lnTo>
                    <a:pt x="0" y="50"/>
                  </a:lnTo>
                  <a:lnTo>
                    <a:pt x="56" y="38"/>
                  </a:lnTo>
                  <a:lnTo>
                    <a:pt x="125" y="27"/>
                  </a:lnTo>
                  <a:lnTo>
                    <a:pt x="214" y="14"/>
                  </a:lnTo>
                  <a:lnTo>
                    <a:pt x="326" y="2"/>
                  </a:lnTo>
                  <a:lnTo>
                    <a:pt x="386" y="0"/>
                  </a:lnTo>
                  <a:lnTo>
                    <a:pt x="451" y="0"/>
                  </a:lnTo>
                  <a:lnTo>
                    <a:pt x="518" y="0"/>
                  </a:lnTo>
                  <a:lnTo>
                    <a:pt x="592" y="0"/>
                  </a:lnTo>
                  <a:lnTo>
                    <a:pt x="667" y="6"/>
                  </a:lnTo>
                  <a:lnTo>
                    <a:pt x="743" y="11"/>
                  </a:lnTo>
                  <a:lnTo>
                    <a:pt x="823" y="23"/>
                  </a:lnTo>
                  <a:lnTo>
                    <a:pt x="902" y="38"/>
                  </a:lnTo>
                  <a:lnTo>
                    <a:pt x="986" y="56"/>
                  </a:lnTo>
                  <a:lnTo>
                    <a:pt x="1069" y="76"/>
                  </a:lnTo>
                  <a:lnTo>
                    <a:pt x="1151" y="104"/>
                  </a:lnTo>
                  <a:lnTo>
                    <a:pt x="1237" y="136"/>
                  </a:lnTo>
                  <a:lnTo>
                    <a:pt x="1320" y="171"/>
                  </a:lnTo>
                  <a:lnTo>
                    <a:pt x="1403" y="213"/>
                  </a:lnTo>
                  <a:lnTo>
                    <a:pt x="1489" y="260"/>
                  </a:lnTo>
                  <a:lnTo>
                    <a:pt x="1569" y="316"/>
                  </a:lnTo>
                  <a:lnTo>
                    <a:pt x="1652" y="376"/>
                  </a:lnTo>
                  <a:lnTo>
                    <a:pt x="1731" y="441"/>
                  </a:lnTo>
                  <a:lnTo>
                    <a:pt x="1808" y="515"/>
                  </a:lnTo>
                  <a:lnTo>
                    <a:pt x="1882" y="597"/>
                  </a:lnTo>
                  <a:lnTo>
                    <a:pt x="1918" y="639"/>
                  </a:lnTo>
                  <a:lnTo>
                    <a:pt x="1954" y="687"/>
                  </a:lnTo>
                  <a:lnTo>
                    <a:pt x="1989" y="734"/>
                  </a:lnTo>
                  <a:lnTo>
                    <a:pt x="2022" y="781"/>
                  </a:lnTo>
                  <a:close/>
                </a:path>
              </a:pathLst>
            </a:custGeom>
            <a:solidFill>
              <a:srgbClr val="97CA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7" name="Freeform 154"/>
            <p:cNvSpPr>
              <a:spLocks/>
            </p:cNvSpPr>
            <p:nvPr/>
          </p:nvSpPr>
          <p:spPr bwMode="auto">
            <a:xfrm>
              <a:off x="3311" y="3825"/>
              <a:ext cx="78" cy="23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" y="21"/>
                </a:cxn>
                <a:cxn ang="0">
                  <a:pos x="18" y="12"/>
                </a:cxn>
                <a:cxn ang="0">
                  <a:pos x="41" y="3"/>
                </a:cxn>
                <a:cxn ang="0">
                  <a:pos x="56" y="0"/>
                </a:cxn>
                <a:cxn ang="0">
                  <a:pos x="74" y="0"/>
                </a:cxn>
                <a:cxn ang="0">
                  <a:pos x="95" y="3"/>
                </a:cxn>
                <a:cxn ang="0">
                  <a:pos x="114" y="6"/>
                </a:cxn>
                <a:cxn ang="0">
                  <a:pos x="139" y="12"/>
                </a:cxn>
                <a:cxn ang="0">
                  <a:pos x="165" y="24"/>
                </a:cxn>
                <a:cxn ang="0">
                  <a:pos x="195" y="42"/>
                </a:cxn>
                <a:cxn ang="0">
                  <a:pos x="225" y="62"/>
                </a:cxn>
                <a:cxn ang="0">
                  <a:pos x="257" y="89"/>
                </a:cxn>
                <a:cxn ang="0">
                  <a:pos x="293" y="121"/>
                </a:cxn>
                <a:cxn ang="0">
                  <a:pos x="334" y="260"/>
                </a:cxn>
                <a:cxn ang="0">
                  <a:pos x="378" y="435"/>
                </a:cxn>
                <a:cxn ang="0">
                  <a:pos x="441" y="678"/>
                </a:cxn>
                <a:cxn ang="0">
                  <a:pos x="514" y="988"/>
                </a:cxn>
                <a:cxn ang="0">
                  <a:pos x="594" y="1367"/>
                </a:cxn>
                <a:cxn ang="0">
                  <a:pos x="639" y="1583"/>
                </a:cxn>
                <a:cxn ang="0">
                  <a:pos x="686" y="1814"/>
                </a:cxn>
                <a:cxn ang="0">
                  <a:pos x="734" y="2063"/>
                </a:cxn>
                <a:cxn ang="0">
                  <a:pos x="781" y="2329"/>
                </a:cxn>
                <a:cxn ang="0">
                  <a:pos x="778" y="2323"/>
                </a:cxn>
                <a:cxn ang="0">
                  <a:pos x="762" y="2308"/>
                </a:cxn>
                <a:cxn ang="0">
                  <a:pos x="742" y="2291"/>
                </a:cxn>
                <a:cxn ang="0">
                  <a:pos x="709" y="2267"/>
                </a:cxn>
                <a:cxn ang="0">
                  <a:pos x="689" y="2254"/>
                </a:cxn>
                <a:cxn ang="0">
                  <a:pos x="665" y="2246"/>
                </a:cxn>
                <a:cxn ang="0">
                  <a:pos x="636" y="2235"/>
                </a:cxn>
                <a:cxn ang="0">
                  <a:pos x="606" y="2226"/>
                </a:cxn>
                <a:cxn ang="0">
                  <a:pos x="571" y="2216"/>
                </a:cxn>
                <a:cxn ang="0">
                  <a:pos x="529" y="2210"/>
                </a:cxn>
                <a:cxn ang="0">
                  <a:pos x="488" y="2207"/>
                </a:cxn>
                <a:cxn ang="0">
                  <a:pos x="437" y="2207"/>
                </a:cxn>
                <a:cxn ang="0">
                  <a:pos x="397" y="1942"/>
                </a:cxn>
                <a:cxn ang="0">
                  <a:pos x="351" y="1657"/>
                </a:cxn>
                <a:cxn ang="0">
                  <a:pos x="293" y="1317"/>
                </a:cxn>
                <a:cxn ang="0">
                  <a:pos x="225" y="950"/>
                </a:cxn>
                <a:cxn ang="0">
                  <a:pos x="189" y="769"/>
                </a:cxn>
                <a:cxn ang="0">
                  <a:pos x="151" y="592"/>
                </a:cxn>
                <a:cxn ang="0">
                  <a:pos x="112" y="426"/>
                </a:cxn>
                <a:cxn ang="0">
                  <a:pos x="76" y="272"/>
                </a:cxn>
                <a:cxn ang="0">
                  <a:pos x="38" y="139"/>
                </a:cxn>
                <a:cxn ang="0">
                  <a:pos x="0" y="24"/>
                </a:cxn>
              </a:cxnLst>
              <a:rect l="0" t="0" r="r" b="b"/>
              <a:pathLst>
                <a:path w="781" h="2329">
                  <a:moveTo>
                    <a:pt x="0" y="24"/>
                  </a:moveTo>
                  <a:lnTo>
                    <a:pt x="5" y="21"/>
                  </a:lnTo>
                  <a:lnTo>
                    <a:pt x="18" y="12"/>
                  </a:lnTo>
                  <a:lnTo>
                    <a:pt x="41" y="3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95" y="3"/>
                  </a:lnTo>
                  <a:lnTo>
                    <a:pt x="114" y="6"/>
                  </a:lnTo>
                  <a:lnTo>
                    <a:pt x="139" y="12"/>
                  </a:lnTo>
                  <a:lnTo>
                    <a:pt x="165" y="24"/>
                  </a:lnTo>
                  <a:lnTo>
                    <a:pt x="195" y="42"/>
                  </a:lnTo>
                  <a:lnTo>
                    <a:pt x="225" y="62"/>
                  </a:lnTo>
                  <a:lnTo>
                    <a:pt x="257" y="89"/>
                  </a:lnTo>
                  <a:lnTo>
                    <a:pt x="293" y="121"/>
                  </a:lnTo>
                  <a:lnTo>
                    <a:pt x="334" y="260"/>
                  </a:lnTo>
                  <a:lnTo>
                    <a:pt x="378" y="435"/>
                  </a:lnTo>
                  <a:lnTo>
                    <a:pt x="441" y="678"/>
                  </a:lnTo>
                  <a:lnTo>
                    <a:pt x="514" y="988"/>
                  </a:lnTo>
                  <a:lnTo>
                    <a:pt x="594" y="1367"/>
                  </a:lnTo>
                  <a:lnTo>
                    <a:pt x="639" y="1583"/>
                  </a:lnTo>
                  <a:lnTo>
                    <a:pt x="686" y="1814"/>
                  </a:lnTo>
                  <a:lnTo>
                    <a:pt x="734" y="2063"/>
                  </a:lnTo>
                  <a:lnTo>
                    <a:pt x="781" y="2329"/>
                  </a:lnTo>
                  <a:lnTo>
                    <a:pt x="778" y="2323"/>
                  </a:lnTo>
                  <a:lnTo>
                    <a:pt x="762" y="2308"/>
                  </a:lnTo>
                  <a:lnTo>
                    <a:pt x="742" y="2291"/>
                  </a:lnTo>
                  <a:lnTo>
                    <a:pt x="709" y="2267"/>
                  </a:lnTo>
                  <a:lnTo>
                    <a:pt x="689" y="2254"/>
                  </a:lnTo>
                  <a:lnTo>
                    <a:pt x="665" y="2246"/>
                  </a:lnTo>
                  <a:lnTo>
                    <a:pt x="636" y="2235"/>
                  </a:lnTo>
                  <a:lnTo>
                    <a:pt x="606" y="2226"/>
                  </a:lnTo>
                  <a:lnTo>
                    <a:pt x="571" y="2216"/>
                  </a:lnTo>
                  <a:lnTo>
                    <a:pt x="529" y="2210"/>
                  </a:lnTo>
                  <a:lnTo>
                    <a:pt x="488" y="2207"/>
                  </a:lnTo>
                  <a:lnTo>
                    <a:pt x="437" y="2207"/>
                  </a:lnTo>
                  <a:lnTo>
                    <a:pt x="397" y="1942"/>
                  </a:lnTo>
                  <a:lnTo>
                    <a:pt x="351" y="1657"/>
                  </a:lnTo>
                  <a:lnTo>
                    <a:pt x="293" y="1317"/>
                  </a:lnTo>
                  <a:lnTo>
                    <a:pt x="225" y="950"/>
                  </a:lnTo>
                  <a:lnTo>
                    <a:pt x="189" y="769"/>
                  </a:lnTo>
                  <a:lnTo>
                    <a:pt x="151" y="592"/>
                  </a:lnTo>
                  <a:lnTo>
                    <a:pt x="112" y="426"/>
                  </a:lnTo>
                  <a:lnTo>
                    <a:pt x="76" y="272"/>
                  </a:lnTo>
                  <a:lnTo>
                    <a:pt x="38" y="13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9E5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8" name="Freeform 155"/>
            <p:cNvSpPr>
              <a:spLocks/>
            </p:cNvSpPr>
            <p:nvPr/>
          </p:nvSpPr>
          <p:spPr bwMode="auto">
            <a:xfrm>
              <a:off x="3370" y="3831"/>
              <a:ext cx="200" cy="74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23" y="216"/>
                </a:cxn>
                <a:cxn ang="0">
                  <a:pos x="47" y="270"/>
                </a:cxn>
                <a:cxn ang="0">
                  <a:pos x="77" y="341"/>
                </a:cxn>
                <a:cxn ang="0">
                  <a:pos x="105" y="426"/>
                </a:cxn>
                <a:cxn ang="0">
                  <a:pos x="135" y="521"/>
                </a:cxn>
                <a:cxn ang="0">
                  <a:pos x="147" y="571"/>
                </a:cxn>
                <a:cxn ang="0">
                  <a:pos x="159" y="625"/>
                </a:cxn>
                <a:cxn ang="0">
                  <a:pos x="168" y="681"/>
                </a:cxn>
                <a:cxn ang="0">
                  <a:pos x="177" y="737"/>
                </a:cxn>
                <a:cxn ang="0">
                  <a:pos x="230" y="725"/>
                </a:cxn>
                <a:cxn ang="0">
                  <a:pos x="377" y="699"/>
                </a:cxn>
                <a:cxn ang="0">
                  <a:pos x="481" y="681"/>
                </a:cxn>
                <a:cxn ang="0">
                  <a:pos x="600" y="663"/>
                </a:cxn>
                <a:cxn ang="0">
                  <a:pos x="730" y="646"/>
                </a:cxn>
                <a:cxn ang="0">
                  <a:pos x="869" y="627"/>
                </a:cxn>
                <a:cxn ang="0">
                  <a:pos x="1018" y="613"/>
                </a:cxn>
                <a:cxn ang="0">
                  <a:pos x="1169" y="604"/>
                </a:cxn>
                <a:cxn ang="0">
                  <a:pos x="1319" y="595"/>
                </a:cxn>
                <a:cxn ang="0">
                  <a:pos x="1469" y="595"/>
                </a:cxn>
                <a:cxn ang="0">
                  <a:pos x="1544" y="598"/>
                </a:cxn>
                <a:cxn ang="0">
                  <a:pos x="1615" y="604"/>
                </a:cxn>
                <a:cxn ang="0">
                  <a:pos x="1686" y="609"/>
                </a:cxn>
                <a:cxn ang="0">
                  <a:pos x="1754" y="616"/>
                </a:cxn>
                <a:cxn ang="0">
                  <a:pos x="1822" y="627"/>
                </a:cxn>
                <a:cxn ang="0">
                  <a:pos x="1884" y="639"/>
                </a:cxn>
                <a:cxn ang="0">
                  <a:pos x="1943" y="655"/>
                </a:cxn>
                <a:cxn ang="0">
                  <a:pos x="1999" y="674"/>
                </a:cxn>
                <a:cxn ang="0">
                  <a:pos x="1999" y="613"/>
                </a:cxn>
                <a:cxn ang="0">
                  <a:pos x="1994" y="544"/>
                </a:cxn>
                <a:cxn ang="0">
                  <a:pos x="1985" y="458"/>
                </a:cxn>
                <a:cxn ang="0">
                  <a:pos x="1976" y="414"/>
                </a:cxn>
                <a:cxn ang="0">
                  <a:pos x="1964" y="364"/>
                </a:cxn>
                <a:cxn ang="0">
                  <a:pos x="1952" y="314"/>
                </a:cxn>
                <a:cxn ang="0">
                  <a:pos x="1938" y="263"/>
                </a:cxn>
                <a:cxn ang="0">
                  <a:pos x="1917" y="214"/>
                </a:cxn>
                <a:cxn ang="0">
                  <a:pos x="1896" y="163"/>
                </a:cxn>
                <a:cxn ang="0">
                  <a:pos x="1869" y="112"/>
                </a:cxn>
                <a:cxn ang="0">
                  <a:pos x="1843" y="68"/>
                </a:cxn>
                <a:cxn ang="0">
                  <a:pos x="1795" y="60"/>
                </a:cxn>
                <a:cxn ang="0">
                  <a:pos x="1668" y="42"/>
                </a:cxn>
                <a:cxn ang="0">
                  <a:pos x="1576" y="30"/>
                </a:cxn>
                <a:cxn ang="0">
                  <a:pos x="1469" y="18"/>
                </a:cxn>
                <a:cxn ang="0">
                  <a:pos x="1351" y="9"/>
                </a:cxn>
                <a:cxn ang="0">
                  <a:pos x="1221" y="3"/>
                </a:cxn>
                <a:cxn ang="0">
                  <a:pos x="1083" y="0"/>
                </a:cxn>
                <a:cxn ang="0">
                  <a:pos x="937" y="3"/>
                </a:cxn>
                <a:cxn ang="0">
                  <a:pos x="783" y="9"/>
                </a:cxn>
                <a:cxn ang="0">
                  <a:pos x="707" y="15"/>
                </a:cxn>
                <a:cxn ang="0">
                  <a:pos x="626" y="24"/>
                </a:cxn>
                <a:cxn ang="0">
                  <a:pos x="549" y="35"/>
                </a:cxn>
                <a:cxn ang="0">
                  <a:pos x="470" y="47"/>
                </a:cxn>
                <a:cxn ang="0">
                  <a:pos x="390" y="63"/>
                </a:cxn>
                <a:cxn ang="0">
                  <a:pos x="310" y="77"/>
                </a:cxn>
                <a:cxn ang="0">
                  <a:pos x="233" y="98"/>
                </a:cxn>
                <a:cxn ang="0">
                  <a:pos x="153" y="119"/>
                </a:cxn>
                <a:cxn ang="0">
                  <a:pos x="77" y="146"/>
                </a:cxn>
                <a:cxn ang="0">
                  <a:pos x="0" y="172"/>
                </a:cxn>
              </a:cxnLst>
              <a:rect l="0" t="0" r="r" b="b"/>
              <a:pathLst>
                <a:path w="1999" h="737">
                  <a:moveTo>
                    <a:pt x="0" y="172"/>
                  </a:moveTo>
                  <a:lnTo>
                    <a:pt x="23" y="216"/>
                  </a:lnTo>
                  <a:lnTo>
                    <a:pt x="47" y="270"/>
                  </a:lnTo>
                  <a:lnTo>
                    <a:pt x="77" y="341"/>
                  </a:lnTo>
                  <a:lnTo>
                    <a:pt x="105" y="426"/>
                  </a:lnTo>
                  <a:lnTo>
                    <a:pt x="135" y="521"/>
                  </a:lnTo>
                  <a:lnTo>
                    <a:pt x="147" y="571"/>
                  </a:lnTo>
                  <a:lnTo>
                    <a:pt x="159" y="625"/>
                  </a:lnTo>
                  <a:lnTo>
                    <a:pt x="168" y="681"/>
                  </a:lnTo>
                  <a:lnTo>
                    <a:pt x="177" y="737"/>
                  </a:lnTo>
                  <a:lnTo>
                    <a:pt x="230" y="725"/>
                  </a:lnTo>
                  <a:lnTo>
                    <a:pt x="377" y="699"/>
                  </a:lnTo>
                  <a:lnTo>
                    <a:pt x="481" y="681"/>
                  </a:lnTo>
                  <a:lnTo>
                    <a:pt x="600" y="663"/>
                  </a:lnTo>
                  <a:lnTo>
                    <a:pt x="730" y="646"/>
                  </a:lnTo>
                  <a:lnTo>
                    <a:pt x="869" y="627"/>
                  </a:lnTo>
                  <a:lnTo>
                    <a:pt x="1018" y="613"/>
                  </a:lnTo>
                  <a:lnTo>
                    <a:pt x="1169" y="604"/>
                  </a:lnTo>
                  <a:lnTo>
                    <a:pt x="1319" y="595"/>
                  </a:lnTo>
                  <a:lnTo>
                    <a:pt x="1469" y="595"/>
                  </a:lnTo>
                  <a:lnTo>
                    <a:pt x="1544" y="598"/>
                  </a:lnTo>
                  <a:lnTo>
                    <a:pt x="1615" y="604"/>
                  </a:lnTo>
                  <a:lnTo>
                    <a:pt x="1686" y="609"/>
                  </a:lnTo>
                  <a:lnTo>
                    <a:pt x="1754" y="616"/>
                  </a:lnTo>
                  <a:lnTo>
                    <a:pt x="1822" y="627"/>
                  </a:lnTo>
                  <a:lnTo>
                    <a:pt x="1884" y="639"/>
                  </a:lnTo>
                  <a:lnTo>
                    <a:pt x="1943" y="655"/>
                  </a:lnTo>
                  <a:lnTo>
                    <a:pt x="1999" y="674"/>
                  </a:lnTo>
                  <a:lnTo>
                    <a:pt x="1999" y="613"/>
                  </a:lnTo>
                  <a:lnTo>
                    <a:pt x="1994" y="544"/>
                  </a:lnTo>
                  <a:lnTo>
                    <a:pt x="1985" y="458"/>
                  </a:lnTo>
                  <a:lnTo>
                    <a:pt x="1976" y="414"/>
                  </a:lnTo>
                  <a:lnTo>
                    <a:pt x="1964" y="364"/>
                  </a:lnTo>
                  <a:lnTo>
                    <a:pt x="1952" y="314"/>
                  </a:lnTo>
                  <a:lnTo>
                    <a:pt x="1938" y="263"/>
                  </a:lnTo>
                  <a:lnTo>
                    <a:pt x="1917" y="214"/>
                  </a:lnTo>
                  <a:lnTo>
                    <a:pt x="1896" y="163"/>
                  </a:lnTo>
                  <a:lnTo>
                    <a:pt x="1869" y="112"/>
                  </a:lnTo>
                  <a:lnTo>
                    <a:pt x="1843" y="68"/>
                  </a:lnTo>
                  <a:lnTo>
                    <a:pt x="1795" y="60"/>
                  </a:lnTo>
                  <a:lnTo>
                    <a:pt x="1668" y="42"/>
                  </a:lnTo>
                  <a:lnTo>
                    <a:pt x="1576" y="30"/>
                  </a:lnTo>
                  <a:lnTo>
                    <a:pt x="1469" y="18"/>
                  </a:lnTo>
                  <a:lnTo>
                    <a:pt x="1351" y="9"/>
                  </a:lnTo>
                  <a:lnTo>
                    <a:pt x="1221" y="3"/>
                  </a:lnTo>
                  <a:lnTo>
                    <a:pt x="1083" y="0"/>
                  </a:lnTo>
                  <a:lnTo>
                    <a:pt x="937" y="3"/>
                  </a:lnTo>
                  <a:lnTo>
                    <a:pt x="783" y="9"/>
                  </a:lnTo>
                  <a:lnTo>
                    <a:pt x="707" y="15"/>
                  </a:lnTo>
                  <a:lnTo>
                    <a:pt x="626" y="24"/>
                  </a:lnTo>
                  <a:lnTo>
                    <a:pt x="549" y="35"/>
                  </a:lnTo>
                  <a:lnTo>
                    <a:pt x="470" y="47"/>
                  </a:lnTo>
                  <a:lnTo>
                    <a:pt x="390" y="63"/>
                  </a:lnTo>
                  <a:lnTo>
                    <a:pt x="310" y="77"/>
                  </a:lnTo>
                  <a:lnTo>
                    <a:pt x="233" y="98"/>
                  </a:lnTo>
                  <a:lnTo>
                    <a:pt x="153" y="119"/>
                  </a:lnTo>
                  <a:lnTo>
                    <a:pt x="77" y="146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9" name="Freeform 156"/>
            <p:cNvSpPr>
              <a:spLocks/>
            </p:cNvSpPr>
            <p:nvPr/>
          </p:nvSpPr>
          <p:spPr bwMode="auto">
            <a:xfrm>
              <a:off x="3381" y="3838"/>
              <a:ext cx="181" cy="57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18" y="175"/>
                </a:cxn>
                <a:cxn ang="0">
                  <a:pos x="38" y="210"/>
                </a:cxn>
                <a:cxn ang="0">
                  <a:pos x="62" y="261"/>
                </a:cxn>
                <a:cxn ang="0">
                  <a:pos x="86" y="319"/>
                </a:cxn>
                <a:cxn ang="0">
                  <a:pos x="109" y="393"/>
                </a:cxn>
                <a:cxn ang="0">
                  <a:pos x="121" y="432"/>
                </a:cxn>
                <a:cxn ang="0">
                  <a:pos x="130" y="477"/>
                </a:cxn>
                <a:cxn ang="0">
                  <a:pos x="139" y="521"/>
                </a:cxn>
                <a:cxn ang="0">
                  <a:pos x="144" y="568"/>
                </a:cxn>
                <a:cxn ang="0">
                  <a:pos x="195" y="560"/>
                </a:cxn>
                <a:cxn ang="0">
                  <a:pos x="334" y="535"/>
                </a:cxn>
                <a:cxn ang="0">
                  <a:pos x="541" y="509"/>
                </a:cxn>
                <a:cxn ang="0">
                  <a:pos x="662" y="495"/>
                </a:cxn>
                <a:cxn ang="0">
                  <a:pos x="790" y="483"/>
                </a:cxn>
                <a:cxn ang="0">
                  <a:pos x="925" y="470"/>
                </a:cxn>
                <a:cxn ang="0">
                  <a:pos x="1065" y="462"/>
                </a:cxn>
                <a:cxn ang="0">
                  <a:pos x="1204" y="459"/>
                </a:cxn>
                <a:cxn ang="0">
                  <a:pos x="1340" y="459"/>
                </a:cxn>
                <a:cxn ang="0">
                  <a:pos x="1473" y="465"/>
                </a:cxn>
                <a:cxn ang="0">
                  <a:pos x="1536" y="470"/>
                </a:cxn>
                <a:cxn ang="0">
                  <a:pos x="1594" y="479"/>
                </a:cxn>
                <a:cxn ang="0">
                  <a:pos x="1654" y="488"/>
                </a:cxn>
                <a:cxn ang="0">
                  <a:pos x="1710" y="500"/>
                </a:cxn>
                <a:cxn ang="0">
                  <a:pos x="1761" y="512"/>
                </a:cxn>
                <a:cxn ang="0">
                  <a:pos x="1808" y="527"/>
                </a:cxn>
                <a:cxn ang="0">
                  <a:pos x="1805" y="483"/>
                </a:cxn>
                <a:cxn ang="0">
                  <a:pos x="1796" y="432"/>
                </a:cxn>
                <a:cxn ang="0">
                  <a:pos x="1782" y="370"/>
                </a:cxn>
                <a:cxn ang="0">
                  <a:pos x="1763" y="296"/>
                </a:cxn>
                <a:cxn ang="0">
                  <a:pos x="1748" y="258"/>
                </a:cxn>
                <a:cxn ang="0">
                  <a:pos x="1734" y="216"/>
                </a:cxn>
                <a:cxn ang="0">
                  <a:pos x="1715" y="177"/>
                </a:cxn>
                <a:cxn ang="0">
                  <a:pos x="1698" y="137"/>
                </a:cxn>
                <a:cxn ang="0">
                  <a:pos x="1675" y="95"/>
                </a:cxn>
                <a:cxn ang="0">
                  <a:pos x="1650" y="56"/>
                </a:cxn>
                <a:cxn ang="0">
                  <a:pos x="1606" y="51"/>
                </a:cxn>
                <a:cxn ang="0">
                  <a:pos x="1488" y="35"/>
                </a:cxn>
                <a:cxn ang="0">
                  <a:pos x="1405" y="24"/>
                </a:cxn>
                <a:cxn ang="0">
                  <a:pos x="1308" y="15"/>
                </a:cxn>
                <a:cxn ang="0">
                  <a:pos x="1198" y="9"/>
                </a:cxn>
                <a:cxn ang="0">
                  <a:pos x="1080" y="3"/>
                </a:cxn>
                <a:cxn ang="0">
                  <a:pos x="955" y="0"/>
                </a:cxn>
                <a:cxn ang="0">
                  <a:pos x="822" y="0"/>
                </a:cxn>
                <a:cxn ang="0">
                  <a:pos x="686" y="9"/>
                </a:cxn>
                <a:cxn ang="0">
                  <a:pos x="544" y="21"/>
                </a:cxn>
                <a:cxn ang="0">
                  <a:pos x="476" y="30"/>
                </a:cxn>
                <a:cxn ang="0">
                  <a:pos x="405" y="38"/>
                </a:cxn>
                <a:cxn ang="0">
                  <a:pos x="337" y="51"/>
                </a:cxn>
                <a:cxn ang="0">
                  <a:pos x="265" y="65"/>
                </a:cxn>
                <a:cxn ang="0">
                  <a:pos x="198" y="83"/>
                </a:cxn>
                <a:cxn ang="0">
                  <a:pos x="130" y="101"/>
                </a:cxn>
                <a:cxn ang="0">
                  <a:pos x="65" y="121"/>
                </a:cxn>
                <a:cxn ang="0">
                  <a:pos x="0" y="145"/>
                </a:cxn>
              </a:cxnLst>
              <a:rect l="0" t="0" r="r" b="b"/>
              <a:pathLst>
                <a:path w="1808" h="568">
                  <a:moveTo>
                    <a:pt x="0" y="145"/>
                  </a:moveTo>
                  <a:lnTo>
                    <a:pt x="18" y="175"/>
                  </a:lnTo>
                  <a:lnTo>
                    <a:pt x="38" y="210"/>
                  </a:lnTo>
                  <a:lnTo>
                    <a:pt x="62" y="261"/>
                  </a:lnTo>
                  <a:lnTo>
                    <a:pt x="86" y="319"/>
                  </a:lnTo>
                  <a:lnTo>
                    <a:pt x="109" y="393"/>
                  </a:lnTo>
                  <a:lnTo>
                    <a:pt x="121" y="432"/>
                  </a:lnTo>
                  <a:lnTo>
                    <a:pt x="130" y="477"/>
                  </a:lnTo>
                  <a:lnTo>
                    <a:pt x="139" y="521"/>
                  </a:lnTo>
                  <a:lnTo>
                    <a:pt x="144" y="568"/>
                  </a:lnTo>
                  <a:lnTo>
                    <a:pt x="195" y="560"/>
                  </a:lnTo>
                  <a:lnTo>
                    <a:pt x="334" y="535"/>
                  </a:lnTo>
                  <a:lnTo>
                    <a:pt x="541" y="509"/>
                  </a:lnTo>
                  <a:lnTo>
                    <a:pt x="662" y="495"/>
                  </a:lnTo>
                  <a:lnTo>
                    <a:pt x="790" y="483"/>
                  </a:lnTo>
                  <a:lnTo>
                    <a:pt x="925" y="470"/>
                  </a:lnTo>
                  <a:lnTo>
                    <a:pt x="1065" y="462"/>
                  </a:lnTo>
                  <a:lnTo>
                    <a:pt x="1204" y="459"/>
                  </a:lnTo>
                  <a:lnTo>
                    <a:pt x="1340" y="459"/>
                  </a:lnTo>
                  <a:lnTo>
                    <a:pt x="1473" y="465"/>
                  </a:lnTo>
                  <a:lnTo>
                    <a:pt x="1536" y="470"/>
                  </a:lnTo>
                  <a:lnTo>
                    <a:pt x="1594" y="479"/>
                  </a:lnTo>
                  <a:lnTo>
                    <a:pt x="1654" y="488"/>
                  </a:lnTo>
                  <a:lnTo>
                    <a:pt x="1710" y="500"/>
                  </a:lnTo>
                  <a:lnTo>
                    <a:pt x="1761" y="512"/>
                  </a:lnTo>
                  <a:lnTo>
                    <a:pt x="1808" y="527"/>
                  </a:lnTo>
                  <a:lnTo>
                    <a:pt x="1805" y="483"/>
                  </a:lnTo>
                  <a:lnTo>
                    <a:pt x="1796" y="432"/>
                  </a:lnTo>
                  <a:lnTo>
                    <a:pt x="1782" y="370"/>
                  </a:lnTo>
                  <a:lnTo>
                    <a:pt x="1763" y="296"/>
                  </a:lnTo>
                  <a:lnTo>
                    <a:pt x="1748" y="258"/>
                  </a:lnTo>
                  <a:lnTo>
                    <a:pt x="1734" y="216"/>
                  </a:lnTo>
                  <a:lnTo>
                    <a:pt x="1715" y="177"/>
                  </a:lnTo>
                  <a:lnTo>
                    <a:pt x="1698" y="137"/>
                  </a:lnTo>
                  <a:lnTo>
                    <a:pt x="1675" y="95"/>
                  </a:lnTo>
                  <a:lnTo>
                    <a:pt x="1650" y="56"/>
                  </a:lnTo>
                  <a:lnTo>
                    <a:pt x="1606" y="51"/>
                  </a:lnTo>
                  <a:lnTo>
                    <a:pt x="1488" y="35"/>
                  </a:lnTo>
                  <a:lnTo>
                    <a:pt x="1405" y="24"/>
                  </a:lnTo>
                  <a:lnTo>
                    <a:pt x="1308" y="15"/>
                  </a:lnTo>
                  <a:lnTo>
                    <a:pt x="1198" y="9"/>
                  </a:lnTo>
                  <a:lnTo>
                    <a:pt x="1080" y="3"/>
                  </a:lnTo>
                  <a:lnTo>
                    <a:pt x="955" y="0"/>
                  </a:lnTo>
                  <a:lnTo>
                    <a:pt x="822" y="0"/>
                  </a:lnTo>
                  <a:lnTo>
                    <a:pt x="686" y="9"/>
                  </a:lnTo>
                  <a:lnTo>
                    <a:pt x="544" y="21"/>
                  </a:lnTo>
                  <a:lnTo>
                    <a:pt x="476" y="30"/>
                  </a:lnTo>
                  <a:lnTo>
                    <a:pt x="405" y="38"/>
                  </a:lnTo>
                  <a:lnTo>
                    <a:pt x="337" y="51"/>
                  </a:lnTo>
                  <a:lnTo>
                    <a:pt x="265" y="65"/>
                  </a:lnTo>
                  <a:lnTo>
                    <a:pt x="198" y="83"/>
                  </a:lnTo>
                  <a:lnTo>
                    <a:pt x="130" y="101"/>
                  </a:lnTo>
                  <a:lnTo>
                    <a:pt x="65" y="12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C0DB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0" name="Freeform 157"/>
            <p:cNvSpPr>
              <a:spLocks/>
            </p:cNvSpPr>
            <p:nvPr/>
          </p:nvSpPr>
          <p:spPr bwMode="auto">
            <a:xfrm>
              <a:off x="3348" y="3831"/>
              <a:ext cx="54" cy="224"/>
            </a:xfrm>
            <a:custGeom>
              <a:avLst/>
              <a:gdLst/>
              <a:ahLst/>
              <a:cxnLst>
                <a:cxn ang="0">
                  <a:pos x="486" y="2246"/>
                </a:cxn>
                <a:cxn ang="0">
                  <a:pos x="240" y="1146"/>
                </a:cxn>
                <a:cxn ang="0">
                  <a:pos x="71" y="385"/>
                </a:cxn>
                <a:cxn ang="0">
                  <a:pos x="19" y="128"/>
                </a:cxn>
                <a:cxn ang="0">
                  <a:pos x="3" y="54"/>
                </a:cxn>
                <a:cxn ang="0">
                  <a:pos x="0" y="24"/>
                </a:cxn>
                <a:cxn ang="0">
                  <a:pos x="56" y="0"/>
                </a:cxn>
                <a:cxn ang="0">
                  <a:pos x="533" y="2222"/>
                </a:cxn>
                <a:cxn ang="0">
                  <a:pos x="518" y="2231"/>
                </a:cxn>
                <a:cxn ang="0">
                  <a:pos x="503" y="2240"/>
                </a:cxn>
                <a:cxn ang="0">
                  <a:pos x="486" y="2246"/>
                </a:cxn>
              </a:cxnLst>
              <a:rect l="0" t="0" r="r" b="b"/>
              <a:pathLst>
                <a:path w="533" h="2246">
                  <a:moveTo>
                    <a:pt x="486" y="2246"/>
                  </a:moveTo>
                  <a:lnTo>
                    <a:pt x="240" y="1146"/>
                  </a:lnTo>
                  <a:lnTo>
                    <a:pt x="71" y="385"/>
                  </a:lnTo>
                  <a:lnTo>
                    <a:pt x="19" y="128"/>
                  </a:lnTo>
                  <a:lnTo>
                    <a:pt x="3" y="54"/>
                  </a:lnTo>
                  <a:lnTo>
                    <a:pt x="0" y="24"/>
                  </a:lnTo>
                  <a:lnTo>
                    <a:pt x="56" y="0"/>
                  </a:lnTo>
                  <a:lnTo>
                    <a:pt x="533" y="2222"/>
                  </a:lnTo>
                  <a:lnTo>
                    <a:pt x="518" y="2231"/>
                  </a:lnTo>
                  <a:lnTo>
                    <a:pt x="503" y="2240"/>
                  </a:lnTo>
                  <a:lnTo>
                    <a:pt x="486" y="2246"/>
                  </a:lnTo>
                  <a:close/>
                </a:path>
              </a:pathLst>
            </a:custGeom>
            <a:solidFill>
              <a:srgbClr val="D7E4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1" name="Freeform 158"/>
            <p:cNvSpPr>
              <a:spLocks/>
            </p:cNvSpPr>
            <p:nvPr/>
          </p:nvSpPr>
          <p:spPr bwMode="auto">
            <a:xfrm>
              <a:off x="3194" y="3796"/>
              <a:ext cx="151" cy="244"/>
            </a:xfrm>
            <a:custGeom>
              <a:avLst/>
              <a:gdLst/>
              <a:ahLst/>
              <a:cxnLst>
                <a:cxn ang="0">
                  <a:pos x="1092" y="225"/>
                </a:cxn>
                <a:cxn ang="0">
                  <a:pos x="1160" y="506"/>
                </a:cxn>
                <a:cxn ang="0">
                  <a:pos x="1231" y="802"/>
                </a:cxn>
                <a:cxn ang="0">
                  <a:pos x="1308" y="1161"/>
                </a:cxn>
                <a:cxn ang="0">
                  <a:pos x="1348" y="1347"/>
                </a:cxn>
                <a:cxn ang="0">
                  <a:pos x="1387" y="1536"/>
                </a:cxn>
                <a:cxn ang="0">
                  <a:pos x="1420" y="1722"/>
                </a:cxn>
                <a:cxn ang="0">
                  <a:pos x="1452" y="1900"/>
                </a:cxn>
                <a:cxn ang="0">
                  <a:pos x="1476" y="2068"/>
                </a:cxn>
                <a:cxn ang="0">
                  <a:pos x="1497" y="2216"/>
                </a:cxn>
                <a:cxn ang="0">
                  <a:pos x="1503" y="2284"/>
                </a:cxn>
                <a:cxn ang="0">
                  <a:pos x="1506" y="2344"/>
                </a:cxn>
                <a:cxn ang="0">
                  <a:pos x="1508" y="2400"/>
                </a:cxn>
                <a:cxn ang="0">
                  <a:pos x="1506" y="2448"/>
                </a:cxn>
                <a:cxn ang="0">
                  <a:pos x="1464" y="2423"/>
                </a:cxn>
                <a:cxn ang="0">
                  <a:pos x="1348" y="2367"/>
                </a:cxn>
                <a:cxn ang="0">
                  <a:pos x="1269" y="2329"/>
                </a:cxn>
                <a:cxn ang="0">
                  <a:pos x="1174" y="2288"/>
                </a:cxn>
                <a:cxn ang="0">
                  <a:pos x="1071" y="2243"/>
                </a:cxn>
                <a:cxn ang="0">
                  <a:pos x="958" y="2195"/>
                </a:cxn>
                <a:cxn ang="0">
                  <a:pos x="841" y="2151"/>
                </a:cxn>
                <a:cxn ang="0">
                  <a:pos x="718" y="2110"/>
                </a:cxn>
                <a:cxn ang="0">
                  <a:pos x="595" y="2072"/>
                </a:cxn>
                <a:cxn ang="0">
                  <a:pos x="467" y="2039"/>
                </a:cxn>
                <a:cxn ang="0">
                  <a:pos x="405" y="2027"/>
                </a:cxn>
                <a:cxn ang="0">
                  <a:pos x="343" y="2016"/>
                </a:cxn>
                <a:cxn ang="0">
                  <a:pos x="284" y="2007"/>
                </a:cxn>
                <a:cxn ang="0">
                  <a:pos x="225" y="2000"/>
                </a:cxn>
                <a:cxn ang="0">
                  <a:pos x="165" y="1995"/>
                </a:cxn>
                <a:cxn ang="0">
                  <a:pos x="109" y="1995"/>
                </a:cxn>
                <a:cxn ang="0">
                  <a:pos x="53" y="1995"/>
                </a:cxn>
                <a:cxn ang="0">
                  <a:pos x="0" y="2000"/>
                </a:cxn>
                <a:cxn ang="0">
                  <a:pos x="127" y="1698"/>
                </a:cxn>
                <a:cxn ang="0">
                  <a:pos x="257" y="1385"/>
                </a:cxn>
                <a:cxn ang="0">
                  <a:pos x="411" y="1024"/>
                </a:cxn>
                <a:cxn ang="0">
                  <a:pos x="567" y="660"/>
                </a:cxn>
                <a:cxn ang="0">
                  <a:pos x="713" y="341"/>
                </a:cxn>
                <a:cxn ang="0">
                  <a:pos x="774" y="211"/>
                </a:cxn>
                <a:cxn ang="0">
                  <a:pos x="828" y="104"/>
                </a:cxn>
                <a:cxn ang="0">
                  <a:pos x="867" y="32"/>
                </a:cxn>
                <a:cxn ang="0">
                  <a:pos x="881" y="12"/>
                </a:cxn>
                <a:cxn ang="0">
                  <a:pos x="893" y="0"/>
                </a:cxn>
                <a:cxn ang="0">
                  <a:pos x="914" y="18"/>
                </a:cxn>
                <a:cxn ang="0">
                  <a:pos x="962" y="65"/>
                </a:cxn>
                <a:cxn ang="0">
                  <a:pos x="994" y="97"/>
                </a:cxn>
                <a:cxn ang="0">
                  <a:pos x="1027" y="136"/>
                </a:cxn>
                <a:cxn ang="0">
                  <a:pos x="1062" y="178"/>
                </a:cxn>
                <a:cxn ang="0">
                  <a:pos x="1092" y="225"/>
                </a:cxn>
              </a:cxnLst>
              <a:rect l="0" t="0" r="r" b="b"/>
              <a:pathLst>
                <a:path w="1508" h="2448">
                  <a:moveTo>
                    <a:pt x="1092" y="225"/>
                  </a:moveTo>
                  <a:lnTo>
                    <a:pt x="1160" y="506"/>
                  </a:lnTo>
                  <a:lnTo>
                    <a:pt x="1231" y="802"/>
                  </a:lnTo>
                  <a:lnTo>
                    <a:pt x="1308" y="1161"/>
                  </a:lnTo>
                  <a:lnTo>
                    <a:pt x="1348" y="1347"/>
                  </a:lnTo>
                  <a:lnTo>
                    <a:pt x="1387" y="1536"/>
                  </a:lnTo>
                  <a:lnTo>
                    <a:pt x="1420" y="1722"/>
                  </a:lnTo>
                  <a:lnTo>
                    <a:pt x="1452" y="1900"/>
                  </a:lnTo>
                  <a:lnTo>
                    <a:pt x="1476" y="2068"/>
                  </a:lnTo>
                  <a:lnTo>
                    <a:pt x="1497" y="2216"/>
                  </a:lnTo>
                  <a:lnTo>
                    <a:pt x="1503" y="2284"/>
                  </a:lnTo>
                  <a:lnTo>
                    <a:pt x="1506" y="2344"/>
                  </a:lnTo>
                  <a:lnTo>
                    <a:pt x="1508" y="2400"/>
                  </a:lnTo>
                  <a:lnTo>
                    <a:pt x="1506" y="2448"/>
                  </a:lnTo>
                  <a:lnTo>
                    <a:pt x="1464" y="2423"/>
                  </a:lnTo>
                  <a:lnTo>
                    <a:pt x="1348" y="2367"/>
                  </a:lnTo>
                  <a:lnTo>
                    <a:pt x="1269" y="2329"/>
                  </a:lnTo>
                  <a:lnTo>
                    <a:pt x="1174" y="2288"/>
                  </a:lnTo>
                  <a:lnTo>
                    <a:pt x="1071" y="2243"/>
                  </a:lnTo>
                  <a:lnTo>
                    <a:pt x="958" y="2195"/>
                  </a:lnTo>
                  <a:lnTo>
                    <a:pt x="841" y="2151"/>
                  </a:lnTo>
                  <a:lnTo>
                    <a:pt x="718" y="2110"/>
                  </a:lnTo>
                  <a:lnTo>
                    <a:pt x="595" y="2072"/>
                  </a:lnTo>
                  <a:lnTo>
                    <a:pt x="467" y="2039"/>
                  </a:lnTo>
                  <a:lnTo>
                    <a:pt x="405" y="2027"/>
                  </a:lnTo>
                  <a:lnTo>
                    <a:pt x="343" y="2016"/>
                  </a:lnTo>
                  <a:lnTo>
                    <a:pt x="284" y="2007"/>
                  </a:lnTo>
                  <a:lnTo>
                    <a:pt x="225" y="2000"/>
                  </a:lnTo>
                  <a:lnTo>
                    <a:pt x="165" y="1995"/>
                  </a:lnTo>
                  <a:lnTo>
                    <a:pt x="109" y="1995"/>
                  </a:lnTo>
                  <a:lnTo>
                    <a:pt x="53" y="1995"/>
                  </a:lnTo>
                  <a:lnTo>
                    <a:pt x="0" y="2000"/>
                  </a:lnTo>
                  <a:lnTo>
                    <a:pt x="127" y="1698"/>
                  </a:lnTo>
                  <a:lnTo>
                    <a:pt x="257" y="1385"/>
                  </a:lnTo>
                  <a:lnTo>
                    <a:pt x="411" y="1024"/>
                  </a:lnTo>
                  <a:lnTo>
                    <a:pt x="567" y="660"/>
                  </a:lnTo>
                  <a:lnTo>
                    <a:pt x="713" y="341"/>
                  </a:lnTo>
                  <a:lnTo>
                    <a:pt x="774" y="211"/>
                  </a:lnTo>
                  <a:lnTo>
                    <a:pt x="828" y="104"/>
                  </a:lnTo>
                  <a:lnTo>
                    <a:pt x="867" y="32"/>
                  </a:lnTo>
                  <a:lnTo>
                    <a:pt x="881" y="12"/>
                  </a:lnTo>
                  <a:lnTo>
                    <a:pt x="893" y="0"/>
                  </a:lnTo>
                  <a:lnTo>
                    <a:pt x="914" y="18"/>
                  </a:lnTo>
                  <a:lnTo>
                    <a:pt x="962" y="65"/>
                  </a:lnTo>
                  <a:lnTo>
                    <a:pt x="994" y="97"/>
                  </a:lnTo>
                  <a:lnTo>
                    <a:pt x="1027" y="136"/>
                  </a:lnTo>
                  <a:lnTo>
                    <a:pt x="1062" y="178"/>
                  </a:lnTo>
                  <a:lnTo>
                    <a:pt x="1092" y="225"/>
                  </a:lnTo>
                  <a:close/>
                </a:path>
              </a:pathLst>
            </a:custGeom>
            <a:solidFill>
              <a:srgbClr val="8ABC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2" name="Freeform 159"/>
            <p:cNvSpPr>
              <a:spLocks/>
            </p:cNvSpPr>
            <p:nvPr/>
          </p:nvSpPr>
          <p:spPr bwMode="auto">
            <a:xfrm>
              <a:off x="3575" y="3851"/>
              <a:ext cx="123" cy="131"/>
            </a:xfrm>
            <a:custGeom>
              <a:avLst/>
              <a:gdLst/>
              <a:ahLst/>
              <a:cxnLst>
                <a:cxn ang="0">
                  <a:pos x="1210" y="737"/>
                </a:cxn>
                <a:cxn ang="0">
                  <a:pos x="1177" y="637"/>
                </a:cxn>
                <a:cxn ang="0">
                  <a:pos x="1130" y="533"/>
                </a:cxn>
                <a:cxn ang="0">
                  <a:pos x="1071" y="433"/>
                </a:cxn>
                <a:cxn ang="0">
                  <a:pos x="1003" y="340"/>
                </a:cxn>
                <a:cxn ang="0">
                  <a:pos x="928" y="254"/>
                </a:cxn>
                <a:cxn ang="0">
                  <a:pos x="852" y="181"/>
                </a:cxn>
                <a:cxn ang="0">
                  <a:pos x="778" y="124"/>
                </a:cxn>
                <a:cxn ang="0">
                  <a:pos x="677" y="72"/>
                </a:cxn>
                <a:cxn ang="0">
                  <a:pos x="595" y="36"/>
                </a:cxn>
                <a:cxn ang="0">
                  <a:pos x="503" y="10"/>
                </a:cxn>
                <a:cxn ang="0">
                  <a:pos x="438" y="0"/>
                </a:cxn>
                <a:cxn ang="0">
                  <a:pos x="379" y="7"/>
                </a:cxn>
                <a:cxn ang="0">
                  <a:pos x="305" y="24"/>
                </a:cxn>
                <a:cxn ang="0">
                  <a:pos x="228" y="47"/>
                </a:cxn>
                <a:cxn ang="0">
                  <a:pos x="127" y="95"/>
                </a:cxn>
                <a:cxn ang="0">
                  <a:pos x="71" y="128"/>
                </a:cxn>
                <a:cxn ang="0">
                  <a:pos x="29" y="163"/>
                </a:cxn>
                <a:cxn ang="0">
                  <a:pos x="6" y="198"/>
                </a:cxn>
                <a:cxn ang="0">
                  <a:pos x="0" y="228"/>
                </a:cxn>
                <a:cxn ang="0">
                  <a:pos x="15" y="272"/>
                </a:cxn>
                <a:cxn ang="0">
                  <a:pos x="44" y="300"/>
                </a:cxn>
                <a:cxn ang="0">
                  <a:pos x="80" y="314"/>
                </a:cxn>
                <a:cxn ang="0">
                  <a:pos x="127" y="317"/>
                </a:cxn>
                <a:cxn ang="0">
                  <a:pos x="237" y="305"/>
                </a:cxn>
                <a:cxn ang="0">
                  <a:pos x="363" y="288"/>
                </a:cxn>
                <a:cxn ang="0">
                  <a:pos x="452" y="291"/>
                </a:cxn>
                <a:cxn ang="0">
                  <a:pos x="526" y="311"/>
                </a:cxn>
                <a:cxn ang="0">
                  <a:pos x="591" y="338"/>
                </a:cxn>
                <a:cxn ang="0">
                  <a:pos x="656" y="367"/>
                </a:cxn>
                <a:cxn ang="0">
                  <a:pos x="621" y="545"/>
                </a:cxn>
                <a:cxn ang="0">
                  <a:pos x="589" y="779"/>
                </a:cxn>
                <a:cxn ang="0">
                  <a:pos x="586" y="900"/>
                </a:cxn>
                <a:cxn ang="0">
                  <a:pos x="591" y="1009"/>
                </a:cxn>
                <a:cxn ang="0">
                  <a:pos x="616" y="1098"/>
                </a:cxn>
                <a:cxn ang="0">
                  <a:pos x="663" y="1172"/>
                </a:cxn>
                <a:cxn ang="0">
                  <a:pos x="728" y="1232"/>
                </a:cxn>
                <a:cxn ang="0">
                  <a:pos x="807" y="1276"/>
                </a:cxn>
                <a:cxn ang="0">
                  <a:pos x="896" y="1302"/>
                </a:cxn>
                <a:cxn ang="0">
                  <a:pos x="985" y="1306"/>
                </a:cxn>
                <a:cxn ang="0">
                  <a:pos x="1051" y="1290"/>
                </a:cxn>
                <a:cxn ang="0">
                  <a:pos x="1092" y="1273"/>
                </a:cxn>
                <a:cxn ang="0">
                  <a:pos x="1130" y="1246"/>
                </a:cxn>
                <a:cxn ang="0">
                  <a:pos x="1165" y="1213"/>
                </a:cxn>
                <a:cxn ang="0">
                  <a:pos x="1195" y="1172"/>
                </a:cxn>
                <a:cxn ang="0">
                  <a:pos x="1216" y="1128"/>
                </a:cxn>
                <a:cxn ang="0">
                  <a:pos x="1234" y="1062"/>
                </a:cxn>
                <a:cxn ang="0">
                  <a:pos x="1237" y="962"/>
                </a:cxn>
                <a:cxn ang="0">
                  <a:pos x="1228" y="862"/>
                </a:cxn>
              </a:cxnLst>
              <a:rect l="0" t="0" r="r" b="b"/>
              <a:pathLst>
                <a:path w="1237" h="1306">
                  <a:moveTo>
                    <a:pt x="1219" y="784"/>
                  </a:moveTo>
                  <a:lnTo>
                    <a:pt x="1210" y="737"/>
                  </a:lnTo>
                  <a:lnTo>
                    <a:pt x="1195" y="686"/>
                  </a:lnTo>
                  <a:lnTo>
                    <a:pt x="1177" y="637"/>
                  </a:lnTo>
                  <a:lnTo>
                    <a:pt x="1154" y="583"/>
                  </a:lnTo>
                  <a:lnTo>
                    <a:pt x="1130" y="533"/>
                  </a:lnTo>
                  <a:lnTo>
                    <a:pt x="1100" y="483"/>
                  </a:lnTo>
                  <a:lnTo>
                    <a:pt x="1071" y="433"/>
                  </a:lnTo>
                  <a:lnTo>
                    <a:pt x="1035" y="384"/>
                  </a:lnTo>
                  <a:lnTo>
                    <a:pt x="1003" y="340"/>
                  </a:lnTo>
                  <a:lnTo>
                    <a:pt x="965" y="296"/>
                  </a:lnTo>
                  <a:lnTo>
                    <a:pt x="928" y="254"/>
                  </a:lnTo>
                  <a:lnTo>
                    <a:pt x="890" y="216"/>
                  </a:lnTo>
                  <a:lnTo>
                    <a:pt x="852" y="181"/>
                  </a:lnTo>
                  <a:lnTo>
                    <a:pt x="814" y="151"/>
                  </a:lnTo>
                  <a:lnTo>
                    <a:pt x="778" y="124"/>
                  </a:lnTo>
                  <a:lnTo>
                    <a:pt x="739" y="103"/>
                  </a:lnTo>
                  <a:lnTo>
                    <a:pt x="677" y="72"/>
                  </a:lnTo>
                  <a:lnTo>
                    <a:pt x="639" y="54"/>
                  </a:lnTo>
                  <a:lnTo>
                    <a:pt x="595" y="36"/>
                  </a:lnTo>
                  <a:lnTo>
                    <a:pt x="551" y="21"/>
                  </a:lnTo>
                  <a:lnTo>
                    <a:pt x="503" y="10"/>
                  </a:lnTo>
                  <a:lnTo>
                    <a:pt x="458" y="0"/>
                  </a:lnTo>
                  <a:lnTo>
                    <a:pt x="438" y="0"/>
                  </a:lnTo>
                  <a:lnTo>
                    <a:pt x="417" y="0"/>
                  </a:lnTo>
                  <a:lnTo>
                    <a:pt x="379" y="7"/>
                  </a:lnTo>
                  <a:lnTo>
                    <a:pt x="340" y="12"/>
                  </a:lnTo>
                  <a:lnTo>
                    <a:pt x="305" y="24"/>
                  </a:lnTo>
                  <a:lnTo>
                    <a:pt x="266" y="33"/>
                  </a:lnTo>
                  <a:lnTo>
                    <a:pt x="228" y="47"/>
                  </a:lnTo>
                  <a:lnTo>
                    <a:pt x="192" y="63"/>
                  </a:lnTo>
                  <a:lnTo>
                    <a:pt x="127" y="95"/>
                  </a:lnTo>
                  <a:lnTo>
                    <a:pt x="98" y="110"/>
                  </a:lnTo>
                  <a:lnTo>
                    <a:pt x="71" y="128"/>
                  </a:lnTo>
                  <a:lnTo>
                    <a:pt x="50" y="145"/>
                  </a:lnTo>
                  <a:lnTo>
                    <a:pt x="29" y="163"/>
                  </a:lnTo>
                  <a:lnTo>
                    <a:pt x="15" y="181"/>
                  </a:lnTo>
                  <a:lnTo>
                    <a:pt x="6" y="198"/>
                  </a:lnTo>
                  <a:lnTo>
                    <a:pt x="0" y="214"/>
                  </a:lnTo>
                  <a:lnTo>
                    <a:pt x="0" y="228"/>
                  </a:lnTo>
                  <a:lnTo>
                    <a:pt x="6" y="252"/>
                  </a:lnTo>
                  <a:lnTo>
                    <a:pt x="15" y="272"/>
                  </a:lnTo>
                  <a:lnTo>
                    <a:pt x="29" y="288"/>
                  </a:lnTo>
                  <a:lnTo>
                    <a:pt x="44" y="300"/>
                  </a:lnTo>
                  <a:lnTo>
                    <a:pt x="62" y="308"/>
                  </a:lnTo>
                  <a:lnTo>
                    <a:pt x="80" y="314"/>
                  </a:lnTo>
                  <a:lnTo>
                    <a:pt x="103" y="317"/>
                  </a:lnTo>
                  <a:lnTo>
                    <a:pt x="127" y="317"/>
                  </a:lnTo>
                  <a:lnTo>
                    <a:pt x="177" y="314"/>
                  </a:lnTo>
                  <a:lnTo>
                    <a:pt x="237" y="305"/>
                  </a:lnTo>
                  <a:lnTo>
                    <a:pt x="298" y="296"/>
                  </a:lnTo>
                  <a:lnTo>
                    <a:pt x="363" y="288"/>
                  </a:lnTo>
                  <a:lnTo>
                    <a:pt x="411" y="288"/>
                  </a:lnTo>
                  <a:lnTo>
                    <a:pt x="452" y="291"/>
                  </a:lnTo>
                  <a:lnTo>
                    <a:pt x="491" y="300"/>
                  </a:lnTo>
                  <a:lnTo>
                    <a:pt x="526" y="311"/>
                  </a:lnTo>
                  <a:lnTo>
                    <a:pt x="559" y="323"/>
                  </a:lnTo>
                  <a:lnTo>
                    <a:pt x="591" y="338"/>
                  </a:lnTo>
                  <a:lnTo>
                    <a:pt x="624" y="353"/>
                  </a:lnTo>
                  <a:lnTo>
                    <a:pt x="656" y="367"/>
                  </a:lnTo>
                  <a:lnTo>
                    <a:pt x="639" y="453"/>
                  </a:lnTo>
                  <a:lnTo>
                    <a:pt x="621" y="545"/>
                  </a:lnTo>
                  <a:lnTo>
                    <a:pt x="603" y="658"/>
                  </a:lnTo>
                  <a:lnTo>
                    <a:pt x="589" y="779"/>
                  </a:lnTo>
                  <a:lnTo>
                    <a:pt x="586" y="841"/>
                  </a:lnTo>
                  <a:lnTo>
                    <a:pt x="586" y="900"/>
                  </a:lnTo>
                  <a:lnTo>
                    <a:pt x="586" y="956"/>
                  </a:lnTo>
                  <a:lnTo>
                    <a:pt x="591" y="1009"/>
                  </a:lnTo>
                  <a:lnTo>
                    <a:pt x="600" y="1057"/>
                  </a:lnTo>
                  <a:lnTo>
                    <a:pt x="616" y="1098"/>
                  </a:lnTo>
                  <a:lnTo>
                    <a:pt x="636" y="1137"/>
                  </a:lnTo>
                  <a:lnTo>
                    <a:pt x="663" y="1172"/>
                  </a:lnTo>
                  <a:lnTo>
                    <a:pt x="693" y="1204"/>
                  </a:lnTo>
                  <a:lnTo>
                    <a:pt x="728" y="1232"/>
                  </a:lnTo>
                  <a:lnTo>
                    <a:pt x="766" y="1255"/>
                  </a:lnTo>
                  <a:lnTo>
                    <a:pt x="807" y="1276"/>
                  </a:lnTo>
                  <a:lnTo>
                    <a:pt x="852" y="1290"/>
                  </a:lnTo>
                  <a:lnTo>
                    <a:pt x="896" y="1302"/>
                  </a:lnTo>
                  <a:lnTo>
                    <a:pt x="941" y="1306"/>
                  </a:lnTo>
                  <a:lnTo>
                    <a:pt x="985" y="1306"/>
                  </a:lnTo>
                  <a:lnTo>
                    <a:pt x="1030" y="1297"/>
                  </a:lnTo>
                  <a:lnTo>
                    <a:pt x="1051" y="1290"/>
                  </a:lnTo>
                  <a:lnTo>
                    <a:pt x="1071" y="1281"/>
                  </a:lnTo>
                  <a:lnTo>
                    <a:pt x="1092" y="1273"/>
                  </a:lnTo>
                  <a:lnTo>
                    <a:pt x="1109" y="1260"/>
                  </a:lnTo>
                  <a:lnTo>
                    <a:pt x="1130" y="1246"/>
                  </a:lnTo>
                  <a:lnTo>
                    <a:pt x="1148" y="1232"/>
                  </a:lnTo>
                  <a:lnTo>
                    <a:pt x="1165" y="1213"/>
                  </a:lnTo>
                  <a:lnTo>
                    <a:pt x="1181" y="1193"/>
                  </a:lnTo>
                  <a:lnTo>
                    <a:pt x="1195" y="1172"/>
                  </a:lnTo>
                  <a:lnTo>
                    <a:pt x="1210" y="1148"/>
                  </a:lnTo>
                  <a:lnTo>
                    <a:pt x="1216" y="1128"/>
                  </a:lnTo>
                  <a:lnTo>
                    <a:pt x="1225" y="1110"/>
                  </a:lnTo>
                  <a:lnTo>
                    <a:pt x="1234" y="1062"/>
                  </a:lnTo>
                  <a:lnTo>
                    <a:pt x="1237" y="1013"/>
                  </a:lnTo>
                  <a:lnTo>
                    <a:pt x="1237" y="962"/>
                  </a:lnTo>
                  <a:lnTo>
                    <a:pt x="1234" y="909"/>
                  </a:lnTo>
                  <a:lnTo>
                    <a:pt x="1228" y="862"/>
                  </a:lnTo>
                  <a:lnTo>
                    <a:pt x="1219" y="784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3" name="Freeform 160"/>
            <p:cNvSpPr>
              <a:spLocks/>
            </p:cNvSpPr>
            <p:nvPr/>
          </p:nvSpPr>
          <p:spPr bwMode="auto">
            <a:xfrm>
              <a:off x="3574" y="3869"/>
              <a:ext cx="77" cy="27"/>
            </a:xfrm>
            <a:custGeom>
              <a:avLst/>
              <a:gdLst/>
              <a:ahLst/>
              <a:cxnLst>
                <a:cxn ang="0">
                  <a:pos x="748" y="263"/>
                </a:cxn>
                <a:cxn ang="0">
                  <a:pos x="767" y="245"/>
                </a:cxn>
                <a:cxn ang="0">
                  <a:pos x="769" y="231"/>
                </a:cxn>
                <a:cxn ang="0">
                  <a:pos x="763" y="207"/>
                </a:cxn>
                <a:cxn ang="0">
                  <a:pos x="742" y="177"/>
                </a:cxn>
                <a:cxn ang="0">
                  <a:pos x="707" y="136"/>
                </a:cxn>
                <a:cxn ang="0">
                  <a:pos x="645" y="94"/>
                </a:cxn>
                <a:cxn ang="0">
                  <a:pos x="547" y="50"/>
                </a:cxn>
                <a:cxn ang="0">
                  <a:pos x="441" y="24"/>
                </a:cxn>
                <a:cxn ang="0">
                  <a:pos x="393" y="17"/>
                </a:cxn>
                <a:cxn ang="0">
                  <a:pos x="355" y="24"/>
                </a:cxn>
                <a:cxn ang="0">
                  <a:pos x="204" y="62"/>
                </a:cxn>
                <a:cxn ang="0">
                  <a:pos x="100" y="71"/>
                </a:cxn>
                <a:cxn ang="0">
                  <a:pos x="71" y="65"/>
                </a:cxn>
                <a:cxn ang="0">
                  <a:pos x="44" y="47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9" y="33"/>
                </a:cxn>
                <a:cxn ang="0">
                  <a:pos x="0" y="65"/>
                </a:cxn>
                <a:cxn ang="0">
                  <a:pos x="9" y="100"/>
                </a:cxn>
                <a:cxn ang="0">
                  <a:pos x="21" y="119"/>
                </a:cxn>
                <a:cxn ang="0">
                  <a:pos x="44" y="130"/>
                </a:cxn>
                <a:cxn ang="0">
                  <a:pos x="109" y="142"/>
                </a:cxn>
                <a:cxn ang="0">
                  <a:pos x="198" y="138"/>
                </a:cxn>
                <a:cxn ang="0">
                  <a:pos x="302" y="121"/>
                </a:cxn>
                <a:cxn ang="0">
                  <a:pos x="358" y="115"/>
                </a:cxn>
                <a:cxn ang="0">
                  <a:pos x="414" y="115"/>
                </a:cxn>
                <a:cxn ang="0">
                  <a:pos x="470" y="121"/>
                </a:cxn>
                <a:cxn ang="0">
                  <a:pos x="530" y="136"/>
                </a:cxn>
                <a:cxn ang="0">
                  <a:pos x="586" y="157"/>
                </a:cxn>
                <a:cxn ang="0">
                  <a:pos x="639" y="186"/>
                </a:cxn>
                <a:cxn ang="0">
                  <a:pos x="690" y="224"/>
                </a:cxn>
                <a:cxn ang="0">
                  <a:pos x="737" y="266"/>
                </a:cxn>
              </a:cxnLst>
              <a:rect l="0" t="0" r="r" b="b"/>
              <a:pathLst>
                <a:path w="769" h="266">
                  <a:moveTo>
                    <a:pt x="737" y="266"/>
                  </a:moveTo>
                  <a:lnTo>
                    <a:pt x="748" y="263"/>
                  </a:lnTo>
                  <a:lnTo>
                    <a:pt x="758" y="257"/>
                  </a:lnTo>
                  <a:lnTo>
                    <a:pt x="767" y="245"/>
                  </a:lnTo>
                  <a:lnTo>
                    <a:pt x="769" y="240"/>
                  </a:lnTo>
                  <a:lnTo>
                    <a:pt x="769" y="231"/>
                  </a:lnTo>
                  <a:lnTo>
                    <a:pt x="767" y="219"/>
                  </a:lnTo>
                  <a:lnTo>
                    <a:pt x="763" y="207"/>
                  </a:lnTo>
                  <a:lnTo>
                    <a:pt x="755" y="192"/>
                  </a:lnTo>
                  <a:lnTo>
                    <a:pt x="742" y="177"/>
                  </a:lnTo>
                  <a:lnTo>
                    <a:pt x="728" y="157"/>
                  </a:lnTo>
                  <a:lnTo>
                    <a:pt x="707" y="136"/>
                  </a:lnTo>
                  <a:lnTo>
                    <a:pt x="683" y="119"/>
                  </a:lnTo>
                  <a:lnTo>
                    <a:pt x="645" y="94"/>
                  </a:lnTo>
                  <a:lnTo>
                    <a:pt x="600" y="73"/>
                  </a:lnTo>
                  <a:lnTo>
                    <a:pt x="547" y="50"/>
                  </a:lnTo>
                  <a:lnTo>
                    <a:pt x="495" y="35"/>
                  </a:lnTo>
                  <a:lnTo>
                    <a:pt x="441" y="24"/>
                  </a:lnTo>
                  <a:lnTo>
                    <a:pt x="417" y="21"/>
                  </a:lnTo>
                  <a:lnTo>
                    <a:pt x="393" y="17"/>
                  </a:lnTo>
                  <a:lnTo>
                    <a:pt x="372" y="21"/>
                  </a:lnTo>
                  <a:lnTo>
                    <a:pt x="355" y="24"/>
                  </a:lnTo>
                  <a:lnTo>
                    <a:pt x="275" y="45"/>
                  </a:lnTo>
                  <a:lnTo>
                    <a:pt x="204" y="62"/>
                  </a:lnTo>
                  <a:lnTo>
                    <a:pt x="142" y="71"/>
                  </a:lnTo>
                  <a:lnTo>
                    <a:pt x="100" y="71"/>
                  </a:lnTo>
                  <a:lnTo>
                    <a:pt x="86" y="68"/>
                  </a:lnTo>
                  <a:lnTo>
                    <a:pt x="71" y="65"/>
                  </a:lnTo>
                  <a:lnTo>
                    <a:pt x="56" y="56"/>
                  </a:lnTo>
                  <a:lnTo>
                    <a:pt x="44" y="47"/>
                  </a:lnTo>
                  <a:lnTo>
                    <a:pt x="35" y="35"/>
                  </a:lnTo>
                  <a:lnTo>
                    <a:pt x="26" y="24"/>
                  </a:lnTo>
                  <a:lnTo>
                    <a:pt x="24" y="12"/>
                  </a:lnTo>
                  <a:lnTo>
                    <a:pt x="26" y="0"/>
                  </a:lnTo>
                  <a:lnTo>
                    <a:pt x="21" y="8"/>
                  </a:lnTo>
                  <a:lnTo>
                    <a:pt x="9" y="33"/>
                  </a:lnTo>
                  <a:lnTo>
                    <a:pt x="3" y="47"/>
                  </a:lnTo>
                  <a:lnTo>
                    <a:pt x="0" y="65"/>
                  </a:lnTo>
                  <a:lnTo>
                    <a:pt x="3" y="82"/>
                  </a:lnTo>
                  <a:lnTo>
                    <a:pt x="9" y="100"/>
                  </a:lnTo>
                  <a:lnTo>
                    <a:pt x="15" y="110"/>
                  </a:lnTo>
                  <a:lnTo>
                    <a:pt x="21" y="119"/>
                  </a:lnTo>
                  <a:lnTo>
                    <a:pt x="33" y="124"/>
                  </a:lnTo>
                  <a:lnTo>
                    <a:pt x="44" y="130"/>
                  </a:lnTo>
                  <a:lnTo>
                    <a:pt x="74" y="138"/>
                  </a:lnTo>
                  <a:lnTo>
                    <a:pt x="109" y="142"/>
                  </a:lnTo>
                  <a:lnTo>
                    <a:pt x="151" y="142"/>
                  </a:lnTo>
                  <a:lnTo>
                    <a:pt x="198" y="138"/>
                  </a:lnTo>
                  <a:lnTo>
                    <a:pt x="249" y="133"/>
                  </a:lnTo>
                  <a:lnTo>
                    <a:pt x="302" y="121"/>
                  </a:lnTo>
                  <a:lnTo>
                    <a:pt x="328" y="119"/>
                  </a:lnTo>
                  <a:lnTo>
                    <a:pt x="358" y="115"/>
                  </a:lnTo>
                  <a:lnTo>
                    <a:pt x="384" y="112"/>
                  </a:lnTo>
                  <a:lnTo>
                    <a:pt x="414" y="115"/>
                  </a:lnTo>
                  <a:lnTo>
                    <a:pt x="444" y="119"/>
                  </a:lnTo>
                  <a:lnTo>
                    <a:pt x="470" y="121"/>
                  </a:lnTo>
                  <a:lnTo>
                    <a:pt x="500" y="127"/>
                  </a:lnTo>
                  <a:lnTo>
                    <a:pt x="530" y="136"/>
                  </a:lnTo>
                  <a:lnTo>
                    <a:pt x="556" y="145"/>
                  </a:lnTo>
                  <a:lnTo>
                    <a:pt x="586" y="157"/>
                  </a:lnTo>
                  <a:lnTo>
                    <a:pt x="612" y="172"/>
                  </a:lnTo>
                  <a:lnTo>
                    <a:pt x="639" y="186"/>
                  </a:lnTo>
                  <a:lnTo>
                    <a:pt x="663" y="203"/>
                  </a:lnTo>
                  <a:lnTo>
                    <a:pt x="690" y="224"/>
                  </a:lnTo>
                  <a:lnTo>
                    <a:pt x="713" y="245"/>
                  </a:lnTo>
                  <a:lnTo>
                    <a:pt x="737" y="2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4" name="Freeform 161"/>
            <p:cNvSpPr>
              <a:spLocks/>
            </p:cNvSpPr>
            <p:nvPr/>
          </p:nvSpPr>
          <p:spPr bwMode="auto">
            <a:xfrm>
              <a:off x="3575" y="3885"/>
              <a:ext cx="81" cy="29"/>
            </a:xfrm>
            <a:custGeom>
              <a:avLst/>
              <a:gdLst/>
              <a:ahLst/>
              <a:cxnLst>
                <a:cxn ang="0">
                  <a:pos x="687" y="50"/>
                </a:cxn>
                <a:cxn ang="0">
                  <a:pos x="655" y="35"/>
                </a:cxn>
                <a:cxn ang="0">
                  <a:pos x="613" y="24"/>
                </a:cxn>
                <a:cxn ang="0">
                  <a:pos x="569" y="15"/>
                </a:cxn>
                <a:cxn ang="0">
                  <a:pos x="522" y="8"/>
                </a:cxn>
                <a:cxn ang="0">
                  <a:pos x="471" y="3"/>
                </a:cxn>
                <a:cxn ang="0">
                  <a:pos x="421" y="0"/>
                </a:cxn>
                <a:cxn ang="0">
                  <a:pos x="374" y="0"/>
                </a:cxn>
                <a:cxn ang="0">
                  <a:pos x="327" y="3"/>
                </a:cxn>
                <a:cxn ang="0">
                  <a:pos x="276" y="12"/>
                </a:cxn>
                <a:cxn ang="0">
                  <a:pos x="220" y="26"/>
                </a:cxn>
                <a:cxn ang="0">
                  <a:pos x="160" y="50"/>
                </a:cxn>
                <a:cxn ang="0">
                  <a:pos x="107" y="77"/>
                </a:cxn>
                <a:cxn ang="0">
                  <a:pos x="81" y="91"/>
                </a:cxn>
                <a:cxn ang="0">
                  <a:pos x="60" y="110"/>
                </a:cxn>
                <a:cxn ang="0">
                  <a:pos x="39" y="127"/>
                </a:cxn>
                <a:cxn ang="0">
                  <a:pos x="21" y="145"/>
                </a:cxn>
                <a:cxn ang="0">
                  <a:pos x="9" y="163"/>
                </a:cxn>
                <a:cxn ang="0">
                  <a:pos x="4" y="184"/>
                </a:cxn>
                <a:cxn ang="0">
                  <a:pos x="0" y="203"/>
                </a:cxn>
                <a:cxn ang="0">
                  <a:pos x="4" y="224"/>
                </a:cxn>
                <a:cxn ang="0">
                  <a:pos x="9" y="245"/>
                </a:cxn>
                <a:cxn ang="0">
                  <a:pos x="18" y="260"/>
                </a:cxn>
                <a:cxn ang="0">
                  <a:pos x="30" y="272"/>
                </a:cxn>
                <a:cxn ang="0">
                  <a:pos x="42" y="284"/>
                </a:cxn>
                <a:cxn ang="0">
                  <a:pos x="57" y="289"/>
                </a:cxn>
                <a:cxn ang="0">
                  <a:pos x="72" y="296"/>
                </a:cxn>
                <a:cxn ang="0">
                  <a:pos x="86" y="296"/>
                </a:cxn>
                <a:cxn ang="0">
                  <a:pos x="104" y="298"/>
                </a:cxn>
                <a:cxn ang="0">
                  <a:pos x="139" y="293"/>
                </a:cxn>
                <a:cxn ang="0">
                  <a:pos x="178" y="287"/>
                </a:cxn>
                <a:cxn ang="0">
                  <a:pos x="252" y="263"/>
                </a:cxn>
                <a:cxn ang="0">
                  <a:pos x="290" y="257"/>
                </a:cxn>
                <a:cxn ang="0">
                  <a:pos x="341" y="251"/>
                </a:cxn>
                <a:cxn ang="0">
                  <a:pos x="400" y="249"/>
                </a:cxn>
                <a:cxn ang="0">
                  <a:pos x="459" y="251"/>
                </a:cxn>
                <a:cxn ang="0">
                  <a:pos x="522" y="254"/>
                </a:cxn>
                <a:cxn ang="0">
                  <a:pos x="581" y="263"/>
                </a:cxn>
                <a:cxn ang="0">
                  <a:pos x="639" y="275"/>
                </a:cxn>
                <a:cxn ang="0">
                  <a:pos x="687" y="293"/>
                </a:cxn>
                <a:cxn ang="0">
                  <a:pos x="711" y="298"/>
                </a:cxn>
                <a:cxn ang="0">
                  <a:pos x="731" y="298"/>
                </a:cxn>
                <a:cxn ang="0">
                  <a:pos x="750" y="293"/>
                </a:cxn>
                <a:cxn ang="0">
                  <a:pos x="767" y="284"/>
                </a:cxn>
                <a:cxn ang="0">
                  <a:pos x="778" y="272"/>
                </a:cxn>
                <a:cxn ang="0">
                  <a:pos x="790" y="257"/>
                </a:cxn>
                <a:cxn ang="0">
                  <a:pos x="799" y="240"/>
                </a:cxn>
                <a:cxn ang="0">
                  <a:pos x="806" y="219"/>
                </a:cxn>
                <a:cxn ang="0">
                  <a:pos x="806" y="195"/>
                </a:cxn>
                <a:cxn ang="0">
                  <a:pos x="803" y="175"/>
                </a:cxn>
                <a:cxn ang="0">
                  <a:pos x="797" y="151"/>
                </a:cxn>
                <a:cxn ang="0">
                  <a:pos x="785" y="127"/>
                </a:cxn>
                <a:cxn ang="0">
                  <a:pos x="767" y="106"/>
                </a:cxn>
                <a:cxn ang="0">
                  <a:pos x="746" y="86"/>
                </a:cxn>
                <a:cxn ang="0">
                  <a:pos x="720" y="65"/>
                </a:cxn>
                <a:cxn ang="0">
                  <a:pos x="687" y="50"/>
                </a:cxn>
              </a:cxnLst>
              <a:rect l="0" t="0" r="r" b="b"/>
              <a:pathLst>
                <a:path w="806" h="298">
                  <a:moveTo>
                    <a:pt x="687" y="50"/>
                  </a:moveTo>
                  <a:lnTo>
                    <a:pt x="655" y="35"/>
                  </a:lnTo>
                  <a:lnTo>
                    <a:pt x="613" y="24"/>
                  </a:lnTo>
                  <a:lnTo>
                    <a:pt x="569" y="15"/>
                  </a:lnTo>
                  <a:lnTo>
                    <a:pt x="522" y="8"/>
                  </a:lnTo>
                  <a:lnTo>
                    <a:pt x="471" y="3"/>
                  </a:lnTo>
                  <a:lnTo>
                    <a:pt x="421" y="0"/>
                  </a:lnTo>
                  <a:lnTo>
                    <a:pt x="374" y="0"/>
                  </a:lnTo>
                  <a:lnTo>
                    <a:pt x="327" y="3"/>
                  </a:lnTo>
                  <a:lnTo>
                    <a:pt x="276" y="12"/>
                  </a:lnTo>
                  <a:lnTo>
                    <a:pt x="220" y="26"/>
                  </a:lnTo>
                  <a:lnTo>
                    <a:pt x="160" y="50"/>
                  </a:lnTo>
                  <a:lnTo>
                    <a:pt x="107" y="77"/>
                  </a:lnTo>
                  <a:lnTo>
                    <a:pt x="81" y="91"/>
                  </a:lnTo>
                  <a:lnTo>
                    <a:pt x="60" y="110"/>
                  </a:lnTo>
                  <a:lnTo>
                    <a:pt x="39" y="127"/>
                  </a:lnTo>
                  <a:lnTo>
                    <a:pt x="21" y="145"/>
                  </a:lnTo>
                  <a:lnTo>
                    <a:pt x="9" y="163"/>
                  </a:lnTo>
                  <a:lnTo>
                    <a:pt x="4" y="184"/>
                  </a:lnTo>
                  <a:lnTo>
                    <a:pt x="0" y="203"/>
                  </a:lnTo>
                  <a:lnTo>
                    <a:pt x="4" y="224"/>
                  </a:lnTo>
                  <a:lnTo>
                    <a:pt x="9" y="245"/>
                  </a:lnTo>
                  <a:lnTo>
                    <a:pt x="18" y="260"/>
                  </a:lnTo>
                  <a:lnTo>
                    <a:pt x="30" y="272"/>
                  </a:lnTo>
                  <a:lnTo>
                    <a:pt x="42" y="284"/>
                  </a:lnTo>
                  <a:lnTo>
                    <a:pt x="57" y="289"/>
                  </a:lnTo>
                  <a:lnTo>
                    <a:pt x="72" y="296"/>
                  </a:lnTo>
                  <a:lnTo>
                    <a:pt x="86" y="296"/>
                  </a:lnTo>
                  <a:lnTo>
                    <a:pt x="104" y="298"/>
                  </a:lnTo>
                  <a:lnTo>
                    <a:pt x="139" y="293"/>
                  </a:lnTo>
                  <a:lnTo>
                    <a:pt x="178" y="287"/>
                  </a:lnTo>
                  <a:lnTo>
                    <a:pt x="252" y="263"/>
                  </a:lnTo>
                  <a:lnTo>
                    <a:pt x="290" y="257"/>
                  </a:lnTo>
                  <a:lnTo>
                    <a:pt x="341" y="251"/>
                  </a:lnTo>
                  <a:lnTo>
                    <a:pt x="400" y="249"/>
                  </a:lnTo>
                  <a:lnTo>
                    <a:pt x="459" y="251"/>
                  </a:lnTo>
                  <a:lnTo>
                    <a:pt x="522" y="254"/>
                  </a:lnTo>
                  <a:lnTo>
                    <a:pt x="581" y="263"/>
                  </a:lnTo>
                  <a:lnTo>
                    <a:pt x="639" y="275"/>
                  </a:lnTo>
                  <a:lnTo>
                    <a:pt x="687" y="293"/>
                  </a:lnTo>
                  <a:lnTo>
                    <a:pt x="711" y="298"/>
                  </a:lnTo>
                  <a:lnTo>
                    <a:pt x="731" y="298"/>
                  </a:lnTo>
                  <a:lnTo>
                    <a:pt x="750" y="293"/>
                  </a:lnTo>
                  <a:lnTo>
                    <a:pt x="767" y="284"/>
                  </a:lnTo>
                  <a:lnTo>
                    <a:pt x="778" y="272"/>
                  </a:lnTo>
                  <a:lnTo>
                    <a:pt x="790" y="257"/>
                  </a:lnTo>
                  <a:lnTo>
                    <a:pt x="799" y="240"/>
                  </a:lnTo>
                  <a:lnTo>
                    <a:pt x="806" y="219"/>
                  </a:lnTo>
                  <a:lnTo>
                    <a:pt x="806" y="195"/>
                  </a:lnTo>
                  <a:lnTo>
                    <a:pt x="803" y="175"/>
                  </a:lnTo>
                  <a:lnTo>
                    <a:pt x="797" y="151"/>
                  </a:lnTo>
                  <a:lnTo>
                    <a:pt x="785" y="127"/>
                  </a:lnTo>
                  <a:lnTo>
                    <a:pt x="767" y="106"/>
                  </a:lnTo>
                  <a:lnTo>
                    <a:pt x="746" y="86"/>
                  </a:lnTo>
                  <a:lnTo>
                    <a:pt x="720" y="65"/>
                  </a:lnTo>
                  <a:lnTo>
                    <a:pt x="687" y="5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5" name="Freeform 162"/>
            <p:cNvSpPr>
              <a:spLocks/>
            </p:cNvSpPr>
            <p:nvPr/>
          </p:nvSpPr>
          <p:spPr bwMode="auto">
            <a:xfrm>
              <a:off x="3575" y="3901"/>
              <a:ext cx="72" cy="14"/>
            </a:xfrm>
            <a:custGeom>
              <a:avLst/>
              <a:gdLst/>
              <a:ahLst/>
              <a:cxnLst>
                <a:cxn ang="0">
                  <a:pos x="713" y="146"/>
                </a:cxn>
                <a:cxn ang="0">
                  <a:pos x="713" y="137"/>
                </a:cxn>
                <a:cxn ang="0">
                  <a:pos x="710" y="119"/>
                </a:cxn>
                <a:cxn ang="0">
                  <a:pos x="704" y="107"/>
                </a:cxn>
                <a:cxn ang="0">
                  <a:pos x="695" y="92"/>
                </a:cxn>
                <a:cxn ang="0">
                  <a:pos x="680" y="81"/>
                </a:cxn>
                <a:cxn ang="0">
                  <a:pos x="662" y="69"/>
                </a:cxn>
                <a:cxn ang="0">
                  <a:pos x="641" y="57"/>
                </a:cxn>
                <a:cxn ang="0">
                  <a:pos x="610" y="44"/>
                </a:cxn>
                <a:cxn ang="0">
                  <a:pos x="568" y="36"/>
                </a:cxn>
                <a:cxn ang="0">
                  <a:pos x="524" y="25"/>
                </a:cxn>
                <a:cxn ang="0">
                  <a:pos x="476" y="18"/>
                </a:cxn>
                <a:cxn ang="0">
                  <a:pos x="429" y="12"/>
                </a:cxn>
                <a:cxn ang="0">
                  <a:pos x="381" y="16"/>
                </a:cxn>
                <a:cxn ang="0">
                  <a:pos x="357" y="18"/>
                </a:cxn>
                <a:cxn ang="0">
                  <a:pos x="337" y="21"/>
                </a:cxn>
                <a:cxn ang="0">
                  <a:pos x="260" y="39"/>
                </a:cxn>
                <a:cxn ang="0">
                  <a:pos x="195" y="54"/>
                </a:cxn>
                <a:cxn ang="0">
                  <a:pos x="139" y="60"/>
                </a:cxn>
                <a:cxn ang="0">
                  <a:pos x="115" y="60"/>
                </a:cxn>
                <a:cxn ang="0">
                  <a:pos x="94" y="60"/>
                </a:cxn>
                <a:cxn ang="0">
                  <a:pos x="62" y="54"/>
                </a:cxn>
                <a:cxn ang="0">
                  <a:pos x="48" y="48"/>
                </a:cxn>
                <a:cxn ang="0">
                  <a:pos x="36" y="39"/>
                </a:cxn>
                <a:cxn ang="0">
                  <a:pos x="27" y="33"/>
                </a:cxn>
                <a:cxn ang="0">
                  <a:pos x="20" y="21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9" y="12"/>
                </a:cxn>
                <a:cxn ang="0">
                  <a:pos x="2" y="27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2" y="83"/>
                </a:cxn>
                <a:cxn ang="0">
                  <a:pos x="11" y="104"/>
                </a:cxn>
                <a:cxn ang="0">
                  <a:pos x="20" y="116"/>
                </a:cxn>
                <a:cxn ang="0">
                  <a:pos x="29" y="125"/>
                </a:cxn>
                <a:cxn ang="0">
                  <a:pos x="41" y="134"/>
                </a:cxn>
                <a:cxn ang="0">
                  <a:pos x="59" y="139"/>
                </a:cxn>
                <a:cxn ang="0">
                  <a:pos x="76" y="142"/>
                </a:cxn>
                <a:cxn ang="0">
                  <a:pos x="94" y="142"/>
                </a:cxn>
                <a:cxn ang="0">
                  <a:pos x="141" y="137"/>
                </a:cxn>
                <a:cxn ang="0">
                  <a:pos x="192" y="128"/>
                </a:cxn>
                <a:cxn ang="0">
                  <a:pos x="296" y="104"/>
                </a:cxn>
                <a:cxn ang="0">
                  <a:pos x="346" y="95"/>
                </a:cxn>
                <a:cxn ang="0">
                  <a:pos x="387" y="90"/>
                </a:cxn>
                <a:cxn ang="0">
                  <a:pos x="429" y="90"/>
                </a:cxn>
                <a:cxn ang="0">
                  <a:pos x="471" y="92"/>
                </a:cxn>
                <a:cxn ang="0">
                  <a:pos x="515" y="95"/>
                </a:cxn>
                <a:cxn ang="0">
                  <a:pos x="556" y="101"/>
                </a:cxn>
                <a:cxn ang="0">
                  <a:pos x="597" y="111"/>
                </a:cxn>
                <a:cxn ang="0">
                  <a:pos x="639" y="119"/>
                </a:cxn>
                <a:cxn ang="0">
                  <a:pos x="678" y="130"/>
                </a:cxn>
                <a:cxn ang="0">
                  <a:pos x="713" y="146"/>
                </a:cxn>
              </a:cxnLst>
              <a:rect l="0" t="0" r="r" b="b"/>
              <a:pathLst>
                <a:path w="713" h="146">
                  <a:moveTo>
                    <a:pt x="713" y="146"/>
                  </a:moveTo>
                  <a:lnTo>
                    <a:pt x="713" y="137"/>
                  </a:lnTo>
                  <a:lnTo>
                    <a:pt x="710" y="119"/>
                  </a:lnTo>
                  <a:lnTo>
                    <a:pt x="704" y="107"/>
                  </a:lnTo>
                  <a:lnTo>
                    <a:pt x="695" y="92"/>
                  </a:lnTo>
                  <a:lnTo>
                    <a:pt x="680" y="81"/>
                  </a:lnTo>
                  <a:lnTo>
                    <a:pt x="662" y="69"/>
                  </a:lnTo>
                  <a:lnTo>
                    <a:pt x="641" y="57"/>
                  </a:lnTo>
                  <a:lnTo>
                    <a:pt x="610" y="44"/>
                  </a:lnTo>
                  <a:lnTo>
                    <a:pt x="568" y="36"/>
                  </a:lnTo>
                  <a:lnTo>
                    <a:pt x="524" y="25"/>
                  </a:lnTo>
                  <a:lnTo>
                    <a:pt x="476" y="18"/>
                  </a:lnTo>
                  <a:lnTo>
                    <a:pt x="429" y="12"/>
                  </a:lnTo>
                  <a:lnTo>
                    <a:pt x="381" y="16"/>
                  </a:lnTo>
                  <a:lnTo>
                    <a:pt x="357" y="18"/>
                  </a:lnTo>
                  <a:lnTo>
                    <a:pt x="337" y="21"/>
                  </a:lnTo>
                  <a:lnTo>
                    <a:pt x="260" y="39"/>
                  </a:lnTo>
                  <a:lnTo>
                    <a:pt x="195" y="54"/>
                  </a:lnTo>
                  <a:lnTo>
                    <a:pt x="139" y="60"/>
                  </a:lnTo>
                  <a:lnTo>
                    <a:pt x="115" y="60"/>
                  </a:lnTo>
                  <a:lnTo>
                    <a:pt x="94" y="60"/>
                  </a:lnTo>
                  <a:lnTo>
                    <a:pt x="62" y="54"/>
                  </a:lnTo>
                  <a:lnTo>
                    <a:pt x="48" y="48"/>
                  </a:lnTo>
                  <a:lnTo>
                    <a:pt x="36" y="39"/>
                  </a:lnTo>
                  <a:lnTo>
                    <a:pt x="27" y="33"/>
                  </a:lnTo>
                  <a:lnTo>
                    <a:pt x="20" y="21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9" y="12"/>
                  </a:lnTo>
                  <a:lnTo>
                    <a:pt x="2" y="27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2" y="83"/>
                  </a:lnTo>
                  <a:lnTo>
                    <a:pt x="11" y="104"/>
                  </a:lnTo>
                  <a:lnTo>
                    <a:pt x="20" y="116"/>
                  </a:lnTo>
                  <a:lnTo>
                    <a:pt x="29" y="125"/>
                  </a:lnTo>
                  <a:lnTo>
                    <a:pt x="41" y="134"/>
                  </a:lnTo>
                  <a:lnTo>
                    <a:pt x="59" y="139"/>
                  </a:lnTo>
                  <a:lnTo>
                    <a:pt x="76" y="142"/>
                  </a:lnTo>
                  <a:lnTo>
                    <a:pt x="94" y="142"/>
                  </a:lnTo>
                  <a:lnTo>
                    <a:pt x="141" y="137"/>
                  </a:lnTo>
                  <a:lnTo>
                    <a:pt x="192" y="128"/>
                  </a:lnTo>
                  <a:lnTo>
                    <a:pt x="296" y="104"/>
                  </a:lnTo>
                  <a:lnTo>
                    <a:pt x="346" y="95"/>
                  </a:lnTo>
                  <a:lnTo>
                    <a:pt x="387" y="90"/>
                  </a:lnTo>
                  <a:lnTo>
                    <a:pt x="429" y="90"/>
                  </a:lnTo>
                  <a:lnTo>
                    <a:pt x="471" y="92"/>
                  </a:lnTo>
                  <a:lnTo>
                    <a:pt x="515" y="95"/>
                  </a:lnTo>
                  <a:lnTo>
                    <a:pt x="556" y="101"/>
                  </a:lnTo>
                  <a:lnTo>
                    <a:pt x="597" y="111"/>
                  </a:lnTo>
                  <a:lnTo>
                    <a:pt x="639" y="119"/>
                  </a:lnTo>
                  <a:lnTo>
                    <a:pt x="678" y="130"/>
                  </a:lnTo>
                  <a:lnTo>
                    <a:pt x="713" y="14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6" name="Freeform 163"/>
            <p:cNvSpPr>
              <a:spLocks/>
            </p:cNvSpPr>
            <p:nvPr/>
          </p:nvSpPr>
          <p:spPr bwMode="auto">
            <a:xfrm>
              <a:off x="3579" y="3911"/>
              <a:ext cx="76" cy="34"/>
            </a:xfrm>
            <a:custGeom>
              <a:avLst/>
              <a:gdLst/>
              <a:ahLst/>
              <a:cxnLst>
                <a:cxn ang="0">
                  <a:pos x="630" y="18"/>
                </a:cxn>
                <a:cxn ang="0">
                  <a:pos x="594" y="10"/>
                </a:cxn>
                <a:cxn ang="0">
                  <a:pos x="556" y="3"/>
                </a:cxn>
                <a:cxn ang="0">
                  <a:pos x="511" y="0"/>
                </a:cxn>
                <a:cxn ang="0">
                  <a:pos x="467" y="0"/>
                </a:cxn>
                <a:cxn ang="0">
                  <a:pos x="416" y="0"/>
                </a:cxn>
                <a:cxn ang="0">
                  <a:pos x="369" y="3"/>
                </a:cxn>
                <a:cxn ang="0">
                  <a:pos x="325" y="12"/>
                </a:cxn>
                <a:cxn ang="0">
                  <a:pos x="280" y="21"/>
                </a:cxn>
                <a:cxn ang="0">
                  <a:pos x="233" y="36"/>
                </a:cxn>
                <a:cxn ang="0">
                  <a:pos x="182" y="59"/>
                </a:cxn>
                <a:cxn ang="0">
                  <a:pos x="133" y="89"/>
                </a:cxn>
                <a:cxn ang="0">
                  <a:pos x="82" y="124"/>
                </a:cxn>
                <a:cxn ang="0">
                  <a:pos x="61" y="142"/>
                </a:cxn>
                <a:cxn ang="0">
                  <a:pos x="44" y="163"/>
                </a:cxn>
                <a:cxn ang="0">
                  <a:pos x="26" y="184"/>
                </a:cxn>
                <a:cxn ang="0">
                  <a:pos x="14" y="205"/>
                </a:cxn>
                <a:cxn ang="0">
                  <a:pos x="5" y="226"/>
                </a:cxn>
                <a:cxn ang="0">
                  <a:pos x="0" y="245"/>
                </a:cxn>
                <a:cxn ang="0">
                  <a:pos x="2" y="266"/>
                </a:cxn>
                <a:cxn ang="0">
                  <a:pos x="8" y="284"/>
                </a:cxn>
                <a:cxn ang="0">
                  <a:pos x="17" y="305"/>
                </a:cxn>
                <a:cxn ang="0">
                  <a:pos x="26" y="319"/>
                </a:cxn>
                <a:cxn ang="0">
                  <a:pos x="40" y="329"/>
                </a:cxn>
                <a:cxn ang="0">
                  <a:pos x="52" y="338"/>
                </a:cxn>
                <a:cxn ang="0">
                  <a:pos x="68" y="343"/>
                </a:cxn>
                <a:cxn ang="0">
                  <a:pos x="82" y="343"/>
                </a:cxn>
                <a:cxn ang="0">
                  <a:pos x="96" y="347"/>
                </a:cxn>
                <a:cxn ang="0">
                  <a:pos x="112" y="343"/>
                </a:cxn>
                <a:cxn ang="0">
                  <a:pos x="147" y="335"/>
                </a:cxn>
                <a:cxn ang="0">
                  <a:pos x="180" y="322"/>
                </a:cxn>
                <a:cxn ang="0">
                  <a:pos x="247" y="291"/>
                </a:cxn>
                <a:cxn ang="0">
                  <a:pos x="284" y="275"/>
                </a:cxn>
                <a:cxn ang="0">
                  <a:pos x="331" y="264"/>
                </a:cxn>
                <a:cxn ang="0">
                  <a:pos x="384" y="254"/>
                </a:cxn>
                <a:cxn ang="0">
                  <a:pos x="444" y="249"/>
                </a:cxn>
                <a:cxn ang="0">
                  <a:pos x="502" y="243"/>
                </a:cxn>
                <a:cxn ang="0">
                  <a:pos x="561" y="243"/>
                </a:cxn>
                <a:cxn ang="0">
                  <a:pos x="614" y="249"/>
                </a:cxn>
                <a:cxn ang="0">
                  <a:pos x="665" y="257"/>
                </a:cxn>
                <a:cxn ang="0">
                  <a:pos x="686" y="261"/>
                </a:cxn>
                <a:cxn ang="0">
                  <a:pos x="707" y="257"/>
                </a:cxn>
                <a:cxn ang="0">
                  <a:pos x="721" y="252"/>
                </a:cxn>
                <a:cxn ang="0">
                  <a:pos x="736" y="240"/>
                </a:cxn>
                <a:cxn ang="0">
                  <a:pos x="748" y="226"/>
                </a:cxn>
                <a:cxn ang="0">
                  <a:pos x="756" y="210"/>
                </a:cxn>
                <a:cxn ang="0">
                  <a:pos x="763" y="189"/>
                </a:cxn>
                <a:cxn ang="0">
                  <a:pos x="763" y="169"/>
                </a:cxn>
                <a:cxn ang="0">
                  <a:pos x="763" y="148"/>
                </a:cxn>
                <a:cxn ang="0">
                  <a:pos x="756" y="124"/>
                </a:cxn>
                <a:cxn ang="0">
                  <a:pos x="748" y="103"/>
                </a:cxn>
                <a:cxn ang="0">
                  <a:pos x="733" y="83"/>
                </a:cxn>
                <a:cxn ang="0">
                  <a:pos x="716" y="62"/>
                </a:cxn>
                <a:cxn ang="0">
                  <a:pos x="691" y="45"/>
                </a:cxn>
                <a:cxn ang="0">
                  <a:pos x="662" y="29"/>
                </a:cxn>
                <a:cxn ang="0">
                  <a:pos x="630" y="18"/>
                </a:cxn>
              </a:cxnLst>
              <a:rect l="0" t="0" r="r" b="b"/>
              <a:pathLst>
                <a:path w="763" h="347">
                  <a:moveTo>
                    <a:pt x="630" y="18"/>
                  </a:moveTo>
                  <a:lnTo>
                    <a:pt x="594" y="10"/>
                  </a:lnTo>
                  <a:lnTo>
                    <a:pt x="556" y="3"/>
                  </a:lnTo>
                  <a:lnTo>
                    <a:pt x="511" y="0"/>
                  </a:lnTo>
                  <a:lnTo>
                    <a:pt x="467" y="0"/>
                  </a:lnTo>
                  <a:lnTo>
                    <a:pt x="416" y="0"/>
                  </a:lnTo>
                  <a:lnTo>
                    <a:pt x="369" y="3"/>
                  </a:lnTo>
                  <a:lnTo>
                    <a:pt x="325" y="12"/>
                  </a:lnTo>
                  <a:lnTo>
                    <a:pt x="280" y="21"/>
                  </a:lnTo>
                  <a:lnTo>
                    <a:pt x="233" y="36"/>
                  </a:lnTo>
                  <a:lnTo>
                    <a:pt x="182" y="59"/>
                  </a:lnTo>
                  <a:lnTo>
                    <a:pt x="133" y="89"/>
                  </a:lnTo>
                  <a:lnTo>
                    <a:pt x="82" y="124"/>
                  </a:lnTo>
                  <a:lnTo>
                    <a:pt x="61" y="142"/>
                  </a:lnTo>
                  <a:lnTo>
                    <a:pt x="44" y="163"/>
                  </a:lnTo>
                  <a:lnTo>
                    <a:pt x="26" y="184"/>
                  </a:lnTo>
                  <a:lnTo>
                    <a:pt x="14" y="205"/>
                  </a:lnTo>
                  <a:lnTo>
                    <a:pt x="5" y="226"/>
                  </a:lnTo>
                  <a:lnTo>
                    <a:pt x="0" y="245"/>
                  </a:lnTo>
                  <a:lnTo>
                    <a:pt x="2" y="266"/>
                  </a:lnTo>
                  <a:lnTo>
                    <a:pt x="8" y="284"/>
                  </a:lnTo>
                  <a:lnTo>
                    <a:pt x="17" y="305"/>
                  </a:lnTo>
                  <a:lnTo>
                    <a:pt x="26" y="319"/>
                  </a:lnTo>
                  <a:lnTo>
                    <a:pt x="40" y="329"/>
                  </a:lnTo>
                  <a:lnTo>
                    <a:pt x="52" y="338"/>
                  </a:lnTo>
                  <a:lnTo>
                    <a:pt x="68" y="343"/>
                  </a:lnTo>
                  <a:lnTo>
                    <a:pt x="82" y="343"/>
                  </a:lnTo>
                  <a:lnTo>
                    <a:pt x="96" y="347"/>
                  </a:lnTo>
                  <a:lnTo>
                    <a:pt x="112" y="343"/>
                  </a:lnTo>
                  <a:lnTo>
                    <a:pt x="147" y="335"/>
                  </a:lnTo>
                  <a:lnTo>
                    <a:pt x="180" y="322"/>
                  </a:lnTo>
                  <a:lnTo>
                    <a:pt x="247" y="291"/>
                  </a:lnTo>
                  <a:lnTo>
                    <a:pt x="284" y="275"/>
                  </a:lnTo>
                  <a:lnTo>
                    <a:pt x="331" y="264"/>
                  </a:lnTo>
                  <a:lnTo>
                    <a:pt x="384" y="254"/>
                  </a:lnTo>
                  <a:lnTo>
                    <a:pt x="444" y="249"/>
                  </a:lnTo>
                  <a:lnTo>
                    <a:pt x="502" y="243"/>
                  </a:lnTo>
                  <a:lnTo>
                    <a:pt x="561" y="243"/>
                  </a:lnTo>
                  <a:lnTo>
                    <a:pt x="614" y="249"/>
                  </a:lnTo>
                  <a:lnTo>
                    <a:pt x="665" y="257"/>
                  </a:lnTo>
                  <a:lnTo>
                    <a:pt x="686" y="261"/>
                  </a:lnTo>
                  <a:lnTo>
                    <a:pt x="707" y="257"/>
                  </a:lnTo>
                  <a:lnTo>
                    <a:pt x="721" y="252"/>
                  </a:lnTo>
                  <a:lnTo>
                    <a:pt x="736" y="240"/>
                  </a:lnTo>
                  <a:lnTo>
                    <a:pt x="748" y="226"/>
                  </a:lnTo>
                  <a:lnTo>
                    <a:pt x="756" y="210"/>
                  </a:lnTo>
                  <a:lnTo>
                    <a:pt x="763" y="189"/>
                  </a:lnTo>
                  <a:lnTo>
                    <a:pt x="763" y="169"/>
                  </a:lnTo>
                  <a:lnTo>
                    <a:pt x="763" y="148"/>
                  </a:lnTo>
                  <a:lnTo>
                    <a:pt x="756" y="124"/>
                  </a:lnTo>
                  <a:lnTo>
                    <a:pt x="748" y="103"/>
                  </a:lnTo>
                  <a:lnTo>
                    <a:pt x="733" y="83"/>
                  </a:lnTo>
                  <a:lnTo>
                    <a:pt x="716" y="62"/>
                  </a:lnTo>
                  <a:lnTo>
                    <a:pt x="691" y="45"/>
                  </a:lnTo>
                  <a:lnTo>
                    <a:pt x="662" y="29"/>
                  </a:lnTo>
                  <a:lnTo>
                    <a:pt x="630" y="18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7" name="Freeform 164"/>
            <p:cNvSpPr>
              <a:spLocks/>
            </p:cNvSpPr>
            <p:nvPr/>
          </p:nvSpPr>
          <p:spPr bwMode="auto">
            <a:xfrm>
              <a:off x="3578" y="3930"/>
              <a:ext cx="71" cy="15"/>
            </a:xfrm>
            <a:custGeom>
              <a:avLst/>
              <a:gdLst/>
              <a:ahLst/>
              <a:cxnLst>
                <a:cxn ang="0">
                  <a:pos x="651" y="42"/>
                </a:cxn>
                <a:cxn ang="0">
                  <a:pos x="630" y="30"/>
                </a:cxn>
                <a:cxn ang="0">
                  <a:pos x="598" y="21"/>
                </a:cxn>
                <a:cxn ang="0">
                  <a:pos x="560" y="12"/>
                </a:cxn>
                <a:cxn ang="0">
                  <a:pos x="516" y="3"/>
                </a:cxn>
                <a:cxn ang="0">
                  <a:pos x="468" y="0"/>
                </a:cxn>
                <a:cxn ang="0">
                  <a:pos x="417" y="0"/>
                </a:cxn>
                <a:cxn ang="0">
                  <a:pos x="394" y="3"/>
                </a:cxn>
                <a:cxn ang="0">
                  <a:pos x="370" y="9"/>
                </a:cxn>
                <a:cxn ang="0">
                  <a:pos x="347" y="16"/>
                </a:cxn>
                <a:cxn ang="0">
                  <a:pos x="326" y="24"/>
                </a:cxn>
                <a:cxn ang="0">
                  <a:pos x="284" y="42"/>
                </a:cxn>
                <a:cxn ang="0">
                  <a:pos x="246" y="54"/>
                </a:cxn>
                <a:cxn ang="0">
                  <a:pos x="214" y="63"/>
                </a:cxn>
                <a:cxn ang="0">
                  <a:pos x="181" y="68"/>
                </a:cxn>
                <a:cxn ang="0">
                  <a:pos x="154" y="72"/>
                </a:cxn>
                <a:cxn ang="0">
                  <a:pos x="131" y="72"/>
                </a:cxn>
                <a:cxn ang="0">
                  <a:pos x="86" y="72"/>
                </a:cxn>
                <a:cxn ang="0">
                  <a:pos x="68" y="68"/>
                </a:cxn>
                <a:cxn ang="0">
                  <a:pos x="56" y="63"/>
                </a:cxn>
                <a:cxn ang="0">
                  <a:pos x="45" y="51"/>
                </a:cxn>
                <a:cxn ang="0">
                  <a:pos x="36" y="39"/>
                </a:cxn>
                <a:cxn ang="0">
                  <a:pos x="30" y="18"/>
                </a:cxn>
                <a:cxn ang="0">
                  <a:pos x="27" y="9"/>
                </a:cxn>
                <a:cxn ang="0">
                  <a:pos x="19" y="21"/>
                </a:cxn>
                <a:cxn ang="0">
                  <a:pos x="9" y="37"/>
                </a:cxn>
                <a:cxn ang="0">
                  <a:pos x="3" y="56"/>
                </a:cxn>
                <a:cxn ang="0">
                  <a:pos x="0" y="77"/>
                </a:cxn>
                <a:cxn ang="0">
                  <a:pos x="0" y="98"/>
                </a:cxn>
                <a:cxn ang="0">
                  <a:pos x="7" y="110"/>
                </a:cxn>
                <a:cxn ang="0">
                  <a:pos x="12" y="119"/>
                </a:cxn>
                <a:cxn ang="0">
                  <a:pos x="19" y="128"/>
                </a:cxn>
                <a:cxn ang="0">
                  <a:pos x="30" y="137"/>
                </a:cxn>
                <a:cxn ang="0">
                  <a:pos x="54" y="151"/>
                </a:cxn>
                <a:cxn ang="0">
                  <a:pos x="77" y="158"/>
                </a:cxn>
                <a:cxn ang="0">
                  <a:pos x="103" y="160"/>
                </a:cxn>
                <a:cxn ang="0">
                  <a:pos x="131" y="158"/>
                </a:cxn>
                <a:cxn ang="0">
                  <a:pos x="160" y="149"/>
                </a:cxn>
                <a:cxn ang="0">
                  <a:pos x="193" y="137"/>
                </a:cxn>
                <a:cxn ang="0">
                  <a:pos x="275" y="104"/>
                </a:cxn>
                <a:cxn ang="0">
                  <a:pos x="323" y="89"/>
                </a:cxn>
                <a:cxn ang="0">
                  <a:pos x="376" y="77"/>
                </a:cxn>
                <a:cxn ang="0">
                  <a:pos x="430" y="72"/>
                </a:cxn>
                <a:cxn ang="0">
                  <a:pos x="482" y="68"/>
                </a:cxn>
                <a:cxn ang="0">
                  <a:pos x="535" y="72"/>
                </a:cxn>
                <a:cxn ang="0">
                  <a:pos x="589" y="75"/>
                </a:cxn>
                <a:cxn ang="0">
                  <a:pos x="637" y="81"/>
                </a:cxn>
                <a:cxn ang="0">
                  <a:pos x="681" y="93"/>
                </a:cxn>
                <a:cxn ang="0">
                  <a:pos x="698" y="93"/>
                </a:cxn>
                <a:cxn ang="0">
                  <a:pos x="707" y="93"/>
                </a:cxn>
                <a:cxn ang="0">
                  <a:pos x="707" y="89"/>
                </a:cxn>
                <a:cxn ang="0">
                  <a:pos x="707" y="86"/>
                </a:cxn>
                <a:cxn ang="0">
                  <a:pos x="702" y="77"/>
                </a:cxn>
                <a:cxn ang="0">
                  <a:pos x="681" y="60"/>
                </a:cxn>
                <a:cxn ang="0">
                  <a:pos x="651" y="42"/>
                </a:cxn>
              </a:cxnLst>
              <a:rect l="0" t="0" r="r" b="b"/>
              <a:pathLst>
                <a:path w="707" h="160">
                  <a:moveTo>
                    <a:pt x="651" y="42"/>
                  </a:moveTo>
                  <a:lnTo>
                    <a:pt x="630" y="30"/>
                  </a:lnTo>
                  <a:lnTo>
                    <a:pt x="598" y="21"/>
                  </a:lnTo>
                  <a:lnTo>
                    <a:pt x="560" y="12"/>
                  </a:lnTo>
                  <a:lnTo>
                    <a:pt x="516" y="3"/>
                  </a:lnTo>
                  <a:lnTo>
                    <a:pt x="468" y="0"/>
                  </a:lnTo>
                  <a:lnTo>
                    <a:pt x="417" y="0"/>
                  </a:lnTo>
                  <a:lnTo>
                    <a:pt x="394" y="3"/>
                  </a:lnTo>
                  <a:lnTo>
                    <a:pt x="370" y="9"/>
                  </a:lnTo>
                  <a:lnTo>
                    <a:pt x="347" y="16"/>
                  </a:lnTo>
                  <a:lnTo>
                    <a:pt x="326" y="24"/>
                  </a:lnTo>
                  <a:lnTo>
                    <a:pt x="284" y="42"/>
                  </a:lnTo>
                  <a:lnTo>
                    <a:pt x="246" y="54"/>
                  </a:lnTo>
                  <a:lnTo>
                    <a:pt x="214" y="63"/>
                  </a:lnTo>
                  <a:lnTo>
                    <a:pt x="181" y="68"/>
                  </a:lnTo>
                  <a:lnTo>
                    <a:pt x="154" y="72"/>
                  </a:lnTo>
                  <a:lnTo>
                    <a:pt x="131" y="72"/>
                  </a:lnTo>
                  <a:lnTo>
                    <a:pt x="86" y="72"/>
                  </a:lnTo>
                  <a:lnTo>
                    <a:pt x="68" y="68"/>
                  </a:lnTo>
                  <a:lnTo>
                    <a:pt x="56" y="63"/>
                  </a:lnTo>
                  <a:lnTo>
                    <a:pt x="45" y="51"/>
                  </a:lnTo>
                  <a:lnTo>
                    <a:pt x="36" y="39"/>
                  </a:lnTo>
                  <a:lnTo>
                    <a:pt x="30" y="18"/>
                  </a:lnTo>
                  <a:lnTo>
                    <a:pt x="27" y="9"/>
                  </a:lnTo>
                  <a:lnTo>
                    <a:pt x="19" y="21"/>
                  </a:lnTo>
                  <a:lnTo>
                    <a:pt x="9" y="37"/>
                  </a:lnTo>
                  <a:lnTo>
                    <a:pt x="3" y="56"/>
                  </a:lnTo>
                  <a:lnTo>
                    <a:pt x="0" y="77"/>
                  </a:lnTo>
                  <a:lnTo>
                    <a:pt x="0" y="98"/>
                  </a:lnTo>
                  <a:lnTo>
                    <a:pt x="7" y="110"/>
                  </a:lnTo>
                  <a:lnTo>
                    <a:pt x="12" y="119"/>
                  </a:lnTo>
                  <a:lnTo>
                    <a:pt x="19" y="128"/>
                  </a:lnTo>
                  <a:lnTo>
                    <a:pt x="30" y="137"/>
                  </a:lnTo>
                  <a:lnTo>
                    <a:pt x="54" y="151"/>
                  </a:lnTo>
                  <a:lnTo>
                    <a:pt x="77" y="158"/>
                  </a:lnTo>
                  <a:lnTo>
                    <a:pt x="103" y="160"/>
                  </a:lnTo>
                  <a:lnTo>
                    <a:pt x="131" y="158"/>
                  </a:lnTo>
                  <a:lnTo>
                    <a:pt x="160" y="149"/>
                  </a:lnTo>
                  <a:lnTo>
                    <a:pt x="193" y="137"/>
                  </a:lnTo>
                  <a:lnTo>
                    <a:pt x="275" y="104"/>
                  </a:lnTo>
                  <a:lnTo>
                    <a:pt x="323" y="89"/>
                  </a:lnTo>
                  <a:lnTo>
                    <a:pt x="376" y="77"/>
                  </a:lnTo>
                  <a:lnTo>
                    <a:pt x="430" y="72"/>
                  </a:lnTo>
                  <a:lnTo>
                    <a:pt x="482" y="68"/>
                  </a:lnTo>
                  <a:lnTo>
                    <a:pt x="535" y="72"/>
                  </a:lnTo>
                  <a:lnTo>
                    <a:pt x="589" y="75"/>
                  </a:lnTo>
                  <a:lnTo>
                    <a:pt x="637" y="81"/>
                  </a:lnTo>
                  <a:lnTo>
                    <a:pt x="681" y="93"/>
                  </a:lnTo>
                  <a:lnTo>
                    <a:pt x="698" y="93"/>
                  </a:lnTo>
                  <a:lnTo>
                    <a:pt x="707" y="93"/>
                  </a:lnTo>
                  <a:lnTo>
                    <a:pt x="707" y="89"/>
                  </a:lnTo>
                  <a:lnTo>
                    <a:pt x="707" y="86"/>
                  </a:lnTo>
                  <a:lnTo>
                    <a:pt x="702" y="77"/>
                  </a:lnTo>
                  <a:lnTo>
                    <a:pt x="681" y="60"/>
                  </a:lnTo>
                  <a:lnTo>
                    <a:pt x="651" y="42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8" name="Freeform 165"/>
            <p:cNvSpPr>
              <a:spLocks/>
            </p:cNvSpPr>
            <p:nvPr/>
          </p:nvSpPr>
          <p:spPr bwMode="auto">
            <a:xfrm>
              <a:off x="3589" y="3934"/>
              <a:ext cx="81" cy="35"/>
            </a:xfrm>
            <a:custGeom>
              <a:avLst/>
              <a:gdLst/>
              <a:ahLst/>
              <a:cxnLst>
                <a:cxn ang="0">
                  <a:pos x="609" y="29"/>
                </a:cxn>
                <a:cxn ang="0">
                  <a:pos x="544" y="15"/>
                </a:cxn>
                <a:cxn ang="0">
                  <a:pos x="500" y="6"/>
                </a:cxn>
                <a:cxn ang="0">
                  <a:pos x="450" y="0"/>
                </a:cxn>
                <a:cxn ang="0">
                  <a:pos x="397" y="0"/>
                </a:cxn>
                <a:cxn ang="0">
                  <a:pos x="367" y="3"/>
                </a:cxn>
                <a:cxn ang="0">
                  <a:pos x="337" y="6"/>
                </a:cxn>
                <a:cxn ang="0">
                  <a:pos x="307" y="12"/>
                </a:cxn>
                <a:cxn ang="0">
                  <a:pos x="278" y="20"/>
                </a:cxn>
                <a:cxn ang="0">
                  <a:pos x="248" y="29"/>
                </a:cxn>
                <a:cxn ang="0">
                  <a:pos x="218" y="45"/>
                </a:cxn>
                <a:cxn ang="0">
                  <a:pos x="169" y="71"/>
                </a:cxn>
                <a:cxn ang="0">
                  <a:pos x="118" y="101"/>
                </a:cxn>
                <a:cxn ang="0">
                  <a:pos x="74" y="133"/>
                </a:cxn>
                <a:cxn ang="0">
                  <a:pos x="39" y="166"/>
                </a:cxn>
                <a:cxn ang="0">
                  <a:pos x="23" y="184"/>
                </a:cxn>
                <a:cxn ang="0">
                  <a:pos x="14" y="201"/>
                </a:cxn>
                <a:cxn ang="0">
                  <a:pos x="6" y="215"/>
                </a:cxn>
                <a:cxn ang="0">
                  <a:pos x="2" y="231"/>
                </a:cxn>
                <a:cxn ang="0">
                  <a:pos x="0" y="249"/>
                </a:cxn>
                <a:cxn ang="0">
                  <a:pos x="6" y="263"/>
                </a:cxn>
                <a:cxn ang="0">
                  <a:pos x="14" y="275"/>
                </a:cxn>
                <a:cxn ang="0">
                  <a:pos x="27" y="287"/>
                </a:cxn>
                <a:cxn ang="0">
                  <a:pos x="44" y="299"/>
                </a:cxn>
                <a:cxn ang="0">
                  <a:pos x="62" y="305"/>
                </a:cxn>
                <a:cxn ang="0">
                  <a:pos x="79" y="308"/>
                </a:cxn>
                <a:cxn ang="0">
                  <a:pos x="100" y="308"/>
                </a:cxn>
                <a:cxn ang="0">
                  <a:pos x="125" y="305"/>
                </a:cxn>
                <a:cxn ang="0">
                  <a:pos x="144" y="301"/>
                </a:cxn>
                <a:cxn ang="0">
                  <a:pos x="192" y="287"/>
                </a:cxn>
                <a:cxn ang="0">
                  <a:pos x="287" y="257"/>
                </a:cxn>
                <a:cxn ang="0">
                  <a:pos x="328" y="245"/>
                </a:cxn>
                <a:cxn ang="0">
                  <a:pos x="349" y="243"/>
                </a:cxn>
                <a:cxn ang="0">
                  <a:pos x="369" y="243"/>
                </a:cxn>
                <a:cxn ang="0">
                  <a:pos x="388" y="243"/>
                </a:cxn>
                <a:cxn ang="0">
                  <a:pos x="408" y="245"/>
                </a:cxn>
                <a:cxn ang="0">
                  <a:pos x="446" y="261"/>
                </a:cxn>
                <a:cxn ang="0">
                  <a:pos x="485" y="278"/>
                </a:cxn>
                <a:cxn ang="0">
                  <a:pos x="527" y="296"/>
                </a:cxn>
                <a:cxn ang="0">
                  <a:pos x="567" y="317"/>
                </a:cxn>
                <a:cxn ang="0">
                  <a:pos x="615" y="331"/>
                </a:cxn>
                <a:cxn ang="0">
                  <a:pos x="639" y="337"/>
                </a:cxn>
                <a:cxn ang="0">
                  <a:pos x="666" y="340"/>
                </a:cxn>
                <a:cxn ang="0">
                  <a:pos x="692" y="343"/>
                </a:cxn>
                <a:cxn ang="0">
                  <a:pos x="718" y="343"/>
                </a:cxn>
                <a:cxn ang="0">
                  <a:pos x="745" y="337"/>
                </a:cxn>
                <a:cxn ang="0">
                  <a:pos x="766" y="328"/>
                </a:cxn>
                <a:cxn ang="0">
                  <a:pos x="783" y="314"/>
                </a:cxn>
                <a:cxn ang="0">
                  <a:pos x="799" y="299"/>
                </a:cxn>
                <a:cxn ang="0">
                  <a:pos x="808" y="278"/>
                </a:cxn>
                <a:cxn ang="0">
                  <a:pos x="811" y="254"/>
                </a:cxn>
                <a:cxn ang="0">
                  <a:pos x="811" y="231"/>
                </a:cxn>
                <a:cxn ang="0">
                  <a:pos x="808" y="207"/>
                </a:cxn>
                <a:cxn ang="0">
                  <a:pos x="796" y="180"/>
                </a:cxn>
                <a:cxn ang="0">
                  <a:pos x="783" y="154"/>
                </a:cxn>
                <a:cxn ang="0">
                  <a:pos x="766" y="127"/>
                </a:cxn>
                <a:cxn ang="0">
                  <a:pos x="743" y="103"/>
                </a:cxn>
                <a:cxn ang="0">
                  <a:pos x="716" y="80"/>
                </a:cxn>
                <a:cxn ang="0">
                  <a:pos x="686" y="62"/>
                </a:cxn>
                <a:cxn ang="0">
                  <a:pos x="648" y="45"/>
                </a:cxn>
                <a:cxn ang="0">
                  <a:pos x="609" y="29"/>
                </a:cxn>
              </a:cxnLst>
              <a:rect l="0" t="0" r="r" b="b"/>
              <a:pathLst>
                <a:path w="811" h="343">
                  <a:moveTo>
                    <a:pt x="609" y="29"/>
                  </a:moveTo>
                  <a:lnTo>
                    <a:pt x="544" y="15"/>
                  </a:lnTo>
                  <a:lnTo>
                    <a:pt x="500" y="6"/>
                  </a:lnTo>
                  <a:lnTo>
                    <a:pt x="450" y="0"/>
                  </a:lnTo>
                  <a:lnTo>
                    <a:pt x="397" y="0"/>
                  </a:lnTo>
                  <a:lnTo>
                    <a:pt x="367" y="3"/>
                  </a:lnTo>
                  <a:lnTo>
                    <a:pt x="337" y="6"/>
                  </a:lnTo>
                  <a:lnTo>
                    <a:pt x="307" y="12"/>
                  </a:lnTo>
                  <a:lnTo>
                    <a:pt x="278" y="20"/>
                  </a:lnTo>
                  <a:lnTo>
                    <a:pt x="248" y="29"/>
                  </a:lnTo>
                  <a:lnTo>
                    <a:pt x="218" y="45"/>
                  </a:lnTo>
                  <a:lnTo>
                    <a:pt x="169" y="71"/>
                  </a:lnTo>
                  <a:lnTo>
                    <a:pt x="118" y="101"/>
                  </a:lnTo>
                  <a:lnTo>
                    <a:pt x="74" y="133"/>
                  </a:lnTo>
                  <a:lnTo>
                    <a:pt x="39" y="166"/>
                  </a:lnTo>
                  <a:lnTo>
                    <a:pt x="23" y="184"/>
                  </a:lnTo>
                  <a:lnTo>
                    <a:pt x="14" y="201"/>
                  </a:lnTo>
                  <a:lnTo>
                    <a:pt x="6" y="215"/>
                  </a:lnTo>
                  <a:lnTo>
                    <a:pt x="2" y="231"/>
                  </a:lnTo>
                  <a:lnTo>
                    <a:pt x="0" y="249"/>
                  </a:lnTo>
                  <a:lnTo>
                    <a:pt x="6" y="263"/>
                  </a:lnTo>
                  <a:lnTo>
                    <a:pt x="14" y="275"/>
                  </a:lnTo>
                  <a:lnTo>
                    <a:pt x="27" y="287"/>
                  </a:lnTo>
                  <a:lnTo>
                    <a:pt x="44" y="299"/>
                  </a:lnTo>
                  <a:lnTo>
                    <a:pt x="62" y="305"/>
                  </a:lnTo>
                  <a:lnTo>
                    <a:pt x="79" y="308"/>
                  </a:lnTo>
                  <a:lnTo>
                    <a:pt x="100" y="308"/>
                  </a:lnTo>
                  <a:lnTo>
                    <a:pt x="125" y="305"/>
                  </a:lnTo>
                  <a:lnTo>
                    <a:pt x="144" y="301"/>
                  </a:lnTo>
                  <a:lnTo>
                    <a:pt x="192" y="287"/>
                  </a:lnTo>
                  <a:lnTo>
                    <a:pt x="287" y="257"/>
                  </a:lnTo>
                  <a:lnTo>
                    <a:pt x="328" y="245"/>
                  </a:lnTo>
                  <a:lnTo>
                    <a:pt x="349" y="243"/>
                  </a:lnTo>
                  <a:lnTo>
                    <a:pt x="369" y="243"/>
                  </a:lnTo>
                  <a:lnTo>
                    <a:pt x="388" y="243"/>
                  </a:lnTo>
                  <a:lnTo>
                    <a:pt x="408" y="245"/>
                  </a:lnTo>
                  <a:lnTo>
                    <a:pt x="446" y="261"/>
                  </a:lnTo>
                  <a:lnTo>
                    <a:pt x="485" y="278"/>
                  </a:lnTo>
                  <a:lnTo>
                    <a:pt x="527" y="296"/>
                  </a:lnTo>
                  <a:lnTo>
                    <a:pt x="567" y="317"/>
                  </a:lnTo>
                  <a:lnTo>
                    <a:pt x="615" y="331"/>
                  </a:lnTo>
                  <a:lnTo>
                    <a:pt x="639" y="337"/>
                  </a:lnTo>
                  <a:lnTo>
                    <a:pt x="666" y="340"/>
                  </a:lnTo>
                  <a:lnTo>
                    <a:pt x="692" y="343"/>
                  </a:lnTo>
                  <a:lnTo>
                    <a:pt x="718" y="343"/>
                  </a:lnTo>
                  <a:lnTo>
                    <a:pt x="745" y="337"/>
                  </a:lnTo>
                  <a:lnTo>
                    <a:pt x="766" y="328"/>
                  </a:lnTo>
                  <a:lnTo>
                    <a:pt x="783" y="314"/>
                  </a:lnTo>
                  <a:lnTo>
                    <a:pt x="799" y="299"/>
                  </a:lnTo>
                  <a:lnTo>
                    <a:pt x="808" y="278"/>
                  </a:lnTo>
                  <a:lnTo>
                    <a:pt x="811" y="254"/>
                  </a:lnTo>
                  <a:lnTo>
                    <a:pt x="811" y="231"/>
                  </a:lnTo>
                  <a:lnTo>
                    <a:pt x="808" y="207"/>
                  </a:lnTo>
                  <a:lnTo>
                    <a:pt x="796" y="180"/>
                  </a:lnTo>
                  <a:lnTo>
                    <a:pt x="783" y="154"/>
                  </a:lnTo>
                  <a:lnTo>
                    <a:pt x="766" y="127"/>
                  </a:lnTo>
                  <a:lnTo>
                    <a:pt x="743" y="103"/>
                  </a:lnTo>
                  <a:lnTo>
                    <a:pt x="716" y="80"/>
                  </a:lnTo>
                  <a:lnTo>
                    <a:pt x="686" y="62"/>
                  </a:lnTo>
                  <a:lnTo>
                    <a:pt x="648" y="45"/>
                  </a:lnTo>
                  <a:lnTo>
                    <a:pt x="609" y="29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9" name="Freeform 166"/>
            <p:cNvSpPr>
              <a:spLocks/>
            </p:cNvSpPr>
            <p:nvPr/>
          </p:nvSpPr>
          <p:spPr bwMode="auto">
            <a:xfrm>
              <a:off x="3588" y="3951"/>
              <a:ext cx="111" cy="32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30" y="42"/>
                </a:cxn>
                <a:cxn ang="0">
                  <a:pos x="46" y="72"/>
                </a:cxn>
                <a:cxn ang="0">
                  <a:pos x="63" y="83"/>
                </a:cxn>
                <a:cxn ang="0">
                  <a:pos x="90" y="90"/>
                </a:cxn>
                <a:cxn ang="0">
                  <a:pos x="125" y="90"/>
                </a:cxn>
                <a:cxn ang="0">
                  <a:pos x="160" y="78"/>
                </a:cxn>
                <a:cxn ang="0">
                  <a:pos x="235" y="39"/>
                </a:cxn>
                <a:cxn ang="0">
                  <a:pos x="302" y="13"/>
                </a:cxn>
                <a:cxn ang="0">
                  <a:pos x="350" y="0"/>
                </a:cxn>
                <a:cxn ang="0">
                  <a:pos x="406" y="0"/>
                </a:cxn>
                <a:cxn ang="0">
                  <a:pos x="462" y="15"/>
                </a:cxn>
                <a:cxn ang="0">
                  <a:pos x="509" y="39"/>
                </a:cxn>
                <a:cxn ang="0">
                  <a:pos x="551" y="72"/>
                </a:cxn>
                <a:cxn ang="0">
                  <a:pos x="601" y="128"/>
                </a:cxn>
                <a:cxn ang="0">
                  <a:pos x="667" y="202"/>
                </a:cxn>
                <a:cxn ang="0">
                  <a:pos x="705" y="232"/>
                </a:cxn>
                <a:cxn ang="0">
                  <a:pos x="752" y="252"/>
                </a:cxn>
                <a:cxn ang="0">
                  <a:pos x="806" y="258"/>
                </a:cxn>
                <a:cxn ang="0">
                  <a:pos x="859" y="252"/>
                </a:cxn>
                <a:cxn ang="0">
                  <a:pos x="909" y="232"/>
                </a:cxn>
                <a:cxn ang="0">
                  <a:pos x="960" y="202"/>
                </a:cxn>
                <a:cxn ang="0">
                  <a:pos x="1004" y="163"/>
                </a:cxn>
                <a:cxn ang="0">
                  <a:pos x="1039" y="116"/>
                </a:cxn>
                <a:cxn ang="0">
                  <a:pos x="1072" y="65"/>
                </a:cxn>
                <a:cxn ang="0">
                  <a:pos x="1092" y="9"/>
                </a:cxn>
                <a:cxn ang="0">
                  <a:pos x="1099" y="0"/>
                </a:cxn>
                <a:cxn ang="0">
                  <a:pos x="1101" y="9"/>
                </a:cxn>
                <a:cxn ang="0">
                  <a:pos x="1101" y="62"/>
                </a:cxn>
                <a:cxn ang="0">
                  <a:pos x="1087" y="137"/>
                </a:cxn>
                <a:cxn ang="0">
                  <a:pos x="1066" y="187"/>
                </a:cxn>
                <a:cxn ang="0">
                  <a:pos x="1027" y="234"/>
                </a:cxn>
                <a:cxn ang="0">
                  <a:pos x="960" y="288"/>
                </a:cxn>
                <a:cxn ang="0">
                  <a:pos x="901" y="311"/>
                </a:cxn>
                <a:cxn ang="0">
                  <a:pos x="857" y="317"/>
                </a:cxn>
                <a:cxn ang="0">
                  <a:pos x="782" y="317"/>
                </a:cxn>
                <a:cxn ang="0">
                  <a:pos x="702" y="297"/>
                </a:cxn>
                <a:cxn ang="0">
                  <a:pos x="655" y="279"/>
                </a:cxn>
                <a:cxn ang="0">
                  <a:pos x="595" y="241"/>
                </a:cxn>
                <a:cxn ang="0">
                  <a:pos x="536" y="187"/>
                </a:cxn>
                <a:cxn ang="0">
                  <a:pos x="474" y="113"/>
                </a:cxn>
                <a:cxn ang="0">
                  <a:pos x="432" y="86"/>
                </a:cxn>
                <a:cxn ang="0">
                  <a:pos x="376" y="78"/>
                </a:cxn>
                <a:cxn ang="0">
                  <a:pos x="314" y="81"/>
                </a:cxn>
                <a:cxn ang="0">
                  <a:pos x="253" y="101"/>
                </a:cxn>
                <a:cxn ang="0">
                  <a:pos x="167" y="134"/>
                </a:cxn>
                <a:cxn ang="0">
                  <a:pos x="116" y="148"/>
                </a:cxn>
                <a:cxn ang="0">
                  <a:pos x="69" y="146"/>
                </a:cxn>
                <a:cxn ang="0">
                  <a:pos x="28" y="125"/>
                </a:cxn>
                <a:cxn ang="0">
                  <a:pos x="4" y="92"/>
                </a:cxn>
                <a:cxn ang="0">
                  <a:pos x="0" y="53"/>
                </a:cxn>
                <a:cxn ang="0">
                  <a:pos x="21" y="21"/>
                </a:cxn>
              </a:cxnLst>
              <a:rect l="0" t="0" r="r" b="b"/>
              <a:pathLst>
                <a:path w="1101" h="320">
                  <a:moveTo>
                    <a:pt x="37" y="6"/>
                  </a:moveTo>
                  <a:lnTo>
                    <a:pt x="34" y="1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7" y="57"/>
                  </a:lnTo>
                  <a:lnTo>
                    <a:pt x="46" y="72"/>
                  </a:lnTo>
                  <a:lnTo>
                    <a:pt x="54" y="78"/>
                  </a:lnTo>
                  <a:lnTo>
                    <a:pt x="63" y="83"/>
                  </a:lnTo>
                  <a:lnTo>
                    <a:pt x="75" y="86"/>
                  </a:lnTo>
                  <a:lnTo>
                    <a:pt x="90" y="90"/>
                  </a:lnTo>
                  <a:lnTo>
                    <a:pt x="107" y="92"/>
                  </a:lnTo>
                  <a:lnTo>
                    <a:pt x="125" y="90"/>
                  </a:lnTo>
                  <a:lnTo>
                    <a:pt x="143" y="83"/>
                  </a:lnTo>
                  <a:lnTo>
                    <a:pt x="160" y="78"/>
                  </a:lnTo>
                  <a:lnTo>
                    <a:pt x="197" y="60"/>
                  </a:lnTo>
                  <a:lnTo>
                    <a:pt x="235" y="39"/>
                  </a:lnTo>
                  <a:lnTo>
                    <a:pt x="279" y="21"/>
                  </a:lnTo>
                  <a:lnTo>
                    <a:pt x="302" y="13"/>
                  </a:lnTo>
                  <a:lnTo>
                    <a:pt x="327" y="6"/>
                  </a:lnTo>
                  <a:lnTo>
                    <a:pt x="350" y="0"/>
                  </a:lnTo>
                  <a:lnTo>
                    <a:pt x="376" y="0"/>
                  </a:lnTo>
                  <a:lnTo>
                    <a:pt x="406" y="0"/>
                  </a:lnTo>
                  <a:lnTo>
                    <a:pt x="432" y="6"/>
                  </a:lnTo>
                  <a:lnTo>
                    <a:pt x="462" y="15"/>
                  </a:lnTo>
                  <a:lnTo>
                    <a:pt x="486" y="27"/>
                  </a:lnTo>
                  <a:lnTo>
                    <a:pt x="509" y="39"/>
                  </a:lnTo>
                  <a:lnTo>
                    <a:pt x="530" y="53"/>
                  </a:lnTo>
                  <a:lnTo>
                    <a:pt x="551" y="72"/>
                  </a:lnTo>
                  <a:lnTo>
                    <a:pt x="569" y="90"/>
                  </a:lnTo>
                  <a:lnTo>
                    <a:pt x="601" y="128"/>
                  </a:lnTo>
                  <a:lnTo>
                    <a:pt x="634" y="166"/>
                  </a:lnTo>
                  <a:lnTo>
                    <a:pt x="667" y="202"/>
                  </a:lnTo>
                  <a:lnTo>
                    <a:pt x="687" y="220"/>
                  </a:lnTo>
                  <a:lnTo>
                    <a:pt x="705" y="232"/>
                  </a:lnTo>
                  <a:lnTo>
                    <a:pt x="729" y="243"/>
                  </a:lnTo>
                  <a:lnTo>
                    <a:pt x="752" y="252"/>
                  </a:lnTo>
                  <a:lnTo>
                    <a:pt x="779" y="258"/>
                  </a:lnTo>
                  <a:lnTo>
                    <a:pt x="806" y="258"/>
                  </a:lnTo>
                  <a:lnTo>
                    <a:pt x="832" y="255"/>
                  </a:lnTo>
                  <a:lnTo>
                    <a:pt x="859" y="252"/>
                  </a:lnTo>
                  <a:lnTo>
                    <a:pt x="883" y="243"/>
                  </a:lnTo>
                  <a:lnTo>
                    <a:pt x="909" y="232"/>
                  </a:lnTo>
                  <a:lnTo>
                    <a:pt x="933" y="216"/>
                  </a:lnTo>
                  <a:lnTo>
                    <a:pt x="960" y="202"/>
                  </a:lnTo>
                  <a:lnTo>
                    <a:pt x="980" y="184"/>
                  </a:lnTo>
                  <a:lnTo>
                    <a:pt x="1004" y="163"/>
                  </a:lnTo>
                  <a:lnTo>
                    <a:pt x="1022" y="139"/>
                  </a:lnTo>
                  <a:lnTo>
                    <a:pt x="1039" y="116"/>
                  </a:lnTo>
                  <a:lnTo>
                    <a:pt x="1057" y="92"/>
                  </a:lnTo>
                  <a:lnTo>
                    <a:pt x="1072" y="65"/>
                  </a:lnTo>
                  <a:lnTo>
                    <a:pt x="1084" y="36"/>
                  </a:lnTo>
                  <a:lnTo>
                    <a:pt x="1092" y="9"/>
                  </a:lnTo>
                  <a:lnTo>
                    <a:pt x="1096" y="0"/>
                  </a:lnTo>
                  <a:lnTo>
                    <a:pt x="1099" y="0"/>
                  </a:lnTo>
                  <a:lnTo>
                    <a:pt x="1101" y="4"/>
                  </a:lnTo>
                  <a:lnTo>
                    <a:pt x="1101" y="9"/>
                  </a:lnTo>
                  <a:lnTo>
                    <a:pt x="1101" y="30"/>
                  </a:lnTo>
                  <a:lnTo>
                    <a:pt x="1101" y="62"/>
                  </a:lnTo>
                  <a:lnTo>
                    <a:pt x="1096" y="98"/>
                  </a:lnTo>
                  <a:lnTo>
                    <a:pt x="1087" y="137"/>
                  </a:lnTo>
                  <a:lnTo>
                    <a:pt x="1075" y="172"/>
                  </a:lnTo>
                  <a:lnTo>
                    <a:pt x="1066" y="187"/>
                  </a:lnTo>
                  <a:lnTo>
                    <a:pt x="1057" y="202"/>
                  </a:lnTo>
                  <a:lnTo>
                    <a:pt x="1027" y="234"/>
                  </a:lnTo>
                  <a:lnTo>
                    <a:pt x="995" y="264"/>
                  </a:lnTo>
                  <a:lnTo>
                    <a:pt x="960" y="288"/>
                  </a:lnTo>
                  <a:lnTo>
                    <a:pt x="922" y="306"/>
                  </a:lnTo>
                  <a:lnTo>
                    <a:pt x="901" y="311"/>
                  </a:lnTo>
                  <a:lnTo>
                    <a:pt x="876" y="314"/>
                  </a:lnTo>
                  <a:lnTo>
                    <a:pt x="857" y="317"/>
                  </a:lnTo>
                  <a:lnTo>
                    <a:pt x="832" y="320"/>
                  </a:lnTo>
                  <a:lnTo>
                    <a:pt x="782" y="317"/>
                  </a:lnTo>
                  <a:lnTo>
                    <a:pt x="729" y="306"/>
                  </a:lnTo>
                  <a:lnTo>
                    <a:pt x="702" y="297"/>
                  </a:lnTo>
                  <a:lnTo>
                    <a:pt x="678" y="288"/>
                  </a:lnTo>
                  <a:lnTo>
                    <a:pt x="655" y="279"/>
                  </a:lnTo>
                  <a:lnTo>
                    <a:pt x="634" y="267"/>
                  </a:lnTo>
                  <a:lnTo>
                    <a:pt x="595" y="241"/>
                  </a:lnTo>
                  <a:lnTo>
                    <a:pt x="563" y="213"/>
                  </a:lnTo>
                  <a:lnTo>
                    <a:pt x="536" y="187"/>
                  </a:lnTo>
                  <a:lnTo>
                    <a:pt x="513" y="157"/>
                  </a:lnTo>
                  <a:lnTo>
                    <a:pt x="474" y="113"/>
                  </a:lnTo>
                  <a:lnTo>
                    <a:pt x="453" y="98"/>
                  </a:lnTo>
                  <a:lnTo>
                    <a:pt x="432" y="86"/>
                  </a:lnTo>
                  <a:lnTo>
                    <a:pt x="406" y="81"/>
                  </a:lnTo>
                  <a:lnTo>
                    <a:pt x="376" y="78"/>
                  </a:lnTo>
                  <a:lnTo>
                    <a:pt x="348" y="78"/>
                  </a:lnTo>
                  <a:lnTo>
                    <a:pt x="314" y="81"/>
                  </a:lnTo>
                  <a:lnTo>
                    <a:pt x="285" y="90"/>
                  </a:lnTo>
                  <a:lnTo>
                    <a:pt x="253" y="101"/>
                  </a:lnTo>
                  <a:lnTo>
                    <a:pt x="193" y="125"/>
                  </a:lnTo>
                  <a:lnTo>
                    <a:pt x="167" y="134"/>
                  </a:lnTo>
                  <a:lnTo>
                    <a:pt x="140" y="143"/>
                  </a:lnTo>
                  <a:lnTo>
                    <a:pt x="116" y="148"/>
                  </a:lnTo>
                  <a:lnTo>
                    <a:pt x="93" y="148"/>
                  </a:lnTo>
                  <a:lnTo>
                    <a:pt x="69" y="146"/>
                  </a:lnTo>
                  <a:lnTo>
                    <a:pt x="48" y="137"/>
                  </a:lnTo>
                  <a:lnTo>
                    <a:pt x="28" y="125"/>
                  </a:lnTo>
                  <a:lnTo>
                    <a:pt x="13" y="110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9" y="36"/>
                  </a:lnTo>
                  <a:lnTo>
                    <a:pt x="21" y="21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0" name="Freeform 167"/>
            <p:cNvSpPr>
              <a:spLocks/>
            </p:cNvSpPr>
            <p:nvPr/>
          </p:nvSpPr>
          <p:spPr bwMode="auto">
            <a:xfrm>
              <a:off x="3146" y="3905"/>
              <a:ext cx="36" cy="24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04" y="9"/>
                </a:cxn>
                <a:cxn ang="0">
                  <a:pos x="74" y="18"/>
                </a:cxn>
                <a:cxn ang="0">
                  <a:pos x="48" y="35"/>
                </a:cxn>
                <a:cxn ang="0">
                  <a:pos x="33" y="44"/>
                </a:cxn>
                <a:cxn ang="0">
                  <a:pos x="21" y="56"/>
                </a:cxn>
                <a:cxn ang="0">
                  <a:pos x="12" y="71"/>
                </a:cxn>
                <a:cxn ang="0">
                  <a:pos x="4" y="86"/>
                </a:cxn>
                <a:cxn ang="0">
                  <a:pos x="0" y="104"/>
                </a:cxn>
                <a:cxn ang="0">
                  <a:pos x="0" y="121"/>
                </a:cxn>
                <a:cxn ang="0">
                  <a:pos x="6" y="145"/>
                </a:cxn>
                <a:cxn ang="0">
                  <a:pos x="18" y="169"/>
                </a:cxn>
                <a:cxn ang="0">
                  <a:pos x="30" y="181"/>
                </a:cxn>
                <a:cxn ang="0">
                  <a:pos x="42" y="195"/>
                </a:cxn>
                <a:cxn ang="0">
                  <a:pos x="60" y="207"/>
                </a:cxn>
                <a:cxn ang="0">
                  <a:pos x="81" y="216"/>
                </a:cxn>
                <a:cxn ang="0">
                  <a:pos x="101" y="225"/>
                </a:cxn>
                <a:cxn ang="0">
                  <a:pos x="125" y="234"/>
                </a:cxn>
                <a:cxn ang="0">
                  <a:pos x="148" y="237"/>
                </a:cxn>
                <a:cxn ang="0">
                  <a:pos x="176" y="243"/>
                </a:cxn>
                <a:cxn ang="0">
                  <a:pos x="202" y="243"/>
                </a:cxn>
                <a:cxn ang="0">
                  <a:pos x="228" y="243"/>
                </a:cxn>
                <a:cxn ang="0">
                  <a:pos x="252" y="243"/>
                </a:cxn>
                <a:cxn ang="0">
                  <a:pos x="279" y="237"/>
                </a:cxn>
                <a:cxn ang="0">
                  <a:pos x="299" y="231"/>
                </a:cxn>
                <a:cxn ang="0">
                  <a:pos x="323" y="222"/>
                </a:cxn>
                <a:cxn ang="0">
                  <a:pos x="341" y="210"/>
                </a:cxn>
                <a:cxn ang="0">
                  <a:pos x="355" y="195"/>
                </a:cxn>
                <a:cxn ang="0">
                  <a:pos x="364" y="183"/>
                </a:cxn>
                <a:cxn ang="0">
                  <a:pos x="367" y="171"/>
                </a:cxn>
                <a:cxn ang="0">
                  <a:pos x="367" y="157"/>
                </a:cxn>
                <a:cxn ang="0">
                  <a:pos x="364" y="142"/>
                </a:cxn>
                <a:cxn ang="0">
                  <a:pos x="358" y="130"/>
                </a:cxn>
                <a:cxn ang="0">
                  <a:pos x="350" y="116"/>
                </a:cxn>
                <a:cxn ang="0">
                  <a:pos x="337" y="100"/>
                </a:cxn>
                <a:cxn ang="0">
                  <a:pos x="323" y="86"/>
                </a:cxn>
                <a:cxn ang="0">
                  <a:pos x="306" y="71"/>
                </a:cxn>
                <a:cxn ang="0">
                  <a:pos x="285" y="59"/>
                </a:cxn>
                <a:cxn ang="0">
                  <a:pos x="241" y="35"/>
                </a:cxn>
                <a:cxn ang="0">
                  <a:pos x="187" y="15"/>
                </a:cxn>
                <a:cxn ang="0">
                  <a:pos x="160" y="6"/>
                </a:cxn>
                <a:cxn ang="0">
                  <a:pos x="130" y="0"/>
                </a:cxn>
              </a:cxnLst>
              <a:rect l="0" t="0" r="r" b="b"/>
              <a:pathLst>
                <a:path w="367" h="243">
                  <a:moveTo>
                    <a:pt x="130" y="0"/>
                  </a:moveTo>
                  <a:lnTo>
                    <a:pt x="104" y="9"/>
                  </a:lnTo>
                  <a:lnTo>
                    <a:pt x="74" y="18"/>
                  </a:lnTo>
                  <a:lnTo>
                    <a:pt x="48" y="35"/>
                  </a:lnTo>
                  <a:lnTo>
                    <a:pt x="33" y="44"/>
                  </a:lnTo>
                  <a:lnTo>
                    <a:pt x="21" y="56"/>
                  </a:lnTo>
                  <a:lnTo>
                    <a:pt x="12" y="71"/>
                  </a:lnTo>
                  <a:lnTo>
                    <a:pt x="4" y="86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6" y="145"/>
                  </a:lnTo>
                  <a:lnTo>
                    <a:pt x="18" y="169"/>
                  </a:lnTo>
                  <a:lnTo>
                    <a:pt x="30" y="181"/>
                  </a:lnTo>
                  <a:lnTo>
                    <a:pt x="42" y="195"/>
                  </a:lnTo>
                  <a:lnTo>
                    <a:pt x="60" y="207"/>
                  </a:lnTo>
                  <a:lnTo>
                    <a:pt x="81" y="216"/>
                  </a:lnTo>
                  <a:lnTo>
                    <a:pt x="101" y="225"/>
                  </a:lnTo>
                  <a:lnTo>
                    <a:pt x="125" y="234"/>
                  </a:lnTo>
                  <a:lnTo>
                    <a:pt x="148" y="237"/>
                  </a:lnTo>
                  <a:lnTo>
                    <a:pt x="176" y="243"/>
                  </a:lnTo>
                  <a:lnTo>
                    <a:pt x="202" y="243"/>
                  </a:lnTo>
                  <a:lnTo>
                    <a:pt x="228" y="243"/>
                  </a:lnTo>
                  <a:lnTo>
                    <a:pt x="252" y="243"/>
                  </a:lnTo>
                  <a:lnTo>
                    <a:pt x="279" y="237"/>
                  </a:lnTo>
                  <a:lnTo>
                    <a:pt x="299" y="231"/>
                  </a:lnTo>
                  <a:lnTo>
                    <a:pt x="323" y="222"/>
                  </a:lnTo>
                  <a:lnTo>
                    <a:pt x="341" y="210"/>
                  </a:lnTo>
                  <a:lnTo>
                    <a:pt x="355" y="195"/>
                  </a:lnTo>
                  <a:lnTo>
                    <a:pt x="364" y="183"/>
                  </a:lnTo>
                  <a:lnTo>
                    <a:pt x="367" y="171"/>
                  </a:lnTo>
                  <a:lnTo>
                    <a:pt x="367" y="157"/>
                  </a:lnTo>
                  <a:lnTo>
                    <a:pt x="364" y="142"/>
                  </a:lnTo>
                  <a:lnTo>
                    <a:pt x="358" y="130"/>
                  </a:lnTo>
                  <a:lnTo>
                    <a:pt x="350" y="116"/>
                  </a:lnTo>
                  <a:lnTo>
                    <a:pt x="337" y="100"/>
                  </a:lnTo>
                  <a:lnTo>
                    <a:pt x="323" y="86"/>
                  </a:lnTo>
                  <a:lnTo>
                    <a:pt x="306" y="71"/>
                  </a:lnTo>
                  <a:lnTo>
                    <a:pt x="285" y="59"/>
                  </a:lnTo>
                  <a:lnTo>
                    <a:pt x="241" y="35"/>
                  </a:lnTo>
                  <a:lnTo>
                    <a:pt x="187" y="15"/>
                  </a:lnTo>
                  <a:lnTo>
                    <a:pt x="160" y="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1" name="Freeform 168"/>
            <p:cNvSpPr>
              <a:spLocks/>
            </p:cNvSpPr>
            <p:nvPr/>
          </p:nvSpPr>
          <p:spPr bwMode="auto">
            <a:xfrm>
              <a:off x="3145" y="3905"/>
              <a:ext cx="39" cy="21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11" y="123"/>
                </a:cxn>
                <a:cxn ang="0">
                  <a:pos x="17" y="107"/>
                </a:cxn>
                <a:cxn ang="0">
                  <a:pos x="23" y="93"/>
                </a:cxn>
                <a:cxn ang="0">
                  <a:pos x="32" y="75"/>
                </a:cxn>
                <a:cxn ang="0">
                  <a:pos x="44" y="67"/>
                </a:cxn>
                <a:cxn ang="0">
                  <a:pos x="53" y="60"/>
                </a:cxn>
                <a:cxn ang="0">
                  <a:pos x="62" y="60"/>
                </a:cxn>
                <a:cxn ang="0">
                  <a:pos x="70" y="60"/>
                </a:cxn>
                <a:cxn ang="0">
                  <a:pos x="82" y="67"/>
                </a:cxn>
                <a:cxn ang="0">
                  <a:pos x="109" y="75"/>
                </a:cxn>
                <a:cxn ang="0">
                  <a:pos x="135" y="84"/>
                </a:cxn>
                <a:cxn ang="0">
                  <a:pos x="186" y="95"/>
                </a:cxn>
                <a:cxn ang="0">
                  <a:pos x="227" y="102"/>
                </a:cxn>
                <a:cxn ang="0">
                  <a:pos x="263" y="107"/>
                </a:cxn>
                <a:cxn ang="0">
                  <a:pos x="277" y="111"/>
                </a:cxn>
                <a:cxn ang="0">
                  <a:pos x="293" y="116"/>
                </a:cxn>
                <a:cxn ang="0">
                  <a:pos x="304" y="123"/>
                </a:cxn>
                <a:cxn ang="0">
                  <a:pos x="313" y="134"/>
                </a:cxn>
                <a:cxn ang="0">
                  <a:pos x="322" y="146"/>
                </a:cxn>
                <a:cxn ang="0">
                  <a:pos x="328" y="164"/>
                </a:cxn>
                <a:cxn ang="0">
                  <a:pos x="334" y="184"/>
                </a:cxn>
                <a:cxn ang="0">
                  <a:pos x="337" y="208"/>
                </a:cxn>
                <a:cxn ang="0">
                  <a:pos x="360" y="193"/>
                </a:cxn>
                <a:cxn ang="0">
                  <a:pos x="378" y="176"/>
                </a:cxn>
                <a:cxn ang="0">
                  <a:pos x="388" y="158"/>
                </a:cxn>
                <a:cxn ang="0">
                  <a:pos x="390" y="140"/>
                </a:cxn>
                <a:cxn ang="0">
                  <a:pos x="388" y="125"/>
                </a:cxn>
                <a:cxn ang="0">
                  <a:pos x="378" y="107"/>
                </a:cxn>
                <a:cxn ang="0">
                  <a:pos x="367" y="93"/>
                </a:cxn>
                <a:cxn ang="0">
                  <a:pos x="349" y="78"/>
                </a:cxn>
                <a:cxn ang="0">
                  <a:pos x="330" y="63"/>
                </a:cxn>
                <a:cxn ang="0">
                  <a:pos x="307" y="51"/>
                </a:cxn>
                <a:cxn ang="0">
                  <a:pos x="281" y="39"/>
                </a:cxn>
                <a:cxn ang="0">
                  <a:pos x="254" y="28"/>
                </a:cxn>
                <a:cxn ang="0">
                  <a:pos x="198" y="10"/>
                </a:cxn>
                <a:cxn ang="0">
                  <a:pos x="142" y="0"/>
                </a:cxn>
                <a:cxn ang="0">
                  <a:pos x="127" y="0"/>
                </a:cxn>
                <a:cxn ang="0">
                  <a:pos x="109" y="0"/>
                </a:cxn>
                <a:cxn ang="0">
                  <a:pos x="79" y="7"/>
                </a:cxn>
                <a:cxn ang="0">
                  <a:pos x="49" y="19"/>
                </a:cxn>
                <a:cxn ang="0">
                  <a:pos x="30" y="37"/>
                </a:cxn>
                <a:cxn ang="0">
                  <a:pos x="21" y="48"/>
                </a:cxn>
                <a:cxn ang="0">
                  <a:pos x="11" y="57"/>
                </a:cxn>
                <a:cxn ang="0">
                  <a:pos x="5" y="69"/>
                </a:cxn>
                <a:cxn ang="0">
                  <a:pos x="2" y="84"/>
                </a:cxn>
                <a:cxn ang="0">
                  <a:pos x="0" y="95"/>
                </a:cxn>
                <a:cxn ang="0">
                  <a:pos x="0" y="111"/>
                </a:cxn>
                <a:cxn ang="0">
                  <a:pos x="2" y="123"/>
                </a:cxn>
                <a:cxn ang="0">
                  <a:pos x="9" y="137"/>
                </a:cxn>
              </a:cxnLst>
              <a:rect l="0" t="0" r="r" b="b"/>
              <a:pathLst>
                <a:path w="390" h="208">
                  <a:moveTo>
                    <a:pt x="9" y="137"/>
                  </a:moveTo>
                  <a:lnTo>
                    <a:pt x="11" y="123"/>
                  </a:lnTo>
                  <a:lnTo>
                    <a:pt x="17" y="107"/>
                  </a:lnTo>
                  <a:lnTo>
                    <a:pt x="23" y="93"/>
                  </a:lnTo>
                  <a:lnTo>
                    <a:pt x="32" y="75"/>
                  </a:lnTo>
                  <a:lnTo>
                    <a:pt x="44" y="67"/>
                  </a:lnTo>
                  <a:lnTo>
                    <a:pt x="53" y="60"/>
                  </a:lnTo>
                  <a:lnTo>
                    <a:pt x="62" y="60"/>
                  </a:lnTo>
                  <a:lnTo>
                    <a:pt x="70" y="60"/>
                  </a:lnTo>
                  <a:lnTo>
                    <a:pt x="82" y="67"/>
                  </a:lnTo>
                  <a:lnTo>
                    <a:pt x="109" y="75"/>
                  </a:lnTo>
                  <a:lnTo>
                    <a:pt x="135" y="84"/>
                  </a:lnTo>
                  <a:lnTo>
                    <a:pt x="186" y="95"/>
                  </a:lnTo>
                  <a:lnTo>
                    <a:pt x="227" y="102"/>
                  </a:lnTo>
                  <a:lnTo>
                    <a:pt x="263" y="107"/>
                  </a:lnTo>
                  <a:lnTo>
                    <a:pt x="277" y="111"/>
                  </a:lnTo>
                  <a:lnTo>
                    <a:pt x="293" y="116"/>
                  </a:lnTo>
                  <a:lnTo>
                    <a:pt x="304" y="123"/>
                  </a:lnTo>
                  <a:lnTo>
                    <a:pt x="313" y="134"/>
                  </a:lnTo>
                  <a:lnTo>
                    <a:pt x="322" y="146"/>
                  </a:lnTo>
                  <a:lnTo>
                    <a:pt x="328" y="164"/>
                  </a:lnTo>
                  <a:lnTo>
                    <a:pt x="334" y="184"/>
                  </a:lnTo>
                  <a:lnTo>
                    <a:pt x="337" y="208"/>
                  </a:lnTo>
                  <a:lnTo>
                    <a:pt x="360" y="193"/>
                  </a:lnTo>
                  <a:lnTo>
                    <a:pt x="378" y="176"/>
                  </a:lnTo>
                  <a:lnTo>
                    <a:pt x="388" y="158"/>
                  </a:lnTo>
                  <a:lnTo>
                    <a:pt x="390" y="140"/>
                  </a:lnTo>
                  <a:lnTo>
                    <a:pt x="388" y="125"/>
                  </a:lnTo>
                  <a:lnTo>
                    <a:pt x="378" y="107"/>
                  </a:lnTo>
                  <a:lnTo>
                    <a:pt x="367" y="93"/>
                  </a:lnTo>
                  <a:lnTo>
                    <a:pt x="349" y="78"/>
                  </a:lnTo>
                  <a:lnTo>
                    <a:pt x="330" y="63"/>
                  </a:lnTo>
                  <a:lnTo>
                    <a:pt x="307" y="51"/>
                  </a:lnTo>
                  <a:lnTo>
                    <a:pt x="281" y="39"/>
                  </a:lnTo>
                  <a:lnTo>
                    <a:pt x="254" y="28"/>
                  </a:lnTo>
                  <a:lnTo>
                    <a:pt x="198" y="10"/>
                  </a:lnTo>
                  <a:lnTo>
                    <a:pt x="142" y="0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79" y="7"/>
                  </a:lnTo>
                  <a:lnTo>
                    <a:pt x="49" y="19"/>
                  </a:lnTo>
                  <a:lnTo>
                    <a:pt x="30" y="37"/>
                  </a:lnTo>
                  <a:lnTo>
                    <a:pt x="21" y="48"/>
                  </a:lnTo>
                  <a:lnTo>
                    <a:pt x="11" y="57"/>
                  </a:lnTo>
                  <a:lnTo>
                    <a:pt x="5" y="69"/>
                  </a:lnTo>
                  <a:lnTo>
                    <a:pt x="2" y="84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9" y="1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2" name="Freeform 169"/>
            <p:cNvSpPr>
              <a:spLocks/>
            </p:cNvSpPr>
            <p:nvPr/>
          </p:nvSpPr>
          <p:spPr bwMode="auto">
            <a:xfrm>
              <a:off x="3142" y="3879"/>
              <a:ext cx="44" cy="31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21" y="12"/>
                </a:cxn>
                <a:cxn ang="0">
                  <a:pos x="89" y="24"/>
                </a:cxn>
                <a:cxn ang="0">
                  <a:pos x="71" y="33"/>
                </a:cxn>
                <a:cxn ang="0">
                  <a:pos x="54" y="45"/>
                </a:cxn>
                <a:cxn ang="0">
                  <a:pos x="38" y="60"/>
                </a:cxn>
                <a:cxn ang="0">
                  <a:pos x="24" y="75"/>
                </a:cxn>
                <a:cxn ang="0">
                  <a:pos x="12" y="93"/>
                </a:cxn>
                <a:cxn ang="0">
                  <a:pos x="3" y="110"/>
                </a:cxn>
                <a:cxn ang="0">
                  <a:pos x="0" y="133"/>
                </a:cxn>
                <a:cxn ang="0">
                  <a:pos x="0" y="158"/>
                </a:cxn>
                <a:cxn ang="0">
                  <a:pos x="9" y="187"/>
                </a:cxn>
                <a:cxn ang="0">
                  <a:pos x="21" y="216"/>
                </a:cxn>
                <a:cxn ang="0">
                  <a:pos x="33" y="235"/>
                </a:cxn>
                <a:cxn ang="0">
                  <a:pos x="50" y="252"/>
                </a:cxn>
                <a:cxn ang="0">
                  <a:pos x="71" y="267"/>
                </a:cxn>
                <a:cxn ang="0">
                  <a:pos x="95" y="279"/>
                </a:cxn>
                <a:cxn ang="0">
                  <a:pos x="119" y="291"/>
                </a:cxn>
                <a:cxn ang="0">
                  <a:pos x="147" y="300"/>
                </a:cxn>
                <a:cxn ang="0">
                  <a:pos x="177" y="309"/>
                </a:cxn>
                <a:cxn ang="0">
                  <a:pos x="210" y="311"/>
                </a:cxn>
                <a:cxn ang="0">
                  <a:pos x="240" y="314"/>
                </a:cxn>
                <a:cxn ang="0">
                  <a:pos x="272" y="314"/>
                </a:cxn>
                <a:cxn ang="0">
                  <a:pos x="302" y="311"/>
                </a:cxn>
                <a:cxn ang="0">
                  <a:pos x="331" y="305"/>
                </a:cxn>
                <a:cxn ang="0">
                  <a:pos x="358" y="296"/>
                </a:cxn>
                <a:cxn ang="0">
                  <a:pos x="384" y="284"/>
                </a:cxn>
                <a:cxn ang="0">
                  <a:pos x="405" y="270"/>
                </a:cxn>
                <a:cxn ang="0">
                  <a:pos x="423" y="252"/>
                </a:cxn>
                <a:cxn ang="0">
                  <a:pos x="435" y="237"/>
                </a:cxn>
                <a:cxn ang="0">
                  <a:pos x="438" y="219"/>
                </a:cxn>
                <a:cxn ang="0">
                  <a:pos x="440" y="202"/>
                </a:cxn>
                <a:cxn ang="0">
                  <a:pos x="435" y="184"/>
                </a:cxn>
                <a:cxn ang="0">
                  <a:pos x="429" y="166"/>
                </a:cxn>
                <a:cxn ang="0">
                  <a:pos x="417" y="149"/>
                </a:cxn>
                <a:cxn ang="0">
                  <a:pos x="402" y="131"/>
                </a:cxn>
                <a:cxn ang="0">
                  <a:pos x="384" y="110"/>
                </a:cxn>
                <a:cxn ang="0">
                  <a:pos x="363" y="93"/>
                </a:cxn>
                <a:cxn ang="0">
                  <a:pos x="340" y="77"/>
                </a:cxn>
                <a:cxn ang="0">
                  <a:pos x="314" y="60"/>
                </a:cxn>
                <a:cxn ang="0">
                  <a:pos x="287" y="45"/>
                </a:cxn>
                <a:cxn ang="0">
                  <a:pos x="254" y="30"/>
                </a:cxn>
                <a:cxn ang="0">
                  <a:pos x="225" y="19"/>
                </a:cxn>
                <a:cxn ang="0">
                  <a:pos x="189" y="9"/>
                </a:cxn>
                <a:cxn ang="0">
                  <a:pos x="157" y="0"/>
                </a:cxn>
              </a:cxnLst>
              <a:rect l="0" t="0" r="r" b="b"/>
              <a:pathLst>
                <a:path w="440" h="314">
                  <a:moveTo>
                    <a:pt x="157" y="0"/>
                  </a:moveTo>
                  <a:lnTo>
                    <a:pt x="121" y="12"/>
                  </a:lnTo>
                  <a:lnTo>
                    <a:pt x="89" y="24"/>
                  </a:lnTo>
                  <a:lnTo>
                    <a:pt x="71" y="33"/>
                  </a:lnTo>
                  <a:lnTo>
                    <a:pt x="54" y="45"/>
                  </a:lnTo>
                  <a:lnTo>
                    <a:pt x="38" y="60"/>
                  </a:lnTo>
                  <a:lnTo>
                    <a:pt x="24" y="75"/>
                  </a:lnTo>
                  <a:lnTo>
                    <a:pt x="12" y="93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0" y="158"/>
                  </a:lnTo>
                  <a:lnTo>
                    <a:pt x="9" y="187"/>
                  </a:lnTo>
                  <a:lnTo>
                    <a:pt x="21" y="216"/>
                  </a:lnTo>
                  <a:lnTo>
                    <a:pt x="33" y="235"/>
                  </a:lnTo>
                  <a:lnTo>
                    <a:pt x="50" y="252"/>
                  </a:lnTo>
                  <a:lnTo>
                    <a:pt x="71" y="267"/>
                  </a:lnTo>
                  <a:lnTo>
                    <a:pt x="95" y="279"/>
                  </a:lnTo>
                  <a:lnTo>
                    <a:pt x="119" y="291"/>
                  </a:lnTo>
                  <a:lnTo>
                    <a:pt x="147" y="300"/>
                  </a:lnTo>
                  <a:lnTo>
                    <a:pt x="177" y="309"/>
                  </a:lnTo>
                  <a:lnTo>
                    <a:pt x="210" y="311"/>
                  </a:lnTo>
                  <a:lnTo>
                    <a:pt x="240" y="314"/>
                  </a:lnTo>
                  <a:lnTo>
                    <a:pt x="272" y="314"/>
                  </a:lnTo>
                  <a:lnTo>
                    <a:pt x="302" y="311"/>
                  </a:lnTo>
                  <a:lnTo>
                    <a:pt x="331" y="305"/>
                  </a:lnTo>
                  <a:lnTo>
                    <a:pt x="358" y="296"/>
                  </a:lnTo>
                  <a:lnTo>
                    <a:pt x="384" y="284"/>
                  </a:lnTo>
                  <a:lnTo>
                    <a:pt x="405" y="270"/>
                  </a:lnTo>
                  <a:lnTo>
                    <a:pt x="423" y="252"/>
                  </a:lnTo>
                  <a:lnTo>
                    <a:pt x="435" y="237"/>
                  </a:lnTo>
                  <a:lnTo>
                    <a:pt x="438" y="219"/>
                  </a:lnTo>
                  <a:lnTo>
                    <a:pt x="440" y="202"/>
                  </a:lnTo>
                  <a:lnTo>
                    <a:pt x="435" y="184"/>
                  </a:lnTo>
                  <a:lnTo>
                    <a:pt x="429" y="166"/>
                  </a:lnTo>
                  <a:lnTo>
                    <a:pt x="417" y="149"/>
                  </a:lnTo>
                  <a:lnTo>
                    <a:pt x="402" y="131"/>
                  </a:lnTo>
                  <a:lnTo>
                    <a:pt x="384" y="110"/>
                  </a:lnTo>
                  <a:lnTo>
                    <a:pt x="363" y="93"/>
                  </a:lnTo>
                  <a:lnTo>
                    <a:pt x="340" y="77"/>
                  </a:lnTo>
                  <a:lnTo>
                    <a:pt x="314" y="60"/>
                  </a:lnTo>
                  <a:lnTo>
                    <a:pt x="287" y="45"/>
                  </a:lnTo>
                  <a:lnTo>
                    <a:pt x="254" y="30"/>
                  </a:lnTo>
                  <a:lnTo>
                    <a:pt x="225" y="19"/>
                  </a:lnTo>
                  <a:lnTo>
                    <a:pt x="189" y="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3" name="Freeform 170"/>
            <p:cNvSpPr>
              <a:spLocks/>
            </p:cNvSpPr>
            <p:nvPr/>
          </p:nvSpPr>
          <p:spPr bwMode="auto">
            <a:xfrm>
              <a:off x="3142" y="3879"/>
              <a:ext cx="44" cy="26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12" y="3"/>
                </a:cxn>
                <a:cxn ang="0">
                  <a:pos x="95" y="7"/>
                </a:cxn>
                <a:cxn ang="0">
                  <a:pos x="74" y="12"/>
                </a:cxn>
                <a:cxn ang="0">
                  <a:pos x="51" y="24"/>
                </a:cxn>
                <a:cxn ang="0">
                  <a:pos x="39" y="33"/>
                </a:cxn>
                <a:cxn ang="0">
                  <a:pos x="30" y="42"/>
                </a:cxn>
                <a:cxn ang="0">
                  <a:pos x="21" y="54"/>
                </a:cxn>
                <a:cxn ang="0">
                  <a:pos x="12" y="68"/>
                </a:cxn>
                <a:cxn ang="0">
                  <a:pos x="6" y="86"/>
                </a:cxn>
                <a:cxn ang="0">
                  <a:pos x="0" y="107"/>
                </a:cxn>
                <a:cxn ang="0">
                  <a:pos x="9" y="101"/>
                </a:cxn>
                <a:cxn ang="0">
                  <a:pos x="14" y="98"/>
                </a:cxn>
                <a:cxn ang="0">
                  <a:pos x="27" y="95"/>
                </a:cxn>
                <a:cxn ang="0">
                  <a:pos x="39" y="92"/>
                </a:cxn>
                <a:cxn ang="0">
                  <a:pos x="53" y="92"/>
                </a:cxn>
                <a:cxn ang="0">
                  <a:pos x="71" y="98"/>
                </a:cxn>
                <a:cxn ang="0">
                  <a:pos x="88" y="107"/>
                </a:cxn>
                <a:cxn ang="0">
                  <a:pos x="112" y="119"/>
                </a:cxn>
                <a:cxn ang="0">
                  <a:pos x="133" y="128"/>
                </a:cxn>
                <a:cxn ang="0">
                  <a:pos x="160" y="133"/>
                </a:cxn>
                <a:cxn ang="0">
                  <a:pos x="183" y="133"/>
                </a:cxn>
                <a:cxn ang="0">
                  <a:pos x="237" y="137"/>
                </a:cxn>
                <a:cxn ang="0">
                  <a:pos x="287" y="137"/>
                </a:cxn>
                <a:cxn ang="0">
                  <a:pos x="311" y="137"/>
                </a:cxn>
                <a:cxn ang="0">
                  <a:pos x="332" y="140"/>
                </a:cxn>
                <a:cxn ang="0">
                  <a:pos x="352" y="149"/>
                </a:cxn>
                <a:cxn ang="0">
                  <a:pos x="372" y="157"/>
                </a:cxn>
                <a:cxn ang="0">
                  <a:pos x="388" y="172"/>
                </a:cxn>
                <a:cxn ang="0">
                  <a:pos x="399" y="193"/>
                </a:cxn>
                <a:cxn ang="0">
                  <a:pos x="411" y="219"/>
                </a:cxn>
                <a:cxn ang="0">
                  <a:pos x="418" y="252"/>
                </a:cxn>
                <a:cxn ang="0">
                  <a:pos x="426" y="240"/>
                </a:cxn>
                <a:cxn ang="0">
                  <a:pos x="435" y="226"/>
                </a:cxn>
                <a:cxn ang="0">
                  <a:pos x="437" y="205"/>
                </a:cxn>
                <a:cxn ang="0">
                  <a:pos x="437" y="181"/>
                </a:cxn>
                <a:cxn ang="0">
                  <a:pos x="435" y="166"/>
                </a:cxn>
                <a:cxn ang="0">
                  <a:pos x="432" y="152"/>
                </a:cxn>
                <a:cxn ang="0">
                  <a:pos x="423" y="133"/>
                </a:cxn>
                <a:cxn ang="0">
                  <a:pos x="411" y="116"/>
                </a:cxn>
                <a:cxn ang="0">
                  <a:pos x="399" y="98"/>
                </a:cxn>
                <a:cxn ang="0">
                  <a:pos x="381" y="77"/>
                </a:cxn>
                <a:cxn ang="0">
                  <a:pos x="370" y="66"/>
                </a:cxn>
                <a:cxn ang="0">
                  <a:pos x="358" y="57"/>
                </a:cxn>
                <a:cxn ang="0">
                  <a:pos x="325" y="38"/>
                </a:cxn>
                <a:cxn ang="0">
                  <a:pos x="290" y="24"/>
                </a:cxn>
                <a:cxn ang="0">
                  <a:pos x="255" y="15"/>
                </a:cxn>
                <a:cxn ang="0">
                  <a:pos x="216" y="7"/>
                </a:cxn>
                <a:cxn ang="0">
                  <a:pos x="183" y="3"/>
                </a:cxn>
                <a:cxn ang="0">
                  <a:pos x="151" y="0"/>
                </a:cxn>
                <a:cxn ang="0">
                  <a:pos x="130" y="3"/>
                </a:cxn>
              </a:cxnLst>
              <a:rect l="0" t="0" r="r" b="b"/>
              <a:pathLst>
                <a:path w="437" h="252">
                  <a:moveTo>
                    <a:pt x="130" y="3"/>
                  </a:moveTo>
                  <a:lnTo>
                    <a:pt x="112" y="3"/>
                  </a:lnTo>
                  <a:lnTo>
                    <a:pt x="95" y="7"/>
                  </a:lnTo>
                  <a:lnTo>
                    <a:pt x="74" y="12"/>
                  </a:lnTo>
                  <a:lnTo>
                    <a:pt x="51" y="24"/>
                  </a:lnTo>
                  <a:lnTo>
                    <a:pt x="39" y="33"/>
                  </a:lnTo>
                  <a:lnTo>
                    <a:pt x="30" y="42"/>
                  </a:lnTo>
                  <a:lnTo>
                    <a:pt x="21" y="54"/>
                  </a:lnTo>
                  <a:lnTo>
                    <a:pt x="12" y="68"/>
                  </a:lnTo>
                  <a:lnTo>
                    <a:pt x="6" y="86"/>
                  </a:lnTo>
                  <a:lnTo>
                    <a:pt x="0" y="107"/>
                  </a:lnTo>
                  <a:lnTo>
                    <a:pt x="9" y="101"/>
                  </a:lnTo>
                  <a:lnTo>
                    <a:pt x="14" y="98"/>
                  </a:lnTo>
                  <a:lnTo>
                    <a:pt x="27" y="95"/>
                  </a:lnTo>
                  <a:lnTo>
                    <a:pt x="39" y="92"/>
                  </a:lnTo>
                  <a:lnTo>
                    <a:pt x="53" y="92"/>
                  </a:lnTo>
                  <a:lnTo>
                    <a:pt x="71" y="98"/>
                  </a:lnTo>
                  <a:lnTo>
                    <a:pt x="88" y="107"/>
                  </a:lnTo>
                  <a:lnTo>
                    <a:pt x="112" y="119"/>
                  </a:lnTo>
                  <a:lnTo>
                    <a:pt x="133" y="128"/>
                  </a:lnTo>
                  <a:lnTo>
                    <a:pt x="160" y="133"/>
                  </a:lnTo>
                  <a:lnTo>
                    <a:pt x="183" y="133"/>
                  </a:lnTo>
                  <a:lnTo>
                    <a:pt x="237" y="137"/>
                  </a:lnTo>
                  <a:lnTo>
                    <a:pt x="287" y="137"/>
                  </a:lnTo>
                  <a:lnTo>
                    <a:pt x="311" y="137"/>
                  </a:lnTo>
                  <a:lnTo>
                    <a:pt x="332" y="140"/>
                  </a:lnTo>
                  <a:lnTo>
                    <a:pt x="352" y="149"/>
                  </a:lnTo>
                  <a:lnTo>
                    <a:pt x="372" y="157"/>
                  </a:lnTo>
                  <a:lnTo>
                    <a:pt x="388" y="172"/>
                  </a:lnTo>
                  <a:lnTo>
                    <a:pt x="399" y="193"/>
                  </a:lnTo>
                  <a:lnTo>
                    <a:pt x="411" y="219"/>
                  </a:lnTo>
                  <a:lnTo>
                    <a:pt x="418" y="252"/>
                  </a:lnTo>
                  <a:lnTo>
                    <a:pt x="426" y="240"/>
                  </a:lnTo>
                  <a:lnTo>
                    <a:pt x="435" y="226"/>
                  </a:lnTo>
                  <a:lnTo>
                    <a:pt x="437" y="205"/>
                  </a:lnTo>
                  <a:lnTo>
                    <a:pt x="437" y="181"/>
                  </a:lnTo>
                  <a:lnTo>
                    <a:pt x="435" y="166"/>
                  </a:lnTo>
                  <a:lnTo>
                    <a:pt x="432" y="152"/>
                  </a:lnTo>
                  <a:lnTo>
                    <a:pt x="423" y="133"/>
                  </a:lnTo>
                  <a:lnTo>
                    <a:pt x="411" y="116"/>
                  </a:lnTo>
                  <a:lnTo>
                    <a:pt x="399" y="98"/>
                  </a:lnTo>
                  <a:lnTo>
                    <a:pt x="381" y="77"/>
                  </a:lnTo>
                  <a:lnTo>
                    <a:pt x="370" y="66"/>
                  </a:lnTo>
                  <a:lnTo>
                    <a:pt x="358" y="57"/>
                  </a:lnTo>
                  <a:lnTo>
                    <a:pt x="325" y="38"/>
                  </a:lnTo>
                  <a:lnTo>
                    <a:pt x="290" y="24"/>
                  </a:lnTo>
                  <a:lnTo>
                    <a:pt x="255" y="15"/>
                  </a:lnTo>
                  <a:lnTo>
                    <a:pt x="216" y="7"/>
                  </a:lnTo>
                  <a:lnTo>
                    <a:pt x="183" y="3"/>
                  </a:lnTo>
                  <a:lnTo>
                    <a:pt x="151" y="0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4" name="Freeform 171"/>
            <p:cNvSpPr>
              <a:spLocks/>
            </p:cNvSpPr>
            <p:nvPr/>
          </p:nvSpPr>
          <p:spPr bwMode="auto">
            <a:xfrm>
              <a:off x="3140" y="3859"/>
              <a:ext cx="44" cy="32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21" y="9"/>
                </a:cxn>
                <a:cxn ang="0">
                  <a:pos x="89" y="24"/>
                </a:cxn>
                <a:cxn ang="0">
                  <a:pos x="72" y="33"/>
                </a:cxn>
                <a:cxn ang="0">
                  <a:pos x="53" y="45"/>
                </a:cxn>
                <a:cxn ang="0">
                  <a:pos x="39" y="56"/>
                </a:cxn>
                <a:cxn ang="0">
                  <a:pos x="24" y="72"/>
                </a:cxn>
                <a:cxn ang="0">
                  <a:pos x="12" y="89"/>
                </a:cxn>
                <a:cxn ang="0">
                  <a:pos x="3" y="110"/>
                </a:cxn>
                <a:cxn ang="0">
                  <a:pos x="0" y="130"/>
                </a:cxn>
                <a:cxn ang="0">
                  <a:pos x="0" y="158"/>
                </a:cxn>
                <a:cxn ang="0">
                  <a:pos x="9" y="184"/>
                </a:cxn>
                <a:cxn ang="0">
                  <a:pos x="21" y="214"/>
                </a:cxn>
                <a:cxn ang="0">
                  <a:pos x="33" y="234"/>
                </a:cxn>
                <a:cxn ang="0">
                  <a:pos x="51" y="249"/>
                </a:cxn>
                <a:cxn ang="0">
                  <a:pos x="72" y="263"/>
                </a:cxn>
                <a:cxn ang="0">
                  <a:pos x="95" y="279"/>
                </a:cxn>
                <a:cxn ang="0">
                  <a:pos x="118" y="288"/>
                </a:cxn>
                <a:cxn ang="0">
                  <a:pos x="148" y="299"/>
                </a:cxn>
                <a:cxn ang="0">
                  <a:pos x="178" y="305"/>
                </a:cxn>
                <a:cxn ang="0">
                  <a:pos x="207" y="311"/>
                </a:cxn>
                <a:cxn ang="0">
                  <a:pos x="240" y="314"/>
                </a:cxn>
                <a:cxn ang="0">
                  <a:pos x="272" y="314"/>
                </a:cxn>
                <a:cxn ang="0">
                  <a:pos x="302" y="311"/>
                </a:cxn>
                <a:cxn ang="0">
                  <a:pos x="332" y="305"/>
                </a:cxn>
                <a:cxn ang="0">
                  <a:pos x="358" y="296"/>
                </a:cxn>
                <a:cxn ang="0">
                  <a:pos x="381" y="284"/>
                </a:cxn>
                <a:cxn ang="0">
                  <a:pos x="406" y="270"/>
                </a:cxn>
                <a:cxn ang="0">
                  <a:pos x="423" y="252"/>
                </a:cxn>
                <a:cxn ang="0">
                  <a:pos x="435" y="234"/>
                </a:cxn>
                <a:cxn ang="0">
                  <a:pos x="439" y="219"/>
                </a:cxn>
                <a:cxn ang="0">
                  <a:pos x="441" y="202"/>
                </a:cxn>
                <a:cxn ang="0">
                  <a:pos x="435" y="184"/>
                </a:cxn>
                <a:cxn ang="0">
                  <a:pos x="429" y="166"/>
                </a:cxn>
                <a:cxn ang="0">
                  <a:pos x="418" y="145"/>
                </a:cxn>
                <a:cxn ang="0">
                  <a:pos x="402" y="128"/>
                </a:cxn>
                <a:cxn ang="0">
                  <a:pos x="385" y="110"/>
                </a:cxn>
                <a:cxn ang="0">
                  <a:pos x="364" y="92"/>
                </a:cxn>
                <a:cxn ang="0">
                  <a:pos x="341" y="74"/>
                </a:cxn>
                <a:cxn ang="0">
                  <a:pos x="314" y="56"/>
                </a:cxn>
                <a:cxn ang="0">
                  <a:pos x="288" y="42"/>
                </a:cxn>
                <a:cxn ang="0">
                  <a:pos x="255" y="30"/>
                </a:cxn>
                <a:cxn ang="0">
                  <a:pos x="225" y="18"/>
                </a:cxn>
                <a:cxn ang="0">
                  <a:pos x="190" y="7"/>
                </a:cxn>
                <a:cxn ang="0">
                  <a:pos x="154" y="0"/>
                </a:cxn>
              </a:cxnLst>
              <a:rect l="0" t="0" r="r" b="b"/>
              <a:pathLst>
                <a:path w="441" h="314">
                  <a:moveTo>
                    <a:pt x="154" y="0"/>
                  </a:moveTo>
                  <a:lnTo>
                    <a:pt x="121" y="9"/>
                  </a:lnTo>
                  <a:lnTo>
                    <a:pt x="89" y="24"/>
                  </a:lnTo>
                  <a:lnTo>
                    <a:pt x="72" y="33"/>
                  </a:lnTo>
                  <a:lnTo>
                    <a:pt x="53" y="45"/>
                  </a:lnTo>
                  <a:lnTo>
                    <a:pt x="39" y="56"/>
                  </a:lnTo>
                  <a:lnTo>
                    <a:pt x="24" y="72"/>
                  </a:lnTo>
                  <a:lnTo>
                    <a:pt x="12" y="89"/>
                  </a:lnTo>
                  <a:lnTo>
                    <a:pt x="3" y="110"/>
                  </a:lnTo>
                  <a:lnTo>
                    <a:pt x="0" y="130"/>
                  </a:lnTo>
                  <a:lnTo>
                    <a:pt x="0" y="158"/>
                  </a:lnTo>
                  <a:lnTo>
                    <a:pt x="9" y="184"/>
                  </a:lnTo>
                  <a:lnTo>
                    <a:pt x="21" y="214"/>
                  </a:lnTo>
                  <a:lnTo>
                    <a:pt x="33" y="234"/>
                  </a:lnTo>
                  <a:lnTo>
                    <a:pt x="51" y="249"/>
                  </a:lnTo>
                  <a:lnTo>
                    <a:pt x="72" y="263"/>
                  </a:lnTo>
                  <a:lnTo>
                    <a:pt x="95" y="279"/>
                  </a:lnTo>
                  <a:lnTo>
                    <a:pt x="118" y="288"/>
                  </a:lnTo>
                  <a:lnTo>
                    <a:pt x="148" y="299"/>
                  </a:lnTo>
                  <a:lnTo>
                    <a:pt x="178" y="305"/>
                  </a:lnTo>
                  <a:lnTo>
                    <a:pt x="207" y="311"/>
                  </a:lnTo>
                  <a:lnTo>
                    <a:pt x="240" y="314"/>
                  </a:lnTo>
                  <a:lnTo>
                    <a:pt x="272" y="314"/>
                  </a:lnTo>
                  <a:lnTo>
                    <a:pt x="302" y="311"/>
                  </a:lnTo>
                  <a:lnTo>
                    <a:pt x="332" y="305"/>
                  </a:lnTo>
                  <a:lnTo>
                    <a:pt x="358" y="296"/>
                  </a:lnTo>
                  <a:lnTo>
                    <a:pt x="381" y="284"/>
                  </a:lnTo>
                  <a:lnTo>
                    <a:pt x="406" y="270"/>
                  </a:lnTo>
                  <a:lnTo>
                    <a:pt x="423" y="252"/>
                  </a:lnTo>
                  <a:lnTo>
                    <a:pt x="435" y="234"/>
                  </a:lnTo>
                  <a:lnTo>
                    <a:pt x="439" y="219"/>
                  </a:lnTo>
                  <a:lnTo>
                    <a:pt x="441" y="202"/>
                  </a:lnTo>
                  <a:lnTo>
                    <a:pt x="435" y="184"/>
                  </a:lnTo>
                  <a:lnTo>
                    <a:pt x="429" y="166"/>
                  </a:lnTo>
                  <a:lnTo>
                    <a:pt x="418" y="145"/>
                  </a:lnTo>
                  <a:lnTo>
                    <a:pt x="402" y="128"/>
                  </a:lnTo>
                  <a:lnTo>
                    <a:pt x="385" y="110"/>
                  </a:lnTo>
                  <a:lnTo>
                    <a:pt x="364" y="92"/>
                  </a:lnTo>
                  <a:lnTo>
                    <a:pt x="341" y="74"/>
                  </a:lnTo>
                  <a:lnTo>
                    <a:pt x="314" y="56"/>
                  </a:lnTo>
                  <a:lnTo>
                    <a:pt x="288" y="42"/>
                  </a:lnTo>
                  <a:lnTo>
                    <a:pt x="255" y="30"/>
                  </a:lnTo>
                  <a:lnTo>
                    <a:pt x="225" y="18"/>
                  </a:lnTo>
                  <a:lnTo>
                    <a:pt x="190" y="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5" name="Freeform 172"/>
            <p:cNvSpPr>
              <a:spLocks/>
            </p:cNvSpPr>
            <p:nvPr/>
          </p:nvSpPr>
          <p:spPr bwMode="auto">
            <a:xfrm>
              <a:off x="3140" y="3859"/>
              <a:ext cx="44" cy="20"/>
            </a:xfrm>
            <a:custGeom>
              <a:avLst/>
              <a:gdLst/>
              <a:ahLst/>
              <a:cxnLst>
                <a:cxn ang="0">
                  <a:pos x="151" y="2"/>
                </a:cxn>
                <a:cxn ang="0">
                  <a:pos x="127" y="5"/>
                </a:cxn>
                <a:cxn ang="0">
                  <a:pos x="104" y="14"/>
                </a:cxn>
                <a:cxn ang="0">
                  <a:pos x="78" y="23"/>
                </a:cxn>
                <a:cxn ang="0">
                  <a:pos x="50" y="41"/>
                </a:cxn>
                <a:cxn ang="0">
                  <a:pos x="36" y="49"/>
                </a:cxn>
                <a:cxn ang="0">
                  <a:pos x="24" y="62"/>
                </a:cxn>
                <a:cxn ang="0">
                  <a:pos x="15" y="76"/>
                </a:cxn>
                <a:cxn ang="0">
                  <a:pos x="9" y="91"/>
                </a:cxn>
                <a:cxn ang="0">
                  <a:pos x="3" y="109"/>
                </a:cxn>
                <a:cxn ang="0">
                  <a:pos x="0" y="127"/>
                </a:cxn>
                <a:cxn ang="0">
                  <a:pos x="6" y="118"/>
                </a:cxn>
                <a:cxn ang="0">
                  <a:pos x="11" y="106"/>
                </a:cxn>
                <a:cxn ang="0">
                  <a:pos x="21" y="97"/>
                </a:cxn>
                <a:cxn ang="0">
                  <a:pos x="39" y="88"/>
                </a:cxn>
                <a:cxn ang="0">
                  <a:pos x="62" y="82"/>
                </a:cxn>
                <a:cxn ang="0">
                  <a:pos x="92" y="82"/>
                </a:cxn>
                <a:cxn ang="0">
                  <a:pos x="134" y="88"/>
                </a:cxn>
                <a:cxn ang="0">
                  <a:pos x="151" y="91"/>
                </a:cxn>
                <a:cxn ang="0">
                  <a:pos x="172" y="94"/>
                </a:cxn>
                <a:cxn ang="0">
                  <a:pos x="210" y="94"/>
                </a:cxn>
                <a:cxn ang="0">
                  <a:pos x="248" y="94"/>
                </a:cxn>
                <a:cxn ang="0">
                  <a:pos x="287" y="97"/>
                </a:cxn>
                <a:cxn ang="0">
                  <a:pos x="308" y="100"/>
                </a:cxn>
                <a:cxn ang="0">
                  <a:pos x="325" y="106"/>
                </a:cxn>
                <a:cxn ang="0">
                  <a:pos x="346" y="112"/>
                </a:cxn>
                <a:cxn ang="0">
                  <a:pos x="364" y="123"/>
                </a:cxn>
                <a:cxn ang="0">
                  <a:pos x="385" y="139"/>
                </a:cxn>
                <a:cxn ang="0">
                  <a:pos x="403" y="156"/>
                </a:cxn>
                <a:cxn ang="0">
                  <a:pos x="420" y="179"/>
                </a:cxn>
                <a:cxn ang="0">
                  <a:pos x="438" y="206"/>
                </a:cxn>
                <a:cxn ang="0">
                  <a:pos x="436" y="177"/>
                </a:cxn>
                <a:cxn ang="0">
                  <a:pos x="426" y="151"/>
                </a:cxn>
                <a:cxn ang="0">
                  <a:pos x="415" y="127"/>
                </a:cxn>
                <a:cxn ang="0">
                  <a:pos x="399" y="106"/>
                </a:cxn>
                <a:cxn ang="0">
                  <a:pos x="385" y="85"/>
                </a:cxn>
                <a:cxn ang="0">
                  <a:pos x="364" y="67"/>
                </a:cxn>
                <a:cxn ang="0">
                  <a:pos x="346" y="53"/>
                </a:cxn>
                <a:cxn ang="0">
                  <a:pos x="322" y="37"/>
                </a:cxn>
                <a:cxn ang="0">
                  <a:pos x="302" y="26"/>
                </a:cxn>
                <a:cxn ang="0">
                  <a:pos x="278" y="17"/>
                </a:cxn>
                <a:cxn ang="0">
                  <a:pos x="255" y="9"/>
                </a:cxn>
                <a:cxn ang="0">
                  <a:pos x="231" y="5"/>
                </a:cxn>
                <a:cxn ang="0">
                  <a:pos x="210" y="0"/>
                </a:cxn>
                <a:cxn ang="0">
                  <a:pos x="190" y="0"/>
                </a:cxn>
                <a:cxn ang="0">
                  <a:pos x="169" y="0"/>
                </a:cxn>
                <a:cxn ang="0">
                  <a:pos x="151" y="2"/>
                </a:cxn>
              </a:cxnLst>
              <a:rect l="0" t="0" r="r" b="b"/>
              <a:pathLst>
                <a:path w="438" h="206">
                  <a:moveTo>
                    <a:pt x="151" y="2"/>
                  </a:moveTo>
                  <a:lnTo>
                    <a:pt x="127" y="5"/>
                  </a:lnTo>
                  <a:lnTo>
                    <a:pt x="104" y="14"/>
                  </a:lnTo>
                  <a:lnTo>
                    <a:pt x="78" y="23"/>
                  </a:lnTo>
                  <a:lnTo>
                    <a:pt x="50" y="41"/>
                  </a:lnTo>
                  <a:lnTo>
                    <a:pt x="36" y="49"/>
                  </a:lnTo>
                  <a:lnTo>
                    <a:pt x="24" y="62"/>
                  </a:lnTo>
                  <a:lnTo>
                    <a:pt x="15" y="76"/>
                  </a:lnTo>
                  <a:lnTo>
                    <a:pt x="9" y="91"/>
                  </a:lnTo>
                  <a:lnTo>
                    <a:pt x="3" y="109"/>
                  </a:lnTo>
                  <a:lnTo>
                    <a:pt x="0" y="127"/>
                  </a:lnTo>
                  <a:lnTo>
                    <a:pt x="6" y="118"/>
                  </a:lnTo>
                  <a:lnTo>
                    <a:pt x="11" y="106"/>
                  </a:lnTo>
                  <a:lnTo>
                    <a:pt x="21" y="97"/>
                  </a:lnTo>
                  <a:lnTo>
                    <a:pt x="39" y="88"/>
                  </a:lnTo>
                  <a:lnTo>
                    <a:pt x="62" y="82"/>
                  </a:lnTo>
                  <a:lnTo>
                    <a:pt x="92" y="82"/>
                  </a:lnTo>
                  <a:lnTo>
                    <a:pt x="134" y="88"/>
                  </a:lnTo>
                  <a:lnTo>
                    <a:pt x="151" y="91"/>
                  </a:lnTo>
                  <a:lnTo>
                    <a:pt x="172" y="94"/>
                  </a:lnTo>
                  <a:lnTo>
                    <a:pt x="210" y="94"/>
                  </a:lnTo>
                  <a:lnTo>
                    <a:pt x="248" y="94"/>
                  </a:lnTo>
                  <a:lnTo>
                    <a:pt x="287" y="97"/>
                  </a:lnTo>
                  <a:lnTo>
                    <a:pt x="308" y="100"/>
                  </a:lnTo>
                  <a:lnTo>
                    <a:pt x="325" y="106"/>
                  </a:lnTo>
                  <a:lnTo>
                    <a:pt x="346" y="112"/>
                  </a:lnTo>
                  <a:lnTo>
                    <a:pt x="364" y="123"/>
                  </a:lnTo>
                  <a:lnTo>
                    <a:pt x="385" y="139"/>
                  </a:lnTo>
                  <a:lnTo>
                    <a:pt x="403" y="156"/>
                  </a:lnTo>
                  <a:lnTo>
                    <a:pt x="420" y="179"/>
                  </a:lnTo>
                  <a:lnTo>
                    <a:pt x="438" y="206"/>
                  </a:lnTo>
                  <a:lnTo>
                    <a:pt x="436" y="177"/>
                  </a:lnTo>
                  <a:lnTo>
                    <a:pt x="426" y="151"/>
                  </a:lnTo>
                  <a:lnTo>
                    <a:pt x="415" y="127"/>
                  </a:lnTo>
                  <a:lnTo>
                    <a:pt x="399" y="106"/>
                  </a:lnTo>
                  <a:lnTo>
                    <a:pt x="385" y="85"/>
                  </a:lnTo>
                  <a:lnTo>
                    <a:pt x="364" y="67"/>
                  </a:lnTo>
                  <a:lnTo>
                    <a:pt x="346" y="53"/>
                  </a:lnTo>
                  <a:lnTo>
                    <a:pt x="322" y="37"/>
                  </a:lnTo>
                  <a:lnTo>
                    <a:pt x="302" y="26"/>
                  </a:lnTo>
                  <a:lnTo>
                    <a:pt x="278" y="17"/>
                  </a:lnTo>
                  <a:lnTo>
                    <a:pt x="255" y="9"/>
                  </a:lnTo>
                  <a:lnTo>
                    <a:pt x="231" y="5"/>
                  </a:lnTo>
                  <a:lnTo>
                    <a:pt x="210" y="0"/>
                  </a:lnTo>
                  <a:lnTo>
                    <a:pt x="190" y="0"/>
                  </a:lnTo>
                  <a:lnTo>
                    <a:pt x="169" y="0"/>
                  </a:lnTo>
                  <a:lnTo>
                    <a:pt x="151" y="2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6" name="Freeform 173"/>
            <p:cNvSpPr>
              <a:spLocks/>
            </p:cNvSpPr>
            <p:nvPr/>
          </p:nvSpPr>
          <p:spPr bwMode="auto">
            <a:xfrm>
              <a:off x="3134" y="3838"/>
              <a:ext cx="44" cy="26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0" y="7"/>
                </a:cxn>
                <a:cxn ang="0">
                  <a:pos x="95" y="16"/>
                </a:cxn>
                <a:cxn ang="0">
                  <a:pos x="59" y="33"/>
                </a:cxn>
                <a:cxn ang="0">
                  <a:pos x="41" y="42"/>
                </a:cxn>
                <a:cxn ang="0">
                  <a:pos x="27" y="54"/>
                </a:cxn>
                <a:cxn ang="0">
                  <a:pos x="15" y="68"/>
                </a:cxn>
                <a:cxn ang="0">
                  <a:pos x="6" y="86"/>
                </a:cxn>
                <a:cxn ang="0">
                  <a:pos x="0" y="104"/>
                </a:cxn>
                <a:cxn ang="0">
                  <a:pos x="3" y="125"/>
                </a:cxn>
                <a:cxn ang="0">
                  <a:pos x="9" y="149"/>
                </a:cxn>
                <a:cxn ang="0">
                  <a:pos x="24" y="175"/>
                </a:cxn>
                <a:cxn ang="0">
                  <a:pos x="36" y="193"/>
                </a:cxn>
                <a:cxn ang="0">
                  <a:pos x="53" y="207"/>
                </a:cxn>
                <a:cxn ang="0">
                  <a:pos x="74" y="223"/>
                </a:cxn>
                <a:cxn ang="0">
                  <a:pos x="97" y="234"/>
                </a:cxn>
                <a:cxn ang="0">
                  <a:pos x="124" y="246"/>
                </a:cxn>
                <a:cxn ang="0">
                  <a:pos x="151" y="255"/>
                </a:cxn>
                <a:cxn ang="0">
                  <a:pos x="180" y="261"/>
                </a:cxn>
                <a:cxn ang="0">
                  <a:pos x="213" y="267"/>
                </a:cxn>
                <a:cxn ang="0">
                  <a:pos x="243" y="267"/>
                </a:cxn>
                <a:cxn ang="0">
                  <a:pos x="275" y="267"/>
                </a:cxn>
                <a:cxn ang="0">
                  <a:pos x="305" y="267"/>
                </a:cxn>
                <a:cxn ang="0">
                  <a:pos x="334" y="261"/>
                </a:cxn>
                <a:cxn ang="0">
                  <a:pos x="361" y="251"/>
                </a:cxn>
                <a:cxn ang="0">
                  <a:pos x="385" y="240"/>
                </a:cxn>
                <a:cxn ang="0">
                  <a:pos x="408" y="228"/>
                </a:cxn>
                <a:cxn ang="0">
                  <a:pos x="426" y="211"/>
                </a:cxn>
                <a:cxn ang="0">
                  <a:pos x="435" y="195"/>
                </a:cxn>
                <a:cxn ang="0">
                  <a:pos x="441" y="181"/>
                </a:cxn>
                <a:cxn ang="0">
                  <a:pos x="441" y="166"/>
                </a:cxn>
                <a:cxn ang="0">
                  <a:pos x="438" y="151"/>
                </a:cxn>
                <a:cxn ang="0">
                  <a:pos x="432" y="137"/>
                </a:cxn>
                <a:cxn ang="0">
                  <a:pos x="424" y="119"/>
                </a:cxn>
                <a:cxn ang="0">
                  <a:pos x="408" y="104"/>
                </a:cxn>
                <a:cxn ang="0">
                  <a:pos x="390" y="89"/>
                </a:cxn>
                <a:cxn ang="0">
                  <a:pos x="370" y="74"/>
                </a:cxn>
                <a:cxn ang="0">
                  <a:pos x="346" y="63"/>
                </a:cxn>
                <a:cxn ang="0">
                  <a:pos x="322" y="47"/>
                </a:cxn>
                <a:cxn ang="0">
                  <a:pos x="294" y="35"/>
                </a:cxn>
                <a:cxn ang="0">
                  <a:pos x="234" y="16"/>
                </a:cxn>
                <a:cxn ang="0">
                  <a:pos x="199" y="7"/>
                </a:cxn>
                <a:cxn ang="0">
                  <a:pos x="166" y="0"/>
                </a:cxn>
              </a:cxnLst>
              <a:rect l="0" t="0" r="r" b="b"/>
              <a:pathLst>
                <a:path w="441" h="267">
                  <a:moveTo>
                    <a:pt x="166" y="0"/>
                  </a:moveTo>
                  <a:lnTo>
                    <a:pt x="130" y="7"/>
                  </a:lnTo>
                  <a:lnTo>
                    <a:pt x="95" y="16"/>
                  </a:lnTo>
                  <a:lnTo>
                    <a:pt x="59" y="33"/>
                  </a:lnTo>
                  <a:lnTo>
                    <a:pt x="41" y="42"/>
                  </a:lnTo>
                  <a:lnTo>
                    <a:pt x="27" y="54"/>
                  </a:lnTo>
                  <a:lnTo>
                    <a:pt x="15" y="68"/>
                  </a:lnTo>
                  <a:lnTo>
                    <a:pt x="6" y="86"/>
                  </a:lnTo>
                  <a:lnTo>
                    <a:pt x="0" y="104"/>
                  </a:lnTo>
                  <a:lnTo>
                    <a:pt x="3" y="125"/>
                  </a:lnTo>
                  <a:lnTo>
                    <a:pt x="9" y="149"/>
                  </a:lnTo>
                  <a:lnTo>
                    <a:pt x="24" y="175"/>
                  </a:lnTo>
                  <a:lnTo>
                    <a:pt x="36" y="193"/>
                  </a:lnTo>
                  <a:lnTo>
                    <a:pt x="53" y="207"/>
                  </a:lnTo>
                  <a:lnTo>
                    <a:pt x="74" y="223"/>
                  </a:lnTo>
                  <a:lnTo>
                    <a:pt x="97" y="234"/>
                  </a:lnTo>
                  <a:lnTo>
                    <a:pt x="124" y="246"/>
                  </a:lnTo>
                  <a:lnTo>
                    <a:pt x="151" y="255"/>
                  </a:lnTo>
                  <a:lnTo>
                    <a:pt x="180" y="261"/>
                  </a:lnTo>
                  <a:lnTo>
                    <a:pt x="213" y="267"/>
                  </a:lnTo>
                  <a:lnTo>
                    <a:pt x="243" y="267"/>
                  </a:lnTo>
                  <a:lnTo>
                    <a:pt x="275" y="267"/>
                  </a:lnTo>
                  <a:lnTo>
                    <a:pt x="305" y="267"/>
                  </a:lnTo>
                  <a:lnTo>
                    <a:pt x="334" y="261"/>
                  </a:lnTo>
                  <a:lnTo>
                    <a:pt x="361" y="251"/>
                  </a:lnTo>
                  <a:lnTo>
                    <a:pt x="385" y="240"/>
                  </a:lnTo>
                  <a:lnTo>
                    <a:pt x="408" y="228"/>
                  </a:lnTo>
                  <a:lnTo>
                    <a:pt x="426" y="211"/>
                  </a:lnTo>
                  <a:lnTo>
                    <a:pt x="435" y="195"/>
                  </a:lnTo>
                  <a:lnTo>
                    <a:pt x="441" y="181"/>
                  </a:lnTo>
                  <a:lnTo>
                    <a:pt x="441" y="166"/>
                  </a:lnTo>
                  <a:lnTo>
                    <a:pt x="438" y="151"/>
                  </a:lnTo>
                  <a:lnTo>
                    <a:pt x="432" y="137"/>
                  </a:lnTo>
                  <a:lnTo>
                    <a:pt x="424" y="119"/>
                  </a:lnTo>
                  <a:lnTo>
                    <a:pt x="408" y="104"/>
                  </a:lnTo>
                  <a:lnTo>
                    <a:pt x="390" y="89"/>
                  </a:lnTo>
                  <a:lnTo>
                    <a:pt x="370" y="74"/>
                  </a:lnTo>
                  <a:lnTo>
                    <a:pt x="346" y="63"/>
                  </a:lnTo>
                  <a:lnTo>
                    <a:pt x="322" y="47"/>
                  </a:lnTo>
                  <a:lnTo>
                    <a:pt x="294" y="35"/>
                  </a:lnTo>
                  <a:lnTo>
                    <a:pt x="234" y="16"/>
                  </a:lnTo>
                  <a:lnTo>
                    <a:pt x="199" y="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302" name="Picture 179" descr="C:\Users\秀紀\AppData\Local\Microsoft\Windows\INetCache\IE\5FT45V8T\MC9004295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2110592" cy="1656184"/>
          </a:xfrm>
          <a:prstGeom prst="rect">
            <a:avLst/>
          </a:prstGeom>
          <a:noFill/>
        </p:spPr>
      </p:pic>
      <p:grpSp>
        <p:nvGrpSpPr>
          <p:cNvPr id="343" name="Group 4"/>
          <p:cNvGrpSpPr>
            <a:grpSpLocks noChangeAspect="1"/>
          </p:cNvGrpSpPr>
          <p:nvPr/>
        </p:nvGrpSpPr>
        <p:grpSpPr bwMode="auto">
          <a:xfrm flipH="1">
            <a:off x="179512" y="4005064"/>
            <a:ext cx="1015680" cy="2086174"/>
            <a:chOff x="737" y="981"/>
            <a:chExt cx="1100" cy="2236"/>
          </a:xfrm>
        </p:grpSpPr>
        <p:sp>
          <p:nvSpPr>
            <p:cNvPr id="3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1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5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9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1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2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3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4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5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6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7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8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9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0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2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3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4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5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6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7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8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97" name="角丸四角形吹き出し 496"/>
          <p:cNvSpPr/>
          <p:nvPr/>
        </p:nvSpPr>
        <p:spPr>
          <a:xfrm>
            <a:off x="179512" y="6165304"/>
            <a:ext cx="3672408" cy="576064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タイトル 1"/>
          <p:cNvSpPr txBox="1">
            <a:spLocks/>
          </p:cNvSpPr>
          <p:nvPr/>
        </p:nvSpPr>
        <p:spPr>
          <a:xfrm>
            <a:off x="179512" y="6237312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a lot of books.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501" name="Picture 177" descr="C:\Users\秀紀\AppData\Local\Microsoft\Windows\INetCache\IE\1PGST37S\MM9002347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792480" cy="998220"/>
          </a:xfrm>
          <a:prstGeom prst="rect">
            <a:avLst/>
          </a:prstGeom>
          <a:noFill/>
        </p:spPr>
      </p:pic>
      <p:sp>
        <p:nvSpPr>
          <p:cNvPr id="502" name="右矢印 501"/>
          <p:cNvSpPr/>
          <p:nvPr/>
        </p:nvSpPr>
        <p:spPr>
          <a:xfrm>
            <a:off x="3851920" y="4869160"/>
            <a:ext cx="1728192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4" name="Picture 17" descr="C:\Users\秀紀\AppData\Local\Microsoft\Windows\INetCache\IE\1PGST37S\MC900040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2880320" cy="2650525"/>
          </a:xfrm>
          <a:prstGeom prst="rect">
            <a:avLst/>
          </a:prstGeom>
          <a:noFill/>
        </p:spPr>
      </p:pic>
      <p:grpSp>
        <p:nvGrpSpPr>
          <p:cNvPr id="505" name="Group 4"/>
          <p:cNvGrpSpPr>
            <a:grpSpLocks noChangeAspect="1"/>
          </p:cNvGrpSpPr>
          <p:nvPr/>
        </p:nvGrpSpPr>
        <p:grpSpPr bwMode="auto">
          <a:xfrm>
            <a:off x="7956376" y="4149080"/>
            <a:ext cx="1080120" cy="2086174"/>
            <a:chOff x="737" y="981"/>
            <a:chExt cx="1100" cy="2236"/>
          </a:xfrm>
        </p:grpSpPr>
        <p:sp>
          <p:nvSpPr>
            <p:cNvPr id="50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8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9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62" name="角丸四角形吹き出し 661"/>
          <p:cNvSpPr/>
          <p:nvPr/>
        </p:nvSpPr>
        <p:spPr>
          <a:xfrm>
            <a:off x="5112568" y="6093296"/>
            <a:ext cx="3851920" cy="648072"/>
          </a:xfrm>
          <a:prstGeom prst="wedgeRoundRectCallout">
            <a:avLst>
              <a:gd name="adj1" fmla="val -3889"/>
              <a:gd name="adj2" fmla="val -764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タイトル 1"/>
          <p:cNvSpPr txBox="1">
            <a:spLocks/>
          </p:cNvSpPr>
          <p:nvPr/>
        </p:nvSpPr>
        <p:spPr>
          <a:xfrm>
            <a:off x="5364088" y="6237312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a lot of books.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9" grpId="0" animBg="1"/>
      <p:bldP spid="181" grpId="0" animBg="1"/>
      <p:bldP spid="183" grpId="0"/>
      <p:bldP spid="185" grpId="0"/>
      <p:bldP spid="186" grpId="0" animBg="1"/>
      <p:bldP spid="188" grpId="0"/>
      <p:bldP spid="497" grpId="0" animBg="1"/>
      <p:bldP spid="498" grpId="0"/>
      <p:bldP spid="502" grpId="0" animBg="1"/>
      <p:bldP spid="662" grpId="0" animBg="1"/>
      <p:bldP spid="6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Picture 179" descr="C:\Users\秀紀\AppData\Local\Microsoft\Windows\INetCache\IE\5FT45V8T\MC9004295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50105"/>
            <a:ext cx="2110592" cy="1656184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 flipH="1">
            <a:off x="323528" y="1278097"/>
            <a:ext cx="876450" cy="1800200"/>
            <a:chOff x="737" y="981"/>
            <a:chExt cx="1100" cy="223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7" y="981"/>
              <a:ext cx="1100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477" y="3026"/>
              <a:ext cx="293" cy="191"/>
            </a:xfrm>
            <a:custGeom>
              <a:avLst/>
              <a:gdLst/>
              <a:ahLst/>
              <a:cxnLst>
                <a:cxn ang="0">
                  <a:pos x="45" y="1393"/>
                </a:cxn>
                <a:cxn ang="0">
                  <a:pos x="120" y="1458"/>
                </a:cxn>
                <a:cxn ang="0">
                  <a:pos x="183" y="1491"/>
                </a:cxn>
                <a:cxn ang="0">
                  <a:pos x="251" y="1520"/>
                </a:cxn>
                <a:cxn ang="0">
                  <a:pos x="330" y="1532"/>
                </a:cxn>
                <a:cxn ang="0">
                  <a:pos x="416" y="1532"/>
                </a:cxn>
                <a:cxn ang="0">
                  <a:pos x="502" y="1512"/>
                </a:cxn>
                <a:cxn ang="0">
                  <a:pos x="645" y="1443"/>
                </a:cxn>
                <a:cxn ang="0">
                  <a:pos x="858" y="1315"/>
                </a:cxn>
                <a:cxn ang="0">
                  <a:pos x="1076" y="1152"/>
                </a:cxn>
                <a:cxn ang="0">
                  <a:pos x="1290" y="960"/>
                </a:cxn>
                <a:cxn ang="0">
                  <a:pos x="1436" y="805"/>
                </a:cxn>
                <a:cxn ang="0">
                  <a:pos x="1519" y="727"/>
                </a:cxn>
                <a:cxn ang="0">
                  <a:pos x="1594" y="670"/>
                </a:cxn>
                <a:cxn ang="0">
                  <a:pos x="1698" y="616"/>
                </a:cxn>
                <a:cxn ang="0">
                  <a:pos x="1822" y="564"/>
                </a:cxn>
                <a:cxn ang="0">
                  <a:pos x="1912" y="507"/>
                </a:cxn>
                <a:cxn ang="0">
                  <a:pos x="1972" y="453"/>
                </a:cxn>
                <a:cxn ang="0">
                  <a:pos x="2017" y="396"/>
                </a:cxn>
                <a:cxn ang="0">
                  <a:pos x="2043" y="335"/>
                </a:cxn>
                <a:cxn ang="0">
                  <a:pos x="2051" y="273"/>
                </a:cxn>
                <a:cxn ang="0">
                  <a:pos x="2043" y="213"/>
                </a:cxn>
                <a:cxn ang="0">
                  <a:pos x="2025" y="155"/>
                </a:cxn>
                <a:cxn ang="0">
                  <a:pos x="1991" y="94"/>
                </a:cxn>
                <a:cxn ang="0">
                  <a:pos x="1923" y="8"/>
                </a:cxn>
                <a:cxn ang="0">
                  <a:pos x="1904" y="0"/>
                </a:cxn>
                <a:cxn ang="0">
                  <a:pos x="1841" y="4"/>
                </a:cxn>
                <a:cxn ang="0">
                  <a:pos x="1743" y="33"/>
                </a:cxn>
                <a:cxn ang="0">
                  <a:pos x="1544" y="127"/>
                </a:cxn>
                <a:cxn ang="0">
                  <a:pos x="1214" y="307"/>
                </a:cxn>
                <a:cxn ang="0">
                  <a:pos x="855" y="535"/>
                </a:cxn>
                <a:cxn ang="0">
                  <a:pos x="506" y="784"/>
                </a:cxn>
                <a:cxn ang="0">
                  <a:pos x="285" y="964"/>
                </a:cxn>
                <a:cxn ang="0">
                  <a:pos x="165" y="1075"/>
                </a:cxn>
                <a:cxn ang="0">
                  <a:pos x="72" y="1172"/>
                </a:cxn>
                <a:cxn ang="0">
                  <a:pos x="15" y="1258"/>
                </a:cxn>
                <a:cxn ang="0">
                  <a:pos x="0" y="1312"/>
                </a:cxn>
                <a:cxn ang="0">
                  <a:pos x="4" y="1336"/>
                </a:cxn>
              </a:cxnLst>
              <a:rect l="0" t="0" r="r" b="b"/>
              <a:pathLst>
                <a:path w="2051" h="1532">
                  <a:moveTo>
                    <a:pt x="8" y="1349"/>
                  </a:moveTo>
                  <a:lnTo>
                    <a:pt x="45" y="1393"/>
                  </a:lnTo>
                  <a:lnTo>
                    <a:pt x="94" y="1438"/>
                  </a:lnTo>
                  <a:lnTo>
                    <a:pt x="120" y="1458"/>
                  </a:lnTo>
                  <a:lnTo>
                    <a:pt x="151" y="1475"/>
                  </a:lnTo>
                  <a:lnTo>
                    <a:pt x="183" y="1491"/>
                  </a:lnTo>
                  <a:lnTo>
                    <a:pt x="217" y="1507"/>
                  </a:lnTo>
                  <a:lnTo>
                    <a:pt x="251" y="1520"/>
                  </a:lnTo>
                  <a:lnTo>
                    <a:pt x="292" y="1528"/>
                  </a:lnTo>
                  <a:lnTo>
                    <a:pt x="330" y="1532"/>
                  </a:lnTo>
                  <a:lnTo>
                    <a:pt x="371" y="1532"/>
                  </a:lnTo>
                  <a:lnTo>
                    <a:pt x="416" y="1532"/>
                  </a:lnTo>
                  <a:lnTo>
                    <a:pt x="457" y="1524"/>
                  </a:lnTo>
                  <a:lnTo>
                    <a:pt x="502" y="1512"/>
                  </a:lnTo>
                  <a:lnTo>
                    <a:pt x="552" y="1491"/>
                  </a:lnTo>
                  <a:lnTo>
                    <a:pt x="645" y="1443"/>
                  </a:lnTo>
                  <a:lnTo>
                    <a:pt x="750" y="1384"/>
                  </a:lnTo>
                  <a:lnTo>
                    <a:pt x="858" y="1315"/>
                  </a:lnTo>
                  <a:lnTo>
                    <a:pt x="967" y="1238"/>
                  </a:lnTo>
                  <a:lnTo>
                    <a:pt x="1076" y="1152"/>
                  </a:lnTo>
                  <a:lnTo>
                    <a:pt x="1184" y="1058"/>
                  </a:lnTo>
                  <a:lnTo>
                    <a:pt x="1290" y="960"/>
                  </a:lnTo>
                  <a:lnTo>
                    <a:pt x="1388" y="853"/>
                  </a:lnTo>
                  <a:lnTo>
                    <a:pt x="1436" y="805"/>
                  </a:lnTo>
                  <a:lnTo>
                    <a:pt x="1477" y="764"/>
                  </a:lnTo>
                  <a:lnTo>
                    <a:pt x="1519" y="727"/>
                  </a:lnTo>
                  <a:lnTo>
                    <a:pt x="1560" y="695"/>
                  </a:lnTo>
                  <a:lnTo>
                    <a:pt x="1594" y="670"/>
                  </a:lnTo>
                  <a:lnTo>
                    <a:pt x="1631" y="650"/>
                  </a:lnTo>
                  <a:lnTo>
                    <a:pt x="1698" y="616"/>
                  </a:lnTo>
                  <a:lnTo>
                    <a:pt x="1758" y="588"/>
                  </a:lnTo>
                  <a:lnTo>
                    <a:pt x="1822" y="564"/>
                  </a:lnTo>
                  <a:lnTo>
                    <a:pt x="1882" y="531"/>
                  </a:lnTo>
                  <a:lnTo>
                    <a:pt x="1912" y="507"/>
                  </a:lnTo>
                  <a:lnTo>
                    <a:pt x="1942" y="482"/>
                  </a:lnTo>
                  <a:lnTo>
                    <a:pt x="1972" y="453"/>
                  </a:lnTo>
                  <a:lnTo>
                    <a:pt x="1998" y="425"/>
                  </a:lnTo>
                  <a:lnTo>
                    <a:pt x="2017" y="396"/>
                  </a:lnTo>
                  <a:lnTo>
                    <a:pt x="2032" y="364"/>
                  </a:lnTo>
                  <a:lnTo>
                    <a:pt x="2043" y="335"/>
                  </a:lnTo>
                  <a:lnTo>
                    <a:pt x="2047" y="307"/>
                  </a:lnTo>
                  <a:lnTo>
                    <a:pt x="2051" y="273"/>
                  </a:lnTo>
                  <a:lnTo>
                    <a:pt x="2047" y="245"/>
                  </a:lnTo>
                  <a:lnTo>
                    <a:pt x="2043" y="213"/>
                  </a:lnTo>
                  <a:lnTo>
                    <a:pt x="2036" y="184"/>
                  </a:lnTo>
                  <a:lnTo>
                    <a:pt x="2025" y="155"/>
                  </a:lnTo>
                  <a:lnTo>
                    <a:pt x="2009" y="122"/>
                  </a:lnTo>
                  <a:lnTo>
                    <a:pt x="1991" y="94"/>
                  </a:lnTo>
                  <a:lnTo>
                    <a:pt x="1972" y="65"/>
                  </a:lnTo>
                  <a:lnTo>
                    <a:pt x="1923" y="8"/>
                  </a:lnTo>
                  <a:lnTo>
                    <a:pt x="1916" y="4"/>
                  </a:lnTo>
                  <a:lnTo>
                    <a:pt x="1904" y="0"/>
                  </a:lnTo>
                  <a:lnTo>
                    <a:pt x="1878" y="0"/>
                  </a:lnTo>
                  <a:lnTo>
                    <a:pt x="1841" y="4"/>
                  </a:lnTo>
                  <a:lnTo>
                    <a:pt x="1796" y="16"/>
                  </a:lnTo>
                  <a:lnTo>
                    <a:pt x="1743" y="33"/>
                  </a:lnTo>
                  <a:lnTo>
                    <a:pt x="1683" y="57"/>
                  </a:lnTo>
                  <a:lnTo>
                    <a:pt x="1544" y="127"/>
                  </a:lnTo>
                  <a:lnTo>
                    <a:pt x="1388" y="208"/>
                  </a:lnTo>
                  <a:lnTo>
                    <a:pt x="1214" y="307"/>
                  </a:lnTo>
                  <a:lnTo>
                    <a:pt x="1035" y="416"/>
                  </a:lnTo>
                  <a:lnTo>
                    <a:pt x="855" y="535"/>
                  </a:lnTo>
                  <a:lnTo>
                    <a:pt x="675" y="662"/>
                  </a:lnTo>
                  <a:lnTo>
                    <a:pt x="506" y="784"/>
                  </a:lnTo>
                  <a:lnTo>
                    <a:pt x="353" y="907"/>
                  </a:lnTo>
                  <a:lnTo>
                    <a:pt x="285" y="964"/>
                  </a:lnTo>
                  <a:lnTo>
                    <a:pt x="221" y="1021"/>
                  </a:lnTo>
                  <a:lnTo>
                    <a:pt x="165" y="1075"/>
                  </a:lnTo>
                  <a:lnTo>
                    <a:pt x="113" y="1127"/>
                  </a:lnTo>
                  <a:lnTo>
                    <a:pt x="72" y="1172"/>
                  </a:lnTo>
                  <a:lnTo>
                    <a:pt x="38" y="1218"/>
                  </a:lnTo>
                  <a:lnTo>
                    <a:pt x="15" y="1258"/>
                  </a:lnTo>
                  <a:lnTo>
                    <a:pt x="4" y="1295"/>
                  </a:lnTo>
                  <a:lnTo>
                    <a:pt x="0" y="1312"/>
                  </a:lnTo>
                  <a:lnTo>
                    <a:pt x="0" y="1324"/>
                  </a:lnTo>
                  <a:lnTo>
                    <a:pt x="4" y="1336"/>
                  </a:lnTo>
                  <a:lnTo>
                    <a:pt x="8" y="1349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619" y="3037"/>
              <a:ext cx="151" cy="140"/>
            </a:xfrm>
            <a:custGeom>
              <a:avLst/>
              <a:gdLst/>
              <a:ahLst/>
              <a:cxnLst>
                <a:cxn ang="0">
                  <a:pos x="145" y="870"/>
                </a:cxn>
                <a:cxn ang="0">
                  <a:pos x="116" y="928"/>
                </a:cxn>
                <a:cxn ang="0">
                  <a:pos x="75" y="1005"/>
                </a:cxn>
                <a:cxn ang="0">
                  <a:pos x="33" y="1082"/>
                </a:cxn>
                <a:cxn ang="0">
                  <a:pos x="14" y="1107"/>
                </a:cxn>
                <a:cxn ang="0">
                  <a:pos x="0" y="1123"/>
                </a:cxn>
                <a:cxn ang="0">
                  <a:pos x="30" y="1099"/>
                </a:cxn>
                <a:cxn ang="0">
                  <a:pos x="116" y="1029"/>
                </a:cxn>
                <a:cxn ang="0">
                  <a:pos x="239" y="915"/>
                </a:cxn>
                <a:cxn ang="0">
                  <a:pos x="315" y="845"/>
                </a:cxn>
                <a:cxn ang="0">
                  <a:pos x="390" y="763"/>
                </a:cxn>
                <a:cxn ang="0">
                  <a:pos x="464" y="691"/>
                </a:cxn>
                <a:cxn ang="0">
                  <a:pos x="531" y="633"/>
                </a:cxn>
                <a:cxn ang="0">
                  <a:pos x="596" y="592"/>
                </a:cxn>
                <a:cxn ang="0">
                  <a:pos x="651" y="555"/>
                </a:cxn>
                <a:cxn ang="0">
                  <a:pos x="704" y="531"/>
                </a:cxn>
                <a:cxn ang="0">
                  <a:pos x="757" y="511"/>
                </a:cxn>
                <a:cxn ang="0">
                  <a:pos x="805" y="486"/>
                </a:cxn>
                <a:cxn ang="0">
                  <a:pos x="857" y="462"/>
                </a:cxn>
                <a:cxn ang="0">
                  <a:pos x="911" y="429"/>
                </a:cxn>
                <a:cxn ang="0">
                  <a:pos x="959" y="392"/>
                </a:cxn>
                <a:cxn ang="0">
                  <a:pos x="977" y="368"/>
                </a:cxn>
                <a:cxn ang="0">
                  <a:pos x="1000" y="347"/>
                </a:cxn>
                <a:cxn ang="0">
                  <a:pos x="1015" y="323"/>
                </a:cxn>
                <a:cxn ang="0">
                  <a:pos x="1031" y="294"/>
                </a:cxn>
                <a:cxn ang="0">
                  <a:pos x="1045" y="265"/>
                </a:cxn>
                <a:cxn ang="0">
                  <a:pos x="1053" y="237"/>
                </a:cxn>
                <a:cxn ang="0">
                  <a:pos x="1056" y="208"/>
                </a:cxn>
                <a:cxn ang="0">
                  <a:pos x="1056" y="175"/>
                </a:cxn>
                <a:cxn ang="0">
                  <a:pos x="1053" y="138"/>
                </a:cxn>
                <a:cxn ang="0">
                  <a:pos x="1045" y="106"/>
                </a:cxn>
                <a:cxn ang="0">
                  <a:pos x="1031" y="69"/>
                </a:cxn>
                <a:cxn ang="0">
                  <a:pos x="1011" y="29"/>
                </a:cxn>
                <a:cxn ang="0">
                  <a:pos x="997" y="12"/>
                </a:cxn>
                <a:cxn ang="0">
                  <a:pos x="981" y="4"/>
                </a:cxn>
                <a:cxn ang="0">
                  <a:pos x="963" y="0"/>
                </a:cxn>
                <a:cxn ang="0">
                  <a:pos x="944" y="0"/>
                </a:cxn>
                <a:cxn ang="0">
                  <a:pos x="922" y="4"/>
                </a:cxn>
                <a:cxn ang="0">
                  <a:pos x="895" y="17"/>
                </a:cxn>
                <a:cxn ang="0">
                  <a:pos x="869" y="29"/>
                </a:cxn>
                <a:cxn ang="0">
                  <a:pos x="839" y="49"/>
                </a:cxn>
                <a:cxn ang="0">
                  <a:pos x="779" y="98"/>
                </a:cxn>
                <a:cxn ang="0">
                  <a:pos x="716" y="155"/>
                </a:cxn>
                <a:cxn ang="0">
                  <a:pos x="644" y="229"/>
                </a:cxn>
                <a:cxn ang="0">
                  <a:pos x="576" y="302"/>
                </a:cxn>
                <a:cxn ang="0">
                  <a:pos x="505" y="383"/>
                </a:cxn>
                <a:cxn ang="0">
                  <a:pos x="438" y="469"/>
                </a:cxn>
                <a:cxn ang="0">
                  <a:pos x="311" y="633"/>
                </a:cxn>
                <a:cxn ang="0">
                  <a:pos x="209" y="772"/>
                </a:cxn>
                <a:cxn ang="0">
                  <a:pos x="145" y="870"/>
                </a:cxn>
              </a:cxnLst>
              <a:rect l="0" t="0" r="r" b="b"/>
              <a:pathLst>
                <a:path w="1056" h="1123">
                  <a:moveTo>
                    <a:pt x="145" y="870"/>
                  </a:moveTo>
                  <a:lnTo>
                    <a:pt x="116" y="928"/>
                  </a:lnTo>
                  <a:lnTo>
                    <a:pt x="75" y="1005"/>
                  </a:lnTo>
                  <a:lnTo>
                    <a:pt x="33" y="1082"/>
                  </a:lnTo>
                  <a:lnTo>
                    <a:pt x="14" y="1107"/>
                  </a:lnTo>
                  <a:lnTo>
                    <a:pt x="0" y="1123"/>
                  </a:lnTo>
                  <a:lnTo>
                    <a:pt x="30" y="1099"/>
                  </a:lnTo>
                  <a:lnTo>
                    <a:pt x="116" y="1029"/>
                  </a:lnTo>
                  <a:lnTo>
                    <a:pt x="239" y="915"/>
                  </a:lnTo>
                  <a:lnTo>
                    <a:pt x="315" y="845"/>
                  </a:lnTo>
                  <a:lnTo>
                    <a:pt x="390" y="763"/>
                  </a:lnTo>
                  <a:lnTo>
                    <a:pt x="464" y="691"/>
                  </a:lnTo>
                  <a:lnTo>
                    <a:pt x="531" y="633"/>
                  </a:lnTo>
                  <a:lnTo>
                    <a:pt x="596" y="592"/>
                  </a:lnTo>
                  <a:lnTo>
                    <a:pt x="651" y="555"/>
                  </a:lnTo>
                  <a:lnTo>
                    <a:pt x="704" y="531"/>
                  </a:lnTo>
                  <a:lnTo>
                    <a:pt x="757" y="511"/>
                  </a:lnTo>
                  <a:lnTo>
                    <a:pt x="805" y="486"/>
                  </a:lnTo>
                  <a:lnTo>
                    <a:pt x="857" y="462"/>
                  </a:lnTo>
                  <a:lnTo>
                    <a:pt x="911" y="429"/>
                  </a:lnTo>
                  <a:lnTo>
                    <a:pt x="959" y="392"/>
                  </a:lnTo>
                  <a:lnTo>
                    <a:pt x="977" y="368"/>
                  </a:lnTo>
                  <a:lnTo>
                    <a:pt x="1000" y="347"/>
                  </a:lnTo>
                  <a:lnTo>
                    <a:pt x="1015" y="323"/>
                  </a:lnTo>
                  <a:lnTo>
                    <a:pt x="1031" y="294"/>
                  </a:lnTo>
                  <a:lnTo>
                    <a:pt x="1045" y="265"/>
                  </a:lnTo>
                  <a:lnTo>
                    <a:pt x="1053" y="237"/>
                  </a:lnTo>
                  <a:lnTo>
                    <a:pt x="1056" y="208"/>
                  </a:lnTo>
                  <a:lnTo>
                    <a:pt x="1056" y="175"/>
                  </a:lnTo>
                  <a:lnTo>
                    <a:pt x="1053" y="138"/>
                  </a:lnTo>
                  <a:lnTo>
                    <a:pt x="1045" y="106"/>
                  </a:lnTo>
                  <a:lnTo>
                    <a:pt x="1031" y="69"/>
                  </a:lnTo>
                  <a:lnTo>
                    <a:pt x="1011" y="29"/>
                  </a:lnTo>
                  <a:lnTo>
                    <a:pt x="997" y="12"/>
                  </a:lnTo>
                  <a:lnTo>
                    <a:pt x="981" y="4"/>
                  </a:lnTo>
                  <a:lnTo>
                    <a:pt x="963" y="0"/>
                  </a:lnTo>
                  <a:lnTo>
                    <a:pt x="944" y="0"/>
                  </a:lnTo>
                  <a:lnTo>
                    <a:pt x="922" y="4"/>
                  </a:lnTo>
                  <a:lnTo>
                    <a:pt x="895" y="17"/>
                  </a:lnTo>
                  <a:lnTo>
                    <a:pt x="869" y="29"/>
                  </a:lnTo>
                  <a:lnTo>
                    <a:pt x="839" y="49"/>
                  </a:lnTo>
                  <a:lnTo>
                    <a:pt x="779" y="98"/>
                  </a:lnTo>
                  <a:lnTo>
                    <a:pt x="716" y="155"/>
                  </a:lnTo>
                  <a:lnTo>
                    <a:pt x="644" y="229"/>
                  </a:lnTo>
                  <a:lnTo>
                    <a:pt x="576" y="302"/>
                  </a:lnTo>
                  <a:lnTo>
                    <a:pt x="505" y="383"/>
                  </a:lnTo>
                  <a:lnTo>
                    <a:pt x="438" y="469"/>
                  </a:lnTo>
                  <a:lnTo>
                    <a:pt x="311" y="633"/>
                  </a:lnTo>
                  <a:lnTo>
                    <a:pt x="209" y="772"/>
                  </a:lnTo>
                  <a:lnTo>
                    <a:pt x="145" y="870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94" y="2527"/>
              <a:ext cx="324" cy="59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09" y="781"/>
                </a:cxn>
                <a:cxn ang="0">
                  <a:pos x="225" y="1103"/>
                </a:cxn>
                <a:cxn ang="0">
                  <a:pos x="417" y="1512"/>
                </a:cxn>
                <a:cxn ang="0">
                  <a:pos x="780" y="2305"/>
                </a:cxn>
                <a:cxn ang="0">
                  <a:pos x="1065" y="2950"/>
                </a:cxn>
                <a:cxn ang="0">
                  <a:pos x="1215" y="3334"/>
                </a:cxn>
                <a:cxn ang="0">
                  <a:pos x="1312" y="3624"/>
                </a:cxn>
                <a:cxn ang="0">
                  <a:pos x="1335" y="3727"/>
                </a:cxn>
                <a:cxn ang="0">
                  <a:pos x="1350" y="3881"/>
                </a:cxn>
                <a:cxn ang="0">
                  <a:pos x="1350" y="4012"/>
                </a:cxn>
                <a:cxn ang="0">
                  <a:pos x="1335" y="4123"/>
                </a:cxn>
                <a:cxn ang="0">
                  <a:pos x="1308" y="4221"/>
                </a:cxn>
                <a:cxn ang="0">
                  <a:pos x="1271" y="4302"/>
                </a:cxn>
                <a:cxn ang="0">
                  <a:pos x="1226" y="4380"/>
                </a:cxn>
                <a:cxn ang="0">
                  <a:pos x="1121" y="4519"/>
                </a:cxn>
                <a:cxn ang="0">
                  <a:pos x="1072" y="4589"/>
                </a:cxn>
                <a:cxn ang="0">
                  <a:pos x="1042" y="4654"/>
                </a:cxn>
                <a:cxn ang="0">
                  <a:pos x="1042" y="4707"/>
                </a:cxn>
                <a:cxn ang="0">
                  <a:pos x="1054" y="4727"/>
                </a:cxn>
                <a:cxn ang="0">
                  <a:pos x="1072" y="4740"/>
                </a:cxn>
                <a:cxn ang="0">
                  <a:pos x="1102" y="4744"/>
                </a:cxn>
                <a:cxn ang="0">
                  <a:pos x="1192" y="4727"/>
                </a:cxn>
                <a:cxn ang="0">
                  <a:pos x="1331" y="4662"/>
                </a:cxn>
                <a:cxn ang="0">
                  <a:pos x="1518" y="4547"/>
                </a:cxn>
                <a:cxn ang="0">
                  <a:pos x="1852" y="4302"/>
                </a:cxn>
                <a:cxn ang="0">
                  <a:pos x="2089" y="4118"/>
                </a:cxn>
                <a:cxn ang="0">
                  <a:pos x="2189" y="4029"/>
                </a:cxn>
                <a:cxn ang="0">
                  <a:pos x="2250" y="3947"/>
                </a:cxn>
                <a:cxn ang="0">
                  <a:pos x="2272" y="3881"/>
                </a:cxn>
                <a:cxn ang="0">
                  <a:pos x="2264" y="3816"/>
                </a:cxn>
                <a:cxn ang="0">
                  <a:pos x="2223" y="3747"/>
                </a:cxn>
                <a:cxn ang="0">
                  <a:pos x="2107" y="3596"/>
                </a:cxn>
                <a:cxn ang="0">
                  <a:pos x="2066" y="3534"/>
                </a:cxn>
                <a:cxn ang="0">
                  <a:pos x="2043" y="3468"/>
                </a:cxn>
                <a:cxn ang="0">
                  <a:pos x="1867" y="2942"/>
                </a:cxn>
                <a:cxn ang="0">
                  <a:pos x="1503" y="1847"/>
                </a:cxn>
                <a:cxn ang="0">
                  <a:pos x="1312" y="1320"/>
                </a:cxn>
                <a:cxn ang="0">
                  <a:pos x="1203" y="1050"/>
                </a:cxn>
                <a:cxn ang="0">
                  <a:pos x="1079" y="784"/>
                </a:cxn>
                <a:cxn ang="0">
                  <a:pos x="945" y="453"/>
                </a:cxn>
                <a:cxn ang="0">
                  <a:pos x="855" y="184"/>
                </a:cxn>
                <a:cxn ang="0">
                  <a:pos x="798" y="0"/>
                </a:cxn>
              </a:cxnLst>
              <a:rect l="0" t="0" r="r" b="b"/>
              <a:pathLst>
                <a:path w="2272" h="4744">
                  <a:moveTo>
                    <a:pt x="0" y="425"/>
                  </a:moveTo>
                  <a:lnTo>
                    <a:pt x="19" y="502"/>
                  </a:lnTo>
                  <a:lnTo>
                    <a:pt x="45" y="593"/>
                  </a:lnTo>
                  <a:lnTo>
                    <a:pt x="109" y="781"/>
                  </a:lnTo>
                  <a:lnTo>
                    <a:pt x="173" y="960"/>
                  </a:lnTo>
                  <a:lnTo>
                    <a:pt x="225" y="1103"/>
                  </a:lnTo>
                  <a:lnTo>
                    <a:pt x="288" y="1238"/>
                  </a:lnTo>
                  <a:lnTo>
                    <a:pt x="417" y="1512"/>
                  </a:lnTo>
                  <a:lnTo>
                    <a:pt x="589" y="1880"/>
                  </a:lnTo>
                  <a:lnTo>
                    <a:pt x="780" y="2305"/>
                  </a:lnTo>
                  <a:lnTo>
                    <a:pt x="975" y="2742"/>
                  </a:lnTo>
                  <a:lnTo>
                    <a:pt x="1065" y="2950"/>
                  </a:lnTo>
                  <a:lnTo>
                    <a:pt x="1144" y="3150"/>
                  </a:lnTo>
                  <a:lnTo>
                    <a:pt x="1215" y="3334"/>
                  </a:lnTo>
                  <a:lnTo>
                    <a:pt x="1271" y="3493"/>
                  </a:lnTo>
                  <a:lnTo>
                    <a:pt x="1312" y="3624"/>
                  </a:lnTo>
                  <a:lnTo>
                    <a:pt x="1327" y="3681"/>
                  </a:lnTo>
                  <a:lnTo>
                    <a:pt x="1335" y="3727"/>
                  </a:lnTo>
                  <a:lnTo>
                    <a:pt x="1346" y="3808"/>
                  </a:lnTo>
                  <a:lnTo>
                    <a:pt x="1350" y="3881"/>
                  </a:lnTo>
                  <a:lnTo>
                    <a:pt x="1353" y="3951"/>
                  </a:lnTo>
                  <a:lnTo>
                    <a:pt x="1350" y="4012"/>
                  </a:lnTo>
                  <a:lnTo>
                    <a:pt x="1346" y="4070"/>
                  </a:lnTo>
                  <a:lnTo>
                    <a:pt x="1335" y="4123"/>
                  </a:lnTo>
                  <a:lnTo>
                    <a:pt x="1323" y="4176"/>
                  </a:lnTo>
                  <a:lnTo>
                    <a:pt x="1308" y="4221"/>
                  </a:lnTo>
                  <a:lnTo>
                    <a:pt x="1294" y="4266"/>
                  </a:lnTo>
                  <a:lnTo>
                    <a:pt x="1271" y="4302"/>
                  </a:lnTo>
                  <a:lnTo>
                    <a:pt x="1253" y="4343"/>
                  </a:lnTo>
                  <a:lnTo>
                    <a:pt x="1226" y="4380"/>
                  </a:lnTo>
                  <a:lnTo>
                    <a:pt x="1177" y="4449"/>
                  </a:lnTo>
                  <a:lnTo>
                    <a:pt x="1121" y="4519"/>
                  </a:lnTo>
                  <a:lnTo>
                    <a:pt x="1091" y="4552"/>
                  </a:lnTo>
                  <a:lnTo>
                    <a:pt x="1072" y="4589"/>
                  </a:lnTo>
                  <a:lnTo>
                    <a:pt x="1054" y="4621"/>
                  </a:lnTo>
                  <a:lnTo>
                    <a:pt x="1042" y="4654"/>
                  </a:lnTo>
                  <a:lnTo>
                    <a:pt x="1038" y="4683"/>
                  </a:lnTo>
                  <a:lnTo>
                    <a:pt x="1042" y="4707"/>
                  </a:lnTo>
                  <a:lnTo>
                    <a:pt x="1046" y="4715"/>
                  </a:lnTo>
                  <a:lnTo>
                    <a:pt x="1054" y="4727"/>
                  </a:lnTo>
                  <a:lnTo>
                    <a:pt x="1061" y="4732"/>
                  </a:lnTo>
                  <a:lnTo>
                    <a:pt x="1072" y="4740"/>
                  </a:lnTo>
                  <a:lnTo>
                    <a:pt x="1087" y="4744"/>
                  </a:lnTo>
                  <a:lnTo>
                    <a:pt x="1102" y="4744"/>
                  </a:lnTo>
                  <a:lnTo>
                    <a:pt x="1144" y="4740"/>
                  </a:lnTo>
                  <a:lnTo>
                    <a:pt x="1192" y="4727"/>
                  </a:lnTo>
                  <a:lnTo>
                    <a:pt x="1256" y="4698"/>
                  </a:lnTo>
                  <a:lnTo>
                    <a:pt x="1331" y="4662"/>
                  </a:lnTo>
                  <a:lnTo>
                    <a:pt x="1417" y="4613"/>
                  </a:lnTo>
                  <a:lnTo>
                    <a:pt x="1518" y="4547"/>
                  </a:lnTo>
                  <a:lnTo>
                    <a:pt x="1634" y="4466"/>
                  </a:lnTo>
                  <a:lnTo>
                    <a:pt x="1852" y="4302"/>
                  </a:lnTo>
                  <a:lnTo>
                    <a:pt x="2021" y="4176"/>
                  </a:lnTo>
                  <a:lnTo>
                    <a:pt x="2089" y="4118"/>
                  </a:lnTo>
                  <a:lnTo>
                    <a:pt x="2144" y="4070"/>
                  </a:lnTo>
                  <a:lnTo>
                    <a:pt x="2189" y="4029"/>
                  </a:lnTo>
                  <a:lnTo>
                    <a:pt x="2223" y="3988"/>
                  </a:lnTo>
                  <a:lnTo>
                    <a:pt x="2250" y="3947"/>
                  </a:lnTo>
                  <a:lnTo>
                    <a:pt x="2264" y="3915"/>
                  </a:lnTo>
                  <a:lnTo>
                    <a:pt x="2272" y="3881"/>
                  </a:lnTo>
                  <a:lnTo>
                    <a:pt x="2272" y="3849"/>
                  </a:lnTo>
                  <a:lnTo>
                    <a:pt x="2264" y="3816"/>
                  </a:lnTo>
                  <a:lnTo>
                    <a:pt x="2245" y="3784"/>
                  </a:lnTo>
                  <a:lnTo>
                    <a:pt x="2223" y="3747"/>
                  </a:lnTo>
                  <a:lnTo>
                    <a:pt x="2197" y="3710"/>
                  </a:lnTo>
                  <a:lnTo>
                    <a:pt x="2107" y="3596"/>
                  </a:lnTo>
                  <a:lnTo>
                    <a:pt x="2080" y="3562"/>
                  </a:lnTo>
                  <a:lnTo>
                    <a:pt x="2066" y="3534"/>
                  </a:lnTo>
                  <a:lnTo>
                    <a:pt x="2055" y="3505"/>
                  </a:lnTo>
                  <a:lnTo>
                    <a:pt x="2043" y="3468"/>
                  </a:lnTo>
                  <a:lnTo>
                    <a:pt x="2002" y="3347"/>
                  </a:lnTo>
                  <a:lnTo>
                    <a:pt x="1867" y="2942"/>
                  </a:lnTo>
                  <a:lnTo>
                    <a:pt x="1634" y="2235"/>
                  </a:lnTo>
                  <a:lnTo>
                    <a:pt x="1503" y="1847"/>
                  </a:lnTo>
                  <a:lnTo>
                    <a:pt x="1372" y="1483"/>
                  </a:lnTo>
                  <a:lnTo>
                    <a:pt x="1312" y="1320"/>
                  </a:lnTo>
                  <a:lnTo>
                    <a:pt x="1256" y="1177"/>
                  </a:lnTo>
                  <a:lnTo>
                    <a:pt x="1203" y="1050"/>
                  </a:lnTo>
                  <a:lnTo>
                    <a:pt x="1158" y="952"/>
                  </a:lnTo>
                  <a:lnTo>
                    <a:pt x="1079" y="784"/>
                  </a:lnTo>
                  <a:lnTo>
                    <a:pt x="1008" y="616"/>
                  </a:lnTo>
                  <a:lnTo>
                    <a:pt x="945" y="453"/>
                  </a:lnTo>
                  <a:lnTo>
                    <a:pt x="896" y="310"/>
                  </a:lnTo>
                  <a:lnTo>
                    <a:pt x="855" y="184"/>
                  </a:lnTo>
                  <a:lnTo>
                    <a:pt x="825" y="85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94" y="2527"/>
              <a:ext cx="314" cy="495"/>
            </a:xfrm>
            <a:custGeom>
              <a:avLst/>
              <a:gdLst/>
              <a:ahLst/>
              <a:cxnLst>
                <a:cxn ang="0">
                  <a:pos x="75" y="678"/>
                </a:cxn>
                <a:cxn ang="0">
                  <a:pos x="165" y="947"/>
                </a:cxn>
                <a:cxn ang="0">
                  <a:pos x="202" y="1021"/>
                </a:cxn>
                <a:cxn ang="0">
                  <a:pos x="232" y="1042"/>
                </a:cxn>
                <a:cxn ang="0">
                  <a:pos x="266" y="1058"/>
                </a:cxn>
                <a:cxn ang="0">
                  <a:pos x="311" y="1066"/>
                </a:cxn>
                <a:cxn ang="0">
                  <a:pos x="360" y="1058"/>
                </a:cxn>
                <a:cxn ang="0">
                  <a:pos x="424" y="1042"/>
                </a:cxn>
                <a:cxn ang="0">
                  <a:pos x="492" y="1009"/>
                </a:cxn>
                <a:cxn ang="0">
                  <a:pos x="574" y="956"/>
                </a:cxn>
                <a:cxn ang="0">
                  <a:pos x="633" y="924"/>
                </a:cxn>
                <a:cxn ang="0">
                  <a:pos x="667" y="915"/>
                </a:cxn>
                <a:cxn ang="0">
                  <a:pos x="689" y="927"/>
                </a:cxn>
                <a:cxn ang="0">
                  <a:pos x="705" y="956"/>
                </a:cxn>
                <a:cxn ang="0">
                  <a:pos x="709" y="1006"/>
                </a:cxn>
                <a:cxn ang="0">
                  <a:pos x="701" y="1075"/>
                </a:cxn>
                <a:cxn ang="0">
                  <a:pos x="660" y="1221"/>
                </a:cxn>
                <a:cxn ang="0">
                  <a:pos x="626" y="1312"/>
                </a:cxn>
                <a:cxn ang="0">
                  <a:pos x="585" y="1369"/>
                </a:cxn>
                <a:cxn ang="0">
                  <a:pos x="544" y="1401"/>
                </a:cxn>
                <a:cxn ang="0">
                  <a:pos x="510" y="1418"/>
                </a:cxn>
                <a:cxn ang="0">
                  <a:pos x="465" y="1430"/>
                </a:cxn>
                <a:cxn ang="0">
                  <a:pos x="465" y="1434"/>
                </a:cxn>
                <a:cxn ang="0">
                  <a:pos x="495" y="1458"/>
                </a:cxn>
                <a:cxn ang="0">
                  <a:pos x="524" y="1471"/>
                </a:cxn>
                <a:cxn ang="0">
                  <a:pos x="585" y="1471"/>
                </a:cxn>
                <a:cxn ang="0">
                  <a:pos x="675" y="1438"/>
                </a:cxn>
                <a:cxn ang="0">
                  <a:pos x="776" y="1369"/>
                </a:cxn>
                <a:cxn ang="0">
                  <a:pos x="836" y="1320"/>
                </a:cxn>
                <a:cxn ang="0">
                  <a:pos x="855" y="1320"/>
                </a:cxn>
                <a:cxn ang="0">
                  <a:pos x="888" y="1344"/>
                </a:cxn>
                <a:cxn ang="0">
                  <a:pos x="945" y="1421"/>
                </a:cxn>
                <a:cxn ang="0">
                  <a:pos x="1054" y="1610"/>
                </a:cxn>
                <a:cxn ang="0">
                  <a:pos x="1222" y="1966"/>
                </a:cxn>
                <a:cxn ang="0">
                  <a:pos x="1405" y="2403"/>
                </a:cxn>
                <a:cxn ang="0">
                  <a:pos x="1582" y="2865"/>
                </a:cxn>
                <a:cxn ang="0">
                  <a:pos x="1732" y="3302"/>
                </a:cxn>
                <a:cxn ang="0">
                  <a:pos x="1837" y="3665"/>
                </a:cxn>
                <a:cxn ang="0">
                  <a:pos x="1867" y="3808"/>
                </a:cxn>
                <a:cxn ang="0">
                  <a:pos x="1878" y="3910"/>
                </a:cxn>
                <a:cxn ang="0">
                  <a:pos x="1882" y="3935"/>
                </a:cxn>
                <a:cxn ang="0">
                  <a:pos x="1897" y="3951"/>
                </a:cxn>
                <a:cxn ang="0">
                  <a:pos x="1938" y="3959"/>
                </a:cxn>
                <a:cxn ang="0">
                  <a:pos x="1998" y="3947"/>
                </a:cxn>
                <a:cxn ang="0">
                  <a:pos x="2066" y="3918"/>
                </a:cxn>
                <a:cxn ang="0">
                  <a:pos x="2130" y="3873"/>
                </a:cxn>
                <a:cxn ang="0">
                  <a:pos x="2178" y="3821"/>
                </a:cxn>
                <a:cxn ang="0">
                  <a:pos x="2204" y="3764"/>
                </a:cxn>
                <a:cxn ang="0">
                  <a:pos x="2204" y="3735"/>
                </a:cxn>
                <a:cxn ang="0">
                  <a:pos x="2197" y="3710"/>
                </a:cxn>
                <a:cxn ang="0">
                  <a:pos x="2133" y="3616"/>
                </a:cxn>
                <a:cxn ang="0">
                  <a:pos x="2058" y="3522"/>
                </a:cxn>
                <a:cxn ang="0">
                  <a:pos x="1972" y="3379"/>
                </a:cxn>
                <a:cxn ang="0">
                  <a:pos x="1904" y="3219"/>
                </a:cxn>
                <a:cxn ang="0">
                  <a:pos x="1818" y="2959"/>
                </a:cxn>
                <a:cxn ang="0">
                  <a:pos x="1552" y="2035"/>
                </a:cxn>
                <a:cxn ang="0">
                  <a:pos x="1308" y="1213"/>
                </a:cxn>
                <a:cxn ang="0">
                  <a:pos x="1244" y="1038"/>
                </a:cxn>
                <a:cxn ang="0">
                  <a:pos x="1128" y="809"/>
                </a:cxn>
                <a:cxn ang="0">
                  <a:pos x="1046" y="646"/>
                </a:cxn>
                <a:cxn ang="0">
                  <a:pos x="986" y="498"/>
                </a:cxn>
                <a:cxn ang="0">
                  <a:pos x="873" y="184"/>
                </a:cxn>
                <a:cxn ang="0">
                  <a:pos x="0" y="425"/>
                </a:cxn>
              </a:cxnLst>
              <a:rect l="0" t="0" r="r" b="b"/>
              <a:pathLst>
                <a:path w="2204" h="3959">
                  <a:moveTo>
                    <a:pt x="0" y="425"/>
                  </a:moveTo>
                  <a:lnTo>
                    <a:pt x="75" y="678"/>
                  </a:lnTo>
                  <a:lnTo>
                    <a:pt x="139" y="870"/>
                  </a:lnTo>
                  <a:lnTo>
                    <a:pt x="165" y="947"/>
                  </a:lnTo>
                  <a:lnTo>
                    <a:pt x="184" y="993"/>
                  </a:lnTo>
                  <a:lnTo>
                    <a:pt x="202" y="1021"/>
                  </a:lnTo>
                  <a:lnTo>
                    <a:pt x="218" y="1033"/>
                  </a:lnTo>
                  <a:lnTo>
                    <a:pt x="232" y="1042"/>
                  </a:lnTo>
                  <a:lnTo>
                    <a:pt x="247" y="1054"/>
                  </a:lnTo>
                  <a:lnTo>
                    <a:pt x="266" y="1058"/>
                  </a:lnTo>
                  <a:lnTo>
                    <a:pt x="285" y="1063"/>
                  </a:lnTo>
                  <a:lnTo>
                    <a:pt x="311" y="1066"/>
                  </a:lnTo>
                  <a:lnTo>
                    <a:pt x="334" y="1063"/>
                  </a:lnTo>
                  <a:lnTo>
                    <a:pt x="360" y="1058"/>
                  </a:lnTo>
                  <a:lnTo>
                    <a:pt x="390" y="1054"/>
                  </a:lnTo>
                  <a:lnTo>
                    <a:pt x="424" y="1042"/>
                  </a:lnTo>
                  <a:lnTo>
                    <a:pt x="458" y="1026"/>
                  </a:lnTo>
                  <a:lnTo>
                    <a:pt x="492" y="1009"/>
                  </a:lnTo>
                  <a:lnTo>
                    <a:pt x="533" y="984"/>
                  </a:lnTo>
                  <a:lnTo>
                    <a:pt x="574" y="956"/>
                  </a:lnTo>
                  <a:lnTo>
                    <a:pt x="615" y="932"/>
                  </a:lnTo>
                  <a:lnTo>
                    <a:pt x="633" y="924"/>
                  </a:lnTo>
                  <a:lnTo>
                    <a:pt x="653" y="915"/>
                  </a:lnTo>
                  <a:lnTo>
                    <a:pt x="667" y="915"/>
                  </a:lnTo>
                  <a:lnTo>
                    <a:pt x="678" y="919"/>
                  </a:lnTo>
                  <a:lnTo>
                    <a:pt x="689" y="927"/>
                  </a:lnTo>
                  <a:lnTo>
                    <a:pt x="701" y="940"/>
                  </a:lnTo>
                  <a:lnTo>
                    <a:pt x="705" y="956"/>
                  </a:lnTo>
                  <a:lnTo>
                    <a:pt x="709" y="981"/>
                  </a:lnTo>
                  <a:lnTo>
                    <a:pt x="709" y="1006"/>
                  </a:lnTo>
                  <a:lnTo>
                    <a:pt x="705" y="1038"/>
                  </a:lnTo>
                  <a:lnTo>
                    <a:pt x="701" y="1075"/>
                  </a:lnTo>
                  <a:lnTo>
                    <a:pt x="689" y="1120"/>
                  </a:lnTo>
                  <a:lnTo>
                    <a:pt x="660" y="1221"/>
                  </a:lnTo>
                  <a:lnTo>
                    <a:pt x="644" y="1270"/>
                  </a:lnTo>
                  <a:lnTo>
                    <a:pt x="626" y="1312"/>
                  </a:lnTo>
                  <a:lnTo>
                    <a:pt x="603" y="1344"/>
                  </a:lnTo>
                  <a:lnTo>
                    <a:pt x="585" y="1369"/>
                  </a:lnTo>
                  <a:lnTo>
                    <a:pt x="566" y="1389"/>
                  </a:lnTo>
                  <a:lnTo>
                    <a:pt x="544" y="1401"/>
                  </a:lnTo>
                  <a:lnTo>
                    <a:pt x="528" y="1414"/>
                  </a:lnTo>
                  <a:lnTo>
                    <a:pt x="510" y="1418"/>
                  </a:lnTo>
                  <a:lnTo>
                    <a:pt x="483" y="1426"/>
                  </a:lnTo>
                  <a:lnTo>
                    <a:pt x="465" y="1430"/>
                  </a:lnTo>
                  <a:lnTo>
                    <a:pt x="461" y="1430"/>
                  </a:lnTo>
                  <a:lnTo>
                    <a:pt x="465" y="1434"/>
                  </a:lnTo>
                  <a:lnTo>
                    <a:pt x="480" y="1450"/>
                  </a:lnTo>
                  <a:lnTo>
                    <a:pt x="495" y="1458"/>
                  </a:lnTo>
                  <a:lnTo>
                    <a:pt x="510" y="1467"/>
                  </a:lnTo>
                  <a:lnTo>
                    <a:pt x="524" y="1471"/>
                  </a:lnTo>
                  <a:lnTo>
                    <a:pt x="544" y="1475"/>
                  </a:lnTo>
                  <a:lnTo>
                    <a:pt x="585" y="1471"/>
                  </a:lnTo>
                  <a:lnTo>
                    <a:pt x="626" y="1458"/>
                  </a:lnTo>
                  <a:lnTo>
                    <a:pt x="675" y="1438"/>
                  </a:lnTo>
                  <a:lnTo>
                    <a:pt x="723" y="1406"/>
                  </a:lnTo>
                  <a:lnTo>
                    <a:pt x="776" y="1369"/>
                  </a:lnTo>
                  <a:lnTo>
                    <a:pt x="829" y="1324"/>
                  </a:lnTo>
                  <a:lnTo>
                    <a:pt x="836" y="1320"/>
                  </a:lnTo>
                  <a:lnTo>
                    <a:pt x="843" y="1315"/>
                  </a:lnTo>
                  <a:lnTo>
                    <a:pt x="855" y="1320"/>
                  </a:lnTo>
                  <a:lnTo>
                    <a:pt x="862" y="1324"/>
                  </a:lnTo>
                  <a:lnTo>
                    <a:pt x="888" y="1344"/>
                  </a:lnTo>
                  <a:lnTo>
                    <a:pt x="915" y="1377"/>
                  </a:lnTo>
                  <a:lnTo>
                    <a:pt x="945" y="1421"/>
                  </a:lnTo>
                  <a:lnTo>
                    <a:pt x="979" y="1475"/>
                  </a:lnTo>
                  <a:lnTo>
                    <a:pt x="1054" y="1610"/>
                  </a:lnTo>
                  <a:lnTo>
                    <a:pt x="1136" y="1777"/>
                  </a:lnTo>
                  <a:lnTo>
                    <a:pt x="1222" y="1966"/>
                  </a:lnTo>
                  <a:lnTo>
                    <a:pt x="1312" y="2178"/>
                  </a:lnTo>
                  <a:lnTo>
                    <a:pt x="1405" y="2403"/>
                  </a:lnTo>
                  <a:lnTo>
                    <a:pt x="1496" y="2631"/>
                  </a:lnTo>
                  <a:lnTo>
                    <a:pt x="1582" y="2865"/>
                  </a:lnTo>
                  <a:lnTo>
                    <a:pt x="1661" y="3088"/>
                  </a:lnTo>
                  <a:lnTo>
                    <a:pt x="1732" y="3302"/>
                  </a:lnTo>
                  <a:lnTo>
                    <a:pt x="1792" y="3498"/>
                  </a:lnTo>
                  <a:lnTo>
                    <a:pt x="1837" y="3665"/>
                  </a:lnTo>
                  <a:lnTo>
                    <a:pt x="1856" y="3742"/>
                  </a:lnTo>
                  <a:lnTo>
                    <a:pt x="1867" y="3808"/>
                  </a:lnTo>
                  <a:lnTo>
                    <a:pt x="1874" y="3865"/>
                  </a:lnTo>
                  <a:lnTo>
                    <a:pt x="1878" y="3910"/>
                  </a:lnTo>
                  <a:lnTo>
                    <a:pt x="1878" y="3922"/>
                  </a:lnTo>
                  <a:lnTo>
                    <a:pt x="1882" y="3935"/>
                  </a:lnTo>
                  <a:lnTo>
                    <a:pt x="1890" y="3943"/>
                  </a:lnTo>
                  <a:lnTo>
                    <a:pt x="1897" y="3951"/>
                  </a:lnTo>
                  <a:lnTo>
                    <a:pt x="1915" y="3959"/>
                  </a:lnTo>
                  <a:lnTo>
                    <a:pt x="1938" y="3959"/>
                  </a:lnTo>
                  <a:lnTo>
                    <a:pt x="1969" y="3955"/>
                  </a:lnTo>
                  <a:lnTo>
                    <a:pt x="1998" y="3947"/>
                  </a:lnTo>
                  <a:lnTo>
                    <a:pt x="2032" y="3935"/>
                  </a:lnTo>
                  <a:lnTo>
                    <a:pt x="2066" y="3918"/>
                  </a:lnTo>
                  <a:lnTo>
                    <a:pt x="2100" y="3898"/>
                  </a:lnTo>
                  <a:lnTo>
                    <a:pt x="2130" y="3873"/>
                  </a:lnTo>
                  <a:lnTo>
                    <a:pt x="2155" y="3849"/>
                  </a:lnTo>
                  <a:lnTo>
                    <a:pt x="2178" y="3821"/>
                  </a:lnTo>
                  <a:lnTo>
                    <a:pt x="2193" y="3792"/>
                  </a:lnTo>
                  <a:lnTo>
                    <a:pt x="2204" y="3764"/>
                  </a:lnTo>
                  <a:lnTo>
                    <a:pt x="2204" y="3751"/>
                  </a:lnTo>
                  <a:lnTo>
                    <a:pt x="2204" y="3735"/>
                  </a:lnTo>
                  <a:lnTo>
                    <a:pt x="2200" y="3722"/>
                  </a:lnTo>
                  <a:lnTo>
                    <a:pt x="2197" y="3710"/>
                  </a:lnTo>
                  <a:lnTo>
                    <a:pt x="2167" y="3661"/>
                  </a:lnTo>
                  <a:lnTo>
                    <a:pt x="2133" y="3616"/>
                  </a:lnTo>
                  <a:lnTo>
                    <a:pt x="2096" y="3571"/>
                  </a:lnTo>
                  <a:lnTo>
                    <a:pt x="2058" y="3522"/>
                  </a:lnTo>
                  <a:lnTo>
                    <a:pt x="2017" y="3456"/>
                  </a:lnTo>
                  <a:lnTo>
                    <a:pt x="1972" y="3379"/>
                  </a:lnTo>
                  <a:lnTo>
                    <a:pt x="1926" y="3281"/>
                  </a:lnTo>
                  <a:lnTo>
                    <a:pt x="1904" y="3219"/>
                  </a:lnTo>
                  <a:lnTo>
                    <a:pt x="1878" y="3150"/>
                  </a:lnTo>
                  <a:lnTo>
                    <a:pt x="1818" y="2959"/>
                  </a:lnTo>
                  <a:lnTo>
                    <a:pt x="1740" y="2688"/>
                  </a:lnTo>
                  <a:lnTo>
                    <a:pt x="1552" y="2035"/>
                  </a:lnTo>
                  <a:lnTo>
                    <a:pt x="1376" y="1426"/>
                  </a:lnTo>
                  <a:lnTo>
                    <a:pt x="1308" y="1213"/>
                  </a:lnTo>
                  <a:lnTo>
                    <a:pt x="1271" y="1099"/>
                  </a:lnTo>
                  <a:lnTo>
                    <a:pt x="1244" y="1038"/>
                  </a:lnTo>
                  <a:lnTo>
                    <a:pt x="1211" y="969"/>
                  </a:lnTo>
                  <a:lnTo>
                    <a:pt x="1128" y="809"/>
                  </a:lnTo>
                  <a:lnTo>
                    <a:pt x="1087" y="727"/>
                  </a:lnTo>
                  <a:lnTo>
                    <a:pt x="1046" y="646"/>
                  </a:lnTo>
                  <a:lnTo>
                    <a:pt x="1013" y="568"/>
                  </a:lnTo>
                  <a:lnTo>
                    <a:pt x="986" y="498"/>
                  </a:lnTo>
                  <a:lnTo>
                    <a:pt x="934" y="347"/>
                  </a:lnTo>
                  <a:lnTo>
                    <a:pt x="873" y="184"/>
                  </a:lnTo>
                  <a:lnTo>
                    <a:pt x="798" y="0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2693"/>
              <a:ext cx="253" cy="439"/>
            </a:xfrm>
            <a:custGeom>
              <a:avLst/>
              <a:gdLst/>
              <a:ahLst/>
              <a:cxnLst>
                <a:cxn ang="0">
                  <a:pos x="87" y="429"/>
                </a:cxn>
                <a:cxn ang="0">
                  <a:pos x="296" y="339"/>
                </a:cxn>
                <a:cxn ang="0">
                  <a:pos x="495" y="233"/>
                </a:cxn>
                <a:cxn ang="0">
                  <a:pos x="629" y="151"/>
                </a:cxn>
                <a:cxn ang="0">
                  <a:pos x="754" y="53"/>
                </a:cxn>
                <a:cxn ang="0">
                  <a:pos x="907" y="298"/>
                </a:cxn>
                <a:cxn ang="0">
                  <a:pos x="1249" y="1332"/>
                </a:cxn>
                <a:cxn ang="0">
                  <a:pos x="1451" y="1921"/>
                </a:cxn>
                <a:cxn ang="0">
                  <a:pos x="1507" y="2052"/>
                </a:cxn>
                <a:cxn ang="0">
                  <a:pos x="1544" y="2109"/>
                </a:cxn>
                <a:cxn ang="0">
                  <a:pos x="1631" y="2223"/>
                </a:cxn>
                <a:cxn ang="0">
                  <a:pos x="1717" y="2337"/>
                </a:cxn>
                <a:cxn ang="0">
                  <a:pos x="1747" y="2398"/>
                </a:cxn>
                <a:cxn ang="0">
                  <a:pos x="1766" y="2467"/>
                </a:cxn>
                <a:cxn ang="0">
                  <a:pos x="1766" y="2541"/>
                </a:cxn>
                <a:cxn ang="0">
                  <a:pos x="1755" y="2583"/>
                </a:cxn>
                <a:cxn ang="0">
                  <a:pos x="1728" y="2627"/>
                </a:cxn>
                <a:cxn ang="0">
                  <a:pos x="1642" y="2726"/>
                </a:cxn>
                <a:cxn ang="0">
                  <a:pos x="1519" y="2835"/>
                </a:cxn>
                <a:cxn ang="0">
                  <a:pos x="1372" y="2946"/>
                </a:cxn>
                <a:cxn ang="0">
                  <a:pos x="1068" y="3150"/>
                </a:cxn>
                <a:cxn ang="0">
                  <a:pos x="749" y="3351"/>
                </a:cxn>
                <a:cxn ang="0">
                  <a:pos x="566" y="3448"/>
                </a:cxn>
                <a:cxn ang="0">
                  <a:pos x="446" y="3497"/>
                </a:cxn>
                <a:cxn ang="0">
                  <a:pos x="386" y="3506"/>
                </a:cxn>
                <a:cxn ang="0">
                  <a:pos x="348" y="3497"/>
                </a:cxn>
                <a:cxn ang="0">
                  <a:pos x="341" y="3485"/>
                </a:cxn>
                <a:cxn ang="0">
                  <a:pos x="348" y="3432"/>
                </a:cxn>
                <a:cxn ang="0">
                  <a:pos x="390" y="3363"/>
                </a:cxn>
                <a:cxn ang="0">
                  <a:pos x="574" y="3117"/>
                </a:cxn>
                <a:cxn ang="0">
                  <a:pos x="675" y="2970"/>
                </a:cxn>
                <a:cxn ang="0">
                  <a:pos x="731" y="2869"/>
                </a:cxn>
                <a:cxn ang="0">
                  <a:pos x="772" y="2754"/>
                </a:cxn>
                <a:cxn ang="0">
                  <a:pos x="791" y="2664"/>
                </a:cxn>
                <a:cxn ang="0">
                  <a:pos x="783" y="2570"/>
                </a:cxn>
                <a:cxn ang="0">
                  <a:pos x="742" y="2382"/>
                </a:cxn>
                <a:cxn ang="0">
                  <a:pos x="645" y="2059"/>
                </a:cxn>
                <a:cxn ang="0">
                  <a:pos x="510" y="1687"/>
                </a:cxn>
                <a:cxn ang="0">
                  <a:pos x="289" y="1124"/>
                </a:cxn>
                <a:cxn ang="0">
                  <a:pos x="49" y="568"/>
                </a:cxn>
              </a:cxnLst>
              <a:rect l="0" t="0" r="r" b="b"/>
              <a:pathLst>
                <a:path w="1770" h="3506">
                  <a:moveTo>
                    <a:pt x="0" y="457"/>
                  </a:moveTo>
                  <a:lnTo>
                    <a:pt x="87" y="429"/>
                  </a:lnTo>
                  <a:lnTo>
                    <a:pt x="180" y="388"/>
                  </a:lnTo>
                  <a:lnTo>
                    <a:pt x="296" y="339"/>
                  </a:lnTo>
                  <a:lnTo>
                    <a:pt x="427" y="274"/>
                  </a:lnTo>
                  <a:lnTo>
                    <a:pt x="495" y="233"/>
                  </a:lnTo>
                  <a:lnTo>
                    <a:pt x="563" y="192"/>
                  </a:lnTo>
                  <a:lnTo>
                    <a:pt x="629" y="151"/>
                  </a:lnTo>
                  <a:lnTo>
                    <a:pt x="694" y="102"/>
                  </a:lnTo>
                  <a:lnTo>
                    <a:pt x="754" y="53"/>
                  </a:lnTo>
                  <a:lnTo>
                    <a:pt x="810" y="0"/>
                  </a:lnTo>
                  <a:lnTo>
                    <a:pt x="907" y="298"/>
                  </a:lnTo>
                  <a:lnTo>
                    <a:pt x="1129" y="968"/>
                  </a:lnTo>
                  <a:lnTo>
                    <a:pt x="1249" y="1332"/>
                  </a:lnTo>
                  <a:lnTo>
                    <a:pt x="1361" y="1667"/>
                  </a:lnTo>
                  <a:lnTo>
                    <a:pt x="1451" y="1921"/>
                  </a:lnTo>
                  <a:lnTo>
                    <a:pt x="1485" y="2002"/>
                  </a:lnTo>
                  <a:lnTo>
                    <a:pt x="1507" y="2052"/>
                  </a:lnTo>
                  <a:lnTo>
                    <a:pt x="1522" y="2079"/>
                  </a:lnTo>
                  <a:lnTo>
                    <a:pt x="1544" y="2109"/>
                  </a:lnTo>
                  <a:lnTo>
                    <a:pt x="1585" y="2166"/>
                  </a:lnTo>
                  <a:lnTo>
                    <a:pt x="1631" y="2223"/>
                  </a:lnTo>
                  <a:lnTo>
                    <a:pt x="1680" y="2280"/>
                  </a:lnTo>
                  <a:lnTo>
                    <a:pt x="1717" y="2337"/>
                  </a:lnTo>
                  <a:lnTo>
                    <a:pt x="1736" y="2370"/>
                  </a:lnTo>
                  <a:lnTo>
                    <a:pt x="1747" y="2398"/>
                  </a:lnTo>
                  <a:lnTo>
                    <a:pt x="1759" y="2432"/>
                  </a:lnTo>
                  <a:lnTo>
                    <a:pt x="1766" y="2467"/>
                  </a:lnTo>
                  <a:lnTo>
                    <a:pt x="1770" y="2504"/>
                  </a:lnTo>
                  <a:lnTo>
                    <a:pt x="1766" y="2541"/>
                  </a:lnTo>
                  <a:lnTo>
                    <a:pt x="1762" y="2561"/>
                  </a:lnTo>
                  <a:lnTo>
                    <a:pt x="1755" y="2583"/>
                  </a:lnTo>
                  <a:lnTo>
                    <a:pt x="1743" y="2603"/>
                  </a:lnTo>
                  <a:lnTo>
                    <a:pt x="1728" y="2627"/>
                  </a:lnTo>
                  <a:lnTo>
                    <a:pt x="1691" y="2676"/>
                  </a:lnTo>
                  <a:lnTo>
                    <a:pt x="1642" y="2726"/>
                  </a:lnTo>
                  <a:lnTo>
                    <a:pt x="1582" y="2778"/>
                  </a:lnTo>
                  <a:lnTo>
                    <a:pt x="1519" y="2835"/>
                  </a:lnTo>
                  <a:lnTo>
                    <a:pt x="1447" y="2889"/>
                  </a:lnTo>
                  <a:lnTo>
                    <a:pt x="1372" y="2946"/>
                  </a:lnTo>
                  <a:lnTo>
                    <a:pt x="1218" y="3052"/>
                  </a:lnTo>
                  <a:lnTo>
                    <a:pt x="1068" y="3150"/>
                  </a:lnTo>
                  <a:lnTo>
                    <a:pt x="836" y="3297"/>
                  </a:lnTo>
                  <a:lnTo>
                    <a:pt x="749" y="3351"/>
                  </a:lnTo>
                  <a:lnTo>
                    <a:pt x="660" y="3403"/>
                  </a:lnTo>
                  <a:lnTo>
                    <a:pt x="566" y="3448"/>
                  </a:lnTo>
                  <a:lnTo>
                    <a:pt x="484" y="3485"/>
                  </a:lnTo>
                  <a:lnTo>
                    <a:pt x="446" y="3497"/>
                  </a:lnTo>
                  <a:lnTo>
                    <a:pt x="412" y="3506"/>
                  </a:lnTo>
                  <a:lnTo>
                    <a:pt x="386" y="3506"/>
                  </a:lnTo>
                  <a:lnTo>
                    <a:pt x="364" y="3506"/>
                  </a:lnTo>
                  <a:lnTo>
                    <a:pt x="348" y="3497"/>
                  </a:lnTo>
                  <a:lnTo>
                    <a:pt x="341" y="3489"/>
                  </a:lnTo>
                  <a:lnTo>
                    <a:pt x="341" y="3485"/>
                  </a:lnTo>
                  <a:lnTo>
                    <a:pt x="341" y="3461"/>
                  </a:lnTo>
                  <a:lnTo>
                    <a:pt x="348" y="3432"/>
                  </a:lnTo>
                  <a:lnTo>
                    <a:pt x="368" y="3400"/>
                  </a:lnTo>
                  <a:lnTo>
                    <a:pt x="390" y="3363"/>
                  </a:lnTo>
                  <a:lnTo>
                    <a:pt x="443" y="3289"/>
                  </a:lnTo>
                  <a:lnTo>
                    <a:pt x="574" y="3117"/>
                  </a:lnTo>
                  <a:lnTo>
                    <a:pt x="641" y="3023"/>
                  </a:lnTo>
                  <a:lnTo>
                    <a:pt x="675" y="2970"/>
                  </a:lnTo>
                  <a:lnTo>
                    <a:pt x="705" y="2921"/>
                  </a:lnTo>
                  <a:lnTo>
                    <a:pt x="731" y="2869"/>
                  </a:lnTo>
                  <a:lnTo>
                    <a:pt x="754" y="2811"/>
                  </a:lnTo>
                  <a:lnTo>
                    <a:pt x="772" y="2754"/>
                  </a:lnTo>
                  <a:lnTo>
                    <a:pt x="787" y="2697"/>
                  </a:lnTo>
                  <a:lnTo>
                    <a:pt x="791" y="2664"/>
                  </a:lnTo>
                  <a:lnTo>
                    <a:pt x="791" y="2623"/>
                  </a:lnTo>
                  <a:lnTo>
                    <a:pt x="783" y="2570"/>
                  </a:lnTo>
                  <a:lnTo>
                    <a:pt x="772" y="2517"/>
                  </a:lnTo>
                  <a:lnTo>
                    <a:pt x="742" y="2382"/>
                  </a:lnTo>
                  <a:lnTo>
                    <a:pt x="697" y="2227"/>
                  </a:lnTo>
                  <a:lnTo>
                    <a:pt x="645" y="2059"/>
                  </a:lnTo>
                  <a:lnTo>
                    <a:pt x="581" y="1875"/>
                  </a:lnTo>
                  <a:lnTo>
                    <a:pt x="510" y="1687"/>
                  </a:lnTo>
                  <a:lnTo>
                    <a:pt x="435" y="1496"/>
                  </a:lnTo>
                  <a:lnTo>
                    <a:pt x="289" y="1124"/>
                  </a:lnTo>
                  <a:lnTo>
                    <a:pt x="153" y="805"/>
                  </a:lnTo>
                  <a:lnTo>
                    <a:pt x="49" y="568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541" y="2693"/>
              <a:ext cx="189" cy="376"/>
            </a:xfrm>
            <a:custGeom>
              <a:avLst/>
              <a:gdLst/>
              <a:ahLst/>
              <a:cxnLst>
                <a:cxn ang="0">
                  <a:pos x="79" y="408"/>
                </a:cxn>
                <a:cxn ang="0">
                  <a:pos x="266" y="822"/>
                </a:cxn>
                <a:cxn ang="0">
                  <a:pos x="487" y="1348"/>
                </a:cxn>
                <a:cxn ang="0">
                  <a:pos x="589" y="1618"/>
                </a:cxn>
                <a:cxn ang="0">
                  <a:pos x="667" y="1867"/>
                </a:cxn>
                <a:cxn ang="0">
                  <a:pos x="716" y="2067"/>
                </a:cxn>
                <a:cxn ang="0">
                  <a:pos x="750" y="2210"/>
                </a:cxn>
                <a:cxn ang="0">
                  <a:pos x="784" y="2296"/>
                </a:cxn>
                <a:cxn ang="0">
                  <a:pos x="813" y="2349"/>
                </a:cxn>
                <a:cxn ang="0">
                  <a:pos x="854" y="2403"/>
                </a:cxn>
                <a:cxn ang="0">
                  <a:pos x="904" y="2460"/>
                </a:cxn>
                <a:cxn ang="0">
                  <a:pos x="933" y="2521"/>
                </a:cxn>
                <a:cxn ang="0">
                  <a:pos x="945" y="2598"/>
                </a:cxn>
                <a:cxn ang="0">
                  <a:pos x="949" y="2680"/>
                </a:cxn>
                <a:cxn ang="0">
                  <a:pos x="929" y="2803"/>
                </a:cxn>
                <a:cxn ang="0">
                  <a:pos x="900" y="2938"/>
                </a:cxn>
                <a:cxn ang="0">
                  <a:pos x="881" y="2987"/>
                </a:cxn>
                <a:cxn ang="0">
                  <a:pos x="884" y="3000"/>
                </a:cxn>
                <a:cxn ang="0">
                  <a:pos x="907" y="3000"/>
                </a:cxn>
                <a:cxn ang="0">
                  <a:pos x="967" y="2963"/>
                </a:cxn>
                <a:cxn ang="0">
                  <a:pos x="1090" y="2852"/>
                </a:cxn>
                <a:cxn ang="0">
                  <a:pos x="1181" y="2763"/>
                </a:cxn>
                <a:cxn ang="0">
                  <a:pos x="1260" y="2664"/>
                </a:cxn>
                <a:cxn ang="0">
                  <a:pos x="1312" y="2578"/>
                </a:cxn>
                <a:cxn ang="0">
                  <a:pos x="1327" y="2521"/>
                </a:cxn>
                <a:cxn ang="0">
                  <a:pos x="1319" y="2480"/>
                </a:cxn>
                <a:cxn ang="0">
                  <a:pos x="1293" y="2419"/>
                </a:cxn>
                <a:cxn ang="0">
                  <a:pos x="1241" y="2329"/>
                </a:cxn>
                <a:cxn ang="0">
                  <a:pos x="1094" y="2158"/>
                </a:cxn>
                <a:cxn ang="0">
                  <a:pos x="1012" y="2052"/>
                </a:cxn>
                <a:cxn ang="0">
                  <a:pos x="956" y="1924"/>
                </a:cxn>
                <a:cxn ang="0">
                  <a:pos x="754" y="1344"/>
                </a:cxn>
                <a:cxn ang="0">
                  <a:pos x="412" y="302"/>
                </a:cxn>
                <a:cxn ang="0">
                  <a:pos x="285" y="29"/>
                </a:cxn>
                <a:cxn ang="0">
                  <a:pos x="102" y="175"/>
                </a:cxn>
                <a:cxn ang="0">
                  <a:pos x="0" y="241"/>
                </a:cxn>
              </a:cxnLst>
              <a:rect l="0" t="0" r="r" b="b"/>
              <a:pathLst>
                <a:path w="1327" h="3003">
                  <a:moveTo>
                    <a:pt x="0" y="241"/>
                  </a:moveTo>
                  <a:lnTo>
                    <a:pt x="79" y="408"/>
                  </a:lnTo>
                  <a:lnTo>
                    <a:pt x="165" y="593"/>
                  </a:lnTo>
                  <a:lnTo>
                    <a:pt x="266" y="822"/>
                  </a:lnTo>
                  <a:lnTo>
                    <a:pt x="379" y="1079"/>
                  </a:lnTo>
                  <a:lnTo>
                    <a:pt x="487" y="1348"/>
                  </a:lnTo>
                  <a:lnTo>
                    <a:pt x="540" y="1487"/>
                  </a:lnTo>
                  <a:lnTo>
                    <a:pt x="589" y="1618"/>
                  </a:lnTo>
                  <a:lnTo>
                    <a:pt x="634" y="1749"/>
                  </a:lnTo>
                  <a:lnTo>
                    <a:pt x="667" y="1867"/>
                  </a:lnTo>
                  <a:lnTo>
                    <a:pt x="698" y="1973"/>
                  </a:lnTo>
                  <a:lnTo>
                    <a:pt x="716" y="2067"/>
                  </a:lnTo>
                  <a:lnTo>
                    <a:pt x="734" y="2141"/>
                  </a:lnTo>
                  <a:lnTo>
                    <a:pt x="750" y="2210"/>
                  </a:lnTo>
                  <a:lnTo>
                    <a:pt x="768" y="2267"/>
                  </a:lnTo>
                  <a:lnTo>
                    <a:pt x="784" y="2296"/>
                  </a:lnTo>
                  <a:lnTo>
                    <a:pt x="795" y="2324"/>
                  </a:lnTo>
                  <a:lnTo>
                    <a:pt x="813" y="2349"/>
                  </a:lnTo>
                  <a:lnTo>
                    <a:pt x="832" y="2378"/>
                  </a:lnTo>
                  <a:lnTo>
                    <a:pt x="854" y="2403"/>
                  </a:lnTo>
                  <a:lnTo>
                    <a:pt x="881" y="2432"/>
                  </a:lnTo>
                  <a:lnTo>
                    <a:pt x="904" y="2460"/>
                  </a:lnTo>
                  <a:lnTo>
                    <a:pt x="922" y="2489"/>
                  </a:lnTo>
                  <a:lnTo>
                    <a:pt x="933" y="2521"/>
                  </a:lnTo>
                  <a:lnTo>
                    <a:pt x="941" y="2558"/>
                  </a:lnTo>
                  <a:lnTo>
                    <a:pt x="945" y="2598"/>
                  </a:lnTo>
                  <a:lnTo>
                    <a:pt x="949" y="2640"/>
                  </a:lnTo>
                  <a:lnTo>
                    <a:pt x="949" y="2680"/>
                  </a:lnTo>
                  <a:lnTo>
                    <a:pt x="945" y="2726"/>
                  </a:lnTo>
                  <a:lnTo>
                    <a:pt x="929" y="2803"/>
                  </a:lnTo>
                  <a:lnTo>
                    <a:pt x="915" y="2877"/>
                  </a:lnTo>
                  <a:lnTo>
                    <a:pt x="900" y="2938"/>
                  </a:lnTo>
                  <a:lnTo>
                    <a:pt x="884" y="2975"/>
                  </a:lnTo>
                  <a:lnTo>
                    <a:pt x="881" y="2987"/>
                  </a:lnTo>
                  <a:lnTo>
                    <a:pt x="881" y="2995"/>
                  </a:lnTo>
                  <a:lnTo>
                    <a:pt x="884" y="3000"/>
                  </a:lnTo>
                  <a:lnTo>
                    <a:pt x="888" y="3003"/>
                  </a:lnTo>
                  <a:lnTo>
                    <a:pt x="907" y="3000"/>
                  </a:lnTo>
                  <a:lnTo>
                    <a:pt x="933" y="2983"/>
                  </a:lnTo>
                  <a:lnTo>
                    <a:pt x="967" y="2963"/>
                  </a:lnTo>
                  <a:lnTo>
                    <a:pt x="1004" y="2929"/>
                  </a:lnTo>
                  <a:lnTo>
                    <a:pt x="1090" y="2852"/>
                  </a:lnTo>
                  <a:lnTo>
                    <a:pt x="1136" y="2807"/>
                  </a:lnTo>
                  <a:lnTo>
                    <a:pt x="1181" y="2763"/>
                  </a:lnTo>
                  <a:lnTo>
                    <a:pt x="1222" y="2713"/>
                  </a:lnTo>
                  <a:lnTo>
                    <a:pt x="1260" y="2664"/>
                  </a:lnTo>
                  <a:lnTo>
                    <a:pt x="1289" y="2619"/>
                  </a:lnTo>
                  <a:lnTo>
                    <a:pt x="1312" y="2578"/>
                  </a:lnTo>
                  <a:lnTo>
                    <a:pt x="1323" y="2538"/>
                  </a:lnTo>
                  <a:lnTo>
                    <a:pt x="1327" y="2521"/>
                  </a:lnTo>
                  <a:lnTo>
                    <a:pt x="1323" y="2509"/>
                  </a:lnTo>
                  <a:lnTo>
                    <a:pt x="1319" y="2480"/>
                  </a:lnTo>
                  <a:lnTo>
                    <a:pt x="1308" y="2447"/>
                  </a:lnTo>
                  <a:lnTo>
                    <a:pt x="1293" y="2419"/>
                  </a:lnTo>
                  <a:lnTo>
                    <a:pt x="1278" y="2390"/>
                  </a:lnTo>
                  <a:lnTo>
                    <a:pt x="1241" y="2329"/>
                  </a:lnTo>
                  <a:lnTo>
                    <a:pt x="1192" y="2272"/>
                  </a:lnTo>
                  <a:lnTo>
                    <a:pt x="1094" y="2158"/>
                  </a:lnTo>
                  <a:lnTo>
                    <a:pt x="1049" y="2104"/>
                  </a:lnTo>
                  <a:lnTo>
                    <a:pt x="1012" y="2052"/>
                  </a:lnTo>
                  <a:lnTo>
                    <a:pt x="990" y="2006"/>
                  </a:lnTo>
                  <a:lnTo>
                    <a:pt x="956" y="1924"/>
                  </a:lnTo>
                  <a:lnTo>
                    <a:pt x="866" y="1675"/>
                  </a:lnTo>
                  <a:lnTo>
                    <a:pt x="754" y="1344"/>
                  </a:lnTo>
                  <a:lnTo>
                    <a:pt x="630" y="976"/>
                  </a:lnTo>
                  <a:lnTo>
                    <a:pt x="412" y="302"/>
                  </a:lnTo>
                  <a:lnTo>
                    <a:pt x="315" y="0"/>
                  </a:lnTo>
                  <a:lnTo>
                    <a:pt x="285" y="29"/>
                  </a:lnTo>
                  <a:lnTo>
                    <a:pt x="202" y="98"/>
                  </a:lnTo>
                  <a:lnTo>
                    <a:pt x="102" y="175"/>
                  </a:lnTo>
                  <a:lnTo>
                    <a:pt x="48" y="21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571" y="2693"/>
              <a:ext cx="156" cy="37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3" y="183"/>
                </a:cxn>
                <a:cxn ang="0">
                  <a:pos x="127" y="413"/>
                </a:cxn>
                <a:cxn ang="0">
                  <a:pos x="259" y="756"/>
                </a:cxn>
                <a:cxn ang="0">
                  <a:pos x="334" y="960"/>
                </a:cxn>
                <a:cxn ang="0">
                  <a:pos x="413" y="1181"/>
                </a:cxn>
                <a:cxn ang="0">
                  <a:pos x="554" y="1577"/>
                </a:cxn>
                <a:cxn ang="0">
                  <a:pos x="663" y="1872"/>
                </a:cxn>
                <a:cxn ang="0">
                  <a:pos x="708" y="1981"/>
                </a:cxn>
                <a:cxn ang="0">
                  <a:pos x="746" y="2067"/>
                </a:cxn>
                <a:cxn ang="0">
                  <a:pos x="780" y="2133"/>
                </a:cxn>
                <a:cxn ang="0">
                  <a:pos x="805" y="2178"/>
                </a:cxn>
                <a:cxn ang="0">
                  <a:pos x="825" y="2215"/>
                </a:cxn>
                <a:cxn ang="0">
                  <a:pos x="839" y="2252"/>
                </a:cxn>
                <a:cxn ang="0">
                  <a:pos x="843" y="2289"/>
                </a:cxn>
                <a:cxn ang="0">
                  <a:pos x="843" y="2324"/>
                </a:cxn>
                <a:cxn ang="0">
                  <a:pos x="843" y="2366"/>
                </a:cxn>
                <a:cxn ang="0">
                  <a:pos x="836" y="2403"/>
                </a:cxn>
                <a:cxn ang="0">
                  <a:pos x="828" y="2476"/>
                </a:cxn>
                <a:cxn ang="0">
                  <a:pos x="825" y="2526"/>
                </a:cxn>
                <a:cxn ang="0">
                  <a:pos x="832" y="2595"/>
                </a:cxn>
                <a:cxn ang="0">
                  <a:pos x="848" y="2680"/>
                </a:cxn>
                <a:cxn ang="0">
                  <a:pos x="866" y="2770"/>
                </a:cxn>
                <a:cxn ang="0">
                  <a:pos x="889" y="2856"/>
                </a:cxn>
                <a:cxn ang="0">
                  <a:pos x="914" y="2938"/>
                </a:cxn>
                <a:cxn ang="0">
                  <a:pos x="926" y="2970"/>
                </a:cxn>
                <a:cxn ang="0">
                  <a:pos x="941" y="2995"/>
                </a:cxn>
                <a:cxn ang="0">
                  <a:pos x="952" y="3015"/>
                </a:cxn>
                <a:cxn ang="0">
                  <a:pos x="968" y="3032"/>
                </a:cxn>
                <a:cxn ang="0">
                  <a:pos x="975" y="3032"/>
                </a:cxn>
                <a:cxn ang="0">
                  <a:pos x="979" y="3032"/>
                </a:cxn>
                <a:cxn ang="0">
                  <a:pos x="986" y="3028"/>
                </a:cxn>
                <a:cxn ang="0">
                  <a:pos x="993" y="3023"/>
                </a:cxn>
                <a:cxn ang="0">
                  <a:pos x="1009" y="3000"/>
                </a:cxn>
                <a:cxn ang="0">
                  <a:pos x="1020" y="2966"/>
                </a:cxn>
                <a:cxn ang="0">
                  <a:pos x="1034" y="2926"/>
                </a:cxn>
                <a:cxn ang="0">
                  <a:pos x="1046" y="2877"/>
                </a:cxn>
                <a:cxn ang="0">
                  <a:pos x="1068" y="2770"/>
                </a:cxn>
                <a:cxn ang="0">
                  <a:pos x="1083" y="2652"/>
                </a:cxn>
                <a:cxn ang="0">
                  <a:pos x="1091" y="2541"/>
                </a:cxn>
                <a:cxn ang="0">
                  <a:pos x="1091" y="2496"/>
                </a:cxn>
                <a:cxn ang="0">
                  <a:pos x="1087" y="2455"/>
                </a:cxn>
                <a:cxn ang="0">
                  <a:pos x="1079" y="2419"/>
                </a:cxn>
                <a:cxn ang="0">
                  <a:pos x="1072" y="2398"/>
                </a:cxn>
                <a:cxn ang="0">
                  <a:pos x="1012" y="2313"/>
                </a:cxn>
                <a:cxn ang="0">
                  <a:pos x="941" y="2207"/>
                </a:cxn>
                <a:cxn ang="0">
                  <a:pos x="862" y="2088"/>
                </a:cxn>
                <a:cxn ang="0">
                  <a:pos x="825" y="2030"/>
                </a:cxn>
                <a:cxn ang="0">
                  <a:pos x="791" y="1970"/>
                </a:cxn>
                <a:cxn ang="0">
                  <a:pos x="769" y="1921"/>
                </a:cxn>
                <a:cxn ang="0">
                  <a:pos x="739" y="1839"/>
                </a:cxn>
                <a:cxn ang="0">
                  <a:pos x="649" y="1598"/>
                </a:cxn>
                <a:cxn ang="0">
                  <a:pos x="536" y="1279"/>
                </a:cxn>
                <a:cxn ang="0">
                  <a:pos x="416" y="928"/>
                </a:cxn>
                <a:cxn ang="0">
                  <a:pos x="202" y="286"/>
                </a:cxn>
                <a:cxn ang="0">
                  <a:pos x="105" y="0"/>
                </a:cxn>
                <a:cxn ang="0">
                  <a:pos x="64" y="41"/>
                </a:cxn>
                <a:cxn ang="0">
                  <a:pos x="26" y="77"/>
                </a:cxn>
                <a:cxn ang="0">
                  <a:pos x="0" y="98"/>
                </a:cxn>
              </a:cxnLst>
              <a:rect l="0" t="0" r="r" b="b"/>
              <a:pathLst>
                <a:path w="1091" h="3032">
                  <a:moveTo>
                    <a:pt x="0" y="98"/>
                  </a:moveTo>
                  <a:lnTo>
                    <a:pt x="33" y="183"/>
                  </a:lnTo>
                  <a:lnTo>
                    <a:pt x="127" y="413"/>
                  </a:lnTo>
                  <a:lnTo>
                    <a:pt x="259" y="756"/>
                  </a:lnTo>
                  <a:lnTo>
                    <a:pt x="334" y="960"/>
                  </a:lnTo>
                  <a:lnTo>
                    <a:pt x="413" y="1181"/>
                  </a:lnTo>
                  <a:lnTo>
                    <a:pt x="554" y="1577"/>
                  </a:lnTo>
                  <a:lnTo>
                    <a:pt x="663" y="1872"/>
                  </a:lnTo>
                  <a:lnTo>
                    <a:pt x="708" y="1981"/>
                  </a:lnTo>
                  <a:lnTo>
                    <a:pt x="746" y="2067"/>
                  </a:lnTo>
                  <a:lnTo>
                    <a:pt x="780" y="2133"/>
                  </a:lnTo>
                  <a:lnTo>
                    <a:pt x="805" y="2178"/>
                  </a:lnTo>
                  <a:lnTo>
                    <a:pt x="825" y="2215"/>
                  </a:lnTo>
                  <a:lnTo>
                    <a:pt x="839" y="2252"/>
                  </a:lnTo>
                  <a:lnTo>
                    <a:pt x="843" y="2289"/>
                  </a:lnTo>
                  <a:lnTo>
                    <a:pt x="843" y="2324"/>
                  </a:lnTo>
                  <a:lnTo>
                    <a:pt x="843" y="2366"/>
                  </a:lnTo>
                  <a:lnTo>
                    <a:pt x="836" y="2403"/>
                  </a:lnTo>
                  <a:lnTo>
                    <a:pt x="828" y="2476"/>
                  </a:lnTo>
                  <a:lnTo>
                    <a:pt x="825" y="2526"/>
                  </a:lnTo>
                  <a:lnTo>
                    <a:pt x="832" y="2595"/>
                  </a:lnTo>
                  <a:lnTo>
                    <a:pt x="848" y="2680"/>
                  </a:lnTo>
                  <a:lnTo>
                    <a:pt x="866" y="2770"/>
                  </a:lnTo>
                  <a:lnTo>
                    <a:pt x="889" y="2856"/>
                  </a:lnTo>
                  <a:lnTo>
                    <a:pt x="914" y="2938"/>
                  </a:lnTo>
                  <a:lnTo>
                    <a:pt x="926" y="2970"/>
                  </a:lnTo>
                  <a:lnTo>
                    <a:pt x="941" y="2995"/>
                  </a:lnTo>
                  <a:lnTo>
                    <a:pt x="952" y="3015"/>
                  </a:lnTo>
                  <a:lnTo>
                    <a:pt x="968" y="3032"/>
                  </a:lnTo>
                  <a:lnTo>
                    <a:pt x="975" y="3032"/>
                  </a:lnTo>
                  <a:lnTo>
                    <a:pt x="979" y="3032"/>
                  </a:lnTo>
                  <a:lnTo>
                    <a:pt x="986" y="3028"/>
                  </a:lnTo>
                  <a:lnTo>
                    <a:pt x="993" y="3023"/>
                  </a:lnTo>
                  <a:lnTo>
                    <a:pt x="1009" y="3000"/>
                  </a:lnTo>
                  <a:lnTo>
                    <a:pt x="1020" y="2966"/>
                  </a:lnTo>
                  <a:lnTo>
                    <a:pt x="1034" y="2926"/>
                  </a:lnTo>
                  <a:lnTo>
                    <a:pt x="1046" y="2877"/>
                  </a:lnTo>
                  <a:lnTo>
                    <a:pt x="1068" y="2770"/>
                  </a:lnTo>
                  <a:lnTo>
                    <a:pt x="1083" y="2652"/>
                  </a:lnTo>
                  <a:lnTo>
                    <a:pt x="1091" y="2541"/>
                  </a:lnTo>
                  <a:lnTo>
                    <a:pt x="1091" y="2496"/>
                  </a:lnTo>
                  <a:lnTo>
                    <a:pt x="1087" y="2455"/>
                  </a:lnTo>
                  <a:lnTo>
                    <a:pt x="1079" y="2419"/>
                  </a:lnTo>
                  <a:lnTo>
                    <a:pt x="1072" y="2398"/>
                  </a:lnTo>
                  <a:lnTo>
                    <a:pt x="1012" y="2313"/>
                  </a:lnTo>
                  <a:lnTo>
                    <a:pt x="941" y="2207"/>
                  </a:lnTo>
                  <a:lnTo>
                    <a:pt x="862" y="2088"/>
                  </a:lnTo>
                  <a:lnTo>
                    <a:pt x="825" y="2030"/>
                  </a:lnTo>
                  <a:lnTo>
                    <a:pt x="791" y="1970"/>
                  </a:lnTo>
                  <a:lnTo>
                    <a:pt x="769" y="1921"/>
                  </a:lnTo>
                  <a:lnTo>
                    <a:pt x="739" y="1839"/>
                  </a:lnTo>
                  <a:lnTo>
                    <a:pt x="649" y="1598"/>
                  </a:lnTo>
                  <a:lnTo>
                    <a:pt x="536" y="1279"/>
                  </a:lnTo>
                  <a:lnTo>
                    <a:pt x="416" y="928"/>
                  </a:lnTo>
                  <a:lnTo>
                    <a:pt x="202" y="286"/>
                  </a:lnTo>
                  <a:lnTo>
                    <a:pt x="105" y="0"/>
                  </a:lnTo>
                  <a:lnTo>
                    <a:pt x="64" y="41"/>
                  </a:lnTo>
                  <a:lnTo>
                    <a:pt x="26" y="7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3" y="2976"/>
              <a:ext cx="301" cy="234"/>
            </a:xfrm>
            <a:custGeom>
              <a:avLst/>
              <a:gdLst/>
              <a:ahLst/>
              <a:cxnLst>
                <a:cxn ang="0">
                  <a:pos x="530" y="822"/>
                </a:cxn>
                <a:cxn ang="0">
                  <a:pos x="552" y="744"/>
                </a:cxn>
                <a:cxn ang="0">
                  <a:pos x="578" y="597"/>
                </a:cxn>
                <a:cxn ang="0">
                  <a:pos x="596" y="561"/>
                </a:cxn>
                <a:cxn ang="0">
                  <a:pos x="623" y="527"/>
                </a:cxn>
                <a:cxn ang="0">
                  <a:pos x="664" y="507"/>
                </a:cxn>
                <a:cxn ang="0">
                  <a:pos x="716" y="499"/>
                </a:cxn>
                <a:cxn ang="0">
                  <a:pos x="822" y="507"/>
                </a:cxn>
                <a:cxn ang="0">
                  <a:pos x="915" y="544"/>
                </a:cxn>
                <a:cxn ang="0">
                  <a:pos x="949" y="573"/>
                </a:cxn>
                <a:cxn ang="0">
                  <a:pos x="976" y="605"/>
                </a:cxn>
                <a:cxn ang="0">
                  <a:pos x="987" y="642"/>
                </a:cxn>
                <a:cxn ang="0">
                  <a:pos x="983" y="682"/>
                </a:cxn>
                <a:cxn ang="0">
                  <a:pos x="945" y="781"/>
                </a:cxn>
                <a:cxn ang="0">
                  <a:pos x="863" y="916"/>
                </a:cxn>
                <a:cxn ang="0">
                  <a:pos x="915" y="904"/>
                </a:cxn>
                <a:cxn ang="0">
                  <a:pos x="1215" y="699"/>
                </a:cxn>
                <a:cxn ang="0">
                  <a:pos x="1455" y="516"/>
                </a:cxn>
                <a:cxn ang="0">
                  <a:pos x="1609" y="373"/>
                </a:cxn>
                <a:cxn ang="0">
                  <a:pos x="1676" y="287"/>
                </a:cxn>
                <a:cxn ang="0">
                  <a:pos x="1721" y="208"/>
                </a:cxn>
                <a:cxn ang="0">
                  <a:pos x="1744" y="144"/>
                </a:cxn>
                <a:cxn ang="0">
                  <a:pos x="1747" y="90"/>
                </a:cxn>
                <a:cxn ang="0">
                  <a:pos x="1740" y="33"/>
                </a:cxn>
                <a:cxn ang="0">
                  <a:pos x="1729" y="0"/>
                </a:cxn>
                <a:cxn ang="0">
                  <a:pos x="1815" y="74"/>
                </a:cxn>
                <a:cxn ang="0">
                  <a:pos x="1924" y="188"/>
                </a:cxn>
                <a:cxn ang="0">
                  <a:pos x="2014" y="311"/>
                </a:cxn>
                <a:cxn ang="0">
                  <a:pos x="2062" y="401"/>
                </a:cxn>
                <a:cxn ang="0">
                  <a:pos x="2100" y="499"/>
                </a:cxn>
                <a:cxn ang="0">
                  <a:pos x="2111" y="589"/>
                </a:cxn>
                <a:cxn ang="0">
                  <a:pos x="2100" y="667"/>
                </a:cxn>
                <a:cxn ang="0">
                  <a:pos x="2073" y="732"/>
                </a:cxn>
                <a:cxn ang="0">
                  <a:pos x="2032" y="785"/>
                </a:cxn>
                <a:cxn ang="0">
                  <a:pos x="1980" y="830"/>
                </a:cxn>
                <a:cxn ang="0">
                  <a:pos x="1905" y="875"/>
                </a:cxn>
                <a:cxn ang="0">
                  <a:pos x="1767" y="916"/>
                </a:cxn>
                <a:cxn ang="0">
                  <a:pos x="1669" y="953"/>
                </a:cxn>
                <a:cxn ang="0">
                  <a:pos x="1568" y="1013"/>
                </a:cxn>
                <a:cxn ang="0">
                  <a:pos x="1455" y="1124"/>
                </a:cxn>
                <a:cxn ang="0">
                  <a:pos x="1320" y="1284"/>
                </a:cxn>
                <a:cxn ang="0">
                  <a:pos x="1185" y="1426"/>
                </a:cxn>
                <a:cxn ang="0">
                  <a:pos x="1073" y="1529"/>
                </a:cxn>
                <a:cxn ang="0">
                  <a:pos x="938" y="1627"/>
                </a:cxn>
                <a:cxn ang="0">
                  <a:pos x="777" y="1721"/>
                </a:cxn>
                <a:cxn ang="0">
                  <a:pos x="585" y="1810"/>
                </a:cxn>
                <a:cxn ang="0">
                  <a:pos x="446" y="1860"/>
                </a:cxn>
                <a:cxn ang="0">
                  <a:pos x="379" y="1872"/>
                </a:cxn>
                <a:cxn ang="0">
                  <a:pos x="319" y="1872"/>
                </a:cxn>
                <a:cxn ang="0">
                  <a:pos x="267" y="1864"/>
                </a:cxn>
                <a:cxn ang="0">
                  <a:pos x="192" y="1835"/>
                </a:cxn>
                <a:cxn ang="0">
                  <a:pos x="113" y="1774"/>
                </a:cxn>
                <a:cxn ang="0">
                  <a:pos x="53" y="1692"/>
                </a:cxn>
                <a:cxn ang="0">
                  <a:pos x="16" y="1598"/>
                </a:cxn>
                <a:cxn ang="0">
                  <a:pos x="0" y="1500"/>
                </a:cxn>
                <a:cxn ang="0">
                  <a:pos x="9" y="1410"/>
                </a:cxn>
                <a:cxn ang="0">
                  <a:pos x="41" y="1320"/>
                </a:cxn>
                <a:cxn ang="0">
                  <a:pos x="95" y="1247"/>
                </a:cxn>
                <a:cxn ang="0">
                  <a:pos x="150" y="1186"/>
                </a:cxn>
                <a:cxn ang="0">
                  <a:pos x="244" y="1116"/>
                </a:cxn>
                <a:cxn ang="0">
                  <a:pos x="349" y="1047"/>
                </a:cxn>
                <a:cxn ang="0">
                  <a:pos x="417" y="981"/>
                </a:cxn>
                <a:cxn ang="0">
                  <a:pos x="484" y="899"/>
                </a:cxn>
              </a:cxnLst>
              <a:rect l="0" t="0" r="r" b="b"/>
              <a:pathLst>
                <a:path w="2111" h="1875">
                  <a:moveTo>
                    <a:pt x="514" y="847"/>
                  </a:moveTo>
                  <a:lnTo>
                    <a:pt x="530" y="822"/>
                  </a:lnTo>
                  <a:lnTo>
                    <a:pt x="537" y="798"/>
                  </a:lnTo>
                  <a:lnTo>
                    <a:pt x="552" y="744"/>
                  </a:lnTo>
                  <a:lnTo>
                    <a:pt x="567" y="642"/>
                  </a:lnTo>
                  <a:lnTo>
                    <a:pt x="578" y="597"/>
                  </a:lnTo>
                  <a:lnTo>
                    <a:pt x="585" y="576"/>
                  </a:lnTo>
                  <a:lnTo>
                    <a:pt x="596" y="561"/>
                  </a:lnTo>
                  <a:lnTo>
                    <a:pt x="608" y="544"/>
                  </a:lnTo>
                  <a:lnTo>
                    <a:pt x="623" y="527"/>
                  </a:lnTo>
                  <a:lnTo>
                    <a:pt x="641" y="516"/>
                  </a:lnTo>
                  <a:lnTo>
                    <a:pt x="664" y="507"/>
                  </a:lnTo>
                  <a:lnTo>
                    <a:pt x="691" y="504"/>
                  </a:lnTo>
                  <a:lnTo>
                    <a:pt x="716" y="499"/>
                  </a:lnTo>
                  <a:lnTo>
                    <a:pt x="770" y="499"/>
                  </a:lnTo>
                  <a:lnTo>
                    <a:pt x="822" y="507"/>
                  </a:lnTo>
                  <a:lnTo>
                    <a:pt x="870" y="524"/>
                  </a:lnTo>
                  <a:lnTo>
                    <a:pt x="915" y="544"/>
                  </a:lnTo>
                  <a:lnTo>
                    <a:pt x="934" y="561"/>
                  </a:lnTo>
                  <a:lnTo>
                    <a:pt x="949" y="573"/>
                  </a:lnTo>
                  <a:lnTo>
                    <a:pt x="964" y="589"/>
                  </a:lnTo>
                  <a:lnTo>
                    <a:pt x="976" y="605"/>
                  </a:lnTo>
                  <a:lnTo>
                    <a:pt x="983" y="621"/>
                  </a:lnTo>
                  <a:lnTo>
                    <a:pt x="987" y="642"/>
                  </a:lnTo>
                  <a:lnTo>
                    <a:pt x="987" y="658"/>
                  </a:lnTo>
                  <a:lnTo>
                    <a:pt x="983" y="682"/>
                  </a:lnTo>
                  <a:lnTo>
                    <a:pt x="968" y="732"/>
                  </a:lnTo>
                  <a:lnTo>
                    <a:pt x="945" y="781"/>
                  </a:lnTo>
                  <a:lnTo>
                    <a:pt x="919" y="830"/>
                  </a:lnTo>
                  <a:lnTo>
                    <a:pt x="863" y="916"/>
                  </a:lnTo>
                  <a:lnTo>
                    <a:pt x="836" y="949"/>
                  </a:lnTo>
                  <a:lnTo>
                    <a:pt x="915" y="904"/>
                  </a:lnTo>
                  <a:lnTo>
                    <a:pt x="1099" y="781"/>
                  </a:lnTo>
                  <a:lnTo>
                    <a:pt x="1215" y="699"/>
                  </a:lnTo>
                  <a:lnTo>
                    <a:pt x="1335" y="610"/>
                  </a:lnTo>
                  <a:lnTo>
                    <a:pt x="1455" y="516"/>
                  </a:lnTo>
                  <a:lnTo>
                    <a:pt x="1563" y="421"/>
                  </a:lnTo>
                  <a:lnTo>
                    <a:pt x="1609" y="373"/>
                  </a:lnTo>
                  <a:lnTo>
                    <a:pt x="1647" y="327"/>
                  </a:lnTo>
                  <a:lnTo>
                    <a:pt x="1676" y="287"/>
                  </a:lnTo>
                  <a:lnTo>
                    <a:pt x="1703" y="245"/>
                  </a:lnTo>
                  <a:lnTo>
                    <a:pt x="1721" y="208"/>
                  </a:lnTo>
                  <a:lnTo>
                    <a:pt x="1733" y="176"/>
                  </a:lnTo>
                  <a:lnTo>
                    <a:pt x="1744" y="144"/>
                  </a:lnTo>
                  <a:lnTo>
                    <a:pt x="1747" y="114"/>
                  </a:lnTo>
                  <a:lnTo>
                    <a:pt x="1747" y="90"/>
                  </a:lnTo>
                  <a:lnTo>
                    <a:pt x="1747" y="65"/>
                  </a:lnTo>
                  <a:lnTo>
                    <a:pt x="1740" y="33"/>
                  </a:lnTo>
                  <a:lnTo>
                    <a:pt x="1733" y="8"/>
                  </a:lnTo>
                  <a:lnTo>
                    <a:pt x="1729" y="0"/>
                  </a:lnTo>
                  <a:lnTo>
                    <a:pt x="1770" y="33"/>
                  </a:lnTo>
                  <a:lnTo>
                    <a:pt x="1815" y="74"/>
                  </a:lnTo>
                  <a:lnTo>
                    <a:pt x="1867" y="127"/>
                  </a:lnTo>
                  <a:lnTo>
                    <a:pt x="1924" y="188"/>
                  </a:lnTo>
                  <a:lnTo>
                    <a:pt x="1984" y="267"/>
                  </a:lnTo>
                  <a:lnTo>
                    <a:pt x="2014" y="311"/>
                  </a:lnTo>
                  <a:lnTo>
                    <a:pt x="2040" y="356"/>
                  </a:lnTo>
                  <a:lnTo>
                    <a:pt x="2062" y="401"/>
                  </a:lnTo>
                  <a:lnTo>
                    <a:pt x="2085" y="450"/>
                  </a:lnTo>
                  <a:lnTo>
                    <a:pt x="2100" y="499"/>
                  </a:lnTo>
                  <a:lnTo>
                    <a:pt x="2111" y="548"/>
                  </a:lnTo>
                  <a:lnTo>
                    <a:pt x="2111" y="589"/>
                  </a:lnTo>
                  <a:lnTo>
                    <a:pt x="2111" y="630"/>
                  </a:lnTo>
                  <a:lnTo>
                    <a:pt x="2100" y="667"/>
                  </a:lnTo>
                  <a:lnTo>
                    <a:pt x="2089" y="699"/>
                  </a:lnTo>
                  <a:lnTo>
                    <a:pt x="2073" y="732"/>
                  </a:lnTo>
                  <a:lnTo>
                    <a:pt x="2055" y="761"/>
                  </a:lnTo>
                  <a:lnTo>
                    <a:pt x="2032" y="785"/>
                  </a:lnTo>
                  <a:lnTo>
                    <a:pt x="2007" y="810"/>
                  </a:lnTo>
                  <a:lnTo>
                    <a:pt x="1980" y="830"/>
                  </a:lnTo>
                  <a:lnTo>
                    <a:pt x="1953" y="847"/>
                  </a:lnTo>
                  <a:lnTo>
                    <a:pt x="1905" y="875"/>
                  </a:lnTo>
                  <a:lnTo>
                    <a:pt x="1856" y="891"/>
                  </a:lnTo>
                  <a:lnTo>
                    <a:pt x="1767" y="916"/>
                  </a:lnTo>
                  <a:lnTo>
                    <a:pt x="1717" y="932"/>
                  </a:lnTo>
                  <a:lnTo>
                    <a:pt x="1669" y="953"/>
                  </a:lnTo>
                  <a:lnTo>
                    <a:pt x="1620" y="976"/>
                  </a:lnTo>
                  <a:lnTo>
                    <a:pt x="1568" y="1013"/>
                  </a:lnTo>
                  <a:lnTo>
                    <a:pt x="1515" y="1063"/>
                  </a:lnTo>
                  <a:lnTo>
                    <a:pt x="1455" y="1124"/>
                  </a:lnTo>
                  <a:lnTo>
                    <a:pt x="1395" y="1198"/>
                  </a:lnTo>
                  <a:lnTo>
                    <a:pt x="1320" y="1284"/>
                  </a:lnTo>
                  <a:lnTo>
                    <a:pt x="1234" y="1378"/>
                  </a:lnTo>
                  <a:lnTo>
                    <a:pt x="1185" y="1426"/>
                  </a:lnTo>
                  <a:lnTo>
                    <a:pt x="1133" y="1480"/>
                  </a:lnTo>
                  <a:lnTo>
                    <a:pt x="1073" y="1529"/>
                  </a:lnTo>
                  <a:lnTo>
                    <a:pt x="1006" y="1578"/>
                  </a:lnTo>
                  <a:lnTo>
                    <a:pt x="938" y="1627"/>
                  </a:lnTo>
                  <a:lnTo>
                    <a:pt x="859" y="1675"/>
                  </a:lnTo>
                  <a:lnTo>
                    <a:pt x="777" y="1721"/>
                  </a:lnTo>
                  <a:lnTo>
                    <a:pt x="687" y="1766"/>
                  </a:lnTo>
                  <a:lnTo>
                    <a:pt x="585" y="1810"/>
                  </a:lnTo>
                  <a:lnTo>
                    <a:pt x="480" y="1852"/>
                  </a:lnTo>
                  <a:lnTo>
                    <a:pt x="446" y="1860"/>
                  </a:lnTo>
                  <a:lnTo>
                    <a:pt x="413" y="1868"/>
                  </a:lnTo>
                  <a:lnTo>
                    <a:pt x="379" y="1872"/>
                  </a:lnTo>
                  <a:lnTo>
                    <a:pt x="349" y="1875"/>
                  </a:lnTo>
                  <a:lnTo>
                    <a:pt x="319" y="1872"/>
                  </a:lnTo>
                  <a:lnTo>
                    <a:pt x="293" y="1872"/>
                  </a:lnTo>
                  <a:lnTo>
                    <a:pt x="267" y="1864"/>
                  </a:lnTo>
                  <a:lnTo>
                    <a:pt x="240" y="1860"/>
                  </a:lnTo>
                  <a:lnTo>
                    <a:pt x="192" y="1835"/>
                  </a:lnTo>
                  <a:lnTo>
                    <a:pt x="150" y="1806"/>
                  </a:lnTo>
                  <a:lnTo>
                    <a:pt x="113" y="1774"/>
                  </a:lnTo>
                  <a:lnTo>
                    <a:pt x="79" y="1733"/>
                  </a:lnTo>
                  <a:lnTo>
                    <a:pt x="53" y="1692"/>
                  </a:lnTo>
                  <a:lnTo>
                    <a:pt x="31" y="1643"/>
                  </a:lnTo>
                  <a:lnTo>
                    <a:pt x="16" y="1598"/>
                  </a:lnTo>
                  <a:lnTo>
                    <a:pt x="4" y="1549"/>
                  </a:lnTo>
                  <a:lnTo>
                    <a:pt x="0" y="1500"/>
                  </a:lnTo>
                  <a:lnTo>
                    <a:pt x="0" y="1450"/>
                  </a:lnTo>
                  <a:lnTo>
                    <a:pt x="9" y="1410"/>
                  </a:lnTo>
                  <a:lnTo>
                    <a:pt x="23" y="1369"/>
                  </a:lnTo>
                  <a:lnTo>
                    <a:pt x="41" y="1320"/>
                  </a:lnTo>
                  <a:lnTo>
                    <a:pt x="68" y="1279"/>
                  </a:lnTo>
                  <a:lnTo>
                    <a:pt x="95" y="1247"/>
                  </a:lnTo>
                  <a:lnTo>
                    <a:pt x="120" y="1213"/>
                  </a:lnTo>
                  <a:lnTo>
                    <a:pt x="150" y="1186"/>
                  </a:lnTo>
                  <a:lnTo>
                    <a:pt x="181" y="1161"/>
                  </a:lnTo>
                  <a:lnTo>
                    <a:pt x="244" y="1116"/>
                  </a:lnTo>
                  <a:lnTo>
                    <a:pt x="312" y="1071"/>
                  </a:lnTo>
                  <a:lnTo>
                    <a:pt x="349" y="1047"/>
                  </a:lnTo>
                  <a:lnTo>
                    <a:pt x="383" y="1018"/>
                  </a:lnTo>
                  <a:lnTo>
                    <a:pt x="417" y="981"/>
                  </a:lnTo>
                  <a:lnTo>
                    <a:pt x="451" y="944"/>
                  </a:lnTo>
                  <a:lnTo>
                    <a:pt x="484" y="899"/>
                  </a:lnTo>
                  <a:lnTo>
                    <a:pt x="514" y="847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581" y="3007"/>
              <a:ext cx="3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7"/>
                </a:cxn>
                <a:cxn ang="0">
                  <a:pos x="30" y="29"/>
                </a:cxn>
                <a:cxn ang="0">
                  <a:pos x="52" y="49"/>
                </a:cxn>
                <a:cxn ang="0">
                  <a:pos x="79" y="65"/>
                </a:cxn>
                <a:cxn ang="0">
                  <a:pos x="109" y="77"/>
                </a:cxn>
                <a:cxn ang="0">
                  <a:pos x="143" y="86"/>
                </a:cxn>
                <a:cxn ang="0">
                  <a:pos x="177" y="86"/>
                </a:cxn>
                <a:cxn ang="0">
                  <a:pos x="210" y="89"/>
                </a:cxn>
                <a:cxn ang="0">
                  <a:pos x="218" y="89"/>
                </a:cxn>
                <a:cxn ang="0">
                  <a:pos x="225" y="94"/>
                </a:cxn>
                <a:cxn ang="0">
                  <a:pos x="225" y="98"/>
                </a:cxn>
                <a:cxn ang="0">
                  <a:pos x="225" y="106"/>
                </a:cxn>
                <a:cxn ang="0">
                  <a:pos x="213" y="123"/>
                </a:cxn>
                <a:cxn ang="0">
                  <a:pos x="184" y="143"/>
                </a:cxn>
                <a:cxn ang="0">
                  <a:pos x="143" y="167"/>
                </a:cxn>
                <a:cxn ang="0">
                  <a:pos x="86" y="192"/>
                </a:cxn>
                <a:cxn ang="0">
                  <a:pos x="15" y="220"/>
                </a:cxn>
                <a:cxn ang="0">
                  <a:pos x="19" y="200"/>
                </a:cxn>
                <a:cxn ang="0">
                  <a:pos x="23" y="143"/>
                </a:cxn>
                <a:cxn ang="0">
                  <a:pos x="23" y="110"/>
                </a:cxn>
                <a:cxn ang="0">
                  <a:pos x="19" y="74"/>
                </a:cxn>
                <a:cxn ang="0">
                  <a:pos x="11" y="37"/>
                </a:cxn>
                <a:cxn ang="0">
                  <a:pos x="0" y="0"/>
                </a:cxn>
              </a:cxnLst>
              <a:rect l="0" t="0" r="r" b="b"/>
              <a:pathLst>
                <a:path w="225" h="220">
                  <a:moveTo>
                    <a:pt x="0" y="0"/>
                  </a:moveTo>
                  <a:lnTo>
                    <a:pt x="15" y="17"/>
                  </a:lnTo>
                  <a:lnTo>
                    <a:pt x="30" y="29"/>
                  </a:lnTo>
                  <a:lnTo>
                    <a:pt x="52" y="49"/>
                  </a:lnTo>
                  <a:lnTo>
                    <a:pt x="79" y="65"/>
                  </a:lnTo>
                  <a:lnTo>
                    <a:pt x="109" y="77"/>
                  </a:lnTo>
                  <a:lnTo>
                    <a:pt x="143" y="86"/>
                  </a:lnTo>
                  <a:lnTo>
                    <a:pt x="177" y="86"/>
                  </a:lnTo>
                  <a:lnTo>
                    <a:pt x="210" y="89"/>
                  </a:lnTo>
                  <a:lnTo>
                    <a:pt x="218" y="89"/>
                  </a:lnTo>
                  <a:lnTo>
                    <a:pt x="225" y="94"/>
                  </a:lnTo>
                  <a:lnTo>
                    <a:pt x="225" y="98"/>
                  </a:lnTo>
                  <a:lnTo>
                    <a:pt x="225" y="106"/>
                  </a:lnTo>
                  <a:lnTo>
                    <a:pt x="213" y="123"/>
                  </a:lnTo>
                  <a:lnTo>
                    <a:pt x="184" y="143"/>
                  </a:lnTo>
                  <a:lnTo>
                    <a:pt x="143" y="167"/>
                  </a:lnTo>
                  <a:lnTo>
                    <a:pt x="86" y="192"/>
                  </a:lnTo>
                  <a:lnTo>
                    <a:pt x="15" y="220"/>
                  </a:lnTo>
                  <a:lnTo>
                    <a:pt x="19" y="200"/>
                  </a:lnTo>
                  <a:lnTo>
                    <a:pt x="23" y="143"/>
                  </a:lnTo>
                  <a:lnTo>
                    <a:pt x="23" y="110"/>
                  </a:lnTo>
                  <a:lnTo>
                    <a:pt x="19" y="74"/>
                  </a:lnTo>
                  <a:lnTo>
                    <a:pt x="1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38" y="2976"/>
              <a:ext cx="128" cy="173"/>
            </a:xfrm>
            <a:custGeom>
              <a:avLst/>
              <a:gdLst/>
              <a:ahLst/>
              <a:cxnLst>
                <a:cxn ang="0">
                  <a:pos x="15" y="1357"/>
                </a:cxn>
                <a:cxn ang="0">
                  <a:pos x="109" y="1173"/>
                </a:cxn>
                <a:cxn ang="0">
                  <a:pos x="210" y="953"/>
                </a:cxn>
                <a:cxn ang="0">
                  <a:pos x="285" y="842"/>
                </a:cxn>
                <a:cxn ang="0">
                  <a:pos x="401" y="724"/>
                </a:cxn>
                <a:cxn ang="0">
                  <a:pos x="469" y="638"/>
                </a:cxn>
                <a:cxn ang="0">
                  <a:pos x="514" y="561"/>
                </a:cxn>
                <a:cxn ang="0">
                  <a:pos x="532" y="491"/>
                </a:cxn>
                <a:cxn ang="0">
                  <a:pos x="529" y="430"/>
                </a:cxn>
                <a:cxn ang="0">
                  <a:pos x="518" y="376"/>
                </a:cxn>
                <a:cxn ang="0">
                  <a:pos x="495" y="339"/>
                </a:cxn>
                <a:cxn ang="0">
                  <a:pos x="458" y="290"/>
                </a:cxn>
                <a:cxn ang="0">
                  <a:pos x="462" y="262"/>
                </a:cxn>
                <a:cxn ang="0">
                  <a:pos x="491" y="196"/>
                </a:cxn>
                <a:cxn ang="0">
                  <a:pos x="511" y="107"/>
                </a:cxn>
                <a:cxn ang="0">
                  <a:pos x="511" y="30"/>
                </a:cxn>
                <a:cxn ang="0">
                  <a:pos x="536" y="21"/>
                </a:cxn>
                <a:cxn ang="0">
                  <a:pos x="623" y="87"/>
                </a:cxn>
                <a:cxn ang="0">
                  <a:pos x="727" y="193"/>
                </a:cxn>
                <a:cxn ang="0">
                  <a:pos x="776" y="262"/>
                </a:cxn>
                <a:cxn ang="0">
                  <a:pos x="822" y="339"/>
                </a:cxn>
                <a:cxn ang="0">
                  <a:pos x="881" y="495"/>
                </a:cxn>
                <a:cxn ang="0">
                  <a:pos x="892" y="561"/>
                </a:cxn>
                <a:cxn ang="0">
                  <a:pos x="897" y="618"/>
                </a:cxn>
                <a:cxn ang="0">
                  <a:pos x="885" y="670"/>
                </a:cxn>
                <a:cxn ang="0">
                  <a:pos x="863" y="724"/>
                </a:cxn>
                <a:cxn ang="0">
                  <a:pos x="825" y="773"/>
                </a:cxn>
                <a:cxn ang="0">
                  <a:pos x="769" y="822"/>
                </a:cxn>
                <a:cxn ang="0">
                  <a:pos x="709" y="862"/>
                </a:cxn>
                <a:cxn ang="0">
                  <a:pos x="589" y="907"/>
                </a:cxn>
                <a:cxn ang="0">
                  <a:pos x="473" y="944"/>
                </a:cxn>
                <a:cxn ang="0">
                  <a:pos x="387" y="989"/>
                </a:cxn>
                <a:cxn ang="0">
                  <a:pos x="323" y="1035"/>
                </a:cxn>
                <a:cxn ang="0">
                  <a:pos x="185" y="1186"/>
                </a:cxn>
                <a:cxn ang="0">
                  <a:pos x="38" y="1341"/>
                </a:cxn>
              </a:cxnLst>
              <a:rect l="0" t="0" r="r" b="b"/>
              <a:pathLst>
                <a:path w="897" h="1381">
                  <a:moveTo>
                    <a:pt x="0" y="1381"/>
                  </a:moveTo>
                  <a:lnTo>
                    <a:pt x="15" y="1357"/>
                  </a:lnTo>
                  <a:lnTo>
                    <a:pt x="53" y="1284"/>
                  </a:lnTo>
                  <a:lnTo>
                    <a:pt x="109" y="1173"/>
                  </a:lnTo>
                  <a:lnTo>
                    <a:pt x="173" y="1026"/>
                  </a:lnTo>
                  <a:lnTo>
                    <a:pt x="210" y="953"/>
                  </a:lnTo>
                  <a:lnTo>
                    <a:pt x="244" y="895"/>
                  </a:lnTo>
                  <a:lnTo>
                    <a:pt x="285" y="842"/>
                  </a:lnTo>
                  <a:lnTo>
                    <a:pt x="323" y="801"/>
                  </a:lnTo>
                  <a:lnTo>
                    <a:pt x="401" y="724"/>
                  </a:lnTo>
                  <a:lnTo>
                    <a:pt x="435" y="682"/>
                  </a:lnTo>
                  <a:lnTo>
                    <a:pt x="469" y="638"/>
                  </a:lnTo>
                  <a:lnTo>
                    <a:pt x="495" y="597"/>
                  </a:lnTo>
                  <a:lnTo>
                    <a:pt x="514" y="561"/>
                  </a:lnTo>
                  <a:lnTo>
                    <a:pt x="525" y="524"/>
                  </a:lnTo>
                  <a:lnTo>
                    <a:pt x="532" y="491"/>
                  </a:lnTo>
                  <a:lnTo>
                    <a:pt x="532" y="458"/>
                  </a:lnTo>
                  <a:lnTo>
                    <a:pt x="529" y="430"/>
                  </a:lnTo>
                  <a:lnTo>
                    <a:pt x="525" y="401"/>
                  </a:lnTo>
                  <a:lnTo>
                    <a:pt x="518" y="376"/>
                  </a:lnTo>
                  <a:lnTo>
                    <a:pt x="507" y="356"/>
                  </a:lnTo>
                  <a:lnTo>
                    <a:pt x="495" y="339"/>
                  </a:lnTo>
                  <a:lnTo>
                    <a:pt x="473" y="311"/>
                  </a:lnTo>
                  <a:lnTo>
                    <a:pt x="458" y="290"/>
                  </a:lnTo>
                  <a:lnTo>
                    <a:pt x="450" y="287"/>
                  </a:lnTo>
                  <a:lnTo>
                    <a:pt x="462" y="262"/>
                  </a:lnTo>
                  <a:lnTo>
                    <a:pt x="477" y="233"/>
                  </a:lnTo>
                  <a:lnTo>
                    <a:pt x="491" y="196"/>
                  </a:lnTo>
                  <a:lnTo>
                    <a:pt x="503" y="156"/>
                  </a:lnTo>
                  <a:lnTo>
                    <a:pt x="511" y="107"/>
                  </a:lnTo>
                  <a:lnTo>
                    <a:pt x="511" y="54"/>
                  </a:lnTo>
                  <a:lnTo>
                    <a:pt x="511" y="30"/>
                  </a:lnTo>
                  <a:lnTo>
                    <a:pt x="503" y="0"/>
                  </a:lnTo>
                  <a:lnTo>
                    <a:pt x="536" y="21"/>
                  </a:lnTo>
                  <a:lnTo>
                    <a:pt x="574" y="50"/>
                  </a:lnTo>
                  <a:lnTo>
                    <a:pt x="623" y="87"/>
                  </a:lnTo>
                  <a:lnTo>
                    <a:pt x="675" y="131"/>
                  </a:lnTo>
                  <a:lnTo>
                    <a:pt x="727" y="193"/>
                  </a:lnTo>
                  <a:lnTo>
                    <a:pt x="750" y="225"/>
                  </a:lnTo>
                  <a:lnTo>
                    <a:pt x="776" y="262"/>
                  </a:lnTo>
                  <a:lnTo>
                    <a:pt x="799" y="299"/>
                  </a:lnTo>
                  <a:lnTo>
                    <a:pt x="822" y="339"/>
                  </a:lnTo>
                  <a:lnTo>
                    <a:pt x="855" y="421"/>
                  </a:lnTo>
                  <a:lnTo>
                    <a:pt x="881" y="495"/>
                  </a:lnTo>
                  <a:lnTo>
                    <a:pt x="889" y="527"/>
                  </a:lnTo>
                  <a:lnTo>
                    <a:pt x="892" y="561"/>
                  </a:lnTo>
                  <a:lnTo>
                    <a:pt x="897" y="589"/>
                  </a:lnTo>
                  <a:lnTo>
                    <a:pt x="897" y="618"/>
                  </a:lnTo>
                  <a:lnTo>
                    <a:pt x="892" y="646"/>
                  </a:lnTo>
                  <a:lnTo>
                    <a:pt x="885" y="670"/>
                  </a:lnTo>
                  <a:lnTo>
                    <a:pt x="878" y="695"/>
                  </a:lnTo>
                  <a:lnTo>
                    <a:pt x="863" y="724"/>
                  </a:lnTo>
                  <a:lnTo>
                    <a:pt x="844" y="748"/>
                  </a:lnTo>
                  <a:lnTo>
                    <a:pt x="825" y="773"/>
                  </a:lnTo>
                  <a:lnTo>
                    <a:pt x="799" y="798"/>
                  </a:lnTo>
                  <a:lnTo>
                    <a:pt x="769" y="822"/>
                  </a:lnTo>
                  <a:lnTo>
                    <a:pt x="739" y="842"/>
                  </a:lnTo>
                  <a:lnTo>
                    <a:pt x="709" y="862"/>
                  </a:lnTo>
                  <a:lnTo>
                    <a:pt x="649" y="887"/>
                  </a:lnTo>
                  <a:lnTo>
                    <a:pt x="589" y="907"/>
                  </a:lnTo>
                  <a:lnTo>
                    <a:pt x="532" y="928"/>
                  </a:lnTo>
                  <a:lnTo>
                    <a:pt x="473" y="944"/>
                  </a:lnTo>
                  <a:lnTo>
                    <a:pt x="412" y="973"/>
                  </a:lnTo>
                  <a:lnTo>
                    <a:pt x="387" y="989"/>
                  </a:lnTo>
                  <a:lnTo>
                    <a:pt x="357" y="1010"/>
                  </a:lnTo>
                  <a:lnTo>
                    <a:pt x="323" y="1035"/>
                  </a:lnTo>
                  <a:lnTo>
                    <a:pt x="293" y="1067"/>
                  </a:lnTo>
                  <a:lnTo>
                    <a:pt x="185" y="1186"/>
                  </a:lnTo>
                  <a:lnTo>
                    <a:pt x="97" y="1275"/>
                  </a:lnTo>
                  <a:lnTo>
                    <a:pt x="38" y="1341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467" y="3138"/>
              <a:ext cx="76" cy="34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7" y="97"/>
                </a:cxn>
                <a:cxn ang="0">
                  <a:pos x="4" y="114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4" y="171"/>
                </a:cxn>
                <a:cxn ang="0">
                  <a:pos x="7" y="191"/>
                </a:cxn>
                <a:cxn ang="0">
                  <a:pos x="16" y="208"/>
                </a:cxn>
                <a:cxn ang="0">
                  <a:pos x="27" y="225"/>
                </a:cxn>
                <a:cxn ang="0">
                  <a:pos x="38" y="241"/>
                </a:cxn>
                <a:cxn ang="0">
                  <a:pos x="57" y="253"/>
                </a:cxn>
                <a:cxn ang="0">
                  <a:pos x="75" y="261"/>
                </a:cxn>
                <a:cxn ang="0">
                  <a:pos x="98" y="270"/>
                </a:cxn>
                <a:cxn ang="0">
                  <a:pos x="127" y="273"/>
                </a:cxn>
                <a:cxn ang="0">
                  <a:pos x="158" y="273"/>
                </a:cxn>
                <a:cxn ang="0">
                  <a:pos x="192" y="270"/>
                </a:cxn>
                <a:cxn ang="0">
                  <a:pos x="233" y="257"/>
                </a:cxn>
                <a:cxn ang="0">
                  <a:pos x="270" y="245"/>
                </a:cxn>
                <a:cxn ang="0">
                  <a:pos x="308" y="228"/>
                </a:cxn>
                <a:cxn ang="0">
                  <a:pos x="376" y="196"/>
                </a:cxn>
                <a:cxn ang="0">
                  <a:pos x="431" y="163"/>
                </a:cxn>
                <a:cxn ang="0">
                  <a:pos x="476" y="127"/>
                </a:cxn>
                <a:cxn ang="0">
                  <a:pos x="507" y="94"/>
                </a:cxn>
                <a:cxn ang="0">
                  <a:pos x="525" y="73"/>
                </a:cxn>
                <a:cxn ang="0">
                  <a:pos x="529" y="61"/>
                </a:cxn>
                <a:cxn ang="0">
                  <a:pos x="529" y="57"/>
                </a:cxn>
                <a:cxn ang="0">
                  <a:pos x="525" y="53"/>
                </a:cxn>
                <a:cxn ang="0">
                  <a:pos x="518" y="53"/>
                </a:cxn>
                <a:cxn ang="0">
                  <a:pos x="499" y="61"/>
                </a:cxn>
                <a:cxn ang="0">
                  <a:pos x="480" y="73"/>
                </a:cxn>
                <a:cxn ang="0">
                  <a:pos x="435" y="106"/>
                </a:cxn>
                <a:cxn ang="0">
                  <a:pos x="409" y="127"/>
                </a:cxn>
                <a:cxn ang="0">
                  <a:pos x="371" y="147"/>
                </a:cxn>
                <a:cxn ang="0">
                  <a:pos x="330" y="163"/>
                </a:cxn>
                <a:cxn ang="0">
                  <a:pos x="278" y="184"/>
                </a:cxn>
                <a:cxn ang="0">
                  <a:pos x="251" y="188"/>
                </a:cxn>
                <a:cxn ang="0">
                  <a:pos x="225" y="191"/>
                </a:cxn>
                <a:cxn ang="0">
                  <a:pos x="206" y="191"/>
                </a:cxn>
                <a:cxn ang="0">
                  <a:pos x="188" y="188"/>
                </a:cxn>
                <a:cxn ang="0">
                  <a:pos x="169" y="184"/>
                </a:cxn>
                <a:cxn ang="0">
                  <a:pos x="158" y="176"/>
                </a:cxn>
                <a:cxn ang="0">
                  <a:pos x="147" y="167"/>
                </a:cxn>
                <a:cxn ang="0">
                  <a:pos x="139" y="154"/>
                </a:cxn>
                <a:cxn ang="0">
                  <a:pos x="124" y="127"/>
                </a:cxn>
                <a:cxn ang="0">
                  <a:pos x="120" y="97"/>
                </a:cxn>
                <a:cxn ang="0">
                  <a:pos x="120" y="70"/>
                </a:cxn>
                <a:cxn ang="0">
                  <a:pos x="120" y="40"/>
                </a:cxn>
                <a:cxn ang="0">
                  <a:pos x="120" y="20"/>
                </a:cxn>
                <a:cxn ang="0">
                  <a:pos x="116" y="8"/>
                </a:cxn>
                <a:cxn ang="0">
                  <a:pos x="106" y="0"/>
                </a:cxn>
                <a:cxn ang="0">
                  <a:pos x="90" y="4"/>
                </a:cxn>
                <a:cxn ang="0">
                  <a:pos x="72" y="11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6" y="82"/>
                </a:cxn>
              </a:cxnLst>
              <a:rect l="0" t="0" r="r" b="b"/>
              <a:pathLst>
                <a:path w="529" h="273">
                  <a:moveTo>
                    <a:pt x="16" y="82"/>
                  </a:moveTo>
                  <a:lnTo>
                    <a:pt x="7" y="97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0" y="154"/>
                  </a:lnTo>
                  <a:lnTo>
                    <a:pt x="4" y="171"/>
                  </a:lnTo>
                  <a:lnTo>
                    <a:pt x="7" y="191"/>
                  </a:lnTo>
                  <a:lnTo>
                    <a:pt x="16" y="208"/>
                  </a:lnTo>
                  <a:lnTo>
                    <a:pt x="27" y="225"/>
                  </a:lnTo>
                  <a:lnTo>
                    <a:pt x="38" y="241"/>
                  </a:lnTo>
                  <a:lnTo>
                    <a:pt x="57" y="253"/>
                  </a:lnTo>
                  <a:lnTo>
                    <a:pt x="75" y="261"/>
                  </a:lnTo>
                  <a:lnTo>
                    <a:pt x="98" y="270"/>
                  </a:lnTo>
                  <a:lnTo>
                    <a:pt x="127" y="273"/>
                  </a:lnTo>
                  <a:lnTo>
                    <a:pt x="158" y="273"/>
                  </a:lnTo>
                  <a:lnTo>
                    <a:pt x="192" y="270"/>
                  </a:lnTo>
                  <a:lnTo>
                    <a:pt x="233" y="257"/>
                  </a:lnTo>
                  <a:lnTo>
                    <a:pt x="270" y="245"/>
                  </a:lnTo>
                  <a:lnTo>
                    <a:pt x="308" y="228"/>
                  </a:lnTo>
                  <a:lnTo>
                    <a:pt x="376" y="196"/>
                  </a:lnTo>
                  <a:lnTo>
                    <a:pt x="431" y="163"/>
                  </a:lnTo>
                  <a:lnTo>
                    <a:pt x="476" y="127"/>
                  </a:lnTo>
                  <a:lnTo>
                    <a:pt x="507" y="94"/>
                  </a:lnTo>
                  <a:lnTo>
                    <a:pt x="525" y="73"/>
                  </a:lnTo>
                  <a:lnTo>
                    <a:pt x="529" y="61"/>
                  </a:lnTo>
                  <a:lnTo>
                    <a:pt x="529" y="57"/>
                  </a:lnTo>
                  <a:lnTo>
                    <a:pt x="525" y="53"/>
                  </a:lnTo>
                  <a:lnTo>
                    <a:pt x="518" y="53"/>
                  </a:lnTo>
                  <a:lnTo>
                    <a:pt x="499" y="61"/>
                  </a:lnTo>
                  <a:lnTo>
                    <a:pt x="480" y="73"/>
                  </a:lnTo>
                  <a:lnTo>
                    <a:pt x="435" y="106"/>
                  </a:lnTo>
                  <a:lnTo>
                    <a:pt x="409" y="127"/>
                  </a:lnTo>
                  <a:lnTo>
                    <a:pt x="371" y="147"/>
                  </a:lnTo>
                  <a:lnTo>
                    <a:pt x="330" y="163"/>
                  </a:lnTo>
                  <a:lnTo>
                    <a:pt x="278" y="184"/>
                  </a:lnTo>
                  <a:lnTo>
                    <a:pt x="251" y="188"/>
                  </a:lnTo>
                  <a:lnTo>
                    <a:pt x="225" y="191"/>
                  </a:lnTo>
                  <a:lnTo>
                    <a:pt x="206" y="191"/>
                  </a:lnTo>
                  <a:lnTo>
                    <a:pt x="188" y="188"/>
                  </a:lnTo>
                  <a:lnTo>
                    <a:pt x="169" y="184"/>
                  </a:lnTo>
                  <a:lnTo>
                    <a:pt x="158" y="176"/>
                  </a:lnTo>
                  <a:lnTo>
                    <a:pt x="147" y="167"/>
                  </a:lnTo>
                  <a:lnTo>
                    <a:pt x="139" y="154"/>
                  </a:lnTo>
                  <a:lnTo>
                    <a:pt x="124" y="127"/>
                  </a:lnTo>
                  <a:lnTo>
                    <a:pt x="120" y="97"/>
                  </a:lnTo>
                  <a:lnTo>
                    <a:pt x="120" y="7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16" y="8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72" y="11"/>
                  </a:lnTo>
                  <a:lnTo>
                    <a:pt x="52" y="28"/>
                  </a:lnTo>
                  <a:lnTo>
                    <a:pt x="34" y="48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92C2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28" y="3088"/>
              <a:ext cx="50" cy="4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0" y="4"/>
                </a:cxn>
                <a:cxn ang="0">
                  <a:pos x="161" y="9"/>
                </a:cxn>
                <a:cxn ang="0">
                  <a:pos x="198" y="24"/>
                </a:cxn>
                <a:cxn ang="0">
                  <a:pos x="232" y="46"/>
                </a:cxn>
                <a:cxn ang="0">
                  <a:pos x="269" y="74"/>
                </a:cxn>
                <a:cxn ang="0">
                  <a:pos x="303" y="111"/>
                </a:cxn>
                <a:cxn ang="0">
                  <a:pos x="318" y="131"/>
                </a:cxn>
                <a:cxn ang="0">
                  <a:pos x="329" y="152"/>
                </a:cxn>
                <a:cxn ang="0">
                  <a:pos x="340" y="180"/>
                </a:cxn>
                <a:cxn ang="0">
                  <a:pos x="347" y="209"/>
                </a:cxn>
                <a:cxn ang="0">
                  <a:pos x="356" y="229"/>
                </a:cxn>
                <a:cxn ang="0">
                  <a:pos x="356" y="254"/>
                </a:cxn>
                <a:cxn ang="0">
                  <a:pos x="356" y="274"/>
                </a:cxn>
                <a:cxn ang="0">
                  <a:pos x="352" y="291"/>
                </a:cxn>
                <a:cxn ang="0">
                  <a:pos x="344" y="307"/>
                </a:cxn>
                <a:cxn ang="0">
                  <a:pos x="333" y="318"/>
                </a:cxn>
                <a:cxn ang="0">
                  <a:pos x="325" y="327"/>
                </a:cxn>
                <a:cxn ang="0">
                  <a:pos x="315" y="335"/>
                </a:cxn>
                <a:cxn ang="0">
                  <a:pos x="288" y="348"/>
                </a:cxn>
                <a:cxn ang="0">
                  <a:pos x="277" y="348"/>
                </a:cxn>
                <a:cxn ang="0">
                  <a:pos x="261" y="348"/>
                </a:cxn>
                <a:cxn ang="0">
                  <a:pos x="254" y="343"/>
                </a:cxn>
                <a:cxn ang="0">
                  <a:pos x="243" y="335"/>
                </a:cxn>
                <a:cxn ang="0">
                  <a:pos x="236" y="327"/>
                </a:cxn>
                <a:cxn ang="0">
                  <a:pos x="227" y="315"/>
                </a:cxn>
                <a:cxn ang="0">
                  <a:pos x="209" y="274"/>
                </a:cxn>
                <a:cxn ang="0">
                  <a:pos x="186" y="229"/>
                </a:cxn>
                <a:cxn ang="0">
                  <a:pos x="161" y="192"/>
                </a:cxn>
                <a:cxn ang="0">
                  <a:pos x="134" y="160"/>
                </a:cxn>
                <a:cxn ang="0">
                  <a:pos x="100" y="131"/>
                </a:cxn>
                <a:cxn ang="0">
                  <a:pos x="70" y="115"/>
                </a:cxn>
                <a:cxn ang="0">
                  <a:pos x="52" y="111"/>
                </a:cxn>
                <a:cxn ang="0">
                  <a:pos x="37" y="111"/>
                </a:cxn>
                <a:cxn ang="0">
                  <a:pos x="18" y="111"/>
                </a:cxn>
                <a:cxn ang="0">
                  <a:pos x="0" y="115"/>
                </a:cxn>
                <a:cxn ang="0">
                  <a:pos x="7" y="98"/>
                </a:cxn>
                <a:cxn ang="0">
                  <a:pos x="10" y="78"/>
                </a:cxn>
                <a:cxn ang="0">
                  <a:pos x="21" y="58"/>
                </a:cxn>
                <a:cxn ang="0">
                  <a:pos x="37" y="37"/>
                </a:cxn>
                <a:cxn ang="0">
                  <a:pos x="55" y="21"/>
                </a:cxn>
                <a:cxn ang="0">
                  <a:pos x="78" y="4"/>
                </a:cxn>
                <a:cxn ang="0">
                  <a:pos x="89" y="0"/>
                </a:cxn>
                <a:cxn ang="0">
                  <a:pos x="104" y="0"/>
                </a:cxn>
              </a:cxnLst>
              <a:rect l="0" t="0" r="r" b="b"/>
              <a:pathLst>
                <a:path w="356" h="348">
                  <a:moveTo>
                    <a:pt x="104" y="0"/>
                  </a:moveTo>
                  <a:lnTo>
                    <a:pt x="130" y="4"/>
                  </a:lnTo>
                  <a:lnTo>
                    <a:pt x="161" y="9"/>
                  </a:lnTo>
                  <a:lnTo>
                    <a:pt x="198" y="24"/>
                  </a:lnTo>
                  <a:lnTo>
                    <a:pt x="232" y="46"/>
                  </a:lnTo>
                  <a:lnTo>
                    <a:pt x="269" y="74"/>
                  </a:lnTo>
                  <a:lnTo>
                    <a:pt x="303" y="111"/>
                  </a:lnTo>
                  <a:lnTo>
                    <a:pt x="318" y="131"/>
                  </a:lnTo>
                  <a:lnTo>
                    <a:pt x="329" y="152"/>
                  </a:lnTo>
                  <a:lnTo>
                    <a:pt x="340" y="180"/>
                  </a:lnTo>
                  <a:lnTo>
                    <a:pt x="347" y="209"/>
                  </a:lnTo>
                  <a:lnTo>
                    <a:pt x="356" y="229"/>
                  </a:lnTo>
                  <a:lnTo>
                    <a:pt x="356" y="254"/>
                  </a:lnTo>
                  <a:lnTo>
                    <a:pt x="356" y="274"/>
                  </a:lnTo>
                  <a:lnTo>
                    <a:pt x="352" y="291"/>
                  </a:lnTo>
                  <a:lnTo>
                    <a:pt x="344" y="307"/>
                  </a:lnTo>
                  <a:lnTo>
                    <a:pt x="333" y="318"/>
                  </a:lnTo>
                  <a:lnTo>
                    <a:pt x="325" y="327"/>
                  </a:lnTo>
                  <a:lnTo>
                    <a:pt x="315" y="335"/>
                  </a:lnTo>
                  <a:lnTo>
                    <a:pt x="288" y="348"/>
                  </a:lnTo>
                  <a:lnTo>
                    <a:pt x="277" y="348"/>
                  </a:lnTo>
                  <a:lnTo>
                    <a:pt x="261" y="348"/>
                  </a:lnTo>
                  <a:lnTo>
                    <a:pt x="254" y="343"/>
                  </a:lnTo>
                  <a:lnTo>
                    <a:pt x="243" y="335"/>
                  </a:lnTo>
                  <a:lnTo>
                    <a:pt x="236" y="327"/>
                  </a:lnTo>
                  <a:lnTo>
                    <a:pt x="227" y="315"/>
                  </a:lnTo>
                  <a:lnTo>
                    <a:pt x="209" y="274"/>
                  </a:lnTo>
                  <a:lnTo>
                    <a:pt x="186" y="229"/>
                  </a:lnTo>
                  <a:lnTo>
                    <a:pt x="161" y="192"/>
                  </a:lnTo>
                  <a:lnTo>
                    <a:pt x="134" y="160"/>
                  </a:lnTo>
                  <a:lnTo>
                    <a:pt x="100" y="131"/>
                  </a:lnTo>
                  <a:lnTo>
                    <a:pt x="70" y="115"/>
                  </a:lnTo>
                  <a:lnTo>
                    <a:pt x="52" y="111"/>
                  </a:lnTo>
                  <a:lnTo>
                    <a:pt x="37" y="111"/>
                  </a:lnTo>
                  <a:lnTo>
                    <a:pt x="18" y="111"/>
                  </a:lnTo>
                  <a:lnTo>
                    <a:pt x="0" y="115"/>
                  </a:lnTo>
                  <a:lnTo>
                    <a:pt x="7" y="98"/>
                  </a:lnTo>
                  <a:lnTo>
                    <a:pt x="10" y="78"/>
                  </a:lnTo>
                  <a:lnTo>
                    <a:pt x="21" y="58"/>
                  </a:lnTo>
                  <a:lnTo>
                    <a:pt x="37" y="37"/>
                  </a:lnTo>
                  <a:lnTo>
                    <a:pt x="55" y="21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11" y="3104"/>
              <a:ext cx="45" cy="43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58" y="12"/>
                </a:cxn>
                <a:cxn ang="0">
                  <a:pos x="183" y="24"/>
                </a:cxn>
                <a:cxn ang="0">
                  <a:pos x="210" y="45"/>
                </a:cxn>
                <a:cxn ang="0">
                  <a:pos x="236" y="69"/>
                </a:cxn>
                <a:cxn ang="0">
                  <a:pos x="262" y="103"/>
                </a:cxn>
                <a:cxn ang="0">
                  <a:pos x="285" y="139"/>
                </a:cxn>
                <a:cxn ang="0">
                  <a:pos x="303" y="180"/>
                </a:cxn>
                <a:cxn ang="0">
                  <a:pos x="315" y="224"/>
                </a:cxn>
                <a:cxn ang="0">
                  <a:pos x="315" y="246"/>
                </a:cxn>
                <a:cxn ang="0">
                  <a:pos x="315" y="266"/>
                </a:cxn>
                <a:cxn ang="0">
                  <a:pos x="312" y="281"/>
                </a:cxn>
                <a:cxn ang="0">
                  <a:pos x="303" y="298"/>
                </a:cxn>
                <a:cxn ang="0">
                  <a:pos x="296" y="310"/>
                </a:cxn>
                <a:cxn ang="0">
                  <a:pos x="289" y="323"/>
                </a:cxn>
                <a:cxn ang="0">
                  <a:pos x="278" y="331"/>
                </a:cxn>
                <a:cxn ang="0">
                  <a:pos x="266" y="340"/>
                </a:cxn>
                <a:cxn ang="0">
                  <a:pos x="240" y="343"/>
                </a:cxn>
                <a:cxn ang="0">
                  <a:pos x="221" y="340"/>
                </a:cxn>
                <a:cxn ang="0">
                  <a:pos x="210" y="335"/>
                </a:cxn>
                <a:cxn ang="0">
                  <a:pos x="203" y="327"/>
                </a:cxn>
                <a:cxn ang="0">
                  <a:pos x="199" y="315"/>
                </a:cxn>
                <a:cxn ang="0">
                  <a:pos x="195" y="306"/>
                </a:cxn>
                <a:cxn ang="0">
                  <a:pos x="187" y="274"/>
                </a:cxn>
                <a:cxn ang="0">
                  <a:pos x="176" y="241"/>
                </a:cxn>
                <a:cxn ang="0">
                  <a:pos x="158" y="200"/>
                </a:cxn>
                <a:cxn ang="0">
                  <a:pos x="135" y="163"/>
                </a:cxn>
                <a:cxn ang="0">
                  <a:pos x="105" y="127"/>
                </a:cxn>
                <a:cxn ang="0">
                  <a:pos x="72" y="98"/>
                </a:cxn>
                <a:cxn ang="0">
                  <a:pos x="56" y="90"/>
                </a:cxn>
                <a:cxn ang="0">
                  <a:pos x="38" y="81"/>
                </a:cxn>
                <a:cxn ang="0">
                  <a:pos x="18" y="78"/>
                </a:cxn>
                <a:cxn ang="0">
                  <a:pos x="0" y="73"/>
                </a:cxn>
                <a:cxn ang="0">
                  <a:pos x="11" y="61"/>
                </a:cxn>
                <a:cxn ang="0">
                  <a:pos x="38" y="33"/>
                </a:cxn>
                <a:cxn ang="0">
                  <a:pos x="60" y="16"/>
                </a:cxn>
                <a:cxn ang="0">
                  <a:pos x="83" y="4"/>
                </a:cxn>
                <a:cxn ang="0">
                  <a:pos x="105" y="0"/>
                </a:cxn>
                <a:cxn ang="0">
                  <a:pos x="131" y="4"/>
                </a:cxn>
              </a:cxnLst>
              <a:rect l="0" t="0" r="r" b="b"/>
              <a:pathLst>
                <a:path w="315" h="343">
                  <a:moveTo>
                    <a:pt x="131" y="4"/>
                  </a:moveTo>
                  <a:lnTo>
                    <a:pt x="158" y="12"/>
                  </a:lnTo>
                  <a:lnTo>
                    <a:pt x="183" y="24"/>
                  </a:lnTo>
                  <a:lnTo>
                    <a:pt x="210" y="45"/>
                  </a:lnTo>
                  <a:lnTo>
                    <a:pt x="236" y="69"/>
                  </a:lnTo>
                  <a:lnTo>
                    <a:pt x="262" y="103"/>
                  </a:lnTo>
                  <a:lnTo>
                    <a:pt x="285" y="139"/>
                  </a:lnTo>
                  <a:lnTo>
                    <a:pt x="303" y="180"/>
                  </a:lnTo>
                  <a:lnTo>
                    <a:pt x="315" y="224"/>
                  </a:lnTo>
                  <a:lnTo>
                    <a:pt x="315" y="246"/>
                  </a:lnTo>
                  <a:lnTo>
                    <a:pt x="315" y="266"/>
                  </a:lnTo>
                  <a:lnTo>
                    <a:pt x="312" y="281"/>
                  </a:lnTo>
                  <a:lnTo>
                    <a:pt x="303" y="298"/>
                  </a:lnTo>
                  <a:lnTo>
                    <a:pt x="296" y="310"/>
                  </a:lnTo>
                  <a:lnTo>
                    <a:pt x="289" y="323"/>
                  </a:lnTo>
                  <a:lnTo>
                    <a:pt x="278" y="331"/>
                  </a:lnTo>
                  <a:lnTo>
                    <a:pt x="266" y="340"/>
                  </a:lnTo>
                  <a:lnTo>
                    <a:pt x="240" y="343"/>
                  </a:lnTo>
                  <a:lnTo>
                    <a:pt x="221" y="340"/>
                  </a:lnTo>
                  <a:lnTo>
                    <a:pt x="210" y="335"/>
                  </a:lnTo>
                  <a:lnTo>
                    <a:pt x="203" y="327"/>
                  </a:lnTo>
                  <a:lnTo>
                    <a:pt x="199" y="315"/>
                  </a:lnTo>
                  <a:lnTo>
                    <a:pt x="195" y="306"/>
                  </a:lnTo>
                  <a:lnTo>
                    <a:pt x="187" y="274"/>
                  </a:lnTo>
                  <a:lnTo>
                    <a:pt x="176" y="241"/>
                  </a:lnTo>
                  <a:lnTo>
                    <a:pt x="158" y="200"/>
                  </a:lnTo>
                  <a:lnTo>
                    <a:pt x="135" y="163"/>
                  </a:lnTo>
                  <a:lnTo>
                    <a:pt x="105" y="127"/>
                  </a:lnTo>
                  <a:lnTo>
                    <a:pt x="72" y="98"/>
                  </a:lnTo>
                  <a:lnTo>
                    <a:pt x="56" y="90"/>
                  </a:lnTo>
                  <a:lnTo>
                    <a:pt x="38" y="81"/>
                  </a:lnTo>
                  <a:lnTo>
                    <a:pt x="18" y="78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38" y="33"/>
                  </a:lnTo>
                  <a:lnTo>
                    <a:pt x="60" y="16"/>
                  </a:lnTo>
                  <a:lnTo>
                    <a:pt x="83" y="4"/>
                  </a:lnTo>
                  <a:lnTo>
                    <a:pt x="105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583" y="2973"/>
              <a:ext cx="139" cy="125"/>
            </a:xfrm>
            <a:custGeom>
              <a:avLst/>
              <a:gdLst/>
              <a:ahLst/>
              <a:cxnLst>
                <a:cxn ang="0">
                  <a:pos x="60" y="870"/>
                </a:cxn>
                <a:cxn ang="0">
                  <a:pos x="191" y="796"/>
                </a:cxn>
                <a:cxn ang="0">
                  <a:pos x="263" y="756"/>
                </a:cxn>
                <a:cxn ang="0">
                  <a:pos x="338" y="715"/>
                </a:cxn>
                <a:cxn ang="0">
                  <a:pos x="413" y="666"/>
                </a:cxn>
                <a:cxn ang="0">
                  <a:pos x="488" y="609"/>
                </a:cxn>
                <a:cxn ang="0">
                  <a:pos x="567" y="539"/>
                </a:cxn>
                <a:cxn ang="0">
                  <a:pos x="646" y="462"/>
                </a:cxn>
                <a:cxn ang="0">
                  <a:pos x="720" y="376"/>
                </a:cxn>
                <a:cxn ang="0">
                  <a:pos x="777" y="302"/>
                </a:cxn>
                <a:cxn ang="0">
                  <a:pos x="821" y="233"/>
                </a:cxn>
                <a:cxn ang="0">
                  <a:pos x="852" y="171"/>
                </a:cxn>
                <a:cxn ang="0">
                  <a:pos x="874" y="119"/>
                </a:cxn>
                <a:cxn ang="0">
                  <a:pos x="881" y="74"/>
                </a:cxn>
                <a:cxn ang="0">
                  <a:pos x="886" y="33"/>
                </a:cxn>
                <a:cxn ang="0">
                  <a:pos x="877" y="0"/>
                </a:cxn>
                <a:cxn ang="0">
                  <a:pos x="893" y="0"/>
                </a:cxn>
                <a:cxn ang="0">
                  <a:pos x="907" y="4"/>
                </a:cxn>
                <a:cxn ang="0">
                  <a:pos x="927" y="8"/>
                </a:cxn>
                <a:cxn ang="0">
                  <a:pos x="945" y="20"/>
                </a:cxn>
                <a:cxn ang="0">
                  <a:pos x="960" y="33"/>
                </a:cxn>
                <a:cxn ang="0">
                  <a:pos x="975" y="53"/>
                </a:cxn>
                <a:cxn ang="0">
                  <a:pos x="979" y="77"/>
                </a:cxn>
                <a:cxn ang="0">
                  <a:pos x="979" y="110"/>
                </a:cxn>
                <a:cxn ang="0">
                  <a:pos x="972" y="151"/>
                </a:cxn>
                <a:cxn ang="0">
                  <a:pos x="952" y="208"/>
                </a:cxn>
                <a:cxn ang="0">
                  <a:pos x="927" y="274"/>
                </a:cxn>
                <a:cxn ang="0">
                  <a:pos x="904" y="310"/>
                </a:cxn>
                <a:cxn ang="0">
                  <a:pos x="881" y="351"/>
                </a:cxn>
                <a:cxn ang="0">
                  <a:pos x="855" y="393"/>
                </a:cxn>
                <a:cxn ang="0">
                  <a:pos x="821" y="437"/>
                </a:cxn>
                <a:cxn ang="0">
                  <a:pos x="784" y="487"/>
                </a:cxn>
                <a:cxn ang="0">
                  <a:pos x="739" y="536"/>
                </a:cxn>
                <a:cxn ang="0">
                  <a:pos x="668" y="605"/>
                </a:cxn>
                <a:cxn ang="0">
                  <a:pos x="600" y="670"/>
                </a:cxn>
                <a:cxn ang="0">
                  <a:pos x="529" y="724"/>
                </a:cxn>
                <a:cxn ang="0">
                  <a:pos x="465" y="772"/>
                </a:cxn>
                <a:cxn ang="0">
                  <a:pos x="401" y="818"/>
                </a:cxn>
                <a:cxn ang="0">
                  <a:pos x="342" y="854"/>
                </a:cxn>
                <a:cxn ang="0">
                  <a:pos x="281" y="887"/>
                </a:cxn>
                <a:cxn ang="0">
                  <a:pos x="229" y="911"/>
                </a:cxn>
                <a:cxn ang="0">
                  <a:pos x="136" y="952"/>
                </a:cxn>
                <a:cxn ang="0">
                  <a:pos x="64" y="976"/>
                </a:cxn>
                <a:cxn ang="0">
                  <a:pos x="19" y="989"/>
                </a:cxn>
                <a:cxn ang="0">
                  <a:pos x="0" y="993"/>
                </a:cxn>
                <a:cxn ang="0">
                  <a:pos x="60" y="870"/>
                </a:cxn>
              </a:cxnLst>
              <a:rect l="0" t="0" r="r" b="b"/>
              <a:pathLst>
                <a:path w="979" h="993">
                  <a:moveTo>
                    <a:pt x="60" y="870"/>
                  </a:moveTo>
                  <a:lnTo>
                    <a:pt x="191" y="796"/>
                  </a:lnTo>
                  <a:lnTo>
                    <a:pt x="263" y="756"/>
                  </a:lnTo>
                  <a:lnTo>
                    <a:pt x="338" y="715"/>
                  </a:lnTo>
                  <a:lnTo>
                    <a:pt x="413" y="666"/>
                  </a:lnTo>
                  <a:lnTo>
                    <a:pt x="488" y="609"/>
                  </a:lnTo>
                  <a:lnTo>
                    <a:pt x="567" y="539"/>
                  </a:lnTo>
                  <a:lnTo>
                    <a:pt x="646" y="462"/>
                  </a:lnTo>
                  <a:lnTo>
                    <a:pt x="720" y="376"/>
                  </a:lnTo>
                  <a:lnTo>
                    <a:pt x="777" y="302"/>
                  </a:lnTo>
                  <a:lnTo>
                    <a:pt x="821" y="233"/>
                  </a:lnTo>
                  <a:lnTo>
                    <a:pt x="852" y="171"/>
                  </a:lnTo>
                  <a:lnTo>
                    <a:pt x="874" y="119"/>
                  </a:lnTo>
                  <a:lnTo>
                    <a:pt x="881" y="74"/>
                  </a:lnTo>
                  <a:lnTo>
                    <a:pt x="886" y="33"/>
                  </a:lnTo>
                  <a:lnTo>
                    <a:pt x="877" y="0"/>
                  </a:lnTo>
                  <a:lnTo>
                    <a:pt x="893" y="0"/>
                  </a:lnTo>
                  <a:lnTo>
                    <a:pt x="907" y="4"/>
                  </a:lnTo>
                  <a:lnTo>
                    <a:pt x="927" y="8"/>
                  </a:lnTo>
                  <a:lnTo>
                    <a:pt x="945" y="20"/>
                  </a:lnTo>
                  <a:lnTo>
                    <a:pt x="960" y="33"/>
                  </a:lnTo>
                  <a:lnTo>
                    <a:pt x="975" y="53"/>
                  </a:lnTo>
                  <a:lnTo>
                    <a:pt x="979" y="77"/>
                  </a:lnTo>
                  <a:lnTo>
                    <a:pt x="979" y="110"/>
                  </a:lnTo>
                  <a:lnTo>
                    <a:pt x="972" y="151"/>
                  </a:lnTo>
                  <a:lnTo>
                    <a:pt x="952" y="208"/>
                  </a:lnTo>
                  <a:lnTo>
                    <a:pt x="927" y="274"/>
                  </a:lnTo>
                  <a:lnTo>
                    <a:pt x="904" y="310"/>
                  </a:lnTo>
                  <a:lnTo>
                    <a:pt x="881" y="351"/>
                  </a:lnTo>
                  <a:lnTo>
                    <a:pt x="855" y="393"/>
                  </a:lnTo>
                  <a:lnTo>
                    <a:pt x="821" y="437"/>
                  </a:lnTo>
                  <a:lnTo>
                    <a:pt x="784" y="487"/>
                  </a:lnTo>
                  <a:lnTo>
                    <a:pt x="739" y="536"/>
                  </a:lnTo>
                  <a:lnTo>
                    <a:pt x="668" y="605"/>
                  </a:lnTo>
                  <a:lnTo>
                    <a:pt x="600" y="670"/>
                  </a:lnTo>
                  <a:lnTo>
                    <a:pt x="529" y="724"/>
                  </a:lnTo>
                  <a:lnTo>
                    <a:pt x="465" y="772"/>
                  </a:lnTo>
                  <a:lnTo>
                    <a:pt x="401" y="818"/>
                  </a:lnTo>
                  <a:lnTo>
                    <a:pt x="342" y="854"/>
                  </a:lnTo>
                  <a:lnTo>
                    <a:pt x="281" y="887"/>
                  </a:lnTo>
                  <a:lnTo>
                    <a:pt x="229" y="911"/>
                  </a:lnTo>
                  <a:lnTo>
                    <a:pt x="136" y="952"/>
                  </a:lnTo>
                  <a:lnTo>
                    <a:pt x="64" y="976"/>
                  </a:lnTo>
                  <a:lnTo>
                    <a:pt x="19" y="989"/>
                  </a:lnTo>
                  <a:lnTo>
                    <a:pt x="0" y="993"/>
                  </a:lnTo>
                  <a:lnTo>
                    <a:pt x="60" y="870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545" y="3033"/>
              <a:ext cx="62" cy="68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9"/>
                </a:cxn>
                <a:cxn ang="0">
                  <a:pos x="56" y="127"/>
                </a:cxn>
                <a:cxn ang="0">
                  <a:pos x="93" y="122"/>
                </a:cxn>
                <a:cxn ang="0">
                  <a:pos x="135" y="122"/>
                </a:cxn>
                <a:cxn ang="0">
                  <a:pos x="158" y="127"/>
                </a:cxn>
                <a:cxn ang="0">
                  <a:pos x="180" y="135"/>
                </a:cxn>
                <a:cxn ang="0">
                  <a:pos x="202" y="143"/>
                </a:cxn>
                <a:cxn ang="0">
                  <a:pos x="224" y="156"/>
                </a:cxn>
                <a:cxn ang="0">
                  <a:pos x="247" y="176"/>
                </a:cxn>
                <a:cxn ang="0">
                  <a:pos x="270" y="200"/>
                </a:cxn>
                <a:cxn ang="0">
                  <a:pos x="289" y="225"/>
                </a:cxn>
                <a:cxn ang="0">
                  <a:pos x="300" y="253"/>
                </a:cxn>
                <a:cxn ang="0">
                  <a:pos x="303" y="287"/>
                </a:cxn>
                <a:cxn ang="0">
                  <a:pos x="300" y="319"/>
                </a:cxn>
                <a:cxn ang="0">
                  <a:pos x="296" y="347"/>
                </a:cxn>
                <a:cxn ang="0">
                  <a:pos x="289" y="380"/>
                </a:cxn>
                <a:cxn ang="0">
                  <a:pos x="266" y="441"/>
                </a:cxn>
                <a:cxn ang="0">
                  <a:pos x="240" y="490"/>
                </a:cxn>
                <a:cxn ang="0">
                  <a:pos x="221" y="527"/>
                </a:cxn>
                <a:cxn ang="0">
                  <a:pos x="217" y="539"/>
                </a:cxn>
                <a:cxn ang="0">
                  <a:pos x="217" y="547"/>
                </a:cxn>
                <a:cxn ang="0">
                  <a:pos x="221" y="544"/>
                </a:cxn>
                <a:cxn ang="0">
                  <a:pos x="233" y="539"/>
                </a:cxn>
                <a:cxn ang="0">
                  <a:pos x="262" y="511"/>
                </a:cxn>
                <a:cxn ang="0">
                  <a:pos x="296" y="470"/>
                </a:cxn>
                <a:cxn ang="0">
                  <a:pos x="330" y="425"/>
                </a:cxn>
                <a:cxn ang="0">
                  <a:pos x="364" y="376"/>
                </a:cxn>
                <a:cxn ang="0">
                  <a:pos x="394" y="322"/>
                </a:cxn>
                <a:cxn ang="0">
                  <a:pos x="416" y="274"/>
                </a:cxn>
                <a:cxn ang="0">
                  <a:pos x="428" y="225"/>
                </a:cxn>
                <a:cxn ang="0">
                  <a:pos x="431" y="204"/>
                </a:cxn>
                <a:cxn ang="0">
                  <a:pos x="431" y="184"/>
                </a:cxn>
                <a:cxn ang="0">
                  <a:pos x="428" y="167"/>
                </a:cxn>
                <a:cxn ang="0">
                  <a:pos x="419" y="151"/>
                </a:cxn>
                <a:cxn ang="0">
                  <a:pos x="409" y="131"/>
                </a:cxn>
                <a:cxn ang="0">
                  <a:pos x="398" y="119"/>
                </a:cxn>
                <a:cxn ang="0">
                  <a:pos x="367" y="90"/>
                </a:cxn>
                <a:cxn ang="0">
                  <a:pos x="330" y="65"/>
                </a:cxn>
                <a:cxn ang="0">
                  <a:pos x="292" y="41"/>
                </a:cxn>
                <a:cxn ang="0">
                  <a:pos x="251" y="25"/>
                </a:cxn>
                <a:cxn ang="0">
                  <a:pos x="213" y="13"/>
                </a:cxn>
                <a:cxn ang="0">
                  <a:pos x="180" y="4"/>
                </a:cxn>
                <a:cxn ang="0">
                  <a:pos x="146" y="0"/>
                </a:cxn>
                <a:cxn ang="0">
                  <a:pos x="116" y="4"/>
                </a:cxn>
                <a:cxn ang="0">
                  <a:pos x="86" y="8"/>
                </a:cxn>
                <a:cxn ang="0">
                  <a:pos x="60" y="25"/>
                </a:cxn>
                <a:cxn ang="0">
                  <a:pos x="34" y="41"/>
                </a:cxn>
                <a:cxn ang="0">
                  <a:pos x="18" y="70"/>
                </a:cxn>
                <a:cxn ang="0">
                  <a:pos x="11" y="85"/>
                </a:cxn>
                <a:cxn ang="0">
                  <a:pos x="4" y="107"/>
                </a:cxn>
                <a:cxn ang="0">
                  <a:pos x="0" y="147"/>
                </a:cxn>
              </a:cxnLst>
              <a:rect l="0" t="0" r="r" b="b"/>
              <a:pathLst>
                <a:path w="431" h="547">
                  <a:moveTo>
                    <a:pt x="0" y="147"/>
                  </a:moveTo>
                  <a:lnTo>
                    <a:pt x="26" y="139"/>
                  </a:lnTo>
                  <a:lnTo>
                    <a:pt x="56" y="127"/>
                  </a:lnTo>
                  <a:lnTo>
                    <a:pt x="93" y="122"/>
                  </a:lnTo>
                  <a:lnTo>
                    <a:pt x="135" y="122"/>
                  </a:lnTo>
                  <a:lnTo>
                    <a:pt x="158" y="127"/>
                  </a:lnTo>
                  <a:lnTo>
                    <a:pt x="180" y="135"/>
                  </a:lnTo>
                  <a:lnTo>
                    <a:pt x="202" y="143"/>
                  </a:lnTo>
                  <a:lnTo>
                    <a:pt x="224" y="156"/>
                  </a:lnTo>
                  <a:lnTo>
                    <a:pt x="247" y="176"/>
                  </a:lnTo>
                  <a:lnTo>
                    <a:pt x="270" y="200"/>
                  </a:lnTo>
                  <a:lnTo>
                    <a:pt x="289" y="225"/>
                  </a:lnTo>
                  <a:lnTo>
                    <a:pt x="300" y="253"/>
                  </a:lnTo>
                  <a:lnTo>
                    <a:pt x="303" y="287"/>
                  </a:lnTo>
                  <a:lnTo>
                    <a:pt x="300" y="319"/>
                  </a:lnTo>
                  <a:lnTo>
                    <a:pt x="296" y="347"/>
                  </a:lnTo>
                  <a:lnTo>
                    <a:pt x="289" y="380"/>
                  </a:lnTo>
                  <a:lnTo>
                    <a:pt x="266" y="441"/>
                  </a:lnTo>
                  <a:lnTo>
                    <a:pt x="240" y="490"/>
                  </a:lnTo>
                  <a:lnTo>
                    <a:pt x="221" y="527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21" y="544"/>
                  </a:lnTo>
                  <a:lnTo>
                    <a:pt x="233" y="539"/>
                  </a:lnTo>
                  <a:lnTo>
                    <a:pt x="262" y="511"/>
                  </a:lnTo>
                  <a:lnTo>
                    <a:pt x="296" y="470"/>
                  </a:lnTo>
                  <a:lnTo>
                    <a:pt x="330" y="425"/>
                  </a:lnTo>
                  <a:lnTo>
                    <a:pt x="364" y="376"/>
                  </a:lnTo>
                  <a:lnTo>
                    <a:pt x="394" y="322"/>
                  </a:lnTo>
                  <a:lnTo>
                    <a:pt x="416" y="274"/>
                  </a:lnTo>
                  <a:lnTo>
                    <a:pt x="428" y="225"/>
                  </a:lnTo>
                  <a:lnTo>
                    <a:pt x="431" y="204"/>
                  </a:lnTo>
                  <a:lnTo>
                    <a:pt x="431" y="184"/>
                  </a:lnTo>
                  <a:lnTo>
                    <a:pt x="428" y="167"/>
                  </a:lnTo>
                  <a:lnTo>
                    <a:pt x="419" y="151"/>
                  </a:lnTo>
                  <a:lnTo>
                    <a:pt x="409" y="131"/>
                  </a:lnTo>
                  <a:lnTo>
                    <a:pt x="398" y="119"/>
                  </a:lnTo>
                  <a:lnTo>
                    <a:pt x="367" y="90"/>
                  </a:lnTo>
                  <a:lnTo>
                    <a:pt x="330" y="65"/>
                  </a:lnTo>
                  <a:lnTo>
                    <a:pt x="292" y="41"/>
                  </a:lnTo>
                  <a:lnTo>
                    <a:pt x="251" y="25"/>
                  </a:lnTo>
                  <a:lnTo>
                    <a:pt x="213" y="13"/>
                  </a:lnTo>
                  <a:lnTo>
                    <a:pt x="180" y="4"/>
                  </a:lnTo>
                  <a:lnTo>
                    <a:pt x="146" y="0"/>
                  </a:lnTo>
                  <a:lnTo>
                    <a:pt x="116" y="4"/>
                  </a:lnTo>
                  <a:lnTo>
                    <a:pt x="86" y="8"/>
                  </a:lnTo>
                  <a:lnTo>
                    <a:pt x="60" y="25"/>
                  </a:lnTo>
                  <a:lnTo>
                    <a:pt x="34" y="41"/>
                  </a:lnTo>
                  <a:lnTo>
                    <a:pt x="18" y="70"/>
                  </a:lnTo>
                  <a:lnTo>
                    <a:pt x="11" y="85"/>
                  </a:lnTo>
                  <a:lnTo>
                    <a:pt x="4" y="10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892" y="3093"/>
              <a:ext cx="328" cy="85"/>
            </a:xfrm>
            <a:custGeom>
              <a:avLst/>
              <a:gdLst/>
              <a:ahLst/>
              <a:cxnLst>
                <a:cxn ang="0">
                  <a:pos x="12" y="302"/>
                </a:cxn>
                <a:cxn ang="0">
                  <a:pos x="48" y="396"/>
                </a:cxn>
                <a:cxn ang="0">
                  <a:pos x="86" y="462"/>
                </a:cxn>
                <a:cxn ang="0">
                  <a:pos x="135" y="523"/>
                </a:cxn>
                <a:cxn ang="0">
                  <a:pos x="195" y="576"/>
                </a:cxn>
                <a:cxn ang="0">
                  <a:pos x="266" y="621"/>
                </a:cxn>
                <a:cxn ang="0">
                  <a:pos x="352" y="654"/>
                </a:cxn>
                <a:cxn ang="0">
                  <a:pos x="510" y="674"/>
                </a:cxn>
                <a:cxn ang="0">
                  <a:pos x="750" y="679"/>
                </a:cxn>
                <a:cxn ang="0">
                  <a:pos x="1016" y="658"/>
                </a:cxn>
                <a:cxn ang="0">
                  <a:pos x="1290" y="608"/>
                </a:cxn>
                <a:cxn ang="0">
                  <a:pos x="1484" y="551"/>
                </a:cxn>
                <a:cxn ang="0">
                  <a:pos x="1593" y="531"/>
                </a:cxn>
                <a:cxn ang="0">
                  <a:pos x="1683" y="527"/>
                </a:cxn>
                <a:cxn ang="0">
                  <a:pos x="1799" y="536"/>
                </a:cxn>
                <a:cxn ang="0">
                  <a:pos x="1931" y="556"/>
                </a:cxn>
                <a:cxn ang="0">
                  <a:pos x="2035" y="556"/>
                </a:cxn>
                <a:cxn ang="0">
                  <a:pos x="2111" y="544"/>
                </a:cxn>
                <a:cxn ang="0">
                  <a:pos x="2178" y="519"/>
                </a:cxn>
                <a:cxn ang="0">
                  <a:pos x="2227" y="479"/>
                </a:cxn>
                <a:cxn ang="0">
                  <a:pos x="2261" y="433"/>
                </a:cxn>
                <a:cxn ang="0">
                  <a:pos x="2283" y="376"/>
                </a:cxn>
                <a:cxn ang="0">
                  <a:pos x="2295" y="311"/>
                </a:cxn>
                <a:cxn ang="0">
                  <a:pos x="2295" y="245"/>
                </a:cxn>
                <a:cxn ang="0">
                  <a:pos x="2275" y="135"/>
                </a:cxn>
                <a:cxn ang="0">
                  <a:pos x="2264" y="114"/>
                </a:cxn>
                <a:cxn ang="0">
                  <a:pos x="2205" y="82"/>
                </a:cxn>
                <a:cxn ang="0">
                  <a:pos x="2107" y="57"/>
                </a:cxn>
                <a:cxn ang="0">
                  <a:pos x="1894" y="25"/>
                </a:cxn>
                <a:cxn ang="0">
                  <a:pos x="1525" y="5"/>
                </a:cxn>
                <a:cxn ang="0">
                  <a:pos x="1106" y="5"/>
                </a:cxn>
                <a:cxn ang="0">
                  <a:pos x="694" y="29"/>
                </a:cxn>
                <a:cxn ang="0">
                  <a:pos x="417" y="62"/>
                </a:cxn>
                <a:cxn ang="0">
                  <a:pos x="263" y="90"/>
                </a:cxn>
                <a:cxn ang="0">
                  <a:pos x="135" y="127"/>
                </a:cxn>
                <a:cxn ang="0">
                  <a:pos x="48" y="168"/>
                </a:cxn>
                <a:cxn ang="0">
                  <a:pos x="12" y="205"/>
                </a:cxn>
                <a:cxn ang="0">
                  <a:pos x="0" y="229"/>
                </a:cxn>
              </a:cxnLst>
              <a:rect l="0" t="0" r="r" b="b"/>
              <a:pathLst>
                <a:path w="2295" h="679">
                  <a:moveTo>
                    <a:pt x="0" y="242"/>
                  </a:moveTo>
                  <a:lnTo>
                    <a:pt x="12" y="302"/>
                  </a:lnTo>
                  <a:lnTo>
                    <a:pt x="34" y="364"/>
                  </a:lnTo>
                  <a:lnTo>
                    <a:pt x="48" y="396"/>
                  </a:lnTo>
                  <a:lnTo>
                    <a:pt x="64" y="430"/>
                  </a:lnTo>
                  <a:lnTo>
                    <a:pt x="86" y="462"/>
                  </a:lnTo>
                  <a:lnTo>
                    <a:pt x="109" y="494"/>
                  </a:lnTo>
                  <a:lnTo>
                    <a:pt x="135" y="523"/>
                  </a:lnTo>
                  <a:lnTo>
                    <a:pt x="161" y="551"/>
                  </a:lnTo>
                  <a:lnTo>
                    <a:pt x="195" y="576"/>
                  </a:lnTo>
                  <a:lnTo>
                    <a:pt x="229" y="601"/>
                  </a:lnTo>
                  <a:lnTo>
                    <a:pt x="266" y="621"/>
                  </a:lnTo>
                  <a:lnTo>
                    <a:pt x="308" y="637"/>
                  </a:lnTo>
                  <a:lnTo>
                    <a:pt x="352" y="654"/>
                  </a:lnTo>
                  <a:lnTo>
                    <a:pt x="401" y="662"/>
                  </a:lnTo>
                  <a:lnTo>
                    <a:pt x="510" y="674"/>
                  </a:lnTo>
                  <a:lnTo>
                    <a:pt x="626" y="679"/>
                  </a:lnTo>
                  <a:lnTo>
                    <a:pt x="750" y="679"/>
                  </a:lnTo>
                  <a:lnTo>
                    <a:pt x="881" y="670"/>
                  </a:lnTo>
                  <a:lnTo>
                    <a:pt x="1016" y="658"/>
                  </a:lnTo>
                  <a:lnTo>
                    <a:pt x="1151" y="637"/>
                  </a:lnTo>
                  <a:lnTo>
                    <a:pt x="1290" y="608"/>
                  </a:lnTo>
                  <a:lnTo>
                    <a:pt x="1421" y="573"/>
                  </a:lnTo>
                  <a:lnTo>
                    <a:pt x="1484" y="551"/>
                  </a:lnTo>
                  <a:lnTo>
                    <a:pt x="1541" y="539"/>
                  </a:lnTo>
                  <a:lnTo>
                    <a:pt x="1593" y="531"/>
                  </a:lnTo>
                  <a:lnTo>
                    <a:pt x="1642" y="527"/>
                  </a:lnTo>
                  <a:lnTo>
                    <a:pt x="1683" y="527"/>
                  </a:lnTo>
                  <a:lnTo>
                    <a:pt x="1724" y="527"/>
                  </a:lnTo>
                  <a:lnTo>
                    <a:pt x="1799" y="536"/>
                  </a:lnTo>
                  <a:lnTo>
                    <a:pt x="1863" y="544"/>
                  </a:lnTo>
                  <a:lnTo>
                    <a:pt x="1931" y="556"/>
                  </a:lnTo>
                  <a:lnTo>
                    <a:pt x="1998" y="560"/>
                  </a:lnTo>
                  <a:lnTo>
                    <a:pt x="2035" y="556"/>
                  </a:lnTo>
                  <a:lnTo>
                    <a:pt x="2073" y="551"/>
                  </a:lnTo>
                  <a:lnTo>
                    <a:pt x="2111" y="544"/>
                  </a:lnTo>
                  <a:lnTo>
                    <a:pt x="2148" y="531"/>
                  </a:lnTo>
                  <a:lnTo>
                    <a:pt x="2178" y="519"/>
                  </a:lnTo>
                  <a:lnTo>
                    <a:pt x="2205" y="499"/>
                  </a:lnTo>
                  <a:lnTo>
                    <a:pt x="2227" y="479"/>
                  </a:lnTo>
                  <a:lnTo>
                    <a:pt x="2246" y="457"/>
                  </a:lnTo>
                  <a:lnTo>
                    <a:pt x="2261" y="433"/>
                  </a:lnTo>
                  <a:lnTo>
                    <a:pt x="2275" y="405"/>
                  </a:lnTo>
                  <a:lnTo>
                    <a:pt x="2283" y="376"/>
                  </a:lnTo>
                  <a:lnTo>
                    <a:pt x="2291" y="343"/>
                  </a:lnTo>
                  <a:lnTo>
                    <a:pt x="2295" y="311"/>
                  </a:lnTo>
                  <a:lnTo>
                    <a:pt x="2295" y="277"/>
                  </a:lnTo>
                  <a:lnTo>
                    <a:pt x="2295" y="245"/>
                  </a:lnTo>
                  <a:lnTo>
                    <a:pt x="2287" y="208"/>
                  </a:lnTo>
                  <a:lnTo>
                    <a:pt x="2275" y="135"/>
                  </a:lnTo>
                  <a:lnTo>
                    <a:pt x="2272" y="123"/>
                  </a:lnTo>
                  <a:lnTo>
                    <a:pt x="2264" y="114"/>
                  </a:lnTo>
                  <a:lnTo>
                    <a:pt x="2238" y="99"/>
                  </a:lnTo>
                  <a:lnTo>
                    <a:pt x="2205" y="82"/>
                  </a:lnTo>
                  <a:lnTo>
                    <a:pt x="2159" y="70"/>
                  </a:lnTo>
                  <a:lnTo>
                    <a:pt x="2107" y="57"/>
                  </a:lnTo>
                  <a:lnTo>
                    <a:pt x="2043" y="45"/>
                  </a:lnTo>
                  <a:lnTo>
                    <a:pt x="1894" y="25"/>
                  </a:lnTo>
                  <a:lnTo>
                    <a:pt x="1717" y="13"/>
                  </a:lnTo>
                  <a:lnTo>
                    <a:pt x="1525" y="5"/>
                  </a:lnTo>
                  <a:lnTo>
                    <a:pt x="1319" y="0"/>
                  </a:lnTo>
                  <a:lnTo>
                    <a:pt x="1106" y="5"/>
                  </a:lnTo>
                  <a:lnTo>
                    <a:pt x="896" y="13"/>
                  </a:lnTo>
                  <a:lnTo>
                    <a:pt x="694" y="29"/>
                  </a:lnTo>
                  <a:lnTo>
                    <a:pt x="503" y="49"/>
                  </a:lnTo>
                  <a:lnTo>
                    <a:pt x="417" y="62"/>
                  </a:lnTo>
                  <a:lnTo>
                    <a:pt x="334" y="74"/>
                  </a:lnTo>
                  <a:lnTo>
                    <a:pt x="263" y="90"/>
                  </a:lnTo>
                  <a:lnTo>
                    <a:pt x="195" y="106"/>
                  </a:lnTo>
                  <a:lnTo>
                    <a:pt x="135" y="127"/>
                  </a:lnTo>
                  <a:lnTo>
                    <a:pt x="86" y="148"/>
                  </a:lnTo>
                  <a:lnTo>
                    <a:pt x="48" y="168"/>
                  </a:lnTo>
                  <a:lnTo>
                    <a:pt x="23" y="193"/>
                  </a:lnTo>
                  <a:lnTo>
                    <a:pt x="12" y="205"/>
                  </a:lnTo>
                  <a:lnTo>
                    <a:pt x="4" y="217"/>
                  </a:lnTo>
                  <a:lnTo>
                    <a:pt x="0" y="229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D49A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23" y="3117"/>
              <a:ext cx="197" cy="59"/>
            </a:xfrm>
            <a:custGeom>
              <a:avLst/>
              <a:gdLst/>
              <a:ahLst/>
              <a:cxnLst>
                <a:cxn ang="0">
                  <a:pos x="247" y="331"/>
                </a:cxn>
                <a:cxn ang="0">
                  <a:pos x="195" y="364"/>
                </a:cxn>
                <a:cxn ang="0">
                  <a:pos x="123" y="409"/>
                </a:cxn>
                <a:cxn ang="0">
                  <a:pos x="52" y="454"/>
                </a:cxn>
                <a:cxn ang="0">
                  <a:pos x="23" y="466"/>
                </a:cxn>
                <a:cxn ang="0">
                  <a:pos x="0" y="471"/>
                </a:cxn>
                <a:cxn ang="0">
                  <a:pos x="41" y="466"/>
                </a:cxn>
                <a:cxn ang="0">
                  <a:pos x="146" y="454"/>
                </a:cxn>
                <a:cxn ang="0">
                  <a:pos x="307" y="421"/>
                </a:cxn>
                <a:cxn ang="0">
                  <a:pos x="404" y="401"/>
                </a:cxn>
                <a:cxn ang="0">
                  <a:pos x="506" y="377"/>
                </a:cxn>
                <a:cxn ang="0">
                  <a:pos x="607" y="352"/>
                </a:cxn>
                <a:cxn ang="0">
                  <a:pos x="689" y="340"/>
                </a:cxn>
                <a:cxn ang="0">
                  <a:pos x="764" y="335"/>
                </a:cxn>
                <a:cxn ang="0">
                  <a:pos x="828" y="340"/>
                </a:cxn>
                <a:cxn ang="0">
                  <a:pos x="884" y="343"/>
                </a:cxn>
                <a:cxn ang="0">
                  <a:pos x="941" y="352"/>
                </a:cxn>
                <a:cxn ang="0">
                  <a:pos x="993" y="364"/>
                </a:cxn>
                <a:cxn ang="0">
                  <a:pos x="1049" y="368"/>
                </a:cxn>
                <a:cxn ang="0">
                  <a:pos x="1110" y="368"/>
                </a:cxn>
                <a:cxn ang="0">
                  <a:pos x="1169" y="364"/>
                </a:cxn>
                <a:cxn ang="0">
                  <a:pos x="1199" y="355"/>
                </a:cxn>
                <a:cxn ang="0">
                  <a:pos x="1226" y="348"/>
                </a:cxn>
                <a:cxn ang="0">
                  <a:pos x="1252" y="335"/>
                </a:cxn>
                <a:cxn ang="0">
                  <a:pos x="1278" y="318"/>
                </a:cxn>
                <a:cxn ang="0">
                  <a:pos x="1301" y="303"/>
                </a:cxn>
                <a:cxn ang="0">
                  <a:pos x="1323" y="283"/>
                </a:cxn>
                <a:cxn ang="0">
                  <a:pos x="1338" y="258"/>
                </a:cxn>
                <a:cxn ang="0">
                  <a:pos x="1357" y="229"/>
                </a:cxn>
                <a:cxn ang="0">
                  <a:pos x="1368" y="197"/>
                </a:cxn>
                <a:cxn ang="0">
                  <a:pos x="1376" y="164"/>
                </a:cxn>
                <a:cxn ang="0">
                  <a:pos x="1380" y="123"/>
                </a:cxn>
                <a:cxn ang="0">
                  <a:pos x="1380" y="78"/>
                </a:cxn>
                <a:cxn ang="0">
                  <a:pos x="1376" y="57"/>
                </a:cxn>
                <a:cxn ang="0">
                  <a:pos x="1368" y="41"/>
                </a:cxn>
                <a:cxn ang="0">
                  <a:pos x="1353" y="24"/>
                </a:cxn>
                <a:cxn ang="0">
                  <a:pos x="1338" y="17"/>
                </a:cxn>
                <a:cxn ang="0">
                  <a:pos x="1315" y="9"/>
                </a:cxn>
                <a:cxn ang="0">
                  <a:pos x="1290" y="4"/>
                </a:cxn>
                <a:cxn ang="0">
                  <a:pos x="1260" y="0"/>
                </a:cxn>
                <a:cxn ang="0">
                  <a:pos x="1226" y="0"/>
                </a:cxn>
                <a:cxn ang="0">
                  <a:pos x="1151" y="9"/>
                </a:cxn>
                <a:cxn ang="0">
                  <a:pos x="1065" y="24"/>
                </a:cxn>
                <a:cxn ang="0">
                  <a:pos x="975" y="49"/>
                </a:cxn>
                <a:cxn ang="0">
                  <a:pos x="881" y="78"/>
                </a:cxn>
                <a:cxn ang="0">
                  <a:pos x="780" y="111"/>
                </a:cxn>
                <a:cxn ang="0">
                  <a:pos x="682" y="143"/>
                </a:cxn>
                <a:cxn ang="0">
                  <a:pos x="499" y="217"/>
                </a:cxn>
                <a:cxn ang="0">
                  <a:pos x="349" y="283"/>
                </a:cxn>
                <a:cxn ang="0">
                  <a:pos x="247" y="331"/>
                </a:cxn>
              </a:cxnLst>
              <a:rect l="0" t="0" r="r" b="b"/>
              <a:pathLst>
                <a:path w="1380" h="471">
                  <a:moveTo>
                    <a:pt x="247" y="331"/>
                  </a:moveTo>
                  <a:lnTo>
                    <a:pt x="195" y="364"/>
                  </a:lnTo>
                  <a:lnTo>
                    <a:pt x="123" y="409"/>
                  </a:lnTo>
                  <a:lnTo>
                    <a:pt x="52" y="454"/>
                  </a:lnTo>
                  <a:lnTo>
                    <a:pt x="23" y="466"/>
                  </a:lnTo>
                  <a:lnTo>
                    <a:pt x="0" y="471"/>
                  </a:lnTo>
                  <a:lnTo>
                    <a:pt x="41" y="466"/>
                  </a:lnTo>
                  <a:lnTo>
                    <a:pt x="146" y="454"/>
                  </a:lnTo>
                  <a:lnTo>
                    <a:pt x="307" y="421"/>
                  </a:lnTo>
                  <a:lnTo>
                    <a:pt x="404" y="401"/>
                  </a:lnTo>
                  <a:lnTo>
                    <a:pt x="506" y="377"/>
                  </a:lnTo>
                  <a:lnTo>
                    <a:pt x="607" y="352"/>
                  </a:lnTo>
                  <a:lnTo>
                    <a:pt x="689" y="340"/>
                  </a:lnTo>
                  <a:lnTo>
                    <a:pt x="764" y="335"/>
                  </a:lnTo>
                  <a:lnTo>
                    <a:pt x="828" y="340"/>
                  </a:lnTo>
                  <a:lnTo>
                    <a:pt x="884" y="343"/>
                  </a:lnTo>
                  <a:lnTo>
                    <a:pt x="941" y="352"/>
                  </a:lnTo>
                  <a:lnTo>
                    <a:pt x="993" y="364"/>
                  </a:lnTo>
                  <a:lnTo>
                    <a:pt x="1049" y="368"/>
                  </a:lnTo>
                  <a:lnTo>
                    <a:pt x="1110" y="368"/>
                  </a:lnTo>
                  <a:lnTo>
                    <a:pt x="1169" y="364"/>
                  </a:lnTo>
                  <a:lnTo>
                    <a:pt x="1199" y="355"/>
                  </a:lnTo>
                  <a:lnTo>
                    <a:pt x="1226" y="348"/>
                  </a:lnTo>
                  <a:lnTo>
                    <a:pt x="1252" y="335"/>
                  </a:lnTo>
                  <a:lnTo>
                    <a:pt x="1278" y="318"/>
                  </a:lnTo>
                  <a:lnTo>
                    <a:pt x="1301" y="303"/>
                  </a:lnTo>
                  <a:lnTo>
                    <a:pt x="1323" y="283"/>
                  </a:lnTo>
                  <a:lnTo>
                    <a:pt x="1338" y="258"/>
                  </a:lnTo>
                  <a:lnTo>
                    <a:pt x="1357" y="229"/>
                  </a:lnTo>
                  <a:lnTo>
                    <a:pt x="1368" y="197"/>
                  </a:lnTo>
                  <a:lnTo>
                    <a:pt x="1376" y="164"/>
                  </a:lnTo>
                  <a:lnTo>
                    <a:pt x="1380" y="123"/>
                  </a:lnTo>
                  <a:lnTo>
                    <a:pt x="1380" y="78"/>
                  </a:lnTo>
                  <a:lnTo>
                    <a:pt x="1376" y="57"/>
                  </a:lnTo>
                  <a:lnTo>
                    <a:pt x="1368" y="41"/>
                  </a:lnTo>
                  <a:lnTo>
                    <a:pt x="1353" y="24"/>
                  </a:lnTo>
                  <a:lnTo>
                    <a:pt x="1338" y="17"/>
                  </a:lnTo>
                  <a:lnTo>
                    <a:pt x="1315" y="9"/>
                  </a:lnTo>
                  <a:lnTo>
                    <a:pt x="1290" y="4"/>
                  </a:lnTo>
                  <a:lnTo>
                    <a:pt x="1260" y="0"/>
                  </a:lnTo>
                  <a:lnTo>
                    <a:pt x="1226" y="0"/>
                  </a:lnTo>
                  <a:lnTo>
                    <a:pt x="1151" y="9"/>
                  </a:lnTo>
                  <a:lnTo>
                    <a:pt x="1065" y="24"/>
                  </a:lnTo>
                  <a:lnTo>
                    <a:pt x="975" y="49"/>
                  </a:lnTo>
                  <a:lnTo>
                    <a:pt x="881" y="78"/>
                  </a:lnTo>
                  <a:lnTo>
                    <a:pt x="780" y="111"/>
                  </a:lnTo>
                  <a:lnTo>
                    <a:pt x="682" y="143"/>
                  </a:lnTo>
                  <a:lnTo>
                    <a:pt x="499" y="217"/>
                  </a:lnTo>
                  <a:lnTo>
                    <a:pt x="349" y="283"/>
                  </a:lnTo>
                  <a:lnTo>
                    <a:pt x="247" y="331"/>
                  </a:lnTo>
                  <a:close/>
                </a:path>
              </a:pathLst>
            </a:custGeom>
            <a:solidFill>
              <a:srgbClr val="A8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990" y="2552"/>
              <a:ext cx="280" cy="550"/>
            </a:xfrm>
            <a:custGeom>
              <a:avLst/>
              <a:gdLst/>
              <a:ahLst/>
              <a:cxnLst>
                <a:cxn ang="0">
                  <a:pos x="1054" y="77"/>
                </a:cxn>
                <a:cxn ang="0">
                  <a:pos x="1001" y="367"/>
                </a:cxn>
                <a:cxn ang="0">
                  <a:pos x="956" y="706"/>
                </a:cxn>
                <a:cxn ang="0">
                  <a:pos x="934" y="1168"/>
                </a:cxn>
                <a:cxn ang="0">
                  <a:pos x="881" y="2050"/>
                </a:cxn>
                <a:cxn ang="0">
                  <a:pos x="829" y="2765"/>
                </a:cxn>
                <a:cxn ang="0">
                  <a:pos x="784" y="3178"/>
                </a:cxn>
                <a:cxn ang="0">
                  <a:pos x="735" y="3484"/>
                </a:cxn>
                <a:cxn ang="0">
                  <a:pos x="705" y="3586"/>
                </a:cxn>
                <a:cxn ang="0">
                  <a:pos x="649" y="3726"/>
                </a:cxn>
                <a:cxn ang="0">
                  <a:pos x="589" y="3840"/>
                </a:cxn>
                <a:cxn ang="0">
                  <a:pos x="521" y="3929"/>
                </a:cxn>
                <a:cxn ang="0">
                  <a:pos x="454" y="4000"/>
                </a:cxn>
                <a:cxn ang="0">
                  <a:pos x="387" y="4048"/>
                </a:cxn>
                <a:cxn ang="0">
                  <a:pos x="311" y="4089"/>
                </a:cxn>
                <a:cxn ang="0">
                  <a:pos x="154" y="4151"/>
                </a:cxn>
                <a:cxn ang="0">
                  <a:pos x="79" y="4183"/>
                </a:cxn>
                <a:cxn ang="0">
                  <a:pos x="27" y="4224"/>
                </a:cxn>
                <a:cxn ang="0">
                  <a:pos x="0" y="4273"/>
                </a:cxn>
                <a:cxn ang="0">
                  <a:pos x="0" y="4294"/>
                </a:cxn>
                <a:cxn ang="0">
                  <a:pos x="12" y="4318"/>
                </a:cxn>
                <a:cxn ang="0">
                  <a:pos x="38" y="4339"/>
                </a:cxn>
                <a:cxn ang="0">
                  <a:pos x="124" y="4371"/>
                </a:cxn>
                <a:cxn ang="0">
                  <a:pos x="270" y="4391"/>
                </a:cxn>
                <a:cxn ang="0">
                  <a:pos x="484" y="4396"/>
                </a:cxn>
                <a:cxn ang="0">
                  <a:pos x="886" y="4366"/>
                </a:cxn>
                <a:cxn ang="0">
                  <a:pos x="1174" y="4339"/>
                </a:cxn>
                <a:cxn ang="0">
                  <a:pos x="1305" y="4309"/>
                </a:cxn>
                <a:cxn ang="0">
                  <a:pos x="1391" y="4277"/>
                </a:cxn>
                <a:cxn ang="0">
                  <a:pos x="1444" y="4232"/>
                </a:cxn>
                <a:cxn ang="0">
                  <a:pos x="1466" y="4171"/>
                </a:cxn>
                <a:cxn ang="0">
                  <a:pos x="1466" y="4089"/>
                </a:cxn>
                <a:cxn ang="0">
                  <a:pos x="1432" y="3894"/>
                </a:cxn>
                <a:cxn ang="0">
                  <a:pos x="1429" y="3820"/>
                </a:cxn>
                <a:cxn ang="0">
                  <a:pos x="1436" y="3750"/>
                </a:cxn>
                <a:cxn ang="0">
                  <a:pos x="1530" y="3198"/>
                </a:cxn>
                <a:cxn ang="0">
                  <a:pos x="1717" y="2054"/>
                </a:cxn>
                <a:cxn ang="0">
                  <a:pos x="1796" y="1494"/>
                </a:cxn>
                <a:cxn ang="0">
                  <a:pos x="1826" y="1200"/>
                </a:cxn>
                <a:cxn ang="0">
                  <a:pos x="1841" y="898"/>
                </a:cxn>
                <a:cxn ang="0">
                  <a:pos x="1878" y="543"/>
                </a:cxn>
                <a:cxn ang="0">
                  <a:pos x="1924" y="257"/>
                </a:cxn>
                <a:cxn ang="0">
                  <a:pos x="1962" y="69"/>
                </a:cxn>
              </a:cxnLst>
              <a:rect l="0" t="0" r="r" b="b"/>
              <a:pathLst>
                <a:path w="1962" h="4396">
                  <a:moveTo>
                    <a:pt x="1072" y="0"/>
                  </a:moveTo>
                  <a:lnTo>
                    <a:pt x="1054" y="77"/>
                  </a:lnTo>
                  <a:lnTo>
                    <a:pt x="1038" y="171"/>
                  </a:lnTo>
                  <a:lnTo>
                    <a:pt x="1001" y="367"/>
                  </a:lnTo>
                  <a:lnTo>
                    <a:pt x="975" y="555"/>
                  </a:lnTo>
                  <a:lnTo>
                    <a:pt x="956" y="706"/>
                  </a:lnTo>
                  <a:lnTo>
                    <a:pt x="949" y="862"/>
                  </a:lnTo>
                  <a:lnTo>
                    <a:pt x="934" y="1168"/>
                  </a:lnTo>
                  <a:lnTo>
                    <a:pt x="911" y="1580"/>
                  </a:lnTo>
                  <a:lnTo>
                    <a:pt x="881" y="2050"/>
                  </a:lnTo>
                  <a:lnTo>
                    <a:pt x="848" y="2533"/>
                  </a:lnTo>
                  <a:lnTo>
                    <a:pt x="829" y="2765"/>
                  </a:lnTo>
                  <a:lnTo>
                    <a:pt x="807" y="2982"/>
                  </a:lnTo>
                  <a:lnTo>
                    <a:pt x="784" y="3178"/>
                  </a:lnTo>
                  <a:lnTo>
                    <a:pt x="761" y="3349"/>
                  </a:lnTo>
                  <a:lnTo>
                    <a:pt x="735" y="3484"/>
                  </a:lnTo>
                  <a:lnTo>
                    <a:pt x="720" y="3541"/>
                  </a:lnTo>
                  <a:lnTo>
                    <a:pt x="705" y="3586"/>
                  </a:lnTo>
                  <a:lnTo>
                    <a:pt x="679" y="3660"/>
                  </a:lnTo>
                  <a:lnTo>
                    <a:pt x="649" y="3726"/>
                  </a:lnTo>
                  <a:lnTo>
                    <a:pt x="619" y="3787"/>
                  </a:lnTo>
                  <a:lnTo>
                    <a:pt x="589" y="3840"/>
                  </a:lnTo>
                  <a:lnTo>
                    <a:pt x="555" y="3889"/>
                  </a:lnTo>
                  <a:lnTo>
                    <a:pt x="521" y="3929"/>
                  </a:lnTo>
                  <a:lnTo>
                    <a:pt x="492" y="3966"/>
                  </a:lnTo>
                  <a:lnTo>
                    <a:pt x="454" y="4000"/>
                  </a:lnTo>
                  <a:lnTo>
                    <a:pt x="420" y="4024"/>
                  </a:lnTo>
                  <a:lnTo>
                    <a:pt x="387" y="4048"/>
                  </a:lnTo>
                  <a:lnTo>
                    <a:pt x="349" y="4072"/>
                  </a:lnTo>
                  <a:lnTo>
                    <a:pt x="311" y="4089"/>
                  </a:lnTo>
                  <a:lnTo>
                    <a:pt x="236" y="4122"/>
                  </a:lnTo>
                  <a:lnTo>
                    <a:pt x="154" y="4151"/>
                  </a:lnTo>
                  <a:lnTo>
                    <a:pt x="116" y="4166"/>
                  </a:lnTo>
                  <a:lnTo>
                    <a:pt x="79" y="4183"/>
                  </a:lnTo>
                  <a:lnTo>
                    <a:pt x="50" y="4203"/>
                  </a:lnTo>
                  <a:lnTo>
                    <a:pt x="27" y="4224"/>
                  </a:lnTo>
                  <a:lnTo>
                    <a:pt x="8" y="4248"/>
                  </a:lnTo>
                  <a:lnTo>
                    <a:pt x="0" y="4273"/>
                  </a:lnTo>
                  <a:lnTo>
                    <a:pt x="0" y="4281"/>
                  </a:lnTo>
                  <a:lnTo>
                    <a:pt x="0" y="4294"/>
                  </a:lnTo>
                  <a:lnTo>
                    <a:pt x="4" y="4306"/>
                  </a:lnTo>
                  <a:lnTo>
                    <a:pt x="12" y="4318"/>
                  </a:lnTo>
                  <a:lnTo>
                    <a:pt x="23" y="4326"/>
                  </a:lnTo>
                  <a:lnTo>
                    <a:pt x="38" y="4339"/>
                  </a:lnTo>
                  <a:lnTo>
                    <a:pt x="72" y="4355"/>
                  </a:lnTo>
                  <a:lnTo>
                    <a:pt x="124" y="4371"/>
                  </a:lnTo>
                  <a:lnTo>
                    <a:pt x="188" y="4383"/>
                  </a:lnTo>
                  <a:lnTo>
                    <a:pt x="270" y="4391"/>
                  </a:lnTo>
                  <a:lnTo>
                    <a:pt x="368" y="4396"/>
                  </a:lnTo>
                  <a:lnTo>
                    <a:pt x="484" y="4396"/>
                  </a:lnTo>
                  <a:lnTo>
                    <a:pt x="623" y="4388"/>
                  </a:lnTo>
                  <a:lnTo>
                    <a:pt x="886" y="4366"/>
                  </a:lnTo>
                  <a:lnTo>
                    <a:pt x="1092" y="4346"/>
                  </a:lnTo>
                  <a:lnTo>
                    <a:pt x="1174" y="4339"/>
                  </a:lnTo>
                  <a:lnTo>
                    <a:pt x="1245" y="4326"/>
                  </a:lnTo>
                  <a:lnTo>
                    <a:pt x="1305" y="4309"/>
                  </a:lnTo>
                  <a:lnTo>
                    <a:pt x="1353" y="4297"/>
                  </a:lnTo>
                  <a:lnTo>
                    <a:pt x="1391" y="4277"/>
                  </a:lnTo>
                  <a:lnTo>
                    <a:pt x="1425" y="4257"/>
                  </a:lnTo>
                  <a:lnTo>
                    <a:pt x="1444" y="4232"/>
                  </a:lnTo>
                  <a:lnTo>
                    <a:pt x="1459" y="4203"/>
                  </a:lnTo>
                  <a:lnTo>
                    <a:pt x="1466" y="4171"/>
                  </a:lnTo>
                  <a:lnTo>
                    <a:pt x="1470" y="4131"/>
                  </a:lnTo>
                  <a:lnTo>
                    <a:pt x="1466" y="4089"/>
                  </a:lnTo>
                  <a:lnTo>
                    <a:pt x="1459" y="4040"/>
                  </a:lnTo>
                  <a:lnTo>
                    <a:pt x="1432" y="3894"/>
                  </a:lnTo>
                  <a:lnTo>
                    <a:pt x="1429" y="3852"/>
                  </a:lnTo>
                  <a:lnTo>
                    <a:pt x="1429" y="3820"/>
                  </a:lnTo>
                  <a:lnTo>
                    <a:pt x="1429" y="3787"/>
                  </a:lnTo>
                  <a:lnTo>
                    <a:pt x="1436" y="3750"/>
                  </a:lnTo>
                  <a:lnTo>
                    <a:pt x="1459" y="3623"/>
                  </a:lnTo>
                  <a:lnTo>
                    <a:pt x="1530" y="3198"/>
                  </a:lnTo>
                  <a:lnTo>
                    <a:pt x="1654" y="2459"/>
                  </a:lnTo>
                  <a:lnTo>
                    <a:pt x="1717" y="2054"/>
                  </a:lnTo>
                  <a:lnTo>
                    <a:pt x="1774" y="1666"/>
                  </a:lnTo>
                  <a:lnTo>
                    <a:pt x="1796" y="1494"/>
                  </a:lnTo>
                  <a:lnTo>
                    <a:pt x="1815" y="1336"/>
                  </a:lnTo>
                  <a:lnTo>
                    <a:pt x="1826" y="1200"/>
                  </a:lnTo>
                  <a:lnTo>
                    <a:pt x="1830" y="1090"/>
                  </a:lnTo>
                  <a:lnTo>
                    <a:pt x="1841" y="898"/>
                  </a:lnTo>
                  <a:lnTo>
                    <a:pt x="1856" y="714"/>
                  </a:lnTo>
                  <a:lnTo>
                    <a:pt x="1878" y="543"/>
                  </a:lnTo>
                  <a:lnTo>
                    <a:pt x="1901" y="388"/>
                  </a:lnTo>
                  <a:lnTo>
                    <a:pt x="1924" y="257"/>
                  </a:lnTo>
                  <a:lnTo>
                    <a:pt x="1942" y="158"/>
                  </a:lnTo>
                  <a:lnTo>
                    <a:pt x="1962" y="6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29" y="2552"/>
              <a:ext cx="141" cy="519"/>
            </a:xfrm>
            <a:custGeom>
              <a:avLst/>
              <a:gdLst/>
              <a:ahLst/>
              <a:cxnLst>
                <a:cxn ang="0">
                  <a:pos x="52" y="261"/>
                </a:cxn>
                <a:cxn ang="0">
                  <a:pos x="3" y="538"/>
                </a:cxn>
                <a:cxn ang="0">
                  <a:pos x="3" y="625"/>
                </a:cxn>
                <a:cxn ang="0">
                  <a:pos x="18" y="661"/>
                </a:cxn>
                <a:cxn ang="0">
                  <a:pos x="41" y="694"/>
                </a:cxn>
                <a:cxn ang="0">
                  <a:pos x="75" y="723"/>
                </a:cxn>
                <a:cxn ang="0">
                  <a:pos x="123" y="746"/>
                </a:cxn>
                <a:cxn ang="0">
                  <a:pos x="183" y="763"/>
                </a:cxn>
                <a:cxn ang="0">
                  <a:pos x="258" y="771"/>
                </a:cxn>
                <a:cxn ang="0">
                  <a:pos x="352" y="771"/>
                </a:cxn>
                <a:cxn ang="0">
                  <a:pos x="423" y="775"/>
                </a:cxn>
                <a:cxn ang="0">
                  <a:pos x="453" y="788"/>
                </a:cxn>
                <a:cxn ang="0">
                  <a:pos x="468" y="812"/>
                </a:cxn>
                <a:cxn ang="0">
                  <a:pos x="468" y="845"/>
                </a:cxn>
                <a:cxn ang="0">
                  <a:pos x="446" y="889"/>
                </a:cxn>
                <a:cxn ang="0">
                  <a:pos x="408" y="943"/>
                </a:cxn>
                <a:cxn ang="0">
                  <a:pos x="306" y="1049"/>
                </a:cxn>
                <a:cxn ang="0">
                  <a:pos x="236" y="1106"/>
                </a:cxn>
                <a:cxn ang="0">
                  <a:pos x="172" y="1135"/>
                </a:cxn>
                <a:cxn ang="0">
                  <a:pos x="123" y="1143"/>
                </a:cxn>
                <a:cxn ang="0">
                  <a:pos x="86" y="1139"/>
                </a:cxn>
                <a:cxn ang="0">
                  <a:pos x="41" y="1123"/>
                </a:cxn>
                <a:cxn ang="0">
                  <a:pos x="37" y="1127"/>
                </a:cxn>
                <a:cxn ang="0">
                  <a:pos x="52" y="1163"/>
                </a:cxn>
                <a:cxn ang="0">
                  <a:pos x="75" y="1192"/>
                </a:cxn>
                <a:cxn ang="0">
                  <a:pos x="123" y="1220"/>
                </a:cxn>
                <a:cxn ang="0">
                  <a:pos x="217" y="1242"/>
                </a:cxn>
                <a:cxn ang="0">
                  <a:pos x="337" y="1242"/>
                </a:cxn>
                <a:cxn ang="0">
                  <a:pos x="412" y="1229"/>
                </a:cxn>
                <a:cxn ang="0">
                  <a:pos x="426" y="1242"/>
                </a:cxn>
                <a:cxn ang="0">
                  <a:pos x="446" y="1282"/>
                </a:cxn>
                <a:cxn ang="0">
                  <a:pos x="460" y="1376"/>
                </a:cxn>
                <a:cxn ang="0">
                  <a:pos x="464" y="1601"/>
                </a:cxn>
                <a:cxn ang="0">
                  <a:pos x="449" y="2001"/>
                </a:cxn>
                <a:cxn ang="0">
                  <a:pos x="404" y="2479"/>
                </a:cxn>
                <a:cxn ang="0">
                  <a:pos x="344" y="2973"/>
                </a:cxn>
                <a:cxn ang="0">
                  <a:pos x="273" y="3435"/>
                </a:cxn>
                <a:cxn ang="0">
                  <a:pos x="195" y="3807"/>
                </a:cxn>
                <a:cxn ang="0">
                  <a:pos x="157" y="3946"/>
                </a:cxn>
                <a:cxn ang="0">
                  <a:pos x="120" y="4040"/>
                </a:cxn>
                <a:cxn ang="0">
                  <a:pos x="111" y="4065"/>
                </a:cxn>
                <a:cxn ang="0">
                  <a:pos x="116" y="4085"/>
                </a:cxn>
                <a:cxn ang="0">
                  <a:pos x="149" y="4118"/>
                </a:cxn>
                <a:cxn ang="0">
                  <a:pos x="206" y="4138"/>
                </a:cxn>
                <a:cxn ang="0">
                  <a:pos x="277" y="4151"/>
                </a:cxn>
                <a:cxn ang="0">
                  <a:pos x="352" y="4146"/>
                </a:cxn>
                <a:cxn ang="0">
                  <a:pos x="419" y="4126"/>
                </a:cxn>
                <a:cxn ang="0">
                  <a:pos x="468" y="4094"/>
                </a:cxn>
                <a:cxn ang="0">
                  <a:pos x="483" y="4069"/>
                </a:cxn>
                <a:cxn ang="0">
                  <a:pos x="487" y="4040"/>
                </a:cxn>
                <a:cxn ang="0">
                  <a:pos x="476" y="3926"/>
                </a:cxn>
                <a:cxn ang="0">
                  <a:pos x="453" y="3803"/>
                </a:cxn>
                <a:cxn ang="0">
                  <a:pos x="446" y="3632"/>
                </a:cxn>
                <a:cxn ang="0">
                  <a:pos x="460" y="3455"/>
                </a:cxn>
                <a:cxn ang="0">
                  <a:pos x="505" y="3186"/>
                </a:cxn>
                <a:cxn ang="0">
                  <a:pos x="700" y="2238"/>
                </a:cxn>
                <a:cxn ang="0">
                  <a:pos x="873" y="1397"/>
                </a:cxn>
                <a:cxn ang="0">
                  <a:pos x="895" y="1208"/>
                </a:cxn>
                <a:cxn ang="0">
                  <a:pos x="899" y="948"/>
                </a:cxn>
                <a:cxn ang="0">
                  <a:pos x="902" y="763"/>
                </a:cxn>
                <a:cxn ang="0">
                  <a:pos x="922" y="604"/>
                </a:cxn>
                <a:cxn ang="0">
                  <a:pos x="967" y="269"/>
                </a:cxn>
                <a:cxn ang="0">
                  <a:pos x="100" y="0"/>
                </a:cxn>
              </a:cxnLst>
              <a:rect l="0" t="0" r="r" b="b"/>
              <a:pathLst>
                <a:path w="990" h="4151">
                  <a:moveTo>
                    <a:pt x="100" y="0"/>
                  </a:moveTo>
                  <a:lnTo>
                    <a:pt x="52" y="261"/>
                  </a:lnTo>
                  <a:lnTo>
                    <a:pt x="14" y="461"/>
                  </a:lnTo>
                  <a:lnTo>
                    <a:pt x="3" y="538"/>
                  </a:lnTo>
                  <a:lnTo>
                    <a:pt x="0" y="592"/>
                  </a:lnTo>
                  <a:lnTo>
                    <a:pt x="3" y="625"/>
                  </a:lnTo>
                  <a:lnTo>
                    <a:pt x="11" y="645"/>
                  </a:lnTo>
                  <a:lnTo>
                    <a:pt x="18" y="661"/>
                  </a:lnTo>
                  <a:lnTo>
                    <a:pt x="25" y="677"/>
                  </a:lnTo>
                  <a:lnTo>
                    <a:pt x="41" y="694"/>
                  </a:lnTo>
                  <a:lnTo>
                    <a:pt x="56" y="706"/>
                  </a:lnTo>
                  <a:lnTo>
                    <a:pt x="75" y="723"/>
                  </a:lnTo>
                  <a:lnTo>
                    <a:pt x="97" y="735"/>
                  </a:lnTo>
                  <a:lnTo>
                    <a:pt x="123" y="746"/>
                  </a:lnTo>
                  <a:lnTo>
                    <a:pt x="149" y="755"/>
                  </a:lnTo>
                  <a:lnTo>
                    <a:pt x="183" y="763"/>
                  </a:lnTo>
                  <a:lnTo>
                    <a:pt x="220" y="768"/>
                  </a:lnTo>
                  <a:lnTo>
                    <a:pt x="258" y="771"/>
                  </a:lnTo>
                  <a:lnTo>
                    <a:pt x="303" y="771"/>
                  </a:lnTo>
                  <a:lnTo>
                    <a:pt x="352" y="771"/>
                  </a:lnTo>
                  <a:lnTo>
                    <a:pt x="401" y="771"/>
                  </a:lnTo>
                  <a:lnTo>
                    <a:pt x="423" y="775"/>
                  </a:lnTo>
                  <a:lnTo>
                    <a:pt x="438" y="780"/>
                  </a:lnTo>
                  <a:lnTo>
                    <a:pt x="453" y="788"/>
                  </a:lnTo>
                  <a:lnTo>
                    <a:pt x="460" y="800"/>
                  </a:lnTo>
                  <a:lnTo>
                    <a:pt x="468" y="812"/>
                  </a:lnTo>
                  <a:lnTo>
                    <a:pt x="468" y="829"/>
                  </a:lnTo>
                  <a:lnTo>
                    <a:pt x="468" y="845"/>
                  </a:lnTo>
                  <a:lnTo>
                    <a:pt x="460" y="865"/>
                  </a:lnTo>
                  <a:lnTo>
                    <a:pt x="446" y="889"/>
                  </a:lnTo>
                  <a:lnTo>
                    <a:pt x="430" y="914"/>
                  </a:lnTo>
                  <a:lnTo>
                    <a:pt x="408" y="943"/>
                  </a:lnTo>
                  <a:lnTo>
                    <a:pt x="378" y="976"/>
                  </a:lnTo>
                  <a:lnTo>
                    <a:pt x="306" y="1049"/>
                  </a:lnTo>
                  <a:lnTo>
                    <a:pt x="269" y="1082"/>
                  </a:lnTo>
                  <a:lnTo>
                    <a:pt x="236" y="1106"/>
                  </a:lnTo>
                  <a:lnTo>
                    <a:pt x="202" y="1123"/>
                  </a:lnTo>
                  <a:lnTo>
                    <a:pt x="172" y="1135"/>
                  </a:lnTo>
                  <a:lnTo>
                    <a:pt x="145" y="1139"/>
                  </a:lnTo>
                  <a:lnTo>
                    <a:pt x="123" y="1143"/>
                  </a:lnTo>
                  <a:lnTo>
                    <a:pt x="100" y="1143"/>
                  </a:lnTo>
                  <a:lnTo>
                    <a:pt x="86" y="1139"/>
                  </a:lnTo>
                  <a:lnTo>
                    <a:pt x="56" y="1127"/>
                  </a:lnTo>
                  <a:lnTo>
                    <a:pt x="41" y="1123"/>
                  </a:lnTo>
                  <a:lnTo>
                    <a:pt x="37" y="1123"/>
                  </a:lnTo>
                  <a:lnTo>
                    <a:pt x="37" y="1127"/>
                  </a:lnTo>
                  <a:lnTo>
                    <a:pt x="45" y="1148"/>
                  </a:lnTo>
                  <a:lnTo>
                    <a:pt x="52" y="1163"/>
                  </a:lnTo>
                  <a:lnTo>
                    <a:pt x="63" y="1180"/>
                  </a:lnTo>
                  <a:lnTo>
                    <a:pt x="75" y="1192"/>
                  </a:lnTo>
                  <a:lnTo>
                    <a:pt x="89" y="1205"/>
                  </a:lnTo>
                  <a:lnTo>
                    <a:pt x="123" y="1220"/>
                  </a:lnTo>
                  <a:lnTo>
                    <a:pt x="168" y="1237"/>
                  </a:lnTo>
                  <a:lnTo>
                    <a:pt x="217" y="1242"/>
                  </a:lnTo>
                  <a:lnTo>
                    <a:pt x="277" y="1245"/>
                  </a:lnTo>
                  <a:lnTo>
                    <a:pt x="337" y="1242"/>
                  </a:lnTo>
                  <a:lnTo>
                    <a:pt x="404" y="1229"/>
                  </a:lnTo>
                  <a:lnTo>
                    <a:pt x="412" y="1229"/>
                  </a:lnTo>
                  <a:lnTo>
                    <a:pt x="419" y="1233"/>
                  </a:lnTo>
                  <a:lnTo>
                    <a:pt x="426" y="1242"/>
                  </a:lnTo>
                  <a:lnTo>
                    <a:pt x="435" y="1249"/>
                  </a:lnTo>
                  <a:lnTo>
                    <a:pt x="446" y="1282"/>
                  </a:lnTo>
                  <a:lnTo>
                    <a:pt x="453" y="1323"/>
                  </a:lnTo>
                  <a:lnTo>
                    <a:pt x="460" y="1376"/>
                  </a:lnTo>
                  <a:lnTo>
                    <a:pt x="464" y="1442"/>
                  </a:lnTo>
                  <a:lnTo>
                    <a:pt x="464" y="1601"/>
                  </a:lnTo>
                  <a:lnTo>
                    <a:pt x="460" y="1788"/>
                  </a:lnTo>
                  <a:lnTo>
                    <a:pt x="449" y="2001"/>
                  </a:lnTo>
                  <a:lnTo>
                    <a:pt x="430" y="2234"/>
                  </a:lnTo>
                  <a:lnTo>
                    <a:pt x="404" y="2479"/>
                  </a:lnTo>
                  <a:lnTo>
                    <a:pt x="378" y="2724"/>
                  </a:lnTo>
                  <a:lnTo>
                    <a:pt x="344" y="2973"/>
                  </a:lnTo>
                  <a:lnTo>
                    <a:pt x="310" y="3210"/>
                  </a:lnTo>
                  <a:lnTo>
                    <a:pt x="273" y="3435"/>
                  </a:lnTo>
                  <a:lnTo>
                    <a:pt x="236" y="3635"/>
                  </a:lnTo>
                  <a:lnTo>
                    <a:pt x="195" y="3807"/>
                  </a:lnTo>
                  <a:lnTo>
                    <a:pt x="175" y="3881"/>
                  </a:lnTo>
                  <a:lnTo>
                    <a:pt x="157" y="3946"/>
                  </a:lnTo>
                  <a:lnTo>
                    <a:pt x="138" y="4000"/>
                  </a:lnTo>
                  <a:lnTo>
                    <a:pt x="120" y="4040"/>
                  </a:lnTo>
                  <a:lnTo>
                    <a:pt x="116" y="4052"/>
                  </a:lnTo>
                  <a:lnTo>
                    <a:pt x="111" y="4065"/>
                  </a:lnTo>
                  <a:lnTo>
                    <a:pt x="111" y="4072"/>
                  </a:lnTo>
                  <a:lnTo>
                    <a:pt x="116" y="4085"/>
                  </a:lnTo>
                  <a:lnTo>
                    <a:pt x="127" y="4101"/>
                  </a:lnTo>
                  <a:lnTo>
                    <a:pt x="149" y="4118"/>
                  </a:lnTo>
                  <a:lnTo>
                    <a:pt x="175" y="4131"/>
                  </a:lnTo>
                  <a:lnTo>
                    <a:pt x="206" y="4138"/>
                  </a:lnTo>
                  <a:lnTo>
                    <a:pt x="240" y="4146"/>
                  </a:lnTo>
                  <a:lnTo>
                    <a:pt x="277" y="4151"/>
                  </a:lnTo>
                  <a:lnTo>
                    <a:pt x="315" y="4151"/>
                  </a:lnTo>
                  <a:lnTo>
                    <a:pt x="352" y="4146"/>
                  </a:lnTo>
                  <a:lnTo>
                    <a:pt x="389" y="4138"/>
                  </a:lnTo>
                  <a:lnTo>
                    <a:pt x="419" y="4126"/>
                  </a:lnTo>
                  <a:lnTo>
                    <a:pt x="446" y="4114"/>
                  </a:lnTo>
                  <a:lnTo>
                    <a:pt x="468" y="4094"/>
                  </a:lnTo>
                  <a:lnTo>
                    <a:pt x="476" y="4081"/>
                  </a:lnTo>
                  <a:lnTo>
                    <a:pt x="483" y="4069"/>
                  </a:lnTo>
                  <a:lnTo>
                    <a:pt x="487" y="4057"/>
                  </a:lnTo>
                  <a:lnTo>
                    <a:pt x="487" y="4040"/>
                  </a:lnTo>
                  <a:lnTo>
                    <a:pt x="483" y="3983"/>
                  </a:lnTo>
                  <a:lnTo>
                    <a:pt x="476" y="3926"/>
                  </a:lnTo>
                  <a:lnTo>
                    <a:pt x="464" y="3869"/>
                  </a:lnTo>
                  <a:lnTo>
                    <a:pt x="453" y="3803"/>
                  </a:lnTo>
                  <a:lnTo>
                    <a:pt x="446" y="3726"/>
                  </a:lnTo>
                  <a:lnTo>
                    <a:pt x="446" y="3632"/>
                  </a:lnTo>
                  <a:lnTo>
                    <a:pt x="453" y="3521"/>
                  </a:lnTo>
                  <a:lnTo>
                    <a:pt x="460" y="3455"/>
                  </a:lnTo>
                  <a:lnTo>
                    <a:pt x="468" y="3386"/>
                  </a:lnTo>
                  <a:lnTo>
                    <a:pt x="505" y="3186"/>
                  </a:lnTo>
                  <a:lnTo>
                    <a:pt x="562" y="2909"/>
                  </a:lnTo>
                  <a:lnTo>
                    <a:pt x="700" y="2238"/>
                  </a:lnTo>
                  <a:lnTo>
                    <a:pt x="827" y="1617"/>
                  </a:lnTo>
                  <a:lnTo>
                    <a:pt x="873" y="1397"/>
                  </a:lnTo>
                  <a:lnTo>
                    <a:pt x="891" y="1279"/>
                  </a:lnTo>
                  <a:lnTo>
                    <a:pt x="895" y="1208"/>
                  </a:lnTo>
                  <a:lnTo>
                    <a:pt x="899" y="1131"/>
                  </a:lnTo>
                  <a:lnTo>
                    <a:pt x="899" y="948"/>
                  </a:lnTo>
                  <a:lnTo>
                    <a:pt x="902" y="853"/>
                  </a:lnTo>
                  <a:lnTo>
                    <a:pt x="902" y="763"/>
                  </a:lnTo>
                  <a:lnTo>
                    <a:pt x="911" y="677"/>
                  </a:lnTo>
                  <a:lnTo>
                    <a:pt x="922" y="604"/>
                  </a:lnTo>
                  <a:lnTo>
                    <a:pt x="944" y="445"/>
                  </a:lnTo>
                  <a:lnTo>
                    <a:pt x="967" y="269"/>
                  </a:lnTo>
                  <a:lnTo>
                    <a:pt x="990" y="6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962" y="2736"/>
              <a:ext cx="288" cy="365"/>
            </a:xfrm>
            <a:custGeom>
              <a:avLst/>
              <a:gdLst/>
              <a:ahLst/>
              <a:cxnLst>
                <a:cxn ang="0">
                  <a:pos x="1189" y="20"/>
                </a:cxn>
                <a:cxn ang="0">
                  <a:pos x="1414" y="57"/>
                </a:cxn>
                <a:cxn ang="0">
                  <a:pos x="1635" y="77"/>
                </a:cxn>
                <a:cxn ang="0">
                  <a:pos x="1788" y="77"/>
                </a:cxn>
                <a:cxn ang="0">
                  <a:pos x="1942" y="62"/>
                </a:cxn>
                <a:cxn ang="0">
                  <a:pos x="1961" y="360"/>
                </a:cxn>
                <a:cxn ang="0">
                  <a:pos x="1781" y="1438"/>
                </a:cxn>
                <a:cxn ang="0">
                  <a:pos x="1684" y="2060"/>
                </a:cxn>
                <a:cxn ang="0">
                  <a:pos x="1668" y="2203"/>
                </a:cxn>
                <a:cxn ang="0">
                  <a:pos x="1676" y="2272"/>
                </a:cxn>
                <a:cxn ang="0">
                  <a:pos x="1702" y="2420"/>
                </a:cxn>
                <a:cxn ang="0">
                  <a:pos x="1722" y="2566"/>
                </a:cxn>
                <a:cxn ang="0">
                  <a:pos x="1722" y="2635"/>
                </a:cxn>
                <a:cxn ang="0">
                  <a:pos x="1702" y="2705"/>
                </a:cxn>
                <a:cxn ang="0">
                  <a:pos x="1668" y="2766"/>
                </a:cxn>
                <a:cxn ang="0">
                  <a:pos x="1643" y="2795"/>
                </a:cxn>
                <a:cxn ang="0">
                  <a:pos x="1597" y="2820"/>
                </a:cxn>
                <a:cxn ang="0">
                  <a:pos x="1477" y="2860"/>
                </a:cxn>
                <a:cxn ang="0">
                  <a:pos x="1321" y="2885"/>
                </a:cxn>
                <a:cxn ang="0">
                  <a:pos x="1144" y="2901"/>
                </a:cxn>
                <a:cxn ang="0">
                  <a:pos x="788" y="2914"/>
                </a:cxn>
                <a:cxn ang="0">
                  <a:pos x="417" y="2909"/>
                </a:cxn>
                <a:cxn ang="0">
                  <a:pos x="214" y="2892"/>
                </a:cxn>
                <a:cxn ang="0">
                  <a:pos x="87" y="2869"/>
                </a:cxn>
                <a:cxn ang="0">
                  <a:pos x="30" y="2844"/>
                </a:cxn>
                <a:cxn ang="0">
                  <a:pos x="0" y="2815"/>
                </a:cxn>
                <a:cxn ang="0">
                  <a:pos x="0" y="2799"/>
                </a:cxn>
                <a:cxn ang="0">
                  <a:pos x="34" y="2763"/>
                </a:cxn>
                <a:cxn ang="0">
                  <a:pos x="102" y="2726"/>
                </a:cxn>
                <a:cxn ang="0">
                  <a:pos x="376" y="2611"/>
                </a:cxn>
                <a:cxn ang="0">
                  <a:pos x="526" y="2541"/>
                </a:cxn>
                <a:cxn ang="0">
                  <a:pos x="623" y="2480"/>
                </a:cxn>
                <a:cxn ang="0">
                  <a:pos x="712" y="2407"/>
                </a:cxn>
                <a:cxn ang="0">
                  <a:pos x="769" y="2337"/>
                </a:cxn>
                <a:cxn ang="0">
                  <a:pos x="807" y="2255"/>
                </a:cxn>
                <a:cxn ang="0">
                  <a:pos x="859" y="2067"/>
                </a:cxn>
                <a:cxn ang="0">
                  <a:pos x="923" y="1733"/>
                </a:cxn>
                <a:cxn ang="0">
                  <a:pos x="975" y="1341"/>
                </a:cxn>
                <a:cxn ang="0">
                  <a:pos x="1043" y="731"/>
                </a:cxn>
                <a:cxn ang="0">
                  <a:pos x="1095" y="123"/>
                </a:cxn>
              </a:cxnLst>
              <a:rect l="0" t="0" r="r" b="b"/>
              <a:pathLst>
                <a:path w="2017" h="2914">
                  <a:moveTo>
                    <a:pt x="1103" y="0"/>
                  </a:moveTo>
                  <a:lnTo>
                    <a:pt x="1189" y="20"/>
                  </a:lnTo>
                  <a:lnTo>
                    <a:pt x="1290" y="37"/>
                  </a:lnTo>
                  <a:lnTo>
                    <a:pt x="1414" y="57"/>
                  </a:lnTo>
                  <a:lnTo>
                    <a:pt x="1556" y="74"/>
                  </a:lnTo>
                  <a:lnTo>
                    <a:pt x="1635" y="77"/>
                  </a:lnTo>
                  <a:lnTo>
                    <a:pt x="1710" y="77"/>
                  </a:lnTo>
                  <a:lnTo>
                    <a:pt x="1788" y="77"/>
                  </a:lnTo>
                  <a:lnTo>
                    <a:pt x="1867" y="70"/>
                  </a:lnTo>
                  <a:lnTo>
                    <a:pt x="1942" y="62"/>
                  </a:lnTo>
                  <a:lnTo>
                    <a:pt x="2017" y="45"/>
                  </a:lnTo>
                  <a:lnTo>
                    <a:pt x="1961" y="360"/>
                  </a:lnTo>
                  <a:lnTo>
                    <a:pt x="1842" y="1059"/>
                  </a:lnTo>
                  <a:lnTo>
                    <a:pt x="1781" y="1438"/>
                  </a:lnTo>
                  <a:lnTo>
                    <a:pt x="1725" y="1790"/>
                  </a:lnTo>
                  <a:lnTo>
                    <a:pt x="1684" y="2060"/>
                  </a:lnTo>
                  <a:lnTo>
                    <a:pt x="1672" y="2149"/>
                  </a:lnTo>
                  <a:lnTo>
                    <a:pt x="1668" y="2203"/>
                  </a:lnTo>
                  <a:lnTo>
                    <a:pt x="1672" y="2235"/>
                  </a:lnTo>
                  <a:lnTo>
                    <a:pt x="1676" y="2272"/>
                  </a:lnTo>
                  <a:lnTo>
                    <a:pt x="1688" y="2346"/>
                  </a:lnTo>
                  <a:lnTo>
                    <a:pt x="1702" y="2420"/>
                  </a:lnTo>
                  <a:lnTo>
                    <a:pt x="1713" y="2492"/>
                  </a:lnTo>
                  <a:lnTo>
                    <a:pt x="1722" y="2566"/>
                  </a:lnTo>
                  <a:lnTo>
                    <a:pt x="1722" y="2598"/>
                  </a:lnTo>
                  <a:lnTo>
                    <a:pt x="1722" y="2635"/>
                  </a:lnTo>
                  <a:lnTo>
                    <a:pt x="1713" y="2668"/>
                  </a:lnTo>
                  <a:lnTo>
                    <a:pt x="1702" y="2705"/>
                  </a:lnTo>
                  <a:lnTo>
                    <a:pt x="1691" y="2734"/>
                  </a:lnTo>
                  <a:lnTo>
                    <a:pt x="1668" y="2766"/>
                  </a:lnTo>
                  <a:lnTo>
                    <a:pt x="1657" y="2783"/>
                  </a:lnTo>
                  <a:lnTo>
                    <a:pt x="1643" y="2795"/>
                  </a:lnTo>
                  <a:lnTo>
                    <a:pt x="1620" y="2807"/>
                  </a:lnTo>
                  <a:lnTo>
                    <a:pt x="1597" y="2820"/>
                  </a:lnTo>
                  <a:lnTo>
                    <a:pt x="1541" y="2840"/>
                  </a:lnTo>
                  <a:lnTo>
                    <a:pt x="1477" y="2860"/>
                  </a:lnTo>
                  <a:lnTo>
                    <a:pt x="1403" y="2872"/>
                  </a:lnTo>
                  <a:lnTo>
                    <a:pt x="1321" y="2885"/>
                  </a:lnTo>
                  <a:lnTo>
                    <a:pt x="1233" y="2892"/>
                  </a:lnTo>
                  <a:lnTo>
                    <a:pt x="1144" y="2901"/>
                  </a:lnTo>
                  <a:lnTo>
                    <a:pt x="961" y="2909"/>
                  </a:lnTo>
                  <a:lnTo>
                    <a:pt x="788" y="2914"/>
                  </a:lnTo>
                  <a:lnTo>
                    <a:pt x="517" y="2914"/>
                  </a:lnTo>
                  <a:lnTo>
                    <a:pt x="417" y="2909"/>
                  </a:lnTo>
                  <a:lnTo>
                    <a:pt x="315" y="2905"/>
                  </a:lnTo>
                  <a:lnTo>
                    <a:pt x="214" y="2892"/>
                  </a:lnTo>
                  <a:lnTo>
                    <a:pt x="125" y="2877"/>
                  </a:lnTo>
                  <a:lnTo>
                    <a:pt x="87" y="2869"/>
                  </a:lnTo>
                  <a:lnTo>
                    <a:pt x="53" y="2857"/>
                  </a:lnTo>
                  <a:lnTo>
                    <a:pt x="30" y="2844"/>
                  </a:lnTo>
                  <a:lnTo>
                    <a:pt x="12" y="2832"/>
                  </a:lnTo>
                  <a:lnTo>
                    <a:pt x="0" y="2815"/>
                  </a:lnTo>
                  <a:lnTo>
                    <a:pt x="0" y="2807"/>
                  </a:lnTo>
                  <a:lnTo>
                    <a:pt x="0" y="2799"/>
                  </a:lnTo>
                  <a:lnTo>
                    <a:pt x="12" y="2783"/>
                  </a:lnTo>
                  <a:lnTo>
                    <a:pt x="34" y="2763"/>
                  </a:lnTo>
                  <a:lnTo>
                    <a:pt x="64" y="2742"/>
                  </a:lnTo>
                  <a:lnTo>
                    <a:pt x="102" y="2726"/>
                  </a:lnTo>
                  <a:lnTo>
                    <a:pt x="180" y="2689"/>
                  </a:lnTo>
                  <a:lnTo>
                    <a:pt x="376" y="2611"/>
                  </a:lnTo>
                  <a:lnTo>
                    <a:pt x="476" y="2566"/>
                  </a:lnTo>
                  <a:lnTo>
                    <a:pt x="526" y="2541"/>
                  </a:lnTo>
                  <a:lnTo>
                    <a:pt x="574" y="2513"/>
                  </a:lnTo>
                  <a:lnTo>
                    <a:pt x="623" y="2480"/>
                  </a:lnTo>
                  <a:lnTo>
                    <a:pt x="668" y="2448"/>
                  </a:lnTo>
                  <a:lnTo>
                    <a:pt x="712" y="2407"/>
                  </a:lnTo>
                  <a:lnTo>
                    <a:pt x="750" y="2366"/>
                  </a:lnTo>
                  <a:lnTo>
                    <a:pt x="769" y="2337"/>
                  </a:lnTo>
                  <a:lnTo>
                    <a:pt x="788" y="2301"/>
                  </a:lnTo>
                  <a:lnTo>
                    <a:pt x="807" y="2255"/>
                  </a:lnTo>
                  <a:lnTo>
                    <a:pt x="825" y="2203"/>
                  </a:lnTo>
                  <a:lnTo>
                    <a:pt x="859" y="2067"/>
                  </a:lnTo>
                  <a:lnTo>
                    <a:pt x="889" y="1912"/>
                  </a:lnTo>
                  <a:lnTo>
                    <a:pt x="923" y="1733"/>
                  </a:lnTo>
                  <a:lnTo>
                    <a:pt x="949" y="1541"/>
                  </a:lnTo>
                  <a:lnTo>
                    <a:pt x="975" y="1341"/>
                  </a:lnTo>
                  <a:lnTo>
                    <a:pt x="1002" y="1136"/>
                  </a:lnTo>
                  <a:lnTo>
                    <a:pt x="1043" y="731"/>
                  </a:lnTo>
                  <a:lnTo>
                    <a:pt x="1076" y="380"/>
                  </a:lnTo>
                  <a:lnTo>
                    <a:pt x="1095" y="12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404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22" y="2742"/>
              <a:ext cx="128" cy="365"/>
            </a:xfrm>
            <a:custGeom>
              <a:avLst/>
              <a:gdLst/>
              <a:ahLst/>
              <a:cxnLst>
                <a:cxn ang="0">
                  <a:pos x="502" y="225"/>
                </a:cxn>
                <a:cxn ang="0">
                  <a:pos x="471" y="683"/>
                </a:cxn>
                <a:cxn ang="0">
                  <a:pos x="419" y="1262"/>
                </a:cxn>
                <a:cxn ang="0">
                  <a:pos x="382" y="1553"/>
                </a:cxn>
                <a:cxn ang="0">
                  <a:pos x="337" y="1810"/>
                </a:cxn>
                <a:cxn ang="0">
                  <a:pos x="288" y="2007"/>
                </a:cxn>
                <a:cxn ang="0">
                  <a:pos x="251" y="2150"/>
                </a:cxn>
                <a:cxn ang="0">
                  <a:pos x="235" y="2244"/>
                </a:cxn>
                <a:cxn ang="0">
                  <a:pos x="240" y="2304"/>
                </a:cxn>
                <a:cxn ang="0">
                  <a:pos x="251" y="2375"/>
                </a:cxn>
                <a:cxn ang="0">
                  <a:pos x="269" y="2447"/>
                </a:cxn>
                <a:cxn ang="0">
                  <a:pos x="265" y="2521"/>
                </a:cxn>
                <a:cxn ang="0">
                  <a:pos x="240" y="2595"/>
                </a:cxn>
                <a:cxn ang="0">
                  <a:pos x="202" y="2664"/>
                </a:cxn>
                <a:cxn ang="0">
                  <a:pos x="131" y="2762"/>
                </a:cxn>
                <a:cxn ang="0">
                  <a:pos x="45" y="2860"/>
                </a:cxn>
                <a:cxn ang="0">
                  <a:pos x="3" y="2893"/>
                </a:cxn>
                <a:cxn ang="0">
                  <a:pos x="0" y="2906"/>
                </a:cxn>
                <a:cxn ang="0">
                  <a:pos x="22" y="2918"/>
                </a:cxn>
                <a:cxn ang="0">
                  <a:pos x="90" y="2918"/>
                </a:cxn>
                <a:cxn ang="0">
                  <a:pos x="251" y="2893"/>
                </a:cxn>
                <a:cxn ang="0">
                  <a:pos x="367" y="2860"/>
                </a:cxn>
                <a:cxn ang="0">
                  <a:pos x="480" y="2824"/>
                </a:cxn>
                <a:cxn ang="0">
                  <a:pos x="566" y="2775"/>
                </a:cxn>
                <a:cxn ang="0">
                  <a:pos x="603" y="2733"/>
                </a:cxn>
                <a:cxn ang="0">
                  <a:pos x="618" y="2693"/>
                </a:cxn>
                <a:cxn ang="0">
                  <a:pos x="625" y="2632"/>
                </a:cxn>
                <a:cxn ang="0">
                  <a:pos x="618" y="2521"/>
                </a:cxn>
                <a:cxn ang="0">
                  <a:pos x="573" y="2292"/>
                </a:cxn>
                <a:cxn ang="0">
                  <a:pos x="546" y="2158"/>
                </a:cxn>
                <a:cxn ang="0">
                  <a:pos x="558" y="2019"/>
                </a:cxn>
                <a:cxn ang="0">
                  <a:pos x="652" y="1402"/>
                </a:cxn>
                <a:cxn ang="0">
                  <a:pos x="836" y="315"/>
                </a:cxn>
                <a:cxn ang="0">
                  <a:pos x="854" y="8"/>
                </a:cxn>
                <a:cxn ang="0">
                  <a:pos x="625" y="37"/>
                </a:cxn>
                <a:cxn ang="0">
                  <a:pos x="509" y="37"/>
                </a:cxn>
              </a:cxnLst>
              <a:rect l="0" t="0" r="r" b="b"/>
              <a:pathLst>
                <a:path w="895" h="2918">
                  <a:moveTo>
                    <a:pt x="509" y="37"/>
                  </a:moveTo>
                  <a:lnTo>
                    <a:pt x="502" y="225"/>
                  </a:lnTo>
                  <a:lnTo>
                    <a:pt x="491" y="429"/>
                  </a:lnTo>
                  <a:lnTo>
                    <a:pt x="471" y="683"/>
                  </a:lnTo>
                  <a:lnTo>
                    <a:pt x="449" y="968"/>
                  </a:lnTo>
                  <a:lnTo>
                    <a:pt x="419" y="1262"/>
                  </a:lnTo>
                  <a:lnTo>
                    <a:pt x="401" y="1410"/>
                  </a:lnTo>
                  <a:lnTo>
                    <a:pt x="382" y="1553"/>
                  </a:lnTo>
                  <a:lnTo>
                    <a:pt x="360" y="1684"/>
                  </a:lnTo>
                  <a:lnTo>
                    <a:pt x="337" y="1810"/>
                  </a:lnTo>
                  <a:lnTo>
                    <a:pt x="310" y="1916"/>
                  </a:lnTo>
                  <a:lnTo>
                    <a:pt x="288" y="2007"/>
                  </a:lnTo>
                  <a:lnTo>
                    <a:pt x="265" y="2084"/>
                  </a:lnTo>
                  <a:lnTo>
                    <a:pt x="251" y="2150"/>
                  </a:lnTo>
                  <a:lnTo>
                    <a:pt x="240" y="2210"/>
                  </a:lnTo>
                  <a:lnTo>
                    <a:pt x="235" y="2244"/>
                  </a:lnTo>
                  <a:lnTo>
                    <a:pt x="235" y="2272"/>
                  </a:lnTo>
                  <a:lnTo>
                    <a:pt x="240" y="2304"/>
                  </a:lnTo>
                  <a:lnTo>
                    <a:pt x="243" y="2341"/>
                  </a:lnTo>
                  <a:lnTo>
                    <a:pt x="251" y="2375"/>
                  </a:lnTo>
                  <a:lnTo>
                    <a:pt x="262" y="2415"/>
                  </a:lnTo>
                  <a:lnTo>
                    <a:pt x="269" y="2447"/>
                  </a:lnTo>
                  <a:lnTo>
                    <a:pt x="269" y="2484"/>
                  </a:lnTo>
                  <a:lnTo>
                    <a:pt x="265" y="2521"/>
                  </a:lnTo>
                  <a:lnTo>
                    <a:pt x="254" y="2558"/>
                  </a:lnTo>
                  <a:lnTo>
                    <a:pt x="240" y="2595"/>
                  </a:lnTo>
                  <a:lnTo>
                    <a:pt x="220" y="2632"/>
                  </a:lnTo>
                  <a:lnTo>
                    <a:pt x="202" y="2664"/>
                  </a:lnTo>
                  <a:lnTo>
                    <a:pt x="179" y="2701"/>
                  </a:lnTo>
                  <a:lnTo>
                    <a:pt x="131" y="2762"/>
                  </a:lnTo>
                  <a:lnTo>
                    <a:pt x="86" y="2820"/>
                  </a:lnTo>
                  <a:lnTo>
                    <a:pt x="45" y="2860"/>
                  </a:lnTo>
                  <a:lnTo>
                    <a:pt x="14" y="2884"/>
                  </a:lnTo>
                  <a:lnTo>
                    <a:pt x="3" y="2893"/>
                  </a:lnTo>
                  <a:lnTo>
                    <a:pt x="0" y="2901"/>
                  </a:lnTo>
                  <a:lnTo>
                    <a:pt x="0" y="2906"/>
                  </a:lnTo>
                  <a:lnTo>
                    <a:pt x="3" y="2909"/>
                  </a:lnTo>
                  <a:lnTo>
                    <a:pt x="22" y="2918"/>
                  </a:lnTo>
                  <a:lnTo>
                    <a:pt x="52" y="2918"/>
                  </a:lnTo>
                  <a:lnTo>
                    <a:pt x="90" y="2918"/>
                  </a:lnTo>
                  <a:lnTo>
                    <a:pt x="138" y="2913"/>
                  </a:lnTo>
                  <a:lnTo>
                    <a:pt x="251" y="2893"/>
                  </a:lnTo>
                  <a:lnTo>
                    <a:pt x="307" y="2881"/>
                  </a:lnTo>
                  <a:lnTo>
                    <a:pt x="367" y="2860"/>
                  </a:lnTo>
                  <a:lnTo>
                    <a:pt x="426" y="2844"/>
                  </a:lnTo>
                  <a:lnTo>
                    <a:pt x="480" y="2824"/>
                  </a:lnTo>
                  <a:lnTo>
                    <a:pt x="524" y="2799"/>
                  </a:lnTo>
                  <a:lnTo>
                    <a:pt x="566" y="2775"/>
                  </a:lnTo>
                  <a:lnTo>
                    <a:pt x="591" y="2750"/>
                  </a:lnTo>
                  <a:lnTo>
                    <a:pt x="603" y="2733"/>
                  </a:lnTo>
                  <a:lnTo>
                    <a:pt x="611" y="2721"/>
                  </a:lnTo>
                  <a:lnTo>
                    <a:pt x="618" y="2693"/>
                  </a:lnTo>
                  <a:lnTo>
                    <a:pt x="621" y="2664"/>
                  </a:lnTo>
                  <a:lnTo>
                    <a:pt x="625" y="2632"/>
                  </a:lnTo>
                  <a:lnTo>
                    <a:pt x="621" y="2595"/>
                  </a:lnTo>
                  <a:lnTo>
                    <a:pt x="618" y="2521"/>
                  </a:lnTo>
                  <a:lnTo>
                    <a:pt x="603" y="2447"/>
                  </a:lnTo>
                  <a:lnTo>
                    <a:pt x="573" y="2292"/>
                  </a:lnTo>
                  <a:lnTo>
                    <a:pt x="558" y="2223"/>
                  </a:lnTo>
                  <a:lnTo>
                    <a:pt x="546" y="2158"/>
                  </a:lnTo>
                  <a:lnTo>
                    <a:pt x="550" y="2104"/>
                  </a:lnTo>
                  <a:lnTo>
                    <a:pt x="558" y="2019"/>
                  </a:lnTo>
                  <a:lnTo>
                    <a:pt x="596" y="1753"/>
                  </a:lnTo>
                  <a:lnTo>
                    <a:pt x="652" y="1402"/>
                  </a:lnTo>
                  <a:lnTo>
                    <a:pt x="716" y="1017"/>
                  </a:lnTo>
                  <a:lnTo>
                    <a:pt x="836" y="315"/>
                  </a:lnTo>
                  <a:lnTo>
                    <a:pt x="895" y="0"/>
                  </a:lnTo>
                  <a:lnTo>
                    <a:pt x="854" y="8"/>
                  </a:lnTo>
                  <a:lnTo>
                    <a:pt x="752" y="25"/>
                  </a:lnTo>
                  <a:lnTo>
                    <a:pt x="625" y="37"/>
                  </a:lnTo>
                  <a:lnTo>
                    <a:pt x="566" y="37"/>
                  </a:lnTo>
                  <a:lnTo>
                    <a:pt x="509" y="37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155" y="2742"/>
              <a:ext cx="95" cy="388"/>
            </a:xfrm>
            <a:custGeom>
              <a:avLst/>
              <a:gdLst/>
              <a:ahLst/>
              <a:cxnLst>
                <a:cxn ang="0">
                  <a:pos x="526" y="29"/>
                </a:cxn>
                <a:cxn ang="0">
                  <a:pos x="518" y="118"/>
                </a:cxn>
                <a:cxn ang="0">
                  <a:pos x="492" y="368"/>
                </a:cxn>
                <a:cxn ang="0">
                  <a:pos x="447" y="740"/>
                </a:cxn>
                <a:cxn ang="0">
                  <a:pos x="417" y="956"/>
                </a:cxn>
                <a:cxn ang="0">
                  <a:pos x="383" y="1189"/>
                </a:cxn>
                <a:cxn ang="0">
                  <a:pos x="319" y="1610"/>
                </a:cxn>
                <a:cxn ang="0">
                  <a:pos x="282" y="1925"/>
                </a:cxn>
                <a:cxn ang="0">
                  <a:pos x="271" y="2044"/>
                </a:cxn>
                <a:cxn ang="0">
                  <a:pos x="263" y="2141"/>
                </a:cxn>
                <a:cxn ang="0">
                  <a:pos x="260" y="2215"/>
                </a:cxn>
                <a:cxn ang="0">
                  <a:pos x="263" y="2268"/>
                </a:cxn>
                <a:cxn ang="0">
                  <a:pos x="263" y="2309"/>
                </a:cxn>
                <a:cxn ang="0">
                  <a:pos x="260" y="2350"/>
                </a:cxn>
                <a:cxn ang="0">
                  <a:pos x="244" y="2382"/>
                </a:cxn>
                <a:cxn ang="0">
                  <a:pos x="229" y="2419"/>
                </a:cxn>
                <a:cxn ang="0">
                  <a:pos x="207" y="2452"/>
                </a:cxn>
                <a:cxn ang="0">
                  <a:pos x="185" y="2481"/>
                </a:cxn>
                <a:cxn ang="0">
                  <a:pos x="143" y="2538"/>
                </a:cxn>
                <a:cxn ang="0">
                  <a:pos x="120" y="2578"/>
                </a:cxn>
                <a:cxn ang="0">
                  <a:pos x="95" y="2644"/>
                </a:cxn>
                <a:cxn ang="0">
                  <a:pos x="68" y="2726"/>
                </a:cxn>
                <a:cxn ang="0">
                  <a:pos x="42" y="2812"/>
                </a:cxn>
                <a:cxn ang="0">
                  <a:pos x="20" y="2901"/>
                </a:cxn>
                <a:cxn ang="0">
                  <a:pos x="4" y="2983"/>
                </a:cxn>
                <a:cxn ang="0">
                  <a:pos x="0" y="3020"/>
                </a:cxn>
                <a:cxn ang="0">
                  <a:pos x="0" y="3049"/>
                </a:cxn>
                <a:cxn ang="0">
                  <a:pos x="4" y="3073"/>
                </a:cxn>
                <a:cxn ang="0">
                  <a:pos x="9" y="3093"/>
                </a:cxn>
                <a:cxn ang="0">
                  <a:pos x="12" y="3097"/>
                </a:cxn>
                <a:cxn ang="0">
                  <a:pos x="20" y="3101"/>
                </a:cxn>
                <a:cxn ang="0">
                  <a:pos x="27" y="3101"/>
                </a:cxn>
                <a:cxn ang="0">
                  <a:pos x="34" y="3101"/>
                </a:cxn>
                <a:cxn ang="0">
                  <a:pos x="57" y="3089"/>
                </a:cxn>
                <a:cxn ang="0">
                  <a:pos x="83" y="3069"/>
                </a:cxn>
                <a:cxn ang="0">
                  <a:pos x="113" y="3040"/>
                </a:cxn>
                <a:cxn ang="0">
                  <a:pos x="147" y="3003"/>
                </a:cxn>
                <a:cxn ang="0">
                  <a:pos x="218" y="2921"/>
                </a:cxn>
                <a:cxn ang="0">
                  <a:pos x="282" y="2832"/>
                </a:cxn>
                <a:cxn ang="0">
                  <a:pos x="338" y="2738"/>
                </a:cxn>
                <a:cxn ang="0">
                  <a:pos x="360" y="2697"/>
                </a:cxn>
                <a:cxn ang="0">
                  <a:pos x="380" y="2660"/>
                </a:cxn>
                <a:cxn ang="0">
                  <a:pos x="387" y="2627"/>
                </a:cxn>
                <a:cxn ang="0">
                  <a:pos x="390" y="2603"/>
                </a:cxn>
                <a:cxn ang="0">
                  <a:pos x="380" y="2496"/>
                </a:cxn>
                <a:cxn ang="0">
                  <a:pos x="365" y="2366"/>
                </a:cxn>
                <a:cxn ang="0">
                  <a:pos x="353" y="2223"/>
                </a:cxn>
                <a:cxn ang="0">
                  <a:pos x="346" y="2150"/>
                </a:cxn>
                <a:cxn ang="0">
                  <a:pos x="346" y="2079"/>
                </a:cxn>
                <a:cxn ang="0">
                  <a:pos x="349" y="2027"/>
                </a:cxn>
                <a:cxn ang="0">
                  <a:pos x="360" y="1941"/>
                </a:cxn>
                <a:cxn ang="0">
                  <a:pos x="394" y="1679"/>
                </a:cxn>
                <a:cxn ang="0">
                  <a:pos x="447" y="1345"/>
                </a:cxn>
                <a:cxn ang="0">
                  <a:pos x="503" y="973"/>
                </a:cxn>
                <a:cxn ang="0">
                  <a:pos x="612" y="303"/>
                </a:cxn>
                <a:cxn ang="0">
                  <a:pos x="664" y="0"/>
                </a:cxn>
                <a:cxn ang="0">
                  <a:pos x="605" y="17"/>
                </a:cxn>
                <a:cxn ang="0">
                  <a:pos x="559" y="25"/>
                </a:cxn>
                <a:cxn ang="0">
                  <a:pos x="526" y="29"/>
                </a:cxn>
              </a:cxnLst>
              <a:rect l="0" t="0" r="r" b="b"/>
              <a:pathLst>
                <a:path w="664" h="3101">
                  <a:moveTo>
                    <a:pt x="526" y="29"/>
                  </a:moveTo>
                  <a:lnTo>
                    <a:pt x="518" y="118"/>
                  </a:lnTo>
                  <a:lnTo>
                    <a:pt x="492" y="368"/>
                  </a:lnTo>
                  <a:lnTo>
                    <a:pt x="447" y="740"/>
                  </a:lnTo>
                  <a:lnTo>
                    <a:pt x="417" y="956"/>
                  </a:lnTo>
                  <a:lnTo>
                    <a:pt x="383" y="1189"/>
                  </a:lnTo>
                  <a:lnTo>
                    <a:pt x="319" y="1610"/>
                  </a:lnTo>
                  <a:lnTo>
                    <a:pt x="282" y="1925"/>
                  </a:lnTo>
                  <a:lnTo>
                    <a:pt x="271" y="2044"/>
                  </a:lnTo>
                  <a:lnTo>
                    <a:pt x="263" y="2141"/>
                  </a:lnTo>
                  <a:lnTo>
                    <a:pt x="260" y="2215"/>
                  </a:lnTo>
                  <a:lnTo>
                    <a:pt x="263" y="2268"/>
                  </a:lnTo>
                  <a:lnTo>
                    <a:pt x="263" y="2309"/>
                  </a:lnTo>
                  <a:lnTo>
                    <a:pt x="260" y="2350"/>
                  </a:lnTo>
                  <a:lnTo>
                    <a:pt x="244" y="2382"/>
                  </a:lnTo>
                  <a:lnTo>
                    <a:pt x="229" y="2419"/>
                  </a:lnTo>
                  <a:lnTo>
                    <a:pt x="207" y="2452"/>
                  </a:lnTo>
                  <a:lnTo>
                    <a:pt x="185" y="2481"/>
                  </a:lnTo>
                  <a:lnTo>
                    <a:pt x="143" y="2538"/>
                  </a:lnTo>
                  <a:lnTo>
                    <a:pt x="120" y="2578"/>
                  </a:lnTo>
                  <a:lnTo>
                    <a:pt x="95" y="2644"/>
                  </a:lnTo>
                  <a:lnTo>
                    <a:pt x="68" y="2726"/>
                  </a:lnTo>
                  <a:lnTo>
                    <a:pt x="42" y="2812"/>
                  </a:lnTo>
                  <a:lnTo>
                    <a:pt x="20" y="2901"/>
                  </a:lnTo>
                  <a:lnTo>
                    <a:pt x="4" y="2983"/>
                  </a:lnTo>
                  <a:lnTo>
                    <a:pt x="0" y="3020"/>
                  </a:lnTo>
                  <a:lnTo>
                    <a:pt x="0" y="3049"/>
                  </a:lnTo>
                  <a:lnTo>
                    <a:pt x="4" y="3073"/>
                  </a:lnTo>
                  <a:lnTo>
                    <a:pt x="9" y="3093"/>
                  </a:lnTo>
                  <a:lnTo>
                    <a:pt x="12" y="3097"/>
                  </a:lnTo>
                  <a:lnTo>
                    <a:pt x="20" y="3101"/>
                  </a:lnTo>
                  <a:lnTo>
                    <a:pt x="27" y="3101"/>
                  </a:lnTo>
                  <a:lnTo>
                    <a:pt x="34" y="3101"/>
                  </a:lnTo>
                  <a:lnTo>
                    <a:pt x="57" y="3089"/>
                  </a:lnTo>
                  <a:lnTo>
                    <a:pt x="83" y="3069"/>
                  </a:lnTo>
                  <a:lnTo>
                    <a:pt x="113" y="3040"/>
                  </a:lnTo>
                  <a:lnTo>
                    <a:pt x="147" y="3003"/>
                  </a:lnTo>
                  <a:lnTo>
                    <a:pt x="218" y="2921"/>
                  </a:lnTo>
                  <a:lnTo>
                    <a:pt x="282" y="2832"/>
                  </a:lnTo>
                  <a:lnTo>
                    <a:pt x="338" y="2738"/>
                  </a:lnTo>
                  <a:lnTo>
                    <a:pt x="360" y="2697"/>
                  </a:lnTo>
                  <a:lnTo>
                    <a:pt x="380" y="2660"/>
                  </a:lnTo>
                  <a:lnTo>
                    <a:pt x="387" y="2627"/>
                  </a:lnTo>
                  <a:lnTo>
                    <a:pt x="390" y="2603"/>
                  </a:lnTo>
                  <a:lnTo>
                    <a:pt x="380" y="2496"/>
                  </a:lnTo>
                  <a:lnTo>
                    <a:pt x="365" y="2366"/>
                  </a:lnTo>
                  <a:lnTo>
                    <a:pt x="353" y="2223"/>
                  </a:lnTo>
                  <a:lnTo>
                    <a:pt x="346" y="2150"/>
                  </a:lnTo>
                  <a:lnTo>
                    <a:pt x="346" y="2079"/>
                  </a:lnTo>
                  <a:lnTo>
                    <a:pt x="349" y="2027"/>
                  </a:lnTo>
                  <a:lnTo>
                    <a:pt x="360" y="1941"/>
                  </a:lnTo>
                  <a:lnTo>
                    <a:pt x="394" y="1679"/>
                  </a:lnTo>
                  <a:lnTo>
                    <a:pt x="447" y="1345"/>
                  </a:lnTo>
                  <a:lnTo>
                    <a:pt x="503" y="973"/>
                  </a:lnTo>
                  <a:lnTo>
                    <a:pt x="612" y="303"/>
                  </a:lnTo>
                  <a:lnTo>
                    <a:pt x="664" y="0"/>
                  </a:lnTo>
                  <a:lnTo>
                    <a:pt x="605" y="17"/>
                  </a:lnTo>
                  <a:lnTo>
                    <a:pt x="559" y="25"/>
                  </a:lnTo>
                  <a:lnTo>
                    <a:pt x="526" y="29"/>
                  </a:lnTo>
                  <a:close/>
                </a:path>
              </a:pathLst>
            </a:custGeom>
            <a:solidFill>
              <a:srgbClr val="1F23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90" y="3027"/>
              <a:ext cx="333" cy="140"/>
            </a:xfrm>
            <a:custGeom>
              <a:avLst/>
              <a:gdLst/>
              <a:ahLst/>
              <a:cxnLst>
                <a:cxn ang="0">
                  <a:pos x="809" y="201"/>
                </a:cxn>
                <a:cxn ang="0">
                  <a:pos x="865" y="147"/>
                </a:cxn>
                <a:cxn ang="0">
                  <a:pos x="956" y="36"/>
                </a:cxn>
                <a:cxn ang="0">
                  <a:pos x="989" y="12"/>
                </a:cxn>
                <a:cxn ang="0">
                  <a:pos x="1027" y="0"/>
                </a:cxn>
                <a:cxn ang="0">
                  <a:pos x="1072" y="4"/>
                </a:cxn>
                <a:cxn ang="0">
                  <a:pos x="1120" y="24"/>
                </a:cxn>
                <a:cxn ang="0">
                  <a:pos x="1206" y="90"/>
                </a:cxn>
                <a:cxn ang="0">
                  <a:pos x="1271" y="172"/>
                </a:cxn>
                <a:cxn ang="0">
                  <a:pos x="1289" y="216"/>
                </a:cxn>
                <a:cxn ang="0">
                  <a:pos x="1296" y="258"/>
                </a:cxn>
                <a:cxn ang="0">
                  <a:pos x="1289" y="298"/>
                </a:cxn>
                <a:cxn ang="0">
                  <a:pos x="1267" y="332"/>
                </a:cxn>
                <a:cxn ang="0">
                  <a:pos x="1188" y="396"/>
                </a:cxn>
                <a:cxn ang="0">
                  <a:pos x="1056" y="466"/>
                </a:cxn>
                <a:cxn ang="0">
                  <a:pos x="1106" y="482"/>
                </a:cxn>
                <a:cxn ang="0">
                  <a:pos x="1457" y="470"/>
                </a:cxn>
                <a:cxn ang="0">
                  <a:pos x="1750" y="446"/>
                </a:cxn>
                <a:cxn ang="0">
                  <a:pos x="1949" y="404"/>
                </a:cxn>
                <a:cxn ang="0">
                  <a:pos x="2050" y="367"/>
                </a:cxn>
                <a:cxn ang="0">
                  <a:pos x="2121" y="327"/>
                </a:cxn>
                <a:cxn ang="0">
                  <a:pos x="2170" y="282"/>
                </a:cxn>
                <a:cxn ang="0">
                  <a:pos x="2200" y="237"/>
                </a:cxn>
                <a:cxn ang="0">
                  <a:pos x="2223" y="184"/>
                </a:cxn>
                <a:cxn ang="0">
                  <a:pos x="2227" y="152"/>
                </a:cxn>
                <a:cxn ang="0">
                  <a:pos x="2268" y="258"/>
                </a:cxn>
                <a:cxn ang="0">
                  <a:pos x="2309" y="421"/>
                </a:cxn>
                <a:cxn ang="0">
                  <a:pos x="2327" y="572"/>
                </a:cxn>
                <a:cxn ang="0">
                  <a:pos x="2331" y="678"/>
                </a:cxn>
                <a:cxn ang="0">
                  <a:pos x="2316" y="784"/>
                </a:cxn>
                <a:cxn ang="0">
                  <a:pos x="2286" y="866"/>
                </a:cxn>
                <a:cxn ang="0">
                  <a:pos x="2241" y="927"/>
                </a:cxn>
                <a:cxn ang="0">
                  <a:pos x="2185" y="969"/>
                </a:cxn>
                <a:cxn ang="0">
                  <a:pos x="2125" y="993"/>
                </a:cxn>
                <a:cxn ang="0">
                  <a:pos x="2061" y="1006"/>
                </a:cxn>
                <a:cxn ang="0">
                  <a:pos x="1975" y="1001"/>
                </a:cxn>
                <a:cxn ang="0">
                  <a:pos x="1836" y="960"/>
                </a:cxn>
                <a:cxn ang="0">
                  <a:pos x="1735" y="940"/>
                </a:cxn>
                <a:cxn ang="0">
                  <a:pos x="1618" y="935"/>
                </a:cxn>
                <a:cxn ang="0">
                  <a:pos x="1473" y="969"/>
                </a:cxn>
                <a:cxn ang="0">
                  <a:pos x="1282" y="1038"/>
                </a:cxn>
                <a:cxn ang="0">
                  <a:pos x="1097" y="1087"/>
                </a:cxn>
                <a:cxn ang="0">
                  <a:pos x="956" y="1112"/>
                </a:cxn>
                <a:cxn ang="0">
                  <a:pos x="791" y="1120"/>
                </a:cxn>
                <a:cxn ang="0">
                  <a:pos x="607" y="1115"/>
                </a:cxn>
                <a:cxn ang="0">
                  <a:pos x="404" y="1087"/>
                </a:cxn>
                <a:cxn ang="0">
                  <a:pos x="258" y="1054"/>
                </a:cxn>
                <a:cxn ang="0">
                  <a:pos x="198" y="1029"/>
                </a:cxn>
                <a:cxn ang="0">
                  <a:pos x="145" y="997"/>
                </a:cxn>
                <a:cxn ang="0">
                  <a:pos x="100" y="960"/>
                </a:cxn>
                <a:cxn ang="0">
                  <a:pos x="52" y="895"/>
                </a:cxn>
                <a:cxn ang="0">
                  <a:pos x="11" y="797"/>
                </a:cxn>
                <a:cxn ang="0">
                  <a:pos x="0" y="690"/>
                </a:cxn>
                <a:cxn ang="0">
                  <a:pos x="11" y="589"/>
                </a:cxn>
                <a:cxn ang="0">
                  <a:pos x="41" y="498"/>
                </a:cxn>
                <a:cxn ang="0">
                  <a:pos x="89" y="425"/>
                </a:cxn>
                <a:cxn ang="0">
                  <a:pos x="161" y="367"/>
                </a:cxn>
                <a:cxn ang="0">
                  <a:pos x="240" y="332"/>
                </a:cxn>
                <a:cxn ang="0">
                  <a:pos x="315" y="310"/>
                </a:cxn>
                <a:cxn ang="0">
                  <a:pos x="431" y="302"/>
                </a:cxn>
                <a:cxn ang="0">
                  <a:pos x="551" y="295"/>
                </a:cxn>
                <a:cxn ang="0">
                  <a:pos x="637" y="278"/>
                </a:cxn>
                <a:cxn ang="0">
                  <a:pos x="734" y="245"/>
                </a:cxn>
              </a:cxnLst>
              <a:rect l="0" t="0" r="r" b="b"/>
              <a:pathLst>
                <a:path w="2331" h="1120">
                  <a:moveTo>
                    <a:pt x="787" y="216"/>
                  </a:moveTo>
                  <a:lnTo>
                    <a:pt x="809" y="201"/>
                  </a:lnTo>
                  <a:lnTo>
                    <a:pt x="828" y="184"/>
                  </a:lnTo>
                  <a:lnTo>
                    <a:pt x="865" y="147"/>
                  </a:lnTo>
                  <a:lnTo>
                    <a:pt x="925" y="70"/>
                  </a:lnTo>
                  <a:lnTo>
                    <a:pt x="956" y="36"/>
                  </a:lnTo>
                  <a:lnTo>
                    <a:pt x="970" y="24"/>
                  </a:lnTo>
                  <a:lnTo>
                    <a:pt x="989" y="12"/>
                  </a:lnTo>
                  <a:lnTo>
                    <a:pt x="1008" y="4"/>
                  </a:lnTo>
                  <a:lnTo>
                    <a:pt x="1027" y="0"/>
                  </a:lnTo>
                  <a:lnTo>
                    <a:pt x="1049" y="0"/>
                  </a:lnTo>
                  <a:lnTo>
                    <a:pt x="1072" y="4"/>
                  </a:lnTo>
                  <a:lnTo>
                    <a:pt x="1097" y="12"/>
                  </a:lnTo>
                  <a:lnTo>
                    <a:pt x="1120" y="24"/>
                  </a:lnTo>
                  <a:lnTo>
                    <a:pt x="1165" y="53"/>
                  </a:lnTo>
                  <a:lnTo>
                    <a:pt x="1206" y="90"/>
                  </a:lnTo>
                  <a:lnTo>
                    <a:pt x="1244" y="130"/>
                  </a:lnTo>
                  <a:lnTo>
                    <a:pt x="1271" y="172"/>
                  </a:lnTo>
                  <a:lnTo>
                    <a:pt x="1282" y="196"/>
                  </a:lnTo>
                  <a:lnTo>
                    <a:pt x="1289" y="216"/>
                  </a:lnTo>
                  <a:lnTo>
                    <a:pt x="1293" y="237"/>
                  </a:lnTo>
                  <a:lnTo>
                    <a:pt x="1296" y="258"/>
                  </a:lnTo>
                  <a:lnTo>
                    <a:pt x="1293" y="278"/>
                  </a:lnTo>
                  <a:lnTo>
                    <a:pt x="1289" y="298"/>
                  </a:lnTo>
                  <a:lnTo>
                    <a:pt x="1282" y="315"/>
                  </a:lnTo>
                  <a:lnTo>
                    <a:pt x="1267" y="332"/>
                  </a:lnTo>
                  <a:lnTo>
                    <a:pt x="1233" y="364"/>
                  </a:lnTo>
                  <a:lnTo>
                    <a:pt x="1188" y="396"/>
                  </a:lnTo>
                  <a:lnTo>
                    <a:pt x="1142" y="421"/>
                  </a:lnTo>
                  <a:lnTo>
                    <a:pt x="1056" y="466"/>
                  </a:lnTo>
                  <a:lnTo>
                    <a:pt x="1019" y="482"/>
                  </a:lnTo>
                  <a:lnTo>
                    <a:pt x="1106" y="482"/>
                  </a:lnTo>
                  <a:lnTo>
                    <a:pt x="1323" y="478"/>
                  </a:lnTo>
                  <a:lnTo>
                    <a:pt x="1457" y="470"/>
                  </a:lnTo>
                  <a:lnTo>
                    <a:pt x="1604" y="461"/>
                  </a:lnTo>
                  <a:lnTo>
                    <a:pt x="1750" y="446"/>
                  </a:lnTo>
                  <a:lnTo>
                    <a:pt x="1889" y="421"/>
                  </a:lnTo>
                  <a:lnTo>
                    <a:pt x="1949" y="404"/>
                  </a:lnTo>
                  <a:lnTo>
                    <a:pt x="2005" y="389"/>
                  </a:lnTo>
                  <a:lnTo>
                    <a:pt x="2050" y="367"/>
                  </a:lnTo>
                  <a:lnTo>
                    <a:pt x="2091" y="347"/>
                  </a:lnTo>
                  <a:lnTo>
                    <a:pt x="2121" y="327"/>
                  </a:lnTo>
                  <a:lnTo>
                    <a:pt x="2151" y="302"/>
                  </a:lnTo>
                  <a:lnTo>
                    <a:pt x="2170" y="282"/>
                  </a:lnTo>
                  <a:lnTo>
                    <a:pt x="2189" y="258"/>
                  </a:lnTo>
                  <a:lnTo>
                    <a:pt x="2200" y="237"/>
                  </a:lnTo>
                  <a:lnTo>
                    <a:pt x="2211" y="216"/>
                  </a:lnTo>
                  <a:lnTo>
                    <a:pt x="2223" y="184"/>
                  </a:lnTo>
                  <a:lnTo>
                    <a:pt x="2227" y="159"/>
                  </a:lnTo>
                  <a:lnTo>
                    <a:pt x="2227" y="152"/>
                  </a:lnTo>
                  <a:lnTo>
                    <a:pt x="2245" y="201"/>
                  </a:lnTo>
                  <a:lnTo>
                    <a:pt x="2268" y="258"/>
                  </a:lnTo>
                  <a:lnTo>
                    <a:pt x="2286" y="332"/>
                  </a:lnTo>
                  <a:lnTo>
                    <a:pt x="2309" y="421"/>
                  </a:lnTo>
                  <a:lnTo>
                    <a:pt x="2324" y="519"/>
                  </a:lnTo>
                  <a:lnTo>
                    <a:pt x="2327" y="572"/>
                  </a:lnTo>
                  <a:lnTo>
                    <a:pt x="2331" y="626"/>
                  </a:lnTo>
                  <a:lnTo>
                    <a:pt x="2331" y="678"/>
                  </a:lnTo>
                  <a:lnTo>
                    <a:pt x="2327" y="732"/>
                  </a:lnTo>
                  <a:lnTo>
                    <a:pt x="2316" y="784"/>
                  </a:lnTo>
                  <a:lnTo>
                    <a:pt x="2305" y="829"/>
                  </a:lnTo>
                  <a:lnTo>
                    <a:pt x="2286" y="866"/>
                  </a:lnTo>
                  <a:lnTo>
                    <a:pt x="2264" y="903"/>
                  </a:lnTo>
                  <a:lnTo>
                    <a:pt x="2241" y="927"/>
                  </a:lnTo>
                  <a:lnTo>
                    <a:pt x="2215" y="952"/>
                  </a:lnTo>
                  <a:lnTo>
                    <a:pt x="2185" y="969"/>
                  </a:lnTo>
                  <a:lnTo>
                    <a:pt x="2155" y="984"/>
                  </a:lnTo>
                  <a:lnTo>
                    <a:pt x="2125" y="993"/>
                  </a:lnTo>
                  <a:lnTo>
                    <a:pt x="2095" y="1001"/>
                  </a:lnTo>
                  <a:lnTo>
                    <a:pt x="2061" y="1006"/>
                  </a:lnTo>
                  <a:lnTo>
                    <a:pt x="2032" y="1006"/>
                  </a:lnTo>
                  <a:lnTo>
                    <a:pt x="1975" y="1001"/>
                  </a:lnTo>
                  <a:lnTo>
                    <a:pt x="1926" y="989"/>
                  </a:lnTo>
                  <a:lnTo>
                    <a:pt x="1836" y="960"/>
                  </a:lnTo>
                  <a:lnTo>
                    <a:pt x="1788" y="948"/>
                  </a:lnTo>
                  <a:lnTo>
                    <a:pt x="1735" y="940"/>
                  </a:lnTo>
                  <a:lnTo>
                    <a:pt x="1679" y="935"/>
                  </a:lnTo>
                  <a:lnTo>
                    <a:pt x="1618" y="935"/>
                  </a:lnTo>
                  <a:lnTo>
                    <a:pt x="1552" y="948"/>
                  </a:lnTo>
                  <a:lnTo>
                    <a:pt x="1473" y="969"/>
                  </a:lnTo>
                  <a:lnTo>
                    <a:pt x="1387" y="1001"/>
                  </a:lnTo>
                  <a:lnTo>
                    <a:pt x="1282" y="1038"/>
                  </a:lnTo>
                  <a:lnTo>
                    <a:pt x="1162" y="1071"/>
                  </a:lnTo>
                  <a:lnTo>
                    <a:pt x="1097" y="1087"/>
                  </a:lnTo>
                  <a:lnTo>
                    <a:pt x="1027" y="1100"/>
                  </a:lnTo>
                  <a:lnTo>
                    <a:pt x="956" y="1112"/>
                  </a:lnTo>
                  <a:lnTo>
                    <a:pt x="873" y="1115"/>
                  </a:lnTo>
                  <a:lnTo>
                    <a:pt x="791" y="1120"/>
                  </a:lnTo>
                  <a:lnTo>
                    <a:pt x="700" y="1120"/>
                  </a:lnTo>
                  <a:lnTo>
                    <a:pt x="607" y="1115"/>
                  </a:lnTo>
                  <a:lnTo>
                    <a:pt x="510" y="1103"/>
                  </a:lnTo>
                  <a:lnTo>
                    <a:pt x="404" y="1087"/>
                  </a:lnTo>
                  <a:lnTo>
                    <a:pt x="295" y="1063"/>
                  </a:lnTo>
                  <a:lnTo>
                    <a:pt x="258" y="1054"/>
                  </a:lnTo>
                  <a:lnTo>
                    <a:pt x="229" y="1041"/>
                  </a:lnTo>
                  <a:lnTo>
                    <a:pt x="198" y="1029"/>
                  </a:lnTo>
                  <a:lnTo>
                    <a:pt x="168" y="1014"/>
                  </a:lnTo>
                  <a:lnTo>
                    <a:pt x="145" y="997"/>
                  </a:lnTo>
                  <a:lnTo>
                    <a:pt x="123" y="981"/>
                  </a:lnTo>
                  <a:lnTo>
                    <a:pt x="100" y="960"/>
                  </a:lnTo>
                  <a:lnTo>
                    <a:pt x="82" y="940"/>
                  </a:lnTo>
                  <a:lnTo>
                    <a:pt x="52" y="895"/>
                  </a:lnTo>
                  <a:lnTo>
                    <a:pt x="25" y="846"/>
                  </a:lnTo>
                  <a:lnTo>
                    <a:pt x="11" y="797"/>
                  </a:lnTo>
                  <a:lnTo>
                    <a:pt x="0" y="744"/>
                  </a:lnTo>
                  <a:lnTo>
                    <a:pt x="0" y="690"/>
                  </a:lnTo>
                  <a:lnTo>
                    <a:pt x="0" y="641"/>
                  </a:lnTo>
                  <a:lnTo>
                    <a:pt x="11" y="589"/>
                  </a:lnTo>
                  <a:lnTo>
                    <a:pt x="22" y="544"/>
                  </a:lnTo>
                  <a:lnTo>
                    <a:pt x="41" y="498"/>
                  </a:lnTo>
                  <a:lnTo>
                    <a:pt x="63" y="458"/>
                  </a:lnTo>
                  <a:lnTo>
                    <a:pt x="89" y="425"/>
                  </a:lnTo>
                  <a:lnTo>
                    <a:pt x="120" y="396"/>
                  </a:lnTo>
                  <a:lnTo>
                    <a:pt x="161" y="367"/>
                  </a:lnTo>
                  <a:lnTo>
                    <a:pt x="198" y="347"/>
                  </a:lnTo>
                  <a:lnTo>
                    <a:pt x="240" y="332"/>
                  </a:lnTo>
                  <a:lnTo>
                    <a:pt x="277" y="319"/>
                  </a:lnTo>
                  <a:lnTo>
                    <a:pt x="315" y="310"/>
                  </a:lnTo>
                  <a:lnTo>
                    <a:pt x="352" y="307"/>
                  </a:lnTo>
                  <a:lnTo>
                    <a:pt x="431" y="302"/>
                  </a:lnTo>
                  <a:lnTo>
                    <a:pt x="510" y="298"/>
                  </a:lnTo>
                  <a:lnTo>
                    <a:pt x="551" y="295"/>
                  </a:lnTo>
                  <a:lnTo>
                    <a:pt x="592" y="290"/>
                  </a:lnTo>
                  <a:lnTo>
                    <a:pt x="637" y="278"/>
                  </a:lnTo>
                  <a:lnTo>
                    <a:pt x="685" y="266"/>
                  </a:lnTo>
                  <a:lnTo>
                    <a:pt x="734" y="245"/>
                  </a:lnTo>
                  <a:lnTo>
                    <a:pt x="787" y="216"/>
                  </a:lnTo>
                  <a:close/>
                </a:path>
              </a:pathLst>
            </a:custGeom>
            <a:solidFill>
              <a:srgbClr val="5A9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067" y="3011"/>
              <a:ext cx="35" cy="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3" y="20"/>
                </a:cxn>
                <a:cxn ang="0">
                  <a:pos x="102" y="42"/>
                </a:cxn>
                <a:cxn ang="0">
                  <a:pos x="113" y="70"/>
                </a:cxn>
                <a:cxn ang="0">
                  <a:pos x="127" y="94"/>
                </a:cxn>
                <a:cxn ang="0">
                  <a:pos x="147" y="123"/>
                </a:cxn>
                <a:cxn ang="0">
                  <a:pos x="172" y="151"/>
                </a:cxn>
                <a:cxn ang="0">
                  <a:pos x="202" y="172"/>
                </a:cxn>
                <a:cxn ang="0">
                  <a:pos x="229" y="188"/>
                </a:cxn>
                <a:cxn ang="0">
                  <a:pos x="236" y="197"/>
                </a:cxn>
                <a:cxn ang="0">
                  <a:pos x="240" y="205"/>
                </a:cxn>
                <a:cxn ang="0">
                  <a:pos x="240" y="209"/>
                </a:cxn>
                <a:cxn ang="0">
                  <a:pos x="236" y="213"/>
                </a:cxn>
                <a:cxn ang="0">
                  <a:pos x="217" y="222"/>
                </a:cxn>
                <a:cxn ang="0">
                  <a:pos x="184" y="225"/>
                </a:cxn>
                <a:cxn ang="0">
                  <a:pos x="135" y="222"/>
                </a:cxn>
                <a:cxn ang="0">
                  <a:pos x="75" y="213"/>
                </a:cxn>
                <a:cxn ang="0">
                  <a:pos x="0" y="197"/>
                </a:cxn>
                <a:cxn ang="0">
                  <a:pos x="11" y="180"/>
                </a:cxn>
                <a:cxn ang="0">
                  <a:pos x="41" y="135"/>
                </a:cxn>
                <a:cxn ang="0">
                  <a:pos x="59" y="106"/>
                </a:cxn>
                <a:cxn ang="0">
                  <a:pos x="71" y="74"/>
                </a:cxn>
                <a:cxn ang="0">
                  <a:pos x="82" y="37"/>
                </a:cxn>
                <a:cxn ang="0">
                  <a:pos x="90" y="0"/>
                </a:cxn>
              </a:cxnLst>
              <a:rect l="0" t="0" r="r" b="b"/>
              <a:pathLst>
                <a:path w="240" h="225">
                  <a:moveTo>
                    <a:pt x="90" y="0"/>
                  </a:moveTo>
                  <a:lnTo>
                    <a:pt x="93" y="20"/>
                  </a:lnTo>
                  <a:lnTo>
                    <a:pt x="102" y="42"/>
                  </a:lnTo>
                  <a:lnTo>
                    <a:pt x="113" y="70"/>
                  </a:lnTo>
                  <a:lnTo>
                    <a:pt x="127" y="94"/>
                  </a:lnTo>
                  <a:lnTo>
                    <a:pt x="147" y="123"/>
                  </a:lnTo>
                  <a:lnTo>
                    <a:pt x="172" y="151"/>
                  </a:lnTo>
                  <a:lnTo>
                    <a:pt x="202" y="172"/>
                  </a:lnTo>
                  <a:lnTo>
                    <a:pt x="229" y="188"/>
                  </a:lnTo>
                  <a:lnTo>
                    <a:pt x="236" y="197"/>
                  </a:lnTo>
                  <a:lnTo>
                    <a:pt x="240" y="205"/>
                  </a:lnTo>
                  <a:lnTo>
                    <a:pt x="240" y="209"/>
                  </a:lnTo>
                  <a:lnTo>
                    <a:pt x="236" y="213"/>
                  </a:lnTo>
                  <a:lnTo>
                    <a:pt x="217" y="222"/>
                  </a:lnTo>
                  <a:lnTo>
                    <a:pt x="184" y="225"/>
                  </a:lnTo>
                  <a:lnTo>
                    <a:pt x="135" y="222"/>
                  </a:lnTo>
                  <a:lnTo>
                    <a:pt x="75" y="213"/>
                  </a:lnTo>
                  <a:lnTo>
                    <a:pt x="0" y="197"/>
                  </a:lnTo>
                  <a:lnTo>
                    <a:pt x="11" y="180"/>
                  </a:lnTo>
                  <a:lnTo>
                    <a:pt x="41" y="135"/>
                  </a:lnTo>
                  <a:lnTo>
                    <a:pt x="59" y="106"/>
                  </a:lnTo>
                  <a:lnTo>
                    <a:pt x="71" y="74"/>
                  </a:lnTo>
                  <a:lnTo>
                    <a:pt x="82" y="3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55" y="3046"/>
              <a:ext cx="170" cy="115"/>
            </a:xfrm>
            <a:custGeom>
              <a:avLst/>
              <a:gdLst/>
              <a:ahLst/>
              <a:cxnLst>
                <a:cxn ang="0">
                  <a:pos x="26" y="902"/>
                </a:cxn>
                <a:cxn ang="0">
                  <a:pos x="192" y="796"/>
                </a:cxn>
                <a:cxn ang="0">
                  <a:pos x="378" y="661"/>
                </a:cxn>
                <a:cxn ang="0">
                  <a:pos x="495" y="608"/>
                </a:cxn>
                <a:cxn ang="0">
                  <a:pos x="649" y="563"/>
                </a:cxn>
                <a:cxn ang="0">
                  <a:pos x="750" y="531"/>
                </a:cxn>
                <a:cxn ang="0">
                  <a:pos x="824" y="486"/>
                </a:cxn>
                <a:cxn ang="0">
                  <a:pos x="870" y="437"/>
                </a:cxn>
                <a:cxn ang="0">
                  <a:pos x="899" y="383"/>
                </a:cxn>
                <a:cxn ang="0">
                  <a:pos x="911" y="330"/>
                </a:cxn>
                <a:cxn ang="0">
                  <a:pos x="911" y="286"/>
                </a:cxn>
                <a:cxn ang="0">
                  <a:pos x="899" y="224"/>
                </a:cxn>
                <a:cxn ang="0">
                  <a:pos x="919" y="200"/>
                </a:cxn>
                <a:cxn ang="0">
                  <a:pos x="971" y="158"/>
                </a:cxn>
                <a:cxn ang="0">
                  <a:pos x="1031" y="93"/>
                </a:cxn>
                <a:cxn ang="0">
                  <a:pos x="1064" y="24"/>
                </a:cxn>
                <a:cxn ang="0">
                  <a:pos x="1091" y="36"/>
                </a:cxn>
                <a:cxn ang="0">
                  <a:pos x="1136" y="134"/>
                </a:cxn>
                <a:cxn ang="0">
                  <a:pos x="1177" y="286"/>
                </a:cxn>
                <a:cxn ang="0">
                  <a:pos x="1189" y="371"/>
                </a:cxn>
                <a:cxn ang="0">
                  <a:pos x="1189" y="465"/>
                </a:cxn>
                <a:cxn ang="0">
                  <a:pos x="1170" y="628"/>
                </a:cxn>
                <a:cxn ang="0">
                  <a:pos x="1155" y="694"/>
                </a:cxn>
                <a:cxn ang="0">
                  <a:pos x="1128" y="746"/>
                </a:cxn>
                <a:cxn ang="0">
                  <a:pos x="1094" y="788"/>
                </a:cxn>
                <a:cxn ang="0">
                  <a:pos x="1050" y="817"/>
                </a:cxn>
                <a:cxn ang="0">
                  <a:pos x="994" y="841"/>
                </a:cxn>
                <a:cxn ang="0">
                  <a:pos x="926" y="854"/>
                </a:cxn>
                <a:cxn ang="0">
                  <a:pos x="851" y="854"/>
                </a:cxn>
                <a:cxn ang="0">
                  <a:pos x="727" y="829"/>
                </a:cxn>
                <a:cxn ang="0">
                  <a:pos x="611" y="796"/>
                </a:cxn>
                <a:cxn ang="0">
                  <a:pos x="514" y="788"/>
                </a:cxn>
                <a:cxn ang="0">
                  <a:pos x="443" y="792"/>
                </a:cxn>
                <a:cxn ang="0">
                  <a:pos x="251" y="845"/>
                </a:cxn>
                <a:cxn ang="0">
                  <a:pos x="52" y="902"/>
                </a:cxn>
              </a:cxnLst>
              <a:rect l="0" t="0" r="r" b="b"/>
              <a:pathLst>
                <a:path w="1193" h="919">
                  <a:moveTo>
                    <a:pt x="0" y="919"/>
                  </a:moveTo>
                  <a:lnTo>
                    <a:pt x="26" y="902"/>
                  </a:lnTo>
                  <a:lnTo>
                    <a:pt x="94" y="862"/>
                  </a:lnTo>
                  <a:lnTo>
                    <a:pt x="192" y="796"/>
                  </a:lnTo>
                  <a:lnTo>
                    <a:pt x="315" y="706"/>
                  </a:lnTo>
                  <a:lnTo>
                    <a:pt x="378" y="661"/>
                  </a:lnTo>
                  <a:lnTo>
                    <a:pt x="439" y="628"/>
                  </a:lnTo>
                  <a:lnTo>
                    <a:pt x="495" y="608"/>
                  </a:lnTo>
                  <a:lnTo>
                    <a:pt x="547" y="592"/>
                  </a:lnTo>
                  <a:lnTo>
                    <a:pt x="649" y="563"/>
                  </a:lnTo>
                  <a:lnTo>
                    <a:pt x="701" y="551"/>
                  </a:lnTo>
                  <a:lnTo>
                    <a:pt x="750" y="531"/>
                  </a:lnTo>
                  <a:lnTo>
                    <a:pt x="791" y="510"/>
                  </a:lnTo>
                  <a:lnTo>
                    <a:pt x="824" y="486"/>
                  </a:lnTo>
                  <a:lnTo>
                    <a:pt x="851" y="461"/>
                  </a:lnTo>
                  <a:lnTo>
                    <a:pt x="870" y="437"/>
                  </a:lnTo>
                  <a:lnTo>
                    <a:pt x="889" y="408"/>
                  </a:lnTo>
                  <a:lnTo>
                    <a:pt x="899" y="383"/>
                  </a:lnTo>
                  <a:lnTo>
                    <a:pt x="907" y="355"/>
                  </a:lnTo>
                  <a:lnTo>
                    <a:pt x="911" y="330"/>
                  </a:lnTo>
                  <a:lnTo>
                    <a:pt x="911" y="309"/>
                  </a:lnTo>
                  <a:lnTo>
                    <a:pt x="911" y="286"/>
                  </a:lnTo>
                  <a:lnTo>
                    <a:pt x="903" y="249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19" y="200"/>
                  </a:lnTo>
                  <a:lnTo>
                    <a:pt x="941" y="183"/>
                  </a:lnTo>
                  <a:lnTo>
                    <a:pt x="971" y="158"/>
                  </a:lnTo>
                  <a:lnTo>
                    <a:pt x="1001" y="130"/>
                  </a:lnTo>
                  <a:lnTo>
                    <a:pt x="1031" y="93"/>
                  </a:lnTo>
                  <a:lnTo>
                    <a:pt x="1053" y="49"/>
                  </a:lnTo>
                  <a:lnTo>
                    <a:pt x="1064" y="24"/>
                  </a:lnTo>
                  <a:lnTo>
                    <a:pt x="1073" y="0"/>
                  </a:lnTo>
                  <a:lnTo>
                    <a:pt x="1091" y="36"/>
                  </a:lnTo>
                  <a:lnTo>
                    <a:pt x="1114" y="77"/>
                  </a:lnTo>
                  <a:lnTo>
                    <a:pt x="1136" y="134"/>
                  </a:lnTo>
                  <a:lnTo>
                    <a:pt x="1159" y="203"/>
                  </a:lnTo>
                  <a:lnTo>
                    <a:pt x="1177" y="286"/>
                  </a:lnTo>
                  <a:lnTo>
                    <a:pt x="1184" y="326"/>
                  </a:lnTo>
                  <a:lnTo>
                    <a:pt x="1189" y="371"/>
                  </a:lnTo>
                  <a:lnTo>
                    <a:pt x="1193" y="415"/>
                  </a:lnTo>
                  <a:lnTo>
                    <a:pt x="1189" y="465"/>
                  </a:lnTo>
                  <a:lnTo>
                    <a:pt x="1181" y="555"/>
                  </a:lnTo>
                  <a:lnTo>
                    <a:pt x="1170" y="628"/>
                  </a:lnTo>
                  <a:lnTo>
                    <a:pt x="1162" y="665"/>
                  </a:lnTo>
                  <a:lnTo>
                    <a:pt x="1155" y="694"/>
                  </a:lnTo>
                  <a:lnTo>
                    <a:pt x="1143" y="723"/>
                  </a:lnTo>
                  <a:lnTo>
                    <a:pt x="1128" y="746"/>
                  </a:lnTo>
                  <a:lnTo>
                    <a:pt x="1114" y="768"/>
                  </a:lnTo>
                  <a:lnTo>
                    <a:pt x="1094" y="788"/>
                  </a:lnTo>
                  <a:lnTo>
                    <a:pt x="1073" y="805"/>
                  </a:lnTo>
                  <a:lnTo>
                    <a:pt x="1050" y="817"/>
                  </a:lnTo>
                  <a:lnTo>
                    <a:pt x="1023" y="829"/>
                  </a:lnTo>
                  <a:lnTo>
                    <a:pt x="994" y="841"/>
                  </a:lnTo>
                  <a:lnTo>
                    <a:pt x="960" y="845"/>
                  </a:lnTo>
                  <a:lnTo>
                    <a:pt x="926" y="854"/>
                  </a:lnTo>
                  <a:lnTo>
                    <a:pt x="889" y="854"/>
                  </a:lnTo>
                  <a:lnTo>
                    <a:pt x="851" y="854"/>
                  </a:lnTo>
                  <a:lnTo>
                    <a:pt x="787" y="845"/>
                  </a:lnTo>
                  <a:lnTo>
                    <a:pt x="727" y="829"/>
                  </a:lnTo>
                  <a:lnTo>
                    <a:pt x="672" y="812"/>
                  </a:lnTo>
                  <a:lnTo>
                    <a:pt x="611" y="796"/>
                  </a:lnTo>
                  <a:lnTo>
                    <a:pt x="547" y="788"/>
                  </a:lnTo>
                  <a:lnTo>
                    <a:pt x="514" y="788"/>
                  </a:lnTo>
                  <a:lnTo>
                    <a:pt x="480" y="788"/>
                  </a:lnTo>
                  <a:lnTo>
                    <a:pt x="443" y="792"/>
                  </a:lnTo>
                  <a:lnTo>
                    <a:pt x="401" y="805"/>
                  </a:lnTo>
                  <a:lnTo>
                    <a:pt x="251" y="845"/>
                  </a:lnTo>
                  <a:lnTo>
                    <a:pt x="135" y="877"/>
                  </a:lnTo>
                  <a:lnTo>
                    <a:pt x="52" y="902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984" y="3061"/>
              <a:ext cx="38" cy="52"/>
            </a:xfrm>
            <a:custGeom>
              <a:avLst/>
              <a:gdLst/>
              <a:ahLst/>
              <a:cxnLst>
                <a:cxn ang="0">
                  <a:pos x="143" y="12"/>
                </a:cxn>
                <a:cxn ang="0">
                  <a:pos x="165" y="28"/>
                </a:cxn>
                <a:cxn ang="0">
                  <a:pos x="188" y="53"/>
                </a:cxn>
                <a:cxn ang="0">
                  <a:pos x="214" y="82"/>
                </a:cxn>
                <a:cxn ang="0">
                  <a:pos x="232" y="122"/>
                </a:cxn>
                <a:cxn ang="0">
                  <a:pos x="252" y="163"/>
                </a:cxn>
                <a:cxn ang="0">
                  <a:pos x="263" y="212"/>
                </a:cxn>
                <a:cxn ang="0">
                  <a:pos x="266" y="240"/>
                </a:cxn>
                <a:cxn ang="0">
                  <a:pos x="266" y="270"/>
                </a:cxn>
                <a:cxn ang="0">
                  <a:pos x="266" y="297"/>
                </a:cxn>
                <a:cxn ang="0">
                  <a:pos x="259" y="327"/>
                </a:cxn>
                <a:cxn ang="0">
                  <a:pos x="255" y="347"/>
                </a:cxn>
                <a:cxn ang="0">
                  <a:pos x="243" y="368"/>
                </a:cxn>
                <a:cxn ang="0">
                  <a:pos x="232" y="384"/>
                </a:cxn>
                <a:cxn ang="0">
                  <a:pos x="222" y="396"/>
                </a:cxn>
                <a:cxn ang="0">
                  <a:pos x="211" y="408"/>
                </a:cxn>
                <a:cxn ang="0">
                  <a:pos x="195" y="413"/>
                </a:cxn>
                <a:cxn ang="0">
                  <a:pos x="180" y="416"/>
                </a:cxn>
                <a:cxn ang="0">
                  <a:pos x="169" y="416"/>
                </a:cxn>
                <a:cxn ang="0">
                  <a:pos x="143" y="413"/>
                </a:cxn>
                <a:cxn ang="0">
                  <a:pos x="132" y="405"/>
                </a:cxn>
                <a:cxn ang="0">
                  <a:pos x="120" y="400"/>
                </a:cxn>
                <a:cxn ang="0">
                  <a:pos x="113" y="388"/>
                </a:cxn>
                <a:cxn ang="0">
                  <a:pos x="109" y="380"/>
                </a:cxn>
                <a:cxn ang="0">
                  <a:pos x="105" y="368"/>
                </a:cxn>
                <a:cxn ang="0">
                  <a:pos x="105" y="351"/>
                </a:cxn>
                <a:cxn ang="0">
                  <a:pos x="109" y="306"/>
                </a:cxn>
                <a:cxn ang="0">
                  <a:pos x="109" y="257"/>
                </a:cxn>
                <a:cxn ang="0">
                  <a:pos x="105" y="208"/>
                </a:cxn>
                <a:cxn ang="0">
                  <a:pos x="94" y="163"/>
                </a:cxn>
                <a:cxn ang="0">
                  <a:pos x="79" y="126"/>
                </a:cxn>
                <a:cxn ang="0">
                  <a:pos x="60" y="94"/>
                </a:cxn>
                <a:cxn ang="0">
                  <a:pos x="49" y="77"/>
                </a:cxn>
                <a:cxn ang="0">
                  <a:pos x="34" y="69"/>
                </a:cxn>
                <a:cxn ang="0">
                  <a:pos x="19" y="57"/>
                </a:cxn>
                <a:cxn ang="0">
                  <a:pos x="0" y="53"/>
                </a:cxn>
                <a:cxn ang="0">
                  <a:pos x="12" y="40"/>
                </a:cxn>
                <a:cxn ang="0">
                  <a:pos x="26" y="28"/>
                </a:cxn>
                <a:cxn ang="0">
                  <a:pos x="45" y="16"/>
                </a:cxn>
                <a:cxn ang="0">
                  <a:pos x="68" y="8"/>
                </a:cxn>
                <a:cxn ang="0">
                  <a:pos x="91" y="0"/>
                </a:cxn>
                <a:cxn ang="0">
                  <a:pos x="116" y="3"/>
                </a:cxn>
                <a:cxn ang="0">
                  <a:pos x="132" y="3"/>
                </a:cxn>
                <a:cxn ang="0">
                  <a:pos x="143" y="12"/>
                </a:cxn>
              </a:cxnLst>
              <a:rect l="0" t="0" r="r" b="b"/>
              <a:pathLst>
                <a:path w="266" h="416">
                  <a:moveTo>
                    <a:pt x="143" y="12"/>
                  </a:moveTo>
                  <a:lnTo>
                    <a:pt x="165" y="28"/>
                  </a:lnTo>
                  <a:lnTo>
                    <a:pt x="188" y="53"/>
                  </a:lnTo>
                  <a:lnTo>
                    <a:pt x="214" y="82"/>
                  </a:lnTo>
                  <a:lnTo>
                    <a:pt x="232" y="122"/>
                  </a:lnTo>
                  <a:lnTo>
                    <a:pt x="252" y="163"/>
                  </a:lnTo>
                  <a:lnTo>
                    <a:pt x="263" y="212"/>
                  </a:lnTo>
                  <a:lnTo>
                    <a:pt x="266" y="240"/>
                  </a:lnTo>
                  <a:lnTo>
                    <a:pt x="266" y="270"/>
                  </a:lnTo>
                  <a:lnTo>
                    <a:pt x="266" y="297"/>
                  </a:lnTo>
                  <a:lnTo>
                    <a:pt x="259" y="327"/>
                  </a:lnTo>
                  <a:lnTo>
                    <a:pt x="255" y="347"/>
                  </a:lnTo>
                  <a:lnTo>
                    <a:pt x="243" y="368"/>
                  </a:lnTo>
                  <a:lnTo>
                    <a:pt x="232" y="384"/>
                  </a:lnTo>
                  <a:lnTo>
                    <a:pt x="222" y="396"/>
                  </a:lnTo>
                  <a:lnTo>
                    <a:pt x="211" y="408"/>
                  </a:lnTo>
                  <a:lnTo>
                    <a:pt x="195" y="413"/>
                  </a:lnTo>
                  <a:lnTo>
                    <a:pt x="180" y="416"/>
                  </a:lnTo>
                  <a:lnTo>
                    <a:pt x="169" y="416"/>
                  </a:lnTo>
                  <a:lnTo>
                    <a:pt x="143" y="413"/>
                  </a:lnTo>
                  <a:lnTo>
                    <a:pt x="132" y="405"/>
                  </a:lnTo>
                  <a:lnTo>
                    <a:pt x="120" y="400"/>
                  </a:lnTo>
                  <a:lnTo>
                    <a:pt x="113" y="388"/>
                  </a:lnTo>
                  <a:lnTo>
                    <a:pt x="109" y="380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109" y="306"/>
                  </a:lnTo>
                  <a:lnTo>
                    <a:pt x="109" y="257"/>
                  </a:lnTo>
                  <a:lnTo>
                    <a:pt x="105" y="208"/>
                  </a:lnTo>
                  <a:lnTo>
                    <a:pt x="94" y="163"/>
                  </a:lnTo>
                  <a:lnTo>
                    <a:pt x="79" y="126"/>
                  </a:lnTo>
                  <a:lnTo>
                    <a:pt x="60" y="94"/>
                  </a:lnTo>
                  <a:lnTo>
                    <a:pt x="49" y="77"/>
                  </a:lnTo>
                  <a:lnTo>
                    <a:pt x="34" y="69"/>
                  </a:lnTo>
                  <a:lnTo>
                    <a:pt x="19" y="57"/>
                  </a:lnTo>
                  <a:lnTo>
                    <a:pt x="0" y="53"/>
                  </a:lnTo>
                  <a:lnTo>
                    <a:pt x="12" y="40"/>
                  </a:lnTo>
                  <a:lnTo>
                    <a:pt x="26" y="28"/>
                  </a:lnTo>
                  <a:lnTo>
                    <a:pt x="45" y="16"/>
                  </a:lnTo>
                  <a:lnTo>
                    <a:pt x="68" y="8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32" y="3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964" y="3067"/>
              <a:ext cx="31" cy="49"/>
            </a:xfrm>
            <a:custGeom>
              <a:avLst/>
              <a:gdLst/>
              <a:ahLst/>
              <a:cxnLst>
                <a:cxn ang="0">
                  <a:pos x="146" y="28"/>
                </a:cxn>
                <a:cxn ang="0">
                  <a:pos x="165" y="48"/>
                </a:cxn>
                <a:cxn ang="0">
                  <a:pos x="179" y="77"/>
                </a:cxn>
                <a:cxn ang="0">
                  <a:pos x="195" y="110"/>
                </a:cxn>
                <a:cxn ang="0">
                  <a:pos x="206" y="147"/>
                </a:cxn>
                <a:cxn ang="0">
                  <a:pos x="213" y="188"/>
                </a:cxn>
                <a:cxn ang="0">
                  <a:pos x="217" y="228"/>
                </a:cxn>
                <a:cxn ang="0">
                  <a:pos x="213" y="273"/>
                </a:cxn>
                <a:cxn ang="0">
                  <a:pos x="202" y="319"/>
                </a:cxn>
                <a:cxn ang="0">
                  <a:pos x="195" y="339"/>
                </a:cxn>
                <a:cxn ang="0">
                  <a:pos x="183" y="356"/>
                </a:cxn>
                <a:cxn ang="0">
                  <a:pos x="172" y="371"/>
                </a:cxn>
                <a:cxn ang="0">
                  <a:pos x="161" y="379"/>
                </a:cxn>
                <a:cxn ang="0">
                  <a:pos x="146" y="388"/>
                </a:cxn>
                <a:cxn ang="0">
                  <a:pos x="135" y="392"/>
                </a:cxn>
                <a:cxn ang="0">
                  <a:pos x="120" y="392"/>
                </a:cxn>
                <a:cxn ang="0">
                  <a:pos x="108" y="392"/>
                </a:cxn>
                <a:cxn ang="0">
                  <a:pos x="86" y="384"/>
                </a:cxn>
                <a:cxn ang="0">
                  <a:pos x="67" y="367"/>
                </a:cxn>
                <a:cxn ang="0">
                  <a:pos x="63" y="359"/>
                </a:cxn>
                <a:cxn ang="0">
                  <a:pos x="59" y="347"/>
                </a:cxn>
                <a:cxn ang="0">
                  <a:pos x="59" y="339"/>
                </a:cxn>
                <a:cxn ang="0">
                  <a:pos x="63" y="327"/>
                </a:cxn>
                <a:cxn ang="0">
                  <a:pos x="71" y="298"/>
                </a:cxn>
                <a:cxn ang="0">
                  <a:pos x="75" y="257"/>
                </a:cxn>
                <a:cxn ang="0">
                  <a:pos x="79" y="216"/>
                </a:cxn>
                <a:cxn ang="0">
                  <a:pos x="75" y="167"/>
                </a:cxn>
                <a:cxn ang="0">
                  <a:pos x="63" y="122"/>
                </a:cxn>
                <a:cxn ang="0">
                  <a:pos x="52" y="82"/>
                </a:cxn>
                <a:cxn ang="0">
                  <a:pos x="41" y="61"/>
                </a:cxn>
                <a:cxn ang="0">
                  <a:pos x="29" y="45"/>
                </a:cxn>
                <a:cxn ang="0">
                  <a:pos x="15" y="33"/>
                </a:cxn>
                <a:cxn ang="0">
                  <a:pos x="0" y="20"/>
                </a:cxn>
                <a:cxn ang="0">
                  <a:pos x="15" y="13"/>
                </a:cxn>
                <a:cxn ang="0">
                  <a:pos x="52" y="4"/>
                </a:cxn>
                <a:cxn ang="0">
                  <a:pos x="79" y="0"/>
                </a:cxn>
                <a:cxn ang="0">
                  <a:pos x="101" y="4"/>
                </a:cxn>
                <a:cxn ang="0">
                  <a:pos x="124" y="13"/>
                </a:cxn>
                <a:cxn ang="0">
                  <a:pos x="146" y="28"/>
                </a:cxn>
              </a:cxnLst>
              <a:rect l="0" t="0" r="r" b="b"/>
              <a:pathLst>
                <a:path w="217" h="392">
                  <a:moveTo>
                    <a:pt x="146" y="28"/>
                  </a:moveTo>
                  <a:lnTo>
                    <a:pt x="165" y="48"/>
                  </a:lnTo>
                  <a:lnTo>
                    <a:pt x="179" y="77"/>
                  </a:lnTo>
                  <a:lnTo>
                    <a:pt x="195" y="110"/>
                  </a:lnTo>
                  <a:lnTo>
                    <a:pt x="206" y="147"/>
                  </a:lnTo>
                  <a:lnTo>
                    <a:pt x="213" y="188"/>
                  </a:lnTo>
                  <a:lnTo>
                    <a:pt x="217" y="228"/>
                  </a:lnTo>
                  <a:lnTo>
                    <a:pt x="213" y="273"/>
                  </a:lnTo>
                  <a:lnTo>
                    <a:pt x="202" y="319"/>
                  </a:lnTo>
                  <a:lnTo>
                    <a:pt x="195" y="339"/>
                  </a:lnTo>
                  <a:lnTo>
                    <a:pt x="183" y="356"/>
                  </a:lnTo>
                  <a:lnTo>
                    <a:pt x="172" y="371"/>
                  </a:lnTo>
                  <a:lnTo>
                    <a:pt x="161" y="379"/>
                  </a:lnTo>
                  <a:lnTo>
                    <a:pt x="146" y="388"/>
                  </a:lnTo>
                  <a:lnTo>
                    <a:pt x="135" y="392"/>
                  </a:lnTo>
                  <a:lnTo>
                    <a:pt x="120" y="392"/>
                  </a:lnTo>
                  <a:lnTo>
                    <a:pt x="108" y="392"/>
                  </a:lnTo>
                  <a:lnTo>
                    <a:pt x="86" y="384"/>
                  </a:lnTo>
                  <a:lnTo>
                    <a:pt x="67" y="367"/>
                  </a:lnTo>
                  <a:lnTo>
                    <a:pt x="63" y="359"/>
                  </a:lnTo>
                  <a:lnTo>
                    <a:pt x="59" y="347"/>
                  </a:lnTo>
                  <a:lnTo>
                    <a:pt x="59" y="339"/>
                  </a:lnTo>
                  <a:lnTo>
                    <a:pt x="63" y="327"/>
                  </a:lnTo>
                  <a:lnTo>
                    <a:pt x="71" y="298"/>
                  </a:lnTo>
                  <a:lnTo>
                    <a:pt x="75" y="257"/>
                  </a:lnTo>
                  <a:lnTo>
                    <a:pt x="79" y="216"/>
                  </a:lnTo>
                  <a:lnTo>
                    <a:pt x="75" y="167"/>
                  </a:lnTo>
                  <a:lnTo>
                    <a:pt x="63" y="122"/>
                  </a:lnTo>
                  <a:lnTo>
                    <a:pt x="52" y="82"/>
                  </a:lnTo>
                  <a:lnTo>
                    <a:pt x="41" y="61"/>
                  </a:lnTo>
                  <a:lnTo>
                    <a:pt x="29" y="45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5" y="13"/>
                  </a:lnTo>
                  <a:lnTo>
                    <a:pt x="52" y="4"/>
                  </a:lnTo>
                  <a:lnTo>
                    <a:pt x="79" y="0"/>
                  </a:lnTo>
                  <a:lnTo>
                    <a:pt x="101" y="4"/>
                  </a:lnTo>
                  <a:lnTo>
                    <a:pt x="124" y="13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034" y="3043"/>
              <a:ext cx="182" cy="55"/>
            </a:xfrm>
            <a:custGeom>
              <a:avLst/>
              <a:gdLst/>
              <a:ahLst/>
              <a:cxnLst>
                <a:cxn ang="0">
                  <a:pos x="106" y="302"/>
                </a:cxn>
                <a:cxn ang="0">
                  <a:pos x="256" y="311"/>
                </a:cxn>
                <a:cxn ang="0">
                  <a:pos x="335" y="319"/>
                </a:cxn>
                <a:cxn ang="0">
                  <a:pos x="417" y="319"/>
                </a:cxn>
                <a:cxn ang="0">
                  <a:pos x="507" y="319"/>
                </a:cxn>
                <a:cxn ang="0">
                  <a:pos x="597" y="311"/>
                </a:cxn>
                <a:cxn ang="0">
                  <a:pos x="698" y="294"/>
                </a:cxn>
                <a:cxn ang="0">
                  <a:pos x="803" y="269"/>
                </a:cxn>
                <a:cxn ang="0">
                  <a:pos x="904" y="237"/>
                </a:cxn>
                <a:cxn ang="0">
                  <a:pos x="990" y="205"/>
                </a:cxn>
                <a:cxn ang="0">
                  <a:pos x="1058" y="171"/>
                </a:cxn>
                <a:cxn ang="0">
                  <a:pos x="1114" y="134"/>
                </a:cxn>
                <a:cxn ang="0">
                  <a:pos x="1155" y="98"/>
                </a:cxn>
                <a:cxn ang="0">
                  <a:pos x="1185" y="65"/>
                </a:cxn>
                <a:cxn ang="0">
                  <a:pos x="1204" y="32"/>
                </a:cxn>
                <a:cxn ang="0">
                  <a:pos x="1216" y="0"/>
                </a:cxn>
                <a:cxn ang="0">
                  <a:pos x="1227" y="8"/>
                </a:cxn>
                <a:cxn ang="0">
                  <a:pos x="1241" y="20"/>
                </a:cxn>
                <a:cxn ang="0">
                  <a:pos x="1253" y="32"/>
                </a:cxn>
                <a:cxn ang="0">
                  <a:pos x="1264" y="53"/>
                </a:cxn>
                <a:cxn ang="0">
                  <a:pos x="1271" y="74"/>
                </a:cxn>
                <a:cxn ang="0">
                  <a:pos x="1275" y="98"/>
                </a:cxn>
                <a:cxn ang="0">
                  <a:pos x="1268" y="122"/>
                </a:cxn>
                <a:cxn ang="0">
                  <a:pos x="1248" y="151"/>
                </a:cxn>
                <a:cxn ang="0">
                  <a:pos x="1223" y="180"/>
                </a:cxn>
                <a:cxn ang="0">
                  <a:pos x="1185" y="220"/>
                </a:cxn>
                <a:cxn ang="0">
                  <a:pos x="1129" y="262"/>
                </a:cxn>
                <a:cxn ang="0">
                  <a:pos x="1096" y="282"/>
                </a:cxn>
                <a:cxn ang="0">
                  <a:pos x="1058" y="302"/>
                </a:cxn>
                <a:cxn ang="0">
                  <a:pos x="1013" y="326"/>
                </a:cxn>
                <a:cxn ang="0">
                  <a:pos x="964" y="347"/>
                </a:cxn>
                <a:cxn ang="0">
                  <a:pos x="908" y="368"/>
                </a:cxn>
                <a:cxn ang="0">
                  <a:pos x="847" y="383"/>
                </a:cxn>
                <a:cxn ang="0">
                  <a:pos x="754" y="408"/>
                </a:cxn>
                <a:cxn ang="0">
                  <a:pos x="664" y="425"/>
                </a:cxn>
                <a:cxn ang="0">
                  <a:pos x="582" y="433"/>
                </a:cxn>
                <a:cxn ang="0">
                  <a:pos x="500" y="440"/>
                </a:cxn>
                <a:cxn ang="0">
                  <a:pos x="424" y="445"/>
                </a:cxn>
                <a:cxn ang="0">
                  <a:pos x="357" y="440"/>
                </a:cxn>
                <a:cxn ang="0">
                  <a:pos x="292" y="437"/>
                </a:cxn>
                <a:cxn ang="0">
                  <a:pos x="233" y="433"/>
                </a:cxn>
                <a:cxn ang="0">
                  <a:pos x="136" y="417"/>
                </a:cxn>
                <a:cxn ang="0">
                  <a:pos x="61" y="396"/>
                </a:cxn>
                <a:cxn ang="0">
                  <a:pos x="16" y="380"/>
                </a:cxn>
                <a:cxn ang="0">
                  <a:pos x="0" y="376"/>
                </a:cxn>
                <a:cxn ang="0">
                  <a:pos x="106" y="302"/>
                </a:cxn>
              </a:cxnLst>
              <a:rect l="0" t="0" r="r" b="b"/>
              <a:pathLst>
                <a:path w="1275" h="445">
                  <a:moveTo>
                    <a:pt x="106" y="302"/>
                  </a:moveTo>
                  <a:lnTo>
                    <a:pt x="256" y="311"/>
                  </a:lnTo>
                  <a:lnTo>
                    <a:pt x="335" y="319"/>
                  </a:lnTo>
                  <a:lnTo>
                    <a:pt x="417" y="319"/>
                  </a:lnTo>
                  <a:lnTo>
                    <a:pt x="507" y="319"/>
                  </a:lnTo>
                  <a:lnTo>
                    <a:pt x="597" y="311"/>
                  </a:lnTo>
                  <a:lnTo>
                    <a:pt x="698" y="294"/>
                  </a:lnTo>
                  <a:lnTo>
                    <a:pt x="803" y="269"/>
                  </a:lnTo>
                  <a:lnTo>
                    <a:pt x="904" y="237"/>
                  </a:lnTo>
                  <a:lnTo>
                    <a:pt x="990" y="205"/>
                  </a:lnTo>
                  <a:lnTo>
                    <a:pt x="1058" y="171"/>
                  </a:lnTo>
                  <a:lnTo>
                    <a:pt x="1114" y="134"/>
                  </a:lnTo>
                  <a:lnTo>
                    <a:pt x="1155" y="98"/>
                  </a:lnTo>
                  <a:lnTo>
                    <a:pt x="1185" y="65"/>
                  </a:lnTo>
                  <a:lnTo>
                    <a:pt x="1204" y="32"/>
                  </a:lnTo>
                  <a:lnTo>
                    <a:pt x="1216" y="0"/>
                  </a:lnTo>
                  <a:lnTo>
                    <a:pt x="1227" y="8"/>
                  </a:lnTo>
                  <a:lnTo>
                    <a:pt x="1241" y="20"/>
                  </a:lnTo>
                  <a:lnTo>
                    <a:pt x="1253" y="32"/>
                  </a:lnTo>
                  <a:lnTo>
                    <a:pt x="1264" y="53"/>
                  </a:lnTo>
                  <a:lnTo>
                    <a:pt x="1271" y="74"/>
                  </a:lnTo>
                  <a:lnTo>
                    <a:pt x="1275" y="98"/>
                  </a:lnTo>
                  <a:lnTo>
                    <a:pt x="1268" y="122"/>
                  </a:lnTo>
                  <a:lnTo>
                    <a:pt x="1248" y="151"/>
                  </a:lnTo>
                  <a:lnTo>
                    <a:pt x="1223" y="180"/>
                  </a:lnTo>
                  <a:lnTo>
                    <a:pt x="1185" y="220"/>
                  </a:lnTo>
                  <a:lnTo>
                    <a:pt x="1129" y="262"/>
                  </a:lnTo>
                  <a:lnTo>
                    <a:pt x="1096" y="282"/>
                  </a:lnTo>
                  <a:lnTo>
                    <a:pt x="1058" y="302"/>
                  </a:lnTo>
                  <a:lnTo>
                    <a:pt x="1013" y="326"/>
                  </a:lnTo>
                  <a:lnTo>
                    <a:pt x="964" y="347"/>
                  </a:lnTo>
                  <a:lnTo>
                    <a:pt x="908" y="368"/>
                  </a:lnTo>
                  <a:lnTo>
                    <a:pt x="847" y="383"/>
                  </a:lnTo>
                  <a:lnTo>
                    <a:pt x="754" y="408"/>
                  </a:lnTo>
                  <a:lnTo>
                    <a:pt x="664" y="425"/>
                  </a:lnTo>
                  <a:lnTo>
                    <a:pt x="582" y="433"/>
                  </a:lnTo>
                  <a:lnTo>
                    <a:pt x="500" y="440"/>
                  </a:lnTo>
                  <a:lnTo>
                    <a:pt x="424" y="445"/>
                  </a:lnTo>
                  <a:lnTo>
                    <a:pt x="357" y="440"/>
                  </a:lnTo>
                  <a:lnTo>
                    <a:pt x="292" y="437"/>
                  </a:lnTo>
                  <a:lnTo>
                    <a:pt x="233" y="433"/>
                  </a:lnTo>
                  <a:lnTo>
                    <a:pt x="136" y="417"/>
                  </a:lnTo>
                  <a:lnTo>
                    <a:pt x="61" y="396"/>
                  </a:lnTo>
                  <a:lnTo>
                    <a:pt x="16" y="380"/>
                  </a:lnTo>
                  <a:lnTo>
                    <a:pt x="0" y="376"/>
                  </a:lnTo>
                  <a:lnTo>
                    <a:pt x="106" y="302"/>
                  </a:lnTo>
                  <a:close/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026" y="3022"/>
              <a:ext cx="52" cy="6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81"/>
                </a:cxn>
                <a:cxn ang="0">
                  <a:pos x="55" y="89"/>
                </a:cxn>
                <a:cxn ang="0">
                  <a:pos x="89" y="106"/>
                </a:cxn>
                <a:cxn ang="0">
                  <a:pos x="127" y="126"/>
                </a:cxn>
                <a:cxn ang="0">
                  <a:pos x="145" y="143"/>
                </a:cxn>
                <a:cxn ang="0">
                  <a:pos x="161" y="159"/>
                </a:cxn>
                <a:cxn ang="0">
                  <a:pos x="175" y="183"/>
                </a:cxn>
                <a:cxn ang="0">
                  <a:pos x="191" y="208"/>
                </a:cxn>
                <a:cxn ang="0">
                  <a:pos x="202" y="237"/>
                </a:cxn>
                <a:cxn ang="0">
                  <a:pos x="209" y="265"/>
                </a:cxn>
                <a:cxn ang="0">
                  <a:pos x="209" y="297"/>
                </a:cxn>
                <a:cxn ang="0">
                  <a:pos x="206" y="331"/>
                </a:cxn>
                <a:cxn ang="0">
                  <a:pos x="195" y="359"/>
                </a:cxn>
                <a:cxn ang="0">
                  <a:pos x="179" y="388"/>
                </a:cxn>
                <a:cxn ang="0">
                  <a:pos x="161" y="412"/>
                </a:cxn>
                <a:cxn ang="0">
                  <a:pos x="138" y="432"/>
                </a:cxn>
                <a:cxn ang="0">
                  <a:pos x="93" y="474"/>
                </a:cxn>
                <a:cxn ang="0">
                  <a:pos x="48" y="506"/>
                </a:cxn>
                <a:cxn ang="0">
                  <a:pos x="14" y="526"/>
                </a:cxn>
                <a:cxn ang="0">
                  <a:pos x="7" y="534"/>
                </a:cxn>
                <a:cxn ang="0">
                  <a:pos x="3" y="539"/>
                </a:cxn>
                <a:cxn ang="0">
                  <a:pos x="7" y="539"/>
                </a:cxn>
                <a:cxn ang="0">
                  <a:pos x="18" y="539"/>
                </a:cxn>
                <a:cxn ang="0">
                  <a:pos x="55" y="531"/>
                </a:cxn>
                <a:cxn ang="0">
                  <a:pos x="104" y="518"/>
                </a:cxn>
                <a:cxn ang="0">
                  <a:pos x="153" y="497"/>
                </a:cxn>
                <a:cxn ang="0">
                  <a:pos x="206" y="474"/>
                </a:cxn>
                <a:cxn ang="0">
                  <a:pos x="254" y="440"/>
                </a:cxn>
                <a:cxn ang="0">
                  <a:pos x="299" y="412"/>
                </a:cxn>
                <a:cxn ang="0">
                  <a:pos x="333" y="375"/>
                </a:cxn>
                <a:cxn ang="0">
                  <a:pos x="344" y="359"/>
                </a:cxn>
                <a:cxn ang="0">
                  <a:pos x="352" y="343"/>
                </a:cxn>
                <a:cxn ang="0">
                  <a:pos x="359" y="326"/>
                </a:cxn>
                <a:cxn ang="0">
                  <a:pos x="359" y="306"/>
                </a:cxn>
                <a:cxn ang="0">
                  <a:pos x="359" y="285"/>
                </a:cxn>
                <a:cxn ang="0">
                  <a:pos x="356" y="265"/>
                </a:cxn>
                <a:cxn ang="0">
                  <a:pos x="344" y="224"/>
                </a:cxn>
                <a:cxn ang="0">
                  <a:pos x="322" y="183"/>
                </a:cxn>
                <a:cxn ang="0">
                  <a:pos x="299" y="143"/>
                </a:cxn>
                <a:cxn ang="0">
                  <a:pos x="273" y="106"/>
                </a:cxn>
                <a:cxn ang="0">
                  <a:pos x="243" y="72"/>
                </a:cxn>
                <a:cxn ang="0">
                  <a:pos x="217" y="48"/>
                </a:cxn>
                <a:cxn ang="0">
                  <a:pos x="191" y="28"/>
                </a:cxn>
                <a:cxn ang="0">
                  <a:pos x="164" y="12"/>
                </a:cxn>
                <a:cxn ang="0">
                  <a:pos x="134" y="3"/>
                </a:cxn>
                <a:cxn ang="0">
                  <a:pos x="108" y="0"/>
                </a:cxn>
                <a:cxn ang="0">
                  <a:pos x="78" y="3"/>
                </a:cxn>
                <a:cxn ang="0">
                  <a:pos x="48" y="15"/>
                </a:cxn>
                <a:cxn ang="0">
                  <a:pos x="37" y="28"/>
                </a:cxn>
                <a:cxn ang="0">
                  <a:pos x="22" y="40"/>
                </a:cxn>
                <a:cxn ang="0">
                  <a:pos x="0" y="77"/>
                </a:cxn>
              </a:cxnLst>
              <a:rect l="0" t="0" r="r" b="b"/>
              <a:pathLst>
                <a:path w="359" h="539">
                  <a:moveTo>
                    <a:pt x="0" y="77"/>
                  </a:moveTo>
                  <a:lnTo>
                    <a:pt x="25" y="81"/>
                  </a:lnTo>
                  <a:lnTo>
                    <a:pt x="55" y="89"/>
                  </a:lnTo>
                  <a:lnTo>
                    <a:pt x="89" y="106"/>
                  </a:lnTo>
                  <a:lnTo>
                    <a:pt x="127" y="126"/>
                  </a:lnTo>
                  <a:lnTo>
                    <a:pt x="145" y="143"/>
                  </a:lnTo>
                  <a:lnTo>
                    <a:pt x="161" y="159"/>
                  </a:lnTo>
                  <a:lnTo>
                    <a:pt x="175" y="183"/>
                  </a:lnTo>
                  <a:lnTo>
                    <a:pt x="191" y="208"/>
                  </a:lnTo>
                  <a:lnTo>
                    <a:pt x="202" y="237"/>
                  </a:lnTo>
                  <a:lnTo>
                    <a:pt x="209" y="265"/>
                  </a:lnTo>
                  <a:lnTo>
                    <a:pt x="209" y="297"/>
                  </a:lnTo>
                  <a:lnTo>
                    <a:pt x="206" y="331"/>
                  </a:lnTo>
                  <a:lnTo>
                    <a:pt x="195" y="359"/>
                  </a:lnTo>
                  <a:lnTo>
                    <a:pt x="179" y="388"/>
                  </a:lnTo>
                  <a:lnTo>
                    <a:pt x="161" y="412"/>
                  </a:lnTo>
                  <a:lnTo>
                    <a:pt x="138" y="432"/>
                  </a:lnTo>
                  <a:lnTo>
                    <a:pt x="93" y="474"/>
                  </a:lnTo>
                  <a:lnTo>
                    <a:pt x="48" y="506"/>
                  </a:lnTo>
                  <a:lnTo>
                    <a:pt x="14" y="526"/>
                  </a:lnTo>
                  <a:lnTo>
                    <a:pt x="7" y="534"/>
                  </a:lnTo>
                  <a:lnTo>
                    <a:pt x="3" y="539"/>
                  </a:lnTo>
                  <a:lnTo>
                    <a:pt x="7" y="539"/>
                  </a:lnTo>
                  <a:lnTo>
                    <a:pt x="18" y="539"/>
                  </a:lnTo>
                  <a:lnTo>
                    <a:pt x="55" y="531"/>
                  </a:lnTo>
                  <a:lnTo>
                    <a:pt x="104" y="518"/>
                  </a:lnTo>
                  <a:lnTo>
                    <a:pt x="153" y="497"/>
                  </a:lnTo>
                  <a:lnTo>
                    <a:pt x="206" y="474"/>
                  </a:lnTo>
                  <a:lnTo>
                    <a:pt x="254" y="440"/>
                  </a:lnTo>
                  <a:lnTo>
                    <a:pt x="299" y="412"/>
                  </a:lnTo>
                  <a:lnTo>
                    <a:pt x="333" y="375"/>
                  </a:lnTo>
                  <a:lnTo>
                    <a:pt x="344" y="359"/>
                  </a:lnTo>
                  <a:lnTo>
                    <a:pt x="352" y="343"/>
                  </a:lnTo>
                  <a:lnTo>
                    <a:pt x="359" y="326"/>
                  </a:lnTo>
                  <a:lnTo>
                    <a:pt x="359" y="306"/>
                  </a:lnTo>
                  <a:lnTo>
                    <a:pt x="359" y="285"/>
                  </a:lnTo>
                  <a:lnTo>
                    <a:pt x="356" y="265"/>
                  </a:lnTo>
                  <a:lnTo>
                    <a:pt x="344" y="224"/>
                  </a:lnTo>
                  <a:lnTo>
                    <a:pt x="322" y="183"/>
                  </a:lnTo>
                  <a:lnTo>
                    <a:pt x="299" y="143"/>
                  </a:lnTo>
                  <a:lnTo>
                    <a:pt x="273" y="106"/>
                  </a:lnTo>
                  <a:lnTo>
                    <a:pt x="243" y="72"/>
                  </a:lnTo>
                  <a:lnTo>
                    <a:pt x="217" y="48"/>
                  </a:lnTo>
                  <a:lnTo>
                    <a:pt x="191" y="28"/>
                  </a:lnTo>
                  <a:lnTo>
                    <a:pt x="164" y="12"/>
                  </a:lnTo>
                  <a:lnTo>
                    <a:pt x="134" y="3"/>
                  </a:lnTo>
                  <a:lnTo>
                    <a:pt x="108" y="0"/>
                  </a:lnTo>
                  <a:lnTo>
                    <a:pt x="78" y="3"/>
                  </a:lnTo>
                  <a:lnTo>
                    <a:pt x="48" y="15"/>
                  </a:lnTo>
                  <a:lnTo>
                    <a:pt x="37" y="28"/>
                  </a:lnTo>
                  <a:lnTo>
                    <a:pt x="22" y="4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416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643" y="2144"/>
              <a:ext cx="192" cy="238"/>
            </a:xfrm>
            <a:custGeom>
              <a:avLst/>
              <a:gdLst/>
              <a:ahLst/>
              <a:cxnLst>
                <a:cxn ang="0">
                  <a:pos x="1061" y="998"/>
                </a:cxn>
                <a:cxn ang="0">
                  <a:pos x="1286" y="1181"/>
                </a:cxn>
                <a:cxn ang="0">
                  <a:pos x="1334" y="1235"/>
                </a:cxn>
                <a:cxn ang="0">
                  <a:pos x="1342" y="1276"/>
                </a:cxn>
                <a:cxn ang="0">
                  <a:pos x="1323" y="1304"/>
                </a:cxn>
                <a:cxn ang="0">
                  <a:pos x="1252" y="1316"/>
                </a:cxn>
                <a:cxn ang="0">
                  <a:pos x="1128" y="1259"/>
                </a:cxn>
                <a:cxn ang="0">
                  <a:pos x="945" y="1157"/>
                </a:cxn>
                <a:cxn ang="0">
                  <a:pos x="1038" y="1267"/>
                </a:cxn>
                <a:cxn ang="0">
                  <a:pos x="1210" y="1443"/>
                </a:cxn>
                <a:cxn ang="0">
                  <a:pos x="1237" y="1501"/>
                </a:cxn>
                <a:cxn ang="0">
                  <a:pos x="1241" y="1545"/>
                </a:cxn>
                <a:cxn ang="0">
                  <a:pos x="1222" y="1578"/>
                </a:cxn>
                <a:cxn ang="0">
                  <a:pos x="1181" y="1590"/>
                </a:cxn>
                <a:cxn ang="0">
                  <a:pos x="1121" y="1582"/>
                </a:cxn>
                <a:cxn ang="0">
                  <a:pos x="1046" y="1533"/>
                </a:cxn>
                <a:cxn ang="0">
                  <a:pos x="915" y="1393"/>
                </a:cxn>
                <a:cxn ang="0">
                  <a:pos x="798" y="1239"/>
                </a:cxn>
                <a:cxn ang="0">
                  <a:pos x="881" y="1410"/>
                </a:cxn>
                <a:cxn ang="0">
                  <a:pos x="1061" y="1659"/>
                </a:cxn>
                <a:cxn ang="0">
                  <a:pos x="1087" y="1713"/>
                </a:cxn>
                <a:cxn ang="0">
                  <a:pos x="1083" y="1761"/>
                </a:cxn>
                <a:cxn ang="0">
                  <a:pos x="1053" y="1803"/>
                </a:cxn>
                <a:cxn ang="0">
                  <a:pos x="1008" y="1815"/>
                </a:cxn>
                <a:cxn ang="0">
                  <a:pos x="945" y="1798"/>
                </a:cxn>
                <a:cxn ang="0">
                  <a:pos x="870" y="1733"/>
                </a:cxn>
                <a:cxn ang="0">
                  <a:pos x="768" y="1582"/>
                </a:cxn>
                <a:cxn ang="0">
                  <a:pos x="652" y="1358"/>
                </a:cxn>
                <a:cxn ang="0">
                  <a:pos x="648" y="1373"/>
                </a:cxn>
                <a:cxn ang="0">
                  <a:pos x="825" y="1778"/>
                </a:cxn>
                <a:cxn ang="0">
                  <a:pos x="832" y="1839"/>
                </a:cxn>
                <a:cxn ang="0">
                  <a:pos x="817" y="1884"/>
                </a:cxn>
                <a:cxn ang="0">
                  <a:pos x="780" y="1904"/>
                </a:cxn>
                <a:cxn ang="0">
                  <a:pos x="727" y="1892"/>
                </a:cxn>
                <a:cxn ang="0">
                  <a:pos x="664" y="1835"/>
                </a:cxn>
                <a:cxn ang="0">
                  <a:pos x="573" y="1696"/>
                </a:cxn>
                <a:cxn ang="0">
                  <a:pos x="424" y="1386"/>
                </a:cxn>
                <a:cxn ang="0">
                  <a:pos x="405" y="1386"/>
                </a:cxn>
                <a:cxn ang="0">
                  <a:pos x="390" y="1509"/>
                </a:cxn>
                <a:cxn ang="0">
                  <a:pos x="353" y="1578"/>
                </a:cxn>
                <a:cxn ang="0">
                  <a:pos x="266" y="1655"/>
                </a:cxn>
                <a:cxn ang="0">
                  <a:pos x="195" y="1692"/>
                </a:cxn>
                <a:cxn ang="0">
                  <a:pos x="138" y="1680"/>
                </a:cxn>
                <a:cxn ang="0">
                  <a:pos x="116" y="1627"/>
                </a:cxn>
                <a:cxn ang="0">
                  <a:pos x="127" y="1529"/>
                </a:cxn>
                <a:cxn ang="0">
                  <a:pos x="168" y="1402"/>
                </a:cxn>
                <a:cxn ang="0">
                  <a:pos x="179" y="1316"/>
                </a:cxn>
                <a:cxn ang="0">
                  <a:pos x="138" y="1178"/>
                </a:cxn>
                <a:cxn ang="0">
                  <a:pos x="113" y="1062"/>
                </a:cxn>
                <a:cxn ang="0">
                  <a:pos x="116" y="956"/>
                </a:cxn>
                <a:cxn ang="0">
                  <a:pos x="157" y="830"/>
                </a:cxn>
                <a:cxn ang="0">
                  <a:pos x="210" y="748"/>
                </a:cxn>
                <a:cxn ang="0">
                  <a:pos x="630" y="590"/>
                </a:cxn>
                <a:cxn ang="0">
                  <a:pos x="697" y="593"/>
                </a:cxn>
                <a:cxn ang="0">
                  <a:pos x="795" y="638"/>
                </a:cxn>
                <a:cxn ang="0">
                  <a:pos x="874" y="736"/>
                </a:cxn>
              </a:cxnLst>
              <a:rect l="0" t="0" r="r" b="b"/>
              <a:pathLst>
                <a:path w="1342" h="1904">
                  <a:moveTo>
                    <a:pt x="1012" y="936"/>
                  </a:moveTo>
                  <a:lnTo>
                    <a:pt x="1035" y="969"/>
                  </a:lnTo>
                  <a:lnTo>
                    <a:pt x="1061" y="998"/>
                  </a:lnTo>
                  <a:lnTo>
                    <a:pt x="1090" y="1027"/>
                  </a:lnTo>
                  <a:lnTo>
                    <a:pt x="1124" y="1055"/>
                  </a:lnTo>
                  <a:lnTo>
                    <a:pt x="1286" y="1181"/>
                  </a:lnTo>
                  <a:lnTo>
                    <a:pt x="1305" y="1202"/>
                  </a:lnTo>
                  <a:lnTo>
                    <a:pt x="1323" y="1218"/>
                  </a:lnTo>
                  <a:lnTo>
                    <a:pt x="1334" y="1235"/>
                  </a:lnTo>
                  <a:lnTo>
                    <a:pt x="1339" y="1251"/>
                  </a:lnTo>
                  <a:lnTo>
                    <a:pt x="1342" y="1264"/>
                  </a:lnTo>
                  <a:lnTo>
                    <a:pt x="1342" y="1276"/>
                  </a:lnTo>
                  <a:lnTo>
                    <a:pt x="1339" y="1287"/>
                  </a:lnTo>
                  <a:lnTo>
                    <a:pt x="1334" y="1296"/>
                  </a:lnTo>
                  <a:lnTo>
                    <a:pt x="1323" y="1304"/>
                  </a:lnTo>
                  <a:lnTo>
                    <a:pt x="1312" y="1312"/>
                  </a:lnTo>
                  <a:lnTo>
                    <a:pt x="1286" y="1316"/>
                  </a:lnTo>
                  <a:lnTo>
                    <a:pt x="1252" y="1316"/>
                  </a:lnTo>
                  <a:lnTo>
                    <a:pt x="1214" y="1304"/>
                  </a:lnTo>
                  <a:lnTo>
                    <a:pt x="1173" y="1284"/>
                  </a:lnTo>
                  <a:lnTo>
                    <a:pt x="1128" y="1259"/>
                  </a:lnTo>
                  <a:lnTo>
                    <a:pt x="1035" y="1198"/>
                  </a:lnTo>
                  <a:lnTo>
                    <a:pt x="929" y="1128"/>
                  </a:lnTo>
                  <a:lnTo>
                    <a:pt x="945" y="1157"/>
                  </a:lnTo>
                  <a:lnTo>
                    <a:pt x="971" y="1193"/>
                  </a:lnTo>
                  <a:lnTo>
                    <a:pt x="1001" y="1230"/>
                  </a:lnTo>
                  <a:lnTo>
                    <a:pt x="1038" y="1267"/>
                  </a:lnTo>
                  <a:lnTo>
                    <a:pt x="1117" y="1349"/>
                  </a:lnTo>
                  <a:lnTo>
                    <a:pt x="1192" y="1427"/>
                  </a:lnTo>
                  <a:lnTo>
                    <a:pt x="1210" y="1443"/>
                  </a:lnTo>
                  <a:lnTo>
                    <a:pt x="1222" y="1464"/>
                  </a:lnTo>
                  <a:lnTo>
                    <a:pt x="1233" y="1479"/>
                  </a:lnTo>
                  <a:lnTo>
                    <a:pt x="1237" y="1501"/>
                  </a:lnTo>
                  <a:lnTo>
                    <a:pt x="1241" y="1516"/>
                  </a:lnTo>
                  <a:lnTo>
                    <a:pt x="1244" y="1529"/>
                  </a:lnTo>
                  <a:lnTo>
                    <a:pt x="1241" y="1545"/>
                  </a:lnTo>
                  <a:lnTo>
                    <a:pt x="1237" y="1558"/>
                  </a:lnTo>
                  <a:lnTo>
                    <a:pt x="1233" y="1570"/>
                  </a:lnTo>
                  <a:lnTo>
                    <a:pt x="1222" y="1578"/>
                  </a:lnTo>
                  <a:lnTo>
                    <a:pt x="1210" y="1586"/>
                  </a:lnTo>
                  <a:lnTo>
                    <a:pt x="1200" y="1590"/>
                  </a:lnTo>
                  <a:lnTo>
                    <a:pt x="1181" y="1590"/>
                  </a:lnTo>
                  <a:lnTo>
                    <a:pt x="1166" y="1590"/>
                  </a:lnTo>
                  <a:lnTo>
                    <a:pt x="1144" y="1586"/>
                  </a:lnTo>
                  <a:lnTo>
                    <a:pt x="1121" y="1582"/>
                  </a:lnTo>
                  <a:lnTo>
                    <a:pt x="1099" y="1570"/>
                  </a:lnTo>
                  <a:lnTo>
                    <a:pt x="1072" y="1553"/>
                  </a:lnTo>
                  <a:lnTo>
                    <a:pt x="1046" y="1533"/>
                  </a:lnTo>
                  <a:lnTo>
                    <a:pt x="1020" y="1509"/>
                  </a:lnTo>
                  <a:lnTo>
                    <a:pt x="967" y="1452"/>
                  </a:lnTo>
                  <a:lnTo>
                    <a:pt x="915" y="1393"/>
                  </a:lnTo>
                  <a:lnTo>
                    <a:pt x="866" y="1333"/>
                  </a:lnTo>
                  <a:lnTo>
                    <a:pt x="832" y="1284"/>
                  </a:lnTo>
                  <a:lnTo>
                    <a:pt x="798" y="1239"/>
                  </a:lnTo>
                  <a:lnTo>
                    <a:pt x="817" y="1292"/>
                  </a:lnTo>
                  <a:lnTo>
                    <a:pt x="847" y="1353"/>
                  </a:lnTo>
                  <a:lnTo>
                    <a:pt x="881" y="1410"/>
                  </a:lnTo>
                  <a:lnTo>
                    <a:pt x="918" y="1467"/>
                  </a:lnTo>
                  <a:lnTo>
                    <a:pt x="997" y="1578"/>
                  </a:lnTo>
                  <a:lnTo>
                    <a:pt x="1061" y="1659"/>
                  </a:lnTo>
                  <a:lnTo>
                    <a:pt x="1072" y="1676"/>
                  </a:lnTo>
                  <a:lnTo>
                    <a:pt x="1080" y="1692"/>
                  </a:lnTo>
                  <a:lnTo>
                    <a:pt x="1087" y="1713"/>
                  </a:lnTo>
                  <a:lnTo>
                    <a:pt x="1087" y="1729"/>
                  </a:lnTo>
                  <a:lnTo>
                    <a:pt x="1087" y="1746"/>
                  </a:lnTo>
                  <a:lnTo>
                    <a:pt x="1083" y="1761"/>
                  </a:lnTo>
                  <a:lnTo>
                    <a:pt x="1076" y="1778"/>
                  </a:lnTo>
                  <a:lnTo>
                    <a:pt x="1069" y="1790"/>
                  </a:lnTo>
                  <a:lnTo>
                    <a:pt x="1053" y="1803"/>
                  </a:lnTo>
                  <a:lnTo>
                    <a:pt x="1042" y="1810"/>
                  </a:lnTo>
                  <a:lnTo>
                    <a:pt x="1024" y="1815"/>
                  </a:lnTo>
                  <a:lnTo>
                    <a:pt x="1008" y="1815"/>
                  </a:lnTo>
                  <a:lnTo>
                    <a:pt x="986" y="1815"/>
                  </a:lnTo>
                  <a:lnTo>
                    <a:pt x="967" y="1807"/>
                  </a:lnTo>
                  <a:lnTo>
                    <a:pt x="945" y="1798"/>
                  </a:lnTo>
                  <a:lnTo>
                    <a:pt x="918" y="1782"/>
                  </a:lnTo>
                  <a:lnTo>
                    <a:pt x="895" y="1758"/>
                  </a:lnTo>
                  <a:lnTo>
                    <a:pt x="870" y="1733"/>
                  </a:lnTo>
                  <a:lnTo>
                    <a:pt x="843" y="1701"/>
                  </a:lnTo>
                  <a:lnTo>
                    <a:pt x="817" y="1664"/>
                  </a:lnTo>
                  <a:lnTo>
                    <a:pt x="768" y="1582"/>
                  </a:lnTo>
                  <a:lnTo>
                    <a:pt x="723" y="1501"/>
                  </a:lnTo>
                  <a:lnTo>
                    <a:pt x="682" y="1422"/>
                  </a:lnTo>
                  <a:lnTo>
                    <a:pt x="652" y="1358"/>
                  </a:lnTo>
                  <a:lnTo>
                    <a:pt x="623" y="1292"/>
                  </a:lnTo>
                  <a:lnTo>
                    <a:pt x="630" y="1324"/>
                  </a:lnTo>
                  <a:lnTo>
                    <a:pt x="648" y="1373"/>
                  </a:lnTo>
                  <a:lnTo>
                    <a:pt x="701" y="1504"/>
                  </a:lnTo>
                  <a:lnTo>
                    <a:pt x="817" y="1758"/>
                  </a:lnTo>
                  <a:lnTo>
                    <a:pt x="825" y="1778"/>
                  </a:lnTo>
                  <a:lnTo>
                    <a:pt x="832" y="1798"/>
                  </a:lnTo>
                  <a:lnTo>
                    <a:pt x="832" y="1819"/>
                  </a:lnTo>
                  <a:lnTo>
                    <a:pt x="832" y="1839"/>
                  </a:lnTo>
                  <a:lnTo>
                    <a:pt x="829" y="1855"/>
                  </a:lnTo>
                  <a:lnTo>
                    <a:pt x="825" y="1872"/>
                  </a:lnTo>
                  <a:lnTo>
                    <a:pt x="817" y="1884"/>
                  </a:lnTo>
                  <a:lnTo>
                    <a:pt x="806" y="1892"/>
                  </a:lnTo>
                  <a:lnTo>
                    <a:pt x="795" y="1901"/>
                  </a:lnTo>
                  <a:lnTo>
                    <a:pt x="780" y="1904"/>
                  </a:lnTo>
                  <a:lnTo>
                    <a:pt x="765" y="1904"/>
                  </a:lnTo>
                  <a:lnTo>
                    <a:pt x="746" y="1901"/>
                  </a:lnTo>
                  <a:lnTo>
                    <a:pt x="727" y="1892"/>
                  </a:lnTo>
                  <a:lnTo>
                    <a:pt x="709" y="1880"/>
                  </a:lnTo>
                  <a:lnTo>
                    <a:pt x="686" y="1860"/>
                  </a:lnTo>
                  <a:lnTo>
                    <a:pt x="664" y="1835"/>
                  </a:lnTo>
                  <a:lnTo>
                    <a:pt x="641" y="1807"/>
                  </a:lnTo>
                  <a:lnTo>
                    <a:pt x="618" y="1773"/>
                  </a:lnTo>
                  <a:lnTo>
                    <a:pt x="573" y="1696"/>
                  </a:lnTo>
                  <a:lnTo>
                    <a:pt x="528" y="1610"/>
                  </a:lnTo>
                  <a:lnTo>
                    <a:pt x="487" y="1529"/>
                  </a:lnTo>
                  <a:lnTo>
                    <a:pt x="424" y="1386"/>
                  </a:lnTo>
                  <a:lnTo>
                    <a:pt x="401" y="1324"/>
                  </a:lnTo>
                  <a:lnTo>
                    <a:pt x="401" y="1358"/>
                  </a:lnTo>
                  <a:lnTo>
                    <a:pt x="405" y="1386"/>
                  </a:lnTo>
                  <a:lnTo>
                    <a:pt x="401" y="1422"/>
                  </a:lnTo>
                  <a:lnTo>
                    <a:pt x="397" y="1467"/>
                  </a:lnTo>
                  <a:lnTo>
                    <a:pt x="390" y="1509"/>
                  </a:lnTo>
                  <a:lnTo>
                    <a:pt x="374" y="1545"/>
                  </a:lnTo>
                  <a:lnTo>
                    <a:pt x="363" y="1566"/>
                  </a:lnTo>
                  <a:lnTo>
                    <a:pt x="353" y="1578"/>
                  </a:lnTo>
                  <a:lnTo>
                    <a:pt x="322" y="1610"/>
                  </a:lnTo>
                  <a:lnTo>
                    <a:pt x="296" y="1635"/>
                  </a:lnTo>
                  <a:lnTo>
                    <a:pt x="266" y="1655"/>
                  </a:lnTo>
                  <a:lnTo>
                    <a:pt x="240" y="1672"/>
                  </a:lnTo>
                  <a:lnTo>
                    <a:pt x="217" y="1684"/>
                  </a:lnTo>
                  <a:lnTo>
                    <a:pt x="195" y="1692"/>
                  </a:lnTo>
                  <a:lnTo>
                    <a:pt x="172" y="1692"/>
                  </a:lnTo>
                  <a:lnTo>
                    <a:pt x="154" y="1689"/>
                  </a:lnTo>
                  <a:lnTo>
                    <a:pt x="138" y="1680"/>
                  </a:lnTo>
                  <a:lnTo>
                    <a:pt x="127" y="1667"/>
                  </a:lnTo>
                  <a:lnTo>
                    <a:pt x="120" y="1652"/>
                  </a:lnTo>
                  <a:lnTo>
                    <a:pt x="116" y="1627"/>
                  </a:lnTo>
                  <a:lnTo>
                    <a:pt x="116" y="1598"/>
                  </a:lnTo>
                  <a:lnTo>
                    <a:pt x="120" y="1566"/>
                  </a:lnTo>
                  <a:lnTo>
                    <a:pt x="127" y="1529"/>
                  </a:lnTo>
                  <a:lnTo>
                    <a:pt x="143" y="1484"/>
                  </a:lnTo>
                  <a:lnTo>
                    <a:pt x="157" y="1439"/>
                  </a:lnTo>
                  <a:lnTo>
                    <a:pt x="168" y="1402"/>
                  </a:lnTo>
                  <a:lnTo>
                    <a:pt x="176" y="1370"/>
                  </a:lnTo>
                  <a:lnTo>
                    <a:pt x="179" y="1341"/>
                  </a:lnTo>
                  <a:lnTo>
                    <a:pt x="179" y="1316"/>
                  </a:lnTo>
                  <a:lnTo>
                    <a:pt x="176" y="1292"/>
                  </a:lnTo>
                  <a:lnTo>
                    <a:pt x="168" y="1255"/>
                  </a:lnTo>
                  <a:lnTo>
                    <a:pt x="138" y="1178"/>
                  </a:lnTo>
                  <a:lnTo>
                    <a:pt x="124" y="1128"/>
                  </a:lnTo>
                  <a:lnTo>
                    <a:pt x="116" y="1096"/>
                  </a:lnTo>
                  <a:lnTo>
                    <a:pt x="113" y="1062"/>
                  </a:lnTo>
                  <a:lnTo>
                    <a:pt x="113" y="1027"/>
                  </a:lnTo>
                  <a:lnTo>
                    <a:pt x="113" y="990"/>
                  </a:lnTo>
                  <a:lnTo>
                    <a:pt x="116" y="956"/>
                  </a:lnTo>
                  <a:lnTo>
                    <a:pt x="120" y="928"/>
                  </a:lnTo>
                  <a:lnTo>
                    <a:pt x="138" y="875"/>
                  </a:lnTo>
                  <a:lnTo>
                    <a:pt x="157" y="830"/>
                  </a:lnTo>
                  <a:lnTo>
                    <a:pt x="176" y="793"/>
                  </a:lnTo>
                  <a:lnTo>
                    <a:pt x="195" y="768"/>
                  </a:lnTo>
                  <a:lnTo>
                    <a:pt x="210" y="748"/>
                  </a:lnTo>
                  <a:lnTo>
                    <a:pt x="0" y="168"/>
                  </a:lnTo>
                  <a:lnTo>
                    <a:pt x="431" y="0"/>
                  </a:lnTo>
                  <a:lnTo>
                    <a:pt x="630" y="590"/>
                  </a:lnTo>
                  <a:lnTo>
                    <a:pt x="648" y="590"/>
                  </a:lnTo>
                  <a:lnTo>
                    <a:pt x="671" y="590"/>
                  </a:lnTo>
                  <a:lnTo>
                    <a:pt x="697" y="593"/>
                  </a:lnTo>
                  <a:lnTo>
                    <a:pt x="727" y="601"/>
                  </a:lnTo>
                  <a:lnTo>
                    <a:pt x="761" y="617"/>
                  </a:lnTo>
                  <a:lnTo>
                    <a:pt x="795" y="638"/>
                  </a:lnTo>
                  <a:lnTo>
                    <a:pt x="813" y="654"/>
                  </a:lnTo>
                  <a:lnTo>
                    <a:pt x="829" y="671"/>
                  </a:lnTo>
                  <a:lnTo>
                    <a:pt x="874" y="736"/>
                  </a:lnTo>
                  <a:lnTo>
                    <a:pt x="922" y="805"/>
                  </a:lnTo>
                  <a:lnTo>
                    <a:pt x="1012" y="936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658" y="2237"/>
              <a:ext cx="26" cy="120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0"/>
                </a:cxn>
                <a:cxn ang="0">
                  <a:pos x="108" y="9"/>
                </a:cxn>
                <a:cxn ang="0">
                  <a:pos x="90" y="53"/>
                </a:cxn>
                <a:cxn ang="0">
                  <a:pos x="79" y="90"/>
                </a:cxn>
                <a:cxn ang="0">
                  <a:pos x="71" y="131"/>
                </a:cxn>
                <a:cxn ang="0">
                  <a:pos x="67" y="176"/>
                </a:cxn>
                <a:cxn ang="0">
                  <a:pos x="67" y="229"/>
                </a:cxn>
                <a:cxn ang="0">
                  <a:pos x="79" y="278"/>
                </a:cxn>
                <a:cxn ang="0">
                  <a:pos x="90" y="331"/>
                </a:cxn>
                <a:cxn ang="0">
                  <a:pos x="112" y="429"/>
                </a:cxn>
                <a:cxn ang="0">
                  <a:pos x="120" y="478"/>
                </a:cxn>
                <a:cxn ang="0">
                  <a:pos x="128" y="528"/>
                </a:cxn>
                <a:cxn ang="0">
                  <a:pos x="128" y="577"/>
                </a:cxn>
                <a:cxn ang="0">
                  <a:pos x="124" y="626"/>
                </a:cxn>
                <a:cxn ang="0">
                  <a:pos x="117" y="674"/>
                </a:cxn>
                <a:cxn ang="0">
                  <a:pos x="105" y="715"/>
                </a:cxn>
                <a:cxn ang="0">
                  <a:pos x="83" y="780"/>
                </a:cxn>
                <a:cxn ang="0">
                  <a:pos x="67" y="829"/>
                </a:cxn>
                <a:cxn ang="0">
                  <a:pos x="67" y="851"/>
                </a:cxn>
                <a:cxn ang="0">
                  <a:pos x="67" y="871"/>
                </a:cxn>
                <a:cxn ang="0">
                  <a:pos x="79" y="891"/>
                </a:cxn>
                <a:cxn ang="0">
                  <a:pos x="90" y="908"/>
                </a:cxn>
                <a:cxn ang="0">
                  <a:pos x="105" y="915"/>
                </a:cxn>
                <a:cxn ang="0">
                  <a:pos x="120" y="915"/>
                </a:cxn>
                <a:cxn ang="0">
                  <a:pos x="135" y="915"/>
                </a:cxn>
                <a:cxn ang="0">
                  <a:pos x="150" y="911"/>
                </a:cxn>
                <a:cxn ang="0">
                  <a:pos x="180" y="899"/>
                </a:cxn>
                <a:cxn ang="0">
                  <a:pos x="165" y="911"/>
                </a:cxn>
                <a:cxn ang="0">
                  <a:pos x="135" y="936"/>
                </a:cxn>
                <a:cxn ang="0">
                  <a:pos x="112" y="948"/>
                </a:cxn>
                <a:cxn ang="0">
                  <a:pos x="90" y="957"/>
                </a:cxn>
                <a:cxn ang="0">
                  <a:pos x="63" y="957"/>
                </a:cxn>
                <a:cxn ang="0">
                  <a:pos x="38" y="952"/>
                </a:cxn>
                <a:cxn ang="0">
                  <a:pos x="26" y="945"/>
                </a:cxn>
                <a:cxn ang="0">
                  <a:pos x="19" y="936"/>
                </a:cxn>
                <a:cxn ang="0">
                  <a:pos x="11" y="928"/>
                </a:cxn>
                <a:cxn ang="0">
                  <a:pos x="4" y="915"/>
                </a:cxn>
                <a:cxn ang="0">
                  <a:pos x="0" y="883"/>
                </a:cxn>
                <a:cxn ang="0">
                  <a:pos x="4" y="851"/>
                </a:cxn>
                <a:cxn ang="0">
                  <a:pos x="8" y="814"/>
                </a:cxn>
                <a:cxn ang="0">
                  <a:pos x="19" y="777"/>
                </a:cxn>
                <a:cxn ang="0">
                  <a:pos x="30" y="744"/>
                </a:cxn>
                <a:cxn ang="0">
                  <a:pos x="45" y="711"/>
                </a:cxn>
                <a:cxn ang="0">
                  <a:pos x="56" y="683"/>
                </a:cxn>
                <a:cxn ang="0">
                  <a:pos x="63" y="654"/>
                </a:cxn>
                <a:cxn ang="0">
                  <a:pos x="63" y="626"/>
                </a:cxn>
                <a:cxn ang="0">
                  <a:pos x="63" y="597"/>
                </a:cxn>
                <a:cxn ang="0">
                  <a:pos x="63" y="568"/>
                </a:cxn>
                <a:cxn ang="0">
                  <a:pos x="56" y="535"/>
                </a:cxn>
                <a:cxn ang="0">
                  <a:pos x="38" y="462"/>
                </a:cxn>
                <a:cxn ang="0">
                  <a:pos x="26" y="417"/>
                </a:cxn>
                <a:cxn ang="0">
                  <a:pos x="15" y="364"/>
                </a:cxn>
                <a:cxn ang="0">
                  <a:pos x="4" y="306"/>
                </a:cxn>
                <a:cxn ang="0">
                  <a:pos x="0" y="241"/>
                </a:cxn>
                <a:cxn ang="0">
                  <a:pos x="0" y="209"/>
                </a:cxn>
                <a:cxn ang="0">
                  <a:pos x="8" y="176"/>
                </a:cxn>
                <a:cxn ang="0">
                  <a:pos x="11" y="147"/>
                </a:cxn>
                <a:cxn ang="0">
                  <a:pos x="22" y="115"/>
                </a:cxn>
                <a:cxn ang="0">
                  <a:pos x="38" y="86"/>
                </a:cxn>
                <a:cxn ang="0">
                  <a:pos x="56" y="58"/>
                </a:cxn>
                <a:cxn ang="0">
                  <a:pos x="79" y="29"/>
                </a:cxn>
                <a:cxn ang="0">
                  <a:pos x="105" y="4"/>
                </a:cxn>
              </a:cxnLst>
              <a:rect l="0" t="0" r="r" b="b"/>
              <a:pathLst>
                <a:path w="180" h="957">
                  <a:moveTo>
                    <a:pt x="105" y="4"/>
                  </a:moveTo>
                  <a:lnTo>
                    <a:pt x="112" y="0"/>
                  </a:lnTo>
                  <a:lnTo>
                    <a:pt x="108" y="9"/>
                  </a:lnTo>
                  <a:lnTo>
                    <a:pt x="90" y="53"/>
                  </a:lnTo>
                  <a:lnTo>
                    <a:pt x="79" y="90"/>
                  </a:lnTo>
                  <a:lnTo>
                    <a:pt x="71" y="131"/>
                  </a:lnTo>
                  <a:lnTo>
                    <a:pt x="67" y="176"/>
                  </a:lnTo>
                  <a:lnTo>
                    <a:pt x="67" y="229"/>
                  </a:lnTo>
                  <a:lnTo>
                    <a:pt x="79" y="278"/>
                  </a:lnTo>
                  <a:lnTo>
                    <a:pt x="90" y="331"/>
                  </a:lnTo>
                  <a:lnTo>
                    <a:pt x="112" y="429"/>
                  </a:lnTo>
                  <a:lnTo>
                    <a:pt x="120" y="478"/>
                  </a:lnTo>
                  <a:lnTo>
                    <a:pt x="128" y="528"/>
                  </a:lnTo>
                  <a:lnTo>
                    <a:pt x="128" y="577"/>
                  </a:lnTo>
                  <a:lnTo>
                    <a:pt x="124" y="626"/>
                  </a:lnTo>
                  <a:lnTo>
                    <a:pt x="117" y="674"/>
                  </a:lnTo>
                  <a:lnTo>
                    <a:pt x="105" y="715"/>
                  </a:lnTo>
                  <a:lnTo>
                    <a:pt x="83" y="780"/>
                  </a:lnTo>
                  <a:lnTo>
                    <a:pt x="67" y="829"/>
                  </a:lnTo>
                  <a:lnTo>
                    <a:pt x="67" y="851"/>
                  </a:lnTo>
                  <a:lnTo>
                    <a:pt x="67" y="871"/>
                  </a:lnTo>
                  <a:lnTo>
                    <a:pt x="79" y="891"/>
                  </a:lnTo>
                  <a:lnTo>
                    <a:pt x="90" y="908"/>
                  </a:lnTo>
                  <a:lnTo>
                    <a:pt x="105" y="915"/>
                  </a:lnTo>
                  <a:lnTo>
                    <a:pt x="120" y="915"/>
                  </a:lnTo>
                  <a:lnTo>
                    <a:pt x="135" y="915"/>
                  </a:lnTo>
                  <a:lnTo>
                    <a:pt x="150" y="911"/>
                  </a:lnTo>
                  <a:lnTo>
                    <a:pt x="180" y="899"/>
                  </a:lnTo>
                  <a:lnTo>
                    <a:pt x="165" y="911"/>
                  </a:lnTo>
                  <a:lnTo>
                    <a:pt x="135" y="936"/>
                  </a:lnTo>
                  <a:lnTo>
                    <a:pt x="112" y="948"/>
                  </a:lnTo>
                  <a:lnTo>
                    <a:pt x="90" y="957"/>
                  </a:lnTo>
                  <a:lnTo>
                    <a:pt x="63" y="957"/>
                  </a:lnTo>
                  <a:lnTo>
                    <a:pt x="38" y="952"/>
                  </a:lnTo>
                  <a:lnTo>
                    <a:pt x="26" y="945"/>
                  </a:lnTo>
                  <a:lnTo>
                    <a:pt x="19" y="936"/>
                  </a:lnTo>
                  <a:lnTo>
                    <a:pt x="11" y="928"/>
                  </a:lnTo>
                  <a:lnTo>
                    <a:pt x="4" y="915"/>
                  </a:lnTo>
                  <a:lnTo>
                    <a:pt x="0" y="883"/>
                  </a:lnTo>
                  <a:lnTo>
                    <a:pt x="4" y="851"/>
                  </a:lnTo>
                  <a:lnTo>
                    <a:pt x="8" y="814"/>
                  </a:lnTo>
                  <a:lnTo>
                    <a:pt x="19" y="777"/>
                  </a:lnTo>
                  <a:lnTo>
                    <a:pt x="30" y="744"/>
                  </a:lnTo>
                  <a:lnTo>
                    <a:pt x="45" y="711"/>
                  </a:lnTo>
                  <a:lnTo>
                    <a:pt x="56" y="683"/>
                  </a:lnTo>
                  <a:lnTo>
                    <a:pt x="63" y="654"/>
                  </a:lnTo>
                  <a:lnTo>
                    <a:pt x="63" y="626"/>
                  </a:lnTo>
                  <a:lnTo>
                    <a:pt x="63" y="597"/>
                  </a:lnTo>
                  <a:lnTo>
                    <a:pt x="63" y="568"/>
                  </a:lnTo>
                  <a:lnTo>
                    <a:pt x="56" y="535"/>
                  </a:lnTo>
                  <a:lnTo>
                    <a:pt x="38" y="462"/>
                  </a:lnTo>
                  <a:lnTo>
                    <a:pt x="26" y="417"/>
                  </a:lnTo>
                  <a:lnTo>
                    <a:pt x="15" y="364"/>
                  </a:lnTo>
                  <a:lnTo>
                    <a:pt x="4" y="306"/>
                  </a:lnTo>
                  <a:lnTo>
                    <a:pt x="0" y="241"/>
                  </a:lnTo>
                  <a:lnTo>
                    <a:pt x="0" y="209"/>
                  </a:lnTo>
                  <a:lnTo>
                    <a:pt x="8" y="176"/>
                  </a:lnTo>
                  <a:lnTo>
                    <a:pt x="11" y="147"/>
                  </a:lnTo>
                  <a:lnTo>
                    <a:pt x="22" y="115"/>
                  </a:lnTo>
                  <a:lnTo>
                    <a:pt x="38" y="86"/>
                  </a:lnTo>
                  <a:lnTo>
                    <a:pt x="56" y="58"/>
                  </a:lnTo>
                  <a:lnTo>
                    <a:pt x="79" y="29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700" y="2303"/>
              <a:ext cx="63" cy="8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75" y="62"/>
                </a:cxn>
                <a:cxn ang="0">
                  <a:pos x="97" y="123"/>
                </a:cxn>
                <a:cxn ang="0">
                  <a:pos x="127" y="200"/>
                </a:cxn>
                <a:cxn ang="0">
                  <a:pos x="165" y="282"/>
                </a:cxn>
                <a:cxn ang="0">
                  <a:pos x="206" y="368"/>
                </a:cxn>
                <a:cxn ang="0">
                  <a:pos x="247" y="442"/>
                </a:cxn>
                <a:cxn ang="0">
                  <a:pos x="285" y="506"/>
                </a:cxn>
                <a:cxn ang="0">
                  <a:pos x="300" y="528"/>
                </a:cxn>
                <a:cxn ang="0">
                  <a:pos x="319" y="543"/>
                </a:cxn>
                <a:cxn ang="0">
                  <a:pos x="345" y="565"/>
                </a:cxn>
                <a:cxn ang="0">
                  <a:pos x="367" y="572"/>
                </a:cxn>
                <a:cxn ang="0">
                  <a:pos x="386" y="572"/>
                </a:cxn>
                <a:cxn ang="0">
                  <a:pos x="401" y="565"/>
                </a:cxn>
                <a:cxn ang="0">
                  <a:pos x="408" y="556"/>
                </a:cxn>
                <a:cxn ang="0">
                  <a:pos x="416" y="540"/>
                </a:cxn>
                <a:cxn ang="0">
                  <a:pos x="420" y="523"/>
                </a:cxn>
                <a:cxn ang="0">
                  <a:pos x="424" y="506"/>
                </a:cxn>
                <a:cxn ang="0">
                  <a:pos x="428" y="523"/>
                </a:cxn>
                <a:cxn ang="0">
                  <a:pos x="435" y="543"/>
                </a:cxn>
                <a:cxn ang="0">
                  <a:pos x="435" y="565"/>
                </a:cxn>
                <a:cxn ang="0">
                  <a:pos x="435" y="588"/>
                </a:cxn>
                <a:cxn ang="0">
                  <a:pos x="428" y="613"/>
                </a:cxn>
                <a:cxn ang="0">
                  <a:pos x="420" y="622"/>
                </a:cxn>
                <a:cxn ang="0">
                  <a:pos x="408" y="629"/>
                </a:cxn>
                <a:cxn ang="0">
                  <a:pos x="397" y="637"/>
                </a:cxn>
                <a:cxn ang="0">
                  <a:pos x="383" y="642"/>
                </a:cxn>
                <a:cxn ang="0">
                  <a:pos x="364" y="642"/>
                </a:cxn>
                <a:cxn ang="0">
                  <a:pos x="345" y="637"/>
                </a:cxn>
                <a:cxn ang="0">
                  <a:pos x="326" y="625"/>
                </a:cxn>
                <a:cxn ang="0">
                  <a:pos x="304" y="613"/>
                </a:cxn>
                <a:cxn ang="0">
                  <a:pos x="281" y="588"/>
                </a:cxn>
                <a:cxn ang="0">
                  <a:pos x="259" y="565"/>
                </a:cxn>
                <a:cxn ang="0">
                  <a:pos x="210" y="499"/>
                </a:cxn>
                <a:cxn ang="0">
                  <a:pos x="161" y="413"/>
                </a:cxn>
                <a:cxn ang="0">
                  <a:pos x="109" y="315"/>
                </a:cxn>
                <a:cxn ang="0">
                  <a:pos x="56" y="200"/>
                </a:cxn>
                <a:cxn ang="0">
                  <a:pos x="4" y="74"/>
                </a:cxn>
                <a:cxn ang="0">
                  <a:pos x="0" y="57"/>
                </a:cxn>
                <a:cxn ang="0">
                  <a:pos x="4" y="41"/>
                </a:cxn>
                <a:cxn ang="0">
                  <a:pos x="11" y="25"/>
                </a:cxn>
                <a:cxn ang="0">
                  <a:pos x="19" y="9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56" y="9"/>
                </a:cxn>
                <a:cxn ang="0">
                  <a:pos x="64" y="25"/>
                </a:cxn>
              </a:cxnLst>
              <a:rect l="0" t="0" r="r" b="b"/>
              <a:pathLst>
                <a:path w="435" h="642">
                  <a:moveTo>
                    <a:pt x="64" y="25"/>
                  </a:moveTo>
                  <a:lnTo>
                    <a:pt x="75" y="62"/>
                  </a:lnTo>
                  <a:lnTo>
                    <a:pt x="97" y="123"/>
                  </a:lnTo>
                  <a:lnTo>
                    <a:pt x="127" y="200"/>
                  </a:lnTo>
                  <a:lnTo>
                    <a:pt x="165" y="282"/>
                  </a:lnTo>
                  <a:lnTo>
                    <a:pt x="206" y="368"/>
                  </a:lnTo>
                  <a:lnTo>
                    <a:pt x="247" y="442"/>
                  </a:lnTo>
                  <a:lnTo>
                    <a:pt x="285" y="506"/>
                  </a:lnTo>
                  <a:lnTo>
                    <a:pt x="300" y="528"/>
                  </a:lnTo>
                  <a:lnTo>
                    <a:pt x="319" y="543"/>
                  </a:lnTo>
                  <a:lnTo>
                    <a:pt x="345" y="565"/>
                  </a:lnTo>
                  <a:lnTo>
                    <a:pt x="367" y="572"/>
                  </a:lnTo>
                  <a:lnTo>
                    <a:pt x="386" y="572"/>
                  </a:lnTo>
                  <a:lnTo>
                    <a:pt x="401" y="565"/>
                  </a:lnTo>
                  <a:lnTo>
                    <a:pt x="408" y="556"/>
                  </a:lnTo>
                  <a:lnTo>
                    <a:pt x="416" y="540"/>
                  </a:lnTo>
                  <a:lnTo>
                    <a:pt x="420" y="523"/>
                  </a:lnTo>
                  <a:lnTo>
                    <a:pt x="424" y="506"/>
                  </a:lnTo>
                  <a:lnTo>
                    <a:pt x="428" y="523"/>
                  </a:lnTo>
                  <a:lnTo>
                    <a:pt x="435" y="543"/>
                  </a:lnTo>
                  <a:lnTo>
                    <a:pt x="435" y="565"/>
                  </a:lnTo>
                  <a:lnTo>
                    <a:pt x="435" y="588"/>
                  </a:lnTo>
                  <a:lnTo>
                    <a:pt x="428" y="613"/>
                  </a:lnTo>
                  <a:lnTo>
                    <a:pt x="420" y="622"/>
                  </a:lnTo>
                  <a:lnTo>
                    <a:pt x="408" y="629"/>
                  </a:lnTo>
                  <a:lnTo>
                    <a:pt x="397" y="637"/>
                  </a:lnTo>
                  <a:lnTo>
                    <a:pt x="383" y="642"/>
                  </a:lnTo>
                  <a:lnTo>
                    <a:pt x="364" y="642"/>
                  </a:lnTo>
                  <a:lnTo>
                    <a:pt x="345" y="637"/>
                  </a:lnTo>
                  <a:lnTo>
                    <a:pt x="326" y="625"/>
                  </a:lnTo>
                  <a:lnTo>
                    <a:pt x="304" y="613"/>
                  </a:lnTo>
                  <a:lnTo>
                    <a:pt x="281" y="588"/>
                  </a:lnTo>
                  <a:lnTo>
                    <a:pt x="259" y="565"/>
                  </a:lnTo>
                  <a:lnTo>
                    <a:pt x="210" y="499"/>
                  </a:lnTo>
                  <a:lnTo>
                    <a:pt x="161" y="413"/>
                  </a:lnTo>
                  <a:lnTo>
                    <a:pt x="109" y="315"/>
                  </a:lnTo>
                  <a:lnTo>
                    <a:pt x="56" y="200"/>
                  </a:lnTo>
                  <a:lnTo>
                    <a:pt x="4" y="74"/>
                  </a:lnTo>
                  <a:lnTo>
                    <a:pt x="0" y="57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19" y="9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56" y="9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729" y="2297"/>
              <a:ext cx="70" cy="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69"/>
                </a:cxn>
                <a:cxn ang="0">
                  <a:pos x="23" y="111"/>
                </a:cxn>
                <a:cxn ang="0">
                  <a:pos x="49" y="160"/>
                </a:cxn>
                <a:cxn ang="0">
                  <a:pos x="79" y="217"/>
                </a:cxn>
                <a:cxn ang="0">
                  <a:pos x="154" y="335"/>
                </a:cxn>
                <a:cxn ang="0">
                  <a:pos x="229" y="458"/>
                </a:cxn>
                <a:cxn ang="0">
                  <a:pos x="267" y="506"/>
                </a:cxn>
                <a:cxn ang="0">
                  <a:pos x="304" y="548"/>
                </a:cxn>
                <a:cxn ang="0">
                  <a:pos x="338" y="580"/>
                </a:cxn>
                <a:cxn ang="0">
                  <a:pos x="371" y="597"/>
                </a:cxn>
                <a:cxn ang="0">
                  <a:pos x="387" y="601"/>
                </a:cxn>
                <a:cxn ang="0">
                  <a:pos x="401" y="605"/>
                </a:cxn>
                <a:cxn ang="0">
                  <a:pos x="412" y="605"/>
                </a:cxn>
                <a:cxn ang="0">
                  <a:pos x="428" y="601"/>
                </a:cxn>
                <a:cxn ang="0">
                  <a:pos x="443" y="592"/>
                </a:cxn>
                <a:cxn ang="0">
                  <a:pos x="454" y="585"/>
                </a:cxn>
                <a:cxn ang="0">
                  <a:pos x="466" y="572"/>
                </a:cxn>
                <a:cxn ang="0">
                  <a:pos x="477" y="555"/>
                </a:cxn>
                <a:cxn ang="0">
                  <a:pos x="484" y="531"/>
                </a:cxn>
                <a:cxn ang="0">
                  <a:pos x="487" y="511"/>
                </a:cxn>
                <a:cxn ang="0">
                  <a:pos x="484" y="491"/>
                </a:cxn>
                <a:cxn ang="0">
                  <a:pos x="480" y="474"/>
                </a:cxn>
                <a:cxn ang="0">
                  <a:pos x="466" y="449"/>
                </a:cxn>
                <a:cxn ang="0">
                  <a:pos x="458" y="441"/>
                </a:cxn>
                <a:cxn ang="0">
                  <a:pos x="458" y="454"/>
                </a:cxn>
                <a:cxn ang="0">
                  <a:pos x="458" y="471"/>
                </a:cxn>
                <a:cxn ang="0">
                  <a:pos x="454" y="483"/>
                </a:cxn>
                <a:cxn ang="0">
                  <a:pos x="446" y="498"/>
                </a:cxn>
                <a:cxn ang="0">
                  <a:pos x="435" y="515"/>
                </a:cxn>
                <a:cxn ang="0">
                  <a:pos x="417" y="523"/>
                </a:cxn>
                <a:cxn ang="0">
                  <a:pos x="390" y="528"/>
                </a:cxn>
                <a:cxn ang="0">
                  <a:pos x="376" y="523"/>
                </a:cxn>
                <a:cxn ang="0">
                  <a:pos x="353" y="506"/>
                </a:cxn>
                <a:cxn ang="0">
                  <a:pos x="334" y="486"/>
                </a:cxn>
                <a:cxn ang="0">
                  <a:pos x="308" y="458"/>
                </a:cxn>
                <a:cxn ang="0">
                  <a:pos x="260" y="384"/>
                </a:cxn>
                <a:cxn ang="0">
                  <a:pos x="206" y="298"/>
                </a:cxn>
                <a:cxn ang="0">
                  <a:pos x="158" y="212"/>
                </a:cxn>
                <a:cxn ang="0">
                  <a:pos x="117" y="135"/>
                </a:cxn>
                <a:cxn ang="0">
                  <a:pos x="86" y="74"/>
                </a:cxn>
                <a:cxn ang="0">
                  <a:pos x="72" y="37"/>
                </a:cxn>
                <a:cxn ang="0">
                  <a:pos x="65" y="21"/>
                </a:cxn>
                <a:cxn ang="0">
                  <a:pos x="53" y="9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8" y="9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87" h="605">
                  <a:moveTo>
                    <a:pt x="0" y="41"/>
                  </a:moveTo>
                  <a:lnTo>
                    <a:pt x="8" y="69"/>
                  </a:lnTo>
                  <a:lnTo>
                    <a:pt x="23" y="111"/>
                  </a:lnTo>
                  <a:lnTo>
                    <a:pt x="49" y="160"/>
                  </a:lnTo>
                  <a:lnTo>
                    <a:pt x="79" y="217"/>
                  </a:lnTo>
                  <a:lnTo>
                    <a:pt x="154" y="335"/>
                  </a:lnTo>
                  <a:lnTo>
                    <a:pt x="229" y="458"/>
                  </a:lnTo>
                  <a:lnTo>
                    <a:pt x="267" y="506"/>
                  </a:lnTo>
                  <a:lnTo>
                    <a:pt x="304" y="548"/>
                  </a:lnTo>
                  <a:lnTo>
                    <a:pt x="338" y="580"/>
                  </a:lnTo>
                  <a:lnTo>
                    <a:pt x="371" y="597"/>
                  </a:lnTo>
                  <a:lnTo>
                    <a:pt x="387" y="601"/>
                  </a:lnTo>
                  <a:lnTo>
                    <a:pt x="401" y="605"/>
                  </a:lnTo>
                  <a:lnTo>
                    <a:pt x="412" y="605"/>
                  </a:lnTo>
                  <a:lnTo>
                    <a:pt x="428" y="601"/>
                  </a:lnTo>
                  <a:lnTo>
                    <a:pt x="443" y="592"/>
                  </a:lnTo>
                  <a:lnTo>
                    <a:pt x="454" y="585"/>
                  </a:lnTo>
                  <a:lnTo>
                    <a:pt x="466" y="572"/>
                  </a:lnTo>
                  <a:lnTo>
                    <a:pt x="477" y="555"/>
                  </a:lnTo>
                  <a:lnTo>
                    <a:pt x="484" y="531"/>
                  </a:lnTo>
                  <a:lnTo>
                    <a:pt x="487" y="511"/>
                  </a:lnTo>
                  <a:lnTo>
                    <a:pt x="484" y="491"/>
                  </a:lnTo>
                  <a:lnTo>
                    <a:pt x="480" y="474"/>
                  </a:lnTo>
                  <a:lnTo>
                    <a:pt x="466" y="449"/>
                  </a:lnTo>
                  <a:lnTo>
                    <a:pt x="458" y="441"/>
                  </a:lnTo>
                  <a:lnTo>
                    <a:pt x="458" y="454"/>
                  </a:lnTo>
                  <a:lnTo>
                    <a:pt x="458" y="471"/>
                  </a:lnTo>
                  <a:lnTo>
                    <a:pt x="454" y="483"/>
                  </a:lnTo>
                  <a:lnTo>
                    <a:pt x="446" y="498"/>
                  </a:lnTo>
                  <a:lnTo>
                    <a:pt x="435" y="515"/>
                  </a:lnTo>
                  <a:lnTo>
                    <a:pt x="417" y="523"/>
                  </a:lnTo>
                  <a:lnTo>
                    <a:pt x="390" y="528"/>
                  </a:lnTo>
                  <a:lnTo>
                    <a:pt x="376" y="523"/>
                  </a:lnTo>
                  <a:lnTo>
                    <a:pt x="353" y="506"/>
                  </a:lnTo>
                  <a:lnTo>
                    <a:pt x="334" y="486"/>
                  </a:lnTo>
                  <a:lnTo>
                    <a:pt x="308" y="458"/>
                  </a:lnTo>
                  <a:lnTo>
                    <a:pt x="260" y="384"/>
                  </a:lnTo>
                  <a:lnTo>
                    <a:pt x="206" y="298"/>
                  </a:lnTo>
                  <a:lnTo>
                    <a:pt x="158" y="212"/>
                  </a:lnTo>
                  <a:lnTo>
                    <a:pt x="117" y="135"/>
                  </a:lnTo>
                  <a:lnTo>
                    <a:pt x="86" y="74"/>
                  </a:lnTo>
                  <a:lnTo>
                    <a:pt x="72" y="37"/>
                  </a:lnTo>
                  <a:lnTo>
                    <a:pt x="65" y="21"/>
                  </a:lnTo>
                  <a:lnTo>
                    <a:pt x="53" y="9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755" y="2292"/>
              <a:ext cx="66" cy="52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15" y="69"/>
                </a:cxn>
                <a:cxn ang="0">
                  <a:pos x="37" y="101"/>
                </a:cxn>
                <a:cxn ang="0">
                  <a:pos x="108" y="192"/>
                </a:cxn>
                <a:cxn ang="0">
                  <a:pos x="187" y="281"/>
                </a:cxn>
                <a:cxn ang="0">
                  <a:pos x="228" y="323"/>
                </a:cxn>
                <a:cxn ang="0">
                  <a:pos x="262" y="355"/>
                </a:cxn>
                <a:cxn ang="0">
                  <a:pos x="296" y="380"/>
                </a:cxn>
                <a:cxn ang="0">
                  <a:pos x="326" y="395"/>
                </a:cxn>
                <a:cxn ang="0">
                  <a:pos x="352" y="412"/>
                </a:cxn>
                <a:cxn ang="0">
                  <a:pos x="378" y="417"/>
                </a:cxn>
                <a:cxn ang="0">
                  <a:pos x="405" y="420"/>
                </a:cxn>
                <a:cxn ang="0">
                  <a:pos x="423" y="417"/>
                </a:cxn>
                <a:cxn ang="0">
                  <a:pos x="442" y="404"/>
                </a:cxn>
                <a:cxn ang="0">
                  <a:pos x="457" y="388"/>
                </a:cxn>
                <a:cxn ang="0">
                  <a:pos x="468" y="367"/>
                </a:cxn>
                <a:cxn ang="0">
                  <a:pos x="468" y="346"/>
                </a:cxn>
                <a:cxn ang="0">
                  <a:pos x="461" y="323"/>
                </a:cxn>
                <a:cxn ang="0">
                  <a:pos x="453" y="306"/>
                </a:cxn>
                <a:cxn ang="0">
                  <a:pos x="434" y="274"/>
                </a:cxn>
                <a:cxn ang="0">
                  <a:pos x="423" y="261"/>
                </a:cxn>
                <a:cxn ang="0">
                  <a:pos x="427" y="281"/>
                </a:cxn>
                <a:cxn ang="0">
                  <a:pos x="427" y="298"/>
                </a:cxn>
                <a:cxn ang="0">
                  <a:pos x="427" y="318"/>
                </a:cxn>
                <a:cxn ang="0">
                  <a:pos x="420" y="334"/>
                </a:cxn>
                <a:cxn ang="0">
                  <a:pos x="412" y="343"/>
                </a:cxn>
                <a:cxn ang="0">
                  <a:pos x="405" y="351"/>
                </a:cxn>
                <a:cxn ang="0">
                  <a:pos x="398" y="355"/>
                </a:cxn>
                <a:cxn ang="0">
                  <a:pos x="386" y="355"/>
                </a:cxn>
                <a:cxn ang="0">
                  <a:pos x="371" y="355"/>
                </a:cxn>
                <a:cxn ang="0">
                  <a:pos x="352" y="351"/>
                </a:cxn>
                <a:cxn ang="0">
                  <a:pos x="333" y="343"/>
                </a:cxn>
                <a:cxn ang="0">
                  <a:pos x="314" y="331"/>
                </a:cxn>
                <a:cxn ang="0">
                  <a:pos x="269" y="294"/>
                </a:cxn>
                <a:cxn ang="0">
                  <a:pos x="224" y="249"/>
                </a:cxn>
                <a:cxn ang="0">
                  <a:pos x="183" y="195"/>
                </a:cxn>
                <a:cxn ang="0">
                  <a:pos x="142" y="146"/>
                </a:cxn>
                <a:cxn ang="0">
                  <a:pos x="108" y="98"/>
                </a:cxn>
                <a:cxn ang="0">
                  <a:pos x="63" y="32"/>
                </a:cxn>
                <a:cxn ang="0">
                  <a:pos x="52" y="15"/>
                </a:cxn>
                <a:cxn ang="0">
                  <a:pos x="41" y="7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4" y="12"/>
                </a:cxn>
                <a:cxn ang="0">
                  <a:pos x="0" y="24"/>
                </a:cxn>
                <a:cxn ang="0">
                  <a:pos x="4" y="44"/>
                </a:cxn>
              </a:cxnLst>
              <a:rect l="0" t="0" r="r" b="b"/>
              <a:pathLst>
                <a:path w="468" h="420">
                  <a:moveTo>
                    <a:pt x="4" y="44"/>
                  </a:moveTo>
                  <a:lnTo>
                    <a:pt x="15" y="69"/>
                  </a:lnTo>
                  <a:lnTo>
                    <a:pt x="37" y="101"/>
                  </a:lnTo>
                  <a:lnTo>
                    <a:pt x="108" y="192"/>
                  </a:lnTo>
                  <a:lnTo>
                    <a:pt x="187" y="281"/>
                  </a:lnTo>
                  <a:lnTo>
                    <a:pt x="228" y="323"/>
                  </a:lnTo>
                  <a:lnTo>
                    <a:pt x="262" y="355"/>
                  </a:lnTo>
                  <a:lnTo>
                    <a:pt x="296" y="380"/>
                  </a:lnTo>
                  <a:lnTo>
                    <a:pt x="326" y="395"/>
                  </a:lnTo>
                  <a:lnTo>
                    <a:pt x="352" y="412"/>
                  </a:lnTo>
                  <a:lnTo>
                    <a:pt x="378" y="417"/>
                  </a:lnTo>
                  <a:lnTo>
                    <a:pt x="405" y="420"/>
                  </a:lnTo>
                  <a:lnTo>
                    <a:pt x="423" y="417"/>
                  </a:lnTo>
                  <a:lnTo>
                    <a:pt x="442" y="404"/>
                  </a:lnTo>
                  <a:lnTo>
                    <a:pt x="457" y="388"/>
                  </a:lnTo>
                  <a:lnTo>
                    <a:pt x="468" y="367"/>
                  </a:lnTo>
                  <a:lnTo>
                    <a:pt x="468" y="346"/>
                  </a:lnTo>
                  <a:lnTo>
                    <a:pt x="461" y="323"/>
                  </a:lnTo>
                  <a:lnTo>
                    <a:pt x="453" y="306"/>
                  </a:lnTo>
                  <a:lnTo>
                    <a:pt x="434" y="274"/>
                  </a:lnTo>
                  <a:lnTo>
                    <a:pt x="423" y="261"/>
                  </a:lnTo>
                  <a:lnTo>
                    <a:pt x="427" y="281"/>
                  </a:lnTo>
                  <a:lnTo>
                    <a:pt x="427" y="298"/>
                  </a:lnTo>
                  <a:lnTo>
                    <a:pt x="427" y="318"/>
                  </a:lnTo>
                  <a:lnTo>
                    <a:pt x="420" y="334"/>
                  </a:lnTo>
                  <a:lnTo>
                    <a:pt x="412" y="343"/>
                  </a:lnTo>
                  <a:lnTo>
                    <a:pt x="405" y="351"/>
                  </a:lnTo>
                  <a:lnTo>
                    <a:pt x="398" y="355"/>
                  </a:lnTo>
                  <a:lnTo>
                    <a:pt x="386" y="355"/>
                  </a:lnTo>
                  <a:lnTo>
                    <a:pt x="371" y="355"/>
                  </a:lnTo>
                  <a:lnTo>
                    <a:pt x="352" y="351"/>
                  </a:lnTo>
                  <a:lnTo>
                    <a:pt x="333" y="343"/>
                  </a:lnTo>
                  <a:lnTo>
                    <a:pt x="314" y="331"/>
                  </a:lnTo>
                  <a:lnTo>
                    <a:pt x="269" y="294"/>
                  </a:lnTo>
                  <a:lnTo>
                    <a:pt x="224" y="249"/>
                  </a:lnTo>
                  <a:lnTo>
                    <a:pt x="183" y="195"/>
                  </a:lnTo>
                  <a:lnTo>
                    <a:pt x="142" y="146"/>
                  </a:lnTo>
                  <a:lnTo>
                    <a:pt x="108" y="98"/>
                  </a:lnTo>
                  <a:lnTo>
                    <a:pt x="63" y="32"/>
                  </a:lnTo>
                  <a:lnTo>
                    <a:pt x="52" y="15"/>
                  </a:lnTo>
                  <a:lnTo>
                    <a:pt x="41" y="7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772" y="2277"/>
              <a:ext cx="65" cy="3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79" y="107"/>
                </a:cxn>
                <a:cxn ang="0">
                  <a:pos x="161" y="168"/>
                </a:cxn>
                <a:cxn ang="0">
                  <a:pos x="206" y="197"/>
                </a:cxn>
                <a:cxn ang="0">
                  <a:pos x="254" y="225"/>
                </a:cxn>
                <a:cxn ang="0">
                  <a:pos x="296" y="246"/>
                </a:cxn>
                <a:cxn ang="0">
                  <a:pos x="329" y="259"/>
                </a:cxn>
                <a:cxn ang="0">
                  <a:pos x="360" y="262"/>
                </a:cxn>
                <a:cxn ang="0">
                  <a:pos x="385" y="262"/>
                </a:cxn>
                <a:cxn ang="0">
                  <a:pos x="408" y="262"/>
                </a:cxn>
                <a:cxn ang="0">
                  <a:pos x="426" y="254"/>
                </a:cxn>
                <a:cxn ang="0">
                  <a:pos x="442" y="246"/>
                </a:cxn>
                <a:cxn ang="0">
                  <a:pos x="449" y="234"/>
                </a:cxn>
                <a:cxn ang="0">
                  <a:pos x="453" y="217"/>
                </a:cxn>
                <a:cxn ang="0">
                  <a:pos x="446" y="197"/>
                </a:cxn>
                <a:cxn ang="0">
                  <a:pos x="435" y="185"/>
                </a:cxn>
                <a:cxn ang="0">
                  <a:pos x="430" y="180"/>
                </a:cxn>
                <a:cxn ang="0">
                  <a:pos x="426" y="185"/>
                </a:cxn>
                <a:cxn ang="0">
                  <a:pos x="423" y="193"/>
                </a:cxn>
                <a:cxn ang="0">
                  <a:pos x="419" y="205"/>
                </a:cxn>
                <a:cxn ang="0">
                  <a:pos x="408" y="214"/>
                </a:cxn>
                <a:cxn ang="0">
                  <a:pos x="389" y="214"/>
                </a:cxn>
                <a:cxn ang="0">
                  <a:pos x="360" y="210"/>
                </a:cxn>
                <a:cxn ang="0">
                  <a:pos x="322" y="193"/>
                </a:cxn>
                <a:cxn ang="0">
                  <a:pos x="277" y="168"/>
                </a:cxn>
                <a:cxn ang="0">
                  <a:pos x="231" y="140"/>
                </a:cxn>
                <a:cxn ang="0">
                  <a:pos x="183" y="107"/>
                </a:cxn>
                <a:cxn ang="0">
                  <a:pos x="48" y="9"/>
                </a:cxn>
                <a:cxn ang="0">
                  <a:pos x="37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3" y="9"/>
                </a:cxn>
                <a:cxn ang="0">
                  <a:pos x="0" y="22"/>
                </a:cxn>
                <a:cxn ang="0">
                  <a:pos x="3" y="34"/>
                </a:cxn>
                <a:cxn ang="0">
                  <a:pos x="11" y="50"/>
                </a:cxn>
                <a:cxn ang="0">
                  <a:pos x="25" y="66"/>
                </a:cxn>
              </a:cxnLst>
              <a:rect l="0" t="0" r="r" b="b"/>
              <a:pathLst>
                <a:path w="453" h="262">
                  <a:moveTo>
                    <a:pt x="25" y="66"/>
                  </a:moveTo>
                  <a:lnTo>
                    <a:pt x="79" y="107"/>
                  </a:lnTo>
                  <a:lnTo>
                    <a:pt x="161" y="168"/>
                  </a:lnTo>
                  <a:lnTo>
                    <a:pt x="206" y="197"/>
                  </a:lnTo>
                  <a:lnTo>
                    <a:pt x="254" y="225"/>
                  </a:lnTo>
                  <a:lnTo>
                    <a:pt x="296" y="246"/>
                  </a:lnTo>
                  <a:lnTo>
                    <a:pt x="329" y="259"/>
                  </a:lnTo>
                  <a:lnTo>
                    <a:pt x="360" y="262"/>
                  </a:lnTo>
                  <a:lnTo>
                    <a:pt x="385" y="262"/>
                  </a:lnTo>
                  <a:lnTo>
                    <a:pt x="408" y="262"/>
                  </a:lnTo>
                  <a:lnTo>
                    <a:pt x="426" y="254"/>
                  </a:lnTo>
                  <a:lnTo>
                    <a:pt x="442" y="246"/>
                  </a:lnTo>
                  <a:lnTo>
                    <a:pt x="449" y="234"/>
                  </a:lnTo>
                  <a:lnTo>
                    <a:pt x="453" y="217"/>
                  </a:lnTo>
                  <a:lnTo>
                    <a:pt x="446" y="197"/>
                  </a:lnTo>
                  <a:lnTo>
                    <a:pt x="435" y="185"/>
                  </a:lnTo>
                  <a:lnTo>
                    <a:pt x="430" y="180"/>
                  </a:lnTo>
                  <a:lnTo>
                    <a:pt x="426" y="185"/>
                  </a:lnTo>
                  <a:lnTo>
                    <a:pt x="423" y="193"/>
                  </a:lnTo>
                  <a:lnTo>
                    <a:pt x="419" y="205"/>
                  </a:lnTo>
                  <a:lnTo>
                    <a:pt x="408" y="214"/>
                  </a:lnTo>
                  <a:lnTo>
                    <a:pt x="389" y="214"/>
                  </a:lnTo>
                  <a:lnTo>
                    <a:pt x="360" y="210"/>
                  </a:lnTo>
                  <a:lnTo>
                    <a:pt x="322" y="193"/>
                  </a:lnTo>
                  <a:lnTo>
                    <a:pt x="277" y="168"/>
                  </a:lnTo>
                  <a:lnTo>
                    <a:pt x="231" y="140"/>
                  </a:lnTo>
                  <a:lnTo>
                    <a:pt x="183" y="107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4"/>
                  </a:lnTo>
                  <a:lnTo>
                    <a:pt x="11" y="50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714" y="2216"/>
              <a:ext cx="93" cy="63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105" y="52"/>
                </a:cxn>
                <a:cxn ang="0">
                  <a:pos x="139" y="57"/>
                </a:cxn>
                <a:cxn ang="0">
                  <a:pos x="177" y="69"/>
                </a:cxn>
                <a:cxn ang="0">
                  <a:pos x="211" y="81"/>
                </a:cxn>
                <a:cxn ang="0">
                  <a:pos x="248" y="98"/>
                </a:cxn>
                <a:cxn ang="0">
                  <a:pos x="278" y="118"/>
                </a:cxn>
                <a:cxn ang="0">
                  <a:pos x="308" y="143"/>
                </a:cxn>
                <a:cxn ang="0">
                  <a:pos x="331" y="171"/>
                </a:cxn>
                <a:cxn ang="0">
                  <a:pos x="383" y="241"/>
                </a:cxn>
                <a:cxn ang="0">
                  <a:pos x="458" y="335"/>
                </a:cxn>
                <a:cxn ang="0">
                  <a:pos x="499" y="380"/>
                </a:cxn>
                <a:cxn ang="0">
                  <a:pos x="544" y="425"/>
                </a:cxn>
                <a:cxn ang="0">
                  <a:pos x="592" y="469"/>
                </a:cxn>
                <a:cxn ang="0">
                  <a:pos x="646" y="502"/>
                </a:cxn>
                <a:cxn ang="0">
                  <a:pos x="626" y="486"/>
                </a:cxn>
                <a:cxn ang="0">
                  <a:pos x="582" y="441"/>
                </a:cxn>
                <a:cxn ang="0">
                  <a:pos x="522" y="363"/>
                </a:cxn>
                <a:cxn ang="0">
                  <a:pos x="488" y="318"/>
                </a:cxn>
                <a:cxn ang="0">
                  <a:pos x="451" y="261"/>
                </a:cxn>
                <a:cxn ang="0">
                  <a:pos x="379" y="155"/>
                </a:cxn>
                <a:cxn ang="0">
                  <a:pos x="345" y="106"/>
                </a:cxn>
                <a:cxn ang="0">
                  <a:pos x="311" y="65"/>
                </a:cxn>
                <a:cxn ang="0">
                  <a:pos x="270" y="32"/>
                </a:cxn>
                <a:cxn ang="0">
                  <a:pos x="252" y="20"/>
                </a:cxn>
                <a:cxn ang="0">
                  <a:pos x="229" y="12"/>
                </a:cxn>
                <a:cxn ang="0">
                  <a:pos x="207" y="4"/>
                </a:cxn>
                <a:cxn ang="0">
                  <a:pos x="184" y="0"/>
                </a:cxn>
                <a:cxn ang="0">
                  <a:pos x="162" y="0"/>
                </a:cxn>
                <a:cxn ang="0">
                  <a:pos x="136" y="0"/>
                </a:cxn>
                <a:cxn ang="0">
                  <a:pos x="102" y="8"/>
                </a:cxn>
                <a:cxn ang="0">
                  <a:pos x="64" y="17"/>
                </a:cxn>
                <a:cxn ang="0">
                  <a:pos x="34" y="28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27" y="57"/>
                </a:cxn>
                <a:cxn ang="0">
                  <a:pos x="71" y="57"/>
                </a:cxn>
              </a:cxnLst>
              <a:rect l="0" t="0" r="r" b="b"/>
              <a:pathLst>
                <a:path w="646" h="502">
                  <a:moveTo>
                    <a:pt x="71" y="57"/>
                  </a:moveTo>
                  <a:lnTo>
                    <a:pt x="105" y="52"/>
                  </a:lnTo>
                  <a:lnTo>
                    <a:pt x="139" y="57"/>
                  </a:lnTo>
                  <a:lnTo>
                    <a:pt x="177" y="69"/>
                  </a:lnTo>
                  <a:lnTo>
                    <a:pt x="211" y="81"/>
                  </a:lnTo>
                  <a:lnTo>
                    <a:pt x="248" y="98"/>
                  </a:lnTo>
                  <a:lnTo>
                    <a:pt x="278" y="118"/>
                  </a:lnTo>
                  <a:lnTo>
                    <a:pt x="308" y="143"/>
                  </a:lnTo>
                  <a:lnTo>
                    <a:pt x="331" y="171"/>
                  </a:lnTo>
                  <a:lnTo>
                    <a:pt x="383" y="241"/>
                  </a:lnTo>
                  <a:lnTo>
                    <a:pt x="458" y="335"/>
                  </a:lnTo>
                  <a:lnTo>
                    <a:pt x="499" y="380"/>
                  </a:lnTo>
                  <a:lnTo>
                    <a:pt x="544" y="425"/>
                  </a:lnTo>
                  <a:lnTo>
                    <a:pt x="592" y="469"/>
                  </a:lnTo>
                  <a:lnTo>
                    <a:pt x="646" y="502"/>
                  </a:lnTo>
                  <a:lnTo>
                    <a:pt x="626" y="486"/>
                  </a:lnTo>
                  <a:lnTo>
                    <a:pt x="582" y="441"/>
                  </a:lnTo>
                  <a:lnTo>
                    <a:pt x="522" y="363"/>
                  </a:lnTo>
                  <a:lnTo>
                    <a:pt x="488" y="318"/>
                  </a:lnTo>
                  <a:lnTo>
                    <a:pt x="451" y="261"/>
                  </a:lnTo>
                  <a:lnTo>
                    <a:pt x="379" y="155"/>
                  </a:lnTo>
                  <a:lnTo>
                    <a:pt x="345" y="106"/>
                  </a:lnTo>
                  <a:lnTo>
                    <a:pt x="311" y="65"/>
                  </a:lnTo>
                  <a:lnTo>
                    <a:pt x="270" y="32"/>
                  </a:lnTo>
                  <a:lnTo>
                    <a:pt x="252" y="20"/>
                  </a:lnTo>
                  <a:lnTo>
                    <a:pt x="229" y="12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62" y="0"/>
                  </a:lnTo>
                  <a:lnTo>
                    <a:pt x="136" y="0"/>
                  </a:lnTo>
                  <a:lnTo>
                    <a:pt x="102" y="8"/>
                  </a:lnTo>
                  <a:lnTo>
                    <a:pt x="64" y="17"/>
                  </a:lnTo>
                  <a:lnTo>
                    <a:pt x="34" y="28"/>
                  </a:lnTo>
                  <a:lnTo>
                    <a:pt x="12" y="40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27" y="5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484" y="2150"/>
              <a:ext cx="181" cy="412"/>
            </a:xfrm>
            <a:custGeom>
              <a:avLst/>
              <a:gdLst/>
              <a:ahLst/>
              <a:cxnLst>
                <a:cxn ang="0">
                  <a:pos x="285" y="168"/>
                </a:cxn>
                <a:cxn ang="0">
                  <a:pos x="442" y="699"/>
                </a:cxn>
                <a:cxn ang="0">
                  <a:pos x="577" y="1148"/>
                </a:cxn>
                <a:cxn ang="0">
                  <a:pos x="734" y="1647"/>
                </a:cxn>
                <a:cxn ang="0">
                  <a:pos x="895" y="2146"/>
                </a:cxn>
                <a:cxn ang="0">
                  <a:pos x="974" y="2378"/>
                </a:cxn>
                <a:cxn ang="0">
                  <a:pos x="1049" y="2592"/>
                </a:cxn>
                <a:cxn ang="0">
                  <a:pos x="1117" y="2775"/>
                </a:cxn>
                <a:cxn ang="0">
                  <a:pos x="1176" y="2926"/>
                </a:cxn>
                <a:cxn ang="0">
                  <a:pos x="1230" y="3037"/>
                </a:cxn>
                <a:cxn ang="0">
                  <a:pos x="1248" y="3077"/>
                </a:cxn>
                <a:cxn ang="0">
                  <a:pos x="1267" y="3101"/>
                </a:cxn>
                <a:cxn ang="0">
                  <a:pos x="1244" y="3126"/>
                </a:cxn>
                <a:cxn ang="0">
                  <a:pos x="1214" y="3155"/>
                </a:cxn>
                <a:cxn ang="0">
                  <a:pos x="1173" y="3187"/>
                </a:cxn>
                <a:cxn ang="0">
                  <a:pos x="1121" y="3220"/>
                </a:cxn>
                <a:cxn ang="0">
                  <a:pos x="1065" y="3253"/>
                </a:cxn>
                <a:cxn ang="0">
                  <a:pos x="1031" y="3265"/>
                </a:cxn>
                <a:cxn ang="0">
                  <a:pos x="997" y="3281"/>
                </a:cxn>
                <a:cxn ang="0">
                  <a:pos x="959" y="3289"/>
                </a:cxn>
                <a:cxn ang="0">
                  <a:pos x="922" y="3298"/>
                </a:cxn>
                <a:cxn ang="0">
                  <a:pos x="904" y="3298"/>
                </a:cxn>
                <a:cxn ang="0">
                  <a:pos x="881" y="3289"/>
                </a:cxn>
                <a:cxn ang="0">
                  <a:pos x="862" y="3277"/>
                </a:cxn>
                <a:cxn ang="0">
                  <a:pos x="840" y="3257"/>
                </a:cxn>
                <a:cxn ang="0">
                  <a:pos x="821" y="3229"/>
                </a:cxn>
                <a:cxn ang="0">
                  <a:pos x="798" y="3200"/>
                </a:cxn>
                <a:cxn ang="0">
                  <a:pos x="757" y="3123"/>
                </a:cxn>
                <a:cxn ang="0">
                  <a:pos x="712" y="3024"/>
                </a:cxn>
                <a:cxn ang="0">
                  <a:pos x="667" y="2914"/>
                </a:cxn>
                <a:cxn ang="0">
                  <a:pos x="623" y="2792"/>
                </a:cxn>
                <a:cxn ang="0">
                  <a:pos x="581" y="2656"/>
                </a:cxn>
                <a:cxn ang="0">
                  <a:pos x="535" y="2518"/>
                </a:cxn>
                <a:cxn ang="0">
                  <a:pos x="494" y="2370"/>
                </a:cxn>
                <a:cxn ang="0">
                  <a:pos x="416" y="2076"/>
                </a:cxn>
                <a:cxn ang="0">
                  <a:pos x="345" y="1790"/>
                </a:cxn>
                <a:cxn ang="0">
                  <a:pos x="285" y="1541"/>
                </a:cxn>
                <a:cxn ang="0">
                  <a:pos x="176" y="1104"/>
                </a:cxn>
                <a:cxn ang="0">
                  <a:pos x="86" y="728"/>
                </a:cxn>
                <a:cxn ang="0">
                  <a:pos x="26" y="450"/>
                </a:cxn>
                <a:cxn ang="0">
                  <a:pos x="7" y="360"/>
                </a:cxn>
                <a:cxn ang="0">
                  <a:pos x="0" y="311"/>
                </a:cxn>
                <a:cxn ang="0">
                  <a:pos x="3" y="291"/>
                </a:cxn>
                <a:cxn ang="0">
                  <a:pos x="7" y="266"/>
                </a:cxn>
                <a:cxn ang="0">
                  <a:pos x="30" y="197"/>
                </a:cxn>
                <a:cxn ang="0">
                  <a:pos x="41" y="160"/>
                </a:cxn>
                <a:cxn ang="0">
                  <a:pos x="59" y="119"/>
                </a:cxn>
                <a:cxn ang="0">
                  <a:pos x="79" y="86"/>
                </a:cxn>
                <a:cxn ang="0">
                  <a:pos x="97" y="54"/>
                </a:cxn>
                <a:cxn ang="0">
                  <a:pos x="120" y="25"/>
                </a:cxn>
                <a:cxn ang="0">
                  <a:pos x="143" y="9"/>
                </a:cxn>
                <a:cxn ang="0">
                  <a:pos x="154" y="5"/>
                </a:cxn>
                <a:cxn ang="0">
                  <a:pos x="165" y="0"/>
                </a:cxn>
                <a:cxn ang="0">
                  <a:pos x="176" y="0"/>
                </a:cxn>
                <a:cxn ang="0">
                  <a:pos x="191" y="0"/>
                </a:cxn>
                <a:cxn ang="0">
                  <a:pos x="202" y="9"/>
                </a:cxn>
                <a:cxn ang="0">
                  <a:pos x="213" y="17"/>
                </a:cxn>
                <a:cxn ang="0">
                  <a:pos x="225" y="34"/>
                </a:cxn>
                <a:cxn ang="0">
                  <a:pos x="236" y="49"/>
                </a:cxn>
                <a:cxn ang="0">
                  <a:pos x="263" y="98"/>
                </a:cxn>
                <a:cxn ang="0">
                  <a:pos x="285" y="168"/>
                </a:cxn>
              </a:cxnLst>
              <a:rect l="0" t="0" r="r" b="b"/>
              <a:pathLst>
                <a:path w="1267" h="3298">
                  <a:moveTo>
                    <a:pt x="285" y="168"/>
                  </a:moveTo>
                  <a:lnTo>
                    <a:pt x="442" y="699"/>
                  </a:lnTo>
                  <a:lnTo>
                    <a:pt x="577" y="1148"/>
                  </a:lnTo>
                  <a:lnTo>
                    <a:pt x="734" y="1647"/>
                  </a:lnTo>
                  <a:lnTo>
                    <a:pt x="895" y="2146"/>
                  </a:lnTo>
                  <a:lnTo>
                    <a:pt x="974" y="2378"/>
                  </a:lnTo>
                  <a:lnTo>
                    <a:pt x="1049" y="2592"/>
                  </a:lnTo>
                  <a:lnTo>
                    <a:pt x="1117" y="2775"/>
                  </a:lnTo>
                  <a:lnTo>
                    <a:pt x="1176" y="2926"/>
                  </a:lnTo>
                  <a:lnTo>
                    <a:pt x="1230" y="3037"/>
                  </a:lnTo>
                  <a:lnTo>
                    <a:pt x="1248" y="3077"/>
                  </a:lnTo>
                  <a:lnTo>
                    <a:pt x="1267" y="3101"/>
                  </a:lnTo>
                  <a:lnTo>
                    <a:pt x="1244" y="3126"/>
                  </a:lnTo>
                  <a:lnTo>
                    <a:pt x="1214" y="3155"/>
                  </a:lnTo>
                  <a:lnTo>
                    <a:pt x="1173" y="3187"/>
                  </a:lnTo>
                  <a:lnTo>
                    <a:pt x="1121" y="3220"/>
                  </a:lnTo>
                  <a:lnTo>
                    <a:pt x="1065" y="3253"/>
                  </a:lnTo>
                  <a:lnTo>
                    <a:pt x="1031" y="3265"/>
                  </a:lnTo>
                  <a:lnTo>
                    <a:pt x="997" y="3281"/>
                  </a:lnTo>
                  <a:lnTo>
                    <a:pt x="959" y="3289"/>
                  </a:lnTo>
                  <a:lnTo>
                    <a:pt x="922" y="3298"/>
                  </a:lnTo>
                  <a:lnTo>
                    <a:pt x="904" y="3298"/>
                  </a:lnTo>
                  <a:lnTo>
                    <a:pt x="881" y="3289"/>
                  </a:lnTo>
                  <a:lnTo>
                    <a:pt x="862" y="3277"/>
                  </a:lnTo>
                  <a:lnTo>
                    <a:pt x="840" y="3257"/>
                  </a:lnTo>
                  <a:lnTo>
                    <a:pt x="821" y="3229"/>
                  </a:lnTo>
                  <a:lnTo>
                    <a:pt x="798" y="3200"/>
                  </a:lnTo>
                  <a:lnTo>
                    <a:pt x="757" y="3123"/>
                  </a:lnTo>
                  <a:lnTo>
                    <a:pt x="712" y="3024"/>
                  </a:lnTo>
                  <a:lnTo>
                    <a:pt x="667" y="2914"/>
                  </a:lnTo>
                  <a:lnTo>
                    <a:pt x="623" y="2792"/>
                  </a:lnTo>
                  <a:lnTo>
                    <a:pt x="581" y="2656"/>
                  </a:lnTo>
                  <a:lnTo>
                    <a:pt x="535" y="2518"/>
                  </a:lnTo>
                  <a:lnTo>
                    <a:pt x="494" y="2370"/>
                  </a:lnTo>
                  <a:lnTo>
                    <a:pt x="416" y="2076"/>
                  </a:lnTo>
                  <a:lnTo>
                    <a:pt x="345" y="1790"/>
                  </a:lnTo>
                  <a:lnTo>
                    <a:pt x="285" y="1541"/>
                  </a:lnTo>
                  <a:lnTo>
                    <a:pt x="176" y="1104"/>
                  </a:lnTo>
                  <a:lnTo>
                    <a:pt x="86" y="728"/>
                  </a:lnTo>
                  <a:lnTo>
                    <a:pt x="26" y="450"/>
                  </a:lnTo>
                  <a:lnTo>
                    <a:pt x="7" y="360"/>
                  </a:lnTo>
                  <a:lnTo>
                    <a:pt x="0" y="311"/>
                  </a:lnTo>
                  <a:lnTo>
                    <a:pt x="3" y="291"/>
                  </a:lnTo>
                  <a:lnTo>
                    <a:pt x="7" y="266"/>
                  </a:lnTo>
                  <a:lnTo>
                    <a:pt x="30" y="197"/>
                  </a:lnTo>
                  <a:lnTo>
                    <a:pt x="41" y="160"/>
                  </a:lnTo>
                  <a:lnTo>
                    <a:pt x="59" y="119"/>
                  </a:lnTo>
                  <a:lnTo>
                    <a:pt x="79" y="86"/>
                  </a:lnTo>
                  <a:lnTo>
                    <a:pt x="97" y="54"/>
                  </a:lnTo>
                  <a:lnTo>
                    <a:pt x="120" y="25"/>
                  </a:lnTo>
                  <a:lnTo>
                    <a:pt x="143" y="9"/>
                  </a:lnTo>
                  <a:lnTo>
                    <a:pt x="154" y="5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2" y="9"/>
                  </a:lnTo>
                  <a:lnTo>
                    <a:pt x="213" y="17"/>
                  </a:lnTo>
                  <a:lnTo>
                    <a:pt x="225" y="34"/>
                  </a:lnTo>
                  <a:lnTo>
                    <a:pt x="236" y="49"/>
                  </a:lnTo>
                  <a:lnTo>
                    <a:pt x="263" y="98"/>
                  </a:lnTo>
                  <a:lnTo>
                    <a:pt x="285" y="16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494" y="2194"/>
              <a:ext cx="159" cy="369"/>
            </a:xfrm>
            <a:custGeom>
              <a:avLst/>
              <a:gdLst/>
              <a:ahLst/>
              <a:cxnLst>
                <a:cxn ang="0">
                  <a:pos x="124" y="159"/>
                </a:cxn>
                <a:cxn ang="0">
                  <a:pos x="150" y="228"/>
                </a:cxn>
                <a:cxn ang="0">
                  <a:pos x="191" y="339"/>
                </a:cxn>
                <a:cxn ang="0">
                  <a:pos x="299" y="665"/>
                </a:cxn>
                <a:cxn ang="0">
                  <a:pos x="439" y="1082"/>
                </a:cxn>
                <a:cxn ang="0">
                  <a:pos x="592" y="1544"/>
                </a:cxn>
                <a:cxn ang="0">
                  <a:pos x="754" y="2003"/>
                </a:cxn>
                <a:cxn ang="0">
                  <a:pos x="829" y="2211"/>
                </a:cxn>
                <a:cxn ang="0">
                  <a:pos x="899" y="2398"/>
                </a:cxn>
                <a:cxn ang="0">
                  <a:pos x="967" y="2562"/>
                </a:cxn>
                <a:cxn ang="0">
                  <a:pos x="1024" y="2689"/>
                </a:cxn>
                <a:cxn ang="0">
                  <a:pos x="1049" y="2742"/>
                </a:cxn>
                <a:cxn ang="0">
                  <a:pos x="1076" y="2778"/>
                </a:cxn>
                <a:cxn ang="0">
                  <a:pos x="1094" y="2808"/>
                </a:cxn>
                <a:cxn ang="0">
                  <a:pos x="1113" y="2823"/>
                </a:cxn>
                <a:cxn ang="0">
                  <a:pos x="1083" y="2843"/>
                </a:cxn>
                <a:cxn ang="0">
                  <a:pos x="1049" y="2868"/>
                </a:cxn>
                <a:cxn ang="0">
                  <a:pos x="1004" y="2897"/>
                </a:cxn>
                <a:cxn ang="0">
                  <a:pos x="952" y="2922"/>
                </a:cxn>
                <a:cxn ang="0">
                  <a:pos x="895" y="2937"/>
                </a:cxn>
                <a:cxn ang="0">
                  <a:pos x="866" y="2946"/>
                </a:cxn>
                <a:cxn ang="0">
                  <a:pos x="832" y="2950"/>
                </a:cxn>
                <a:cxn ang="0">
                  <a:pos x="802" y="2950"/>
                </a:cxn>
                <a:cxn ang="0">
                  <a:pos x="772" y="2946"/>
                </a:cxn>
                <a:cxn ang="0">
                  <a:pos x="765" y="2942"/>
                </a:cxn>
                <a:cxn ang="0">
                  <a:pos x="754" y="2929"/>
                </a:cxn>
                <a:cxn ang="0">
                  <a:pos x="734" y="2897"/>
                </a:cxn>
                <a:cxn ang="0">
                  <a:pos x="709" y="2843"/>
                </a:cxn>
                <a:cxn ang="0">
                  <a:pos x="678" y="2778"/>
                </a:cxn>
                <a:cxn ang="0">
                  <a:pos x="648" y="2692"/>
                </a:cxn>
                <a:cxn ang="0">
                  <a:pos x="611" y="2594"/>
                </a:cxn>
                <a:cxn ang="0">
                  <a:pos x="536" y="2361"/>
                </a:cxn>
                <a:cxn ang="0">
                  <a:pos x="457" y="2088"/>
                </a:cxn>
                <a:cxn ang="0">
                  <a:pos x="374" y="1794"/>
                </a:cxn>
                <a:cxn ang="0">
                  <a:pos x="292" y="1483"/>
                </a:cxn>
                <a:cxn ang="0">
                  <a:pos x="213" y="1176"/>
                </a:cxn>
                <a:cxn ang="0">
                  <a:pos x="142" y="879"/>
                </a:cxn>
                <a:cxn ang="0">
                  <a:pos x="82" y="605"/>
                </a:cxn>
                <a:cxn ang="0">
                  <a:pos x="37" y="368"/>
                </a:cxn>
                <a:cxn ang="0">
                  <a:pos x="18" y="270"/>
                </a:cxn>
                <a:cxn ang="0">
                  <a:pos x="7" y="180"/>
                </a:cxn>
                <a:cxn ang="0">
                  <a:pos x="0" y="110"/>
                </a:cxn>
                <a:cxn ang="0">
                  <a:pos x="0" y="53"/>
                </a:cxn>
                <a:cxn ang="0">
                  <a:pos x="4" y="16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30" y="4"/>
                </a:cxn>
                <a:cxn ang="0">
                  <a:pos x="41" y="16"/>
                </a:cxn>
                <a:cxn ang="0">
                  <a:pos x="52" y="33"/>
                </a:cxn>
                <a:cxn ang="0">
                  <a:pos x="86" y="82"/>
                </a:cxn>
                <a:cxn ang="0">
                  <a:pos x="124" y="159"/>
                </a:cxn>
              </a:cxnLst>
              <a:rect l="0" t="0" r="r" b="b"/>
              <a:pathLst>
                <a:path w="1113" h="2950">
                  <a:moveTo>
                    <a:pt x="124" y="159"/>
                  </a:moveTo>
                  <a:lnTo>
                    <a:pt x="150" y="228"/>
                  </a:lnTo>
                  <a:lnTo>
                    <a:pt x="191" y="339"/>
                  </a:lnTo>
                  <a:lnTo>
                    <a:pt x="299" y="665"/>
                  </a:lnTo>
                  <a:lnTo>
                    <a:pt x="439" y="1082"/>
                  </a:lnTo>
                  <a:lnTo>
                    <a:pt x="592" y="1544"/>
                  </a:lnTo>
                  <a:lnTo>
                    <a:pt x="754" y="2003"/>
                  </a:lnTo>
                  <a:lnTo>
                    <a:pt x="829" y="2211"/>
                  </a:lnTo>
                  <a:lnTo>
                    <a:pt x="899" y="2398"/>
                  </a:lnTo>
                  <a:lnTo>
                    <a:pt x="967" y="2562"/>
                  </a:lnTo>
                  <a:lnTo>
                    <a:pt x="1024" y="2689"/>
                  </a:lnTo>
                  <a:lnTo>
                    <a:pt x="1049" y="2742"/>
                  </a:lnTo>
                  <a:lnTo>
                    <a:pt x="1076" y="2778"/>
                  </a:lnTo>
                  <a:lnTo>
                    <a:pt x="1094" y="2808"/>
                  </a:lnTo>
                  <a:lnTo>
                    <a:pt x="1113" y="2823"/>
                  </a:lnTo>
                  <a:lnTo>
                    <a:pt x="1083" y="2843"/>
                  </a:lnTo>
                  <a:lnTo>
                    <a:pt x="1049" y="2868"/>
                  </a:lnTo>
                  <a:lnTo>
                    <a:pt x="1004" y="2897"/>
                  </a:lnTo>
                  <a:lnTo>
                    <a:pt x="952" y="2922"/>
                  </a:lnTo>
                  <a:lnTo>
                    <a:pt x="895" y="2937"/>
                  </a:lnTo>
                  <a:lnTo>
                    <a:pt x="866" y="2946"/>
                  </a:lnTo>
                  <a:lnTo>
                    <a:pt x="832" y="2950"/>
                  </a:lnTo>
                  <a:lnTo>
                    <a:pt x="802" y="2950"/>
                  </a:lnTo>
                  <a:lnTo>
                    <a:pt x="772" y="2946"/>
                  </a:lnTo>
                  <a:lnTo>
                    <a:pt x="765" y="2942"/>
                  </a:lnTo>
                  <a:lnTo>
                    <a:pt x="754" y="2929"/>
                  </a:lnTo>
                  <a:lnTo>
                    <a:pt x="734" y="2897"/>
                  </a:lnTo>
                  <a:lnTo>
                    <a:pt x="709" y="2843"/>
                  </a:lnTo>
                  <a:lnTo>
                    <a:pt x="678" y="2778"/>
                  </a:lnTo>
                  <a:lnTo>
                    <a:pt x="648" y="2692"/>
                  </a:lnTo>
                  <a:lnTo>
                    <a:pt x="611" y="2594"/>
                  </a:lnTo>
                  <a:lnTo>
                    <a:pt x="536" y="2361"/>
                  </a:lnTo>
                  <a:lnTo>
                    <a:pt x="457" y="2088"/>
                  </a:lnTo>
                  <a:lnTo>
                    <a:pt x="374" y="1794"/>
                  </a:lnTo>
                  <a:lnTo>
                    <a:pt x="292" y="1483"/>
                  </a:lnTo>
                  <a:lnTo>
                    <a:pt x="213" y="1176"/>
                  </a:lnTo>
                  <a:lnTo>
                    <a:pt x="142" y="879"/>
                  </a:lnTo>
                  <a:lnTo>
                    <a:pt x="82" y="605"/>
                  </a:lnTo>
                  <a:lnTo>
                    <a:pt x="37" y="368"/>
                  </a:lnTo>
                  <a:lnTo>
                    <a:pt x="18" y="270"/>
                  </a:lnTo>
                  <a:lnTo>
                    <a:pt x="7" y="180"/>
                  </a:lnTo>
                  <a:lnTo>
                    <a:pt x="0" y="110"/>
                  </a:lnTo>
                  <a:lnTo>
                    <a:pt x="0" y="53"/>
                  </a:lnTo>
                  <a:lnTo>
                    <a:pt x="4" y="16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0" y="4"/>
                  </a:lnTo>
                  <a:lnTo>
                    <a:pt x="41" y="16"/>
                  </a:lnTo>
                  <a:lnTo>
                    <a:pt x="52" y="33"/>
                  </a:lnTo>
                  <a:lnTo>
                    <a:pt x="86" y="82"/>
                  </a:lnTo>
                  <a:lnTo>
                    <a:pt x="124" y="159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537" y="2353"/>
              <a:ext cx="101" cy="212"/>
            </a:xfrm>
            <a:custGeom>
              <a:avLst/>
              <a:gdLst/>
              <a:ahLst/>
              <a:cxnLst>
                <a:cxn ang="0">
                  <a:pos x="712" y="1623"/>
                </a:cxn>
                <a:cxn ang="0">
                  <a:pos x="664" y="1545"/>
                </a:cxn>
                <a:cxn ang="0">
                  <a:pos x="615" y="1464"/>
                </a:cxn>
                <a:cxn ang="0">
                  <a:pos x="555" y="1358"/>
                </a:cxn>
                <a:cxn ang="0">
                  <a:pos x="491" y="1239"/>
                </a:cxn>
                <a:cxn ang="0">
                  <a:pos x="431" y="1116"/>
                </a:cxn>
                <a:cxn ang="0">
                  <a:pos x="379" y="993"/>
                </a:cxn>
                <a:cxn ang="0">
                  <a:pos x="356" y="933"/>
                </a:cxn>
                <a:cxn ang="0">
                  <a:pos x="338" y="879"/>
                </a:cxn>
                <a:cxn ang="0">
                  <a:pos x="252" y="589"/>
                </a:cxn>
                <a:cxn ang="0">
                  <a:pos x="198" y="422"/>
                </a:cxn>
                <a:cxn ang="0">
                  <a:pos x="143" y="259"/>
                </a:cxn>
                <a:cxn ang="0">
                  <a:pos x="90" y="123"/>
                </a:cxn>
                <a:cxn ang="0">
                  <a:pos x="67" y="70"/>
                </a:cxn>
                <a:cxn ang="0">
                  <a:pos x="49" y="29"/>
                </a:cxn>
                <a:cxn ang="0">
                  <a:pos x="30" y="5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3" y="13"/>
                </a:cxn>
                <a:cxn ang="0">
                  <a:pos x="0" y="49"/>
                </a:cxn>
                <a:cxn ang="0">
                  <a:pos x="0" y="74"/>
                </a:cxn>
                <a:cxn ang="0">
                  <a:pos x="3" y="111"/>
                </a:cxn>
                <a:cxn ang="0">
                  <a:pos x="15" y="193"/>
                </a:cxn>
                <a:cxn ang="0">
                  <a:pos x="37" y="294"/>
                </a:cxn>
                <a:cxn ang="0">
                  <a:pos x="67" y="413"/>
                </a:cxn>
                <a:cxn ang="0">
                  <a:pos x="105" y="544"/>
                </a:cxn>
                <a:cxn ang="0">
                  <a:pos x="146" y="683"/>
                </a:cxn>
                <a:cxn ang="0">
                  <a:pos x="236" y="970"/>
                </a:cxn>
                <a:cxn ang="0">
                  <a:pos x="322" y="1242"/>
                </a:cxn>
                <a:cxn ang="0">
                  <a:pos x="401" y="1476"/>
                </a:cxn>
                <a:cxn ang="0">
                  <a:pos x="479" y="1696"/>
                </a:cxn>
                <a:cxn ang="0">
                  <a:pos x="506" y="1692"/>
                </a:cxn>
                <a:cxn ang="0">
                  <a:pos x="570" y="1676"/>
                </a:cxn>
                <a:cxn ang="0">
                  <a:pos x="649" y="1652"/>
                </a:cxn>
                <a:cxn ang="0">
                  <a:pos x="682" y="1639"/>
                </a:cxn>
                <a:cxn ang="0">
                  <a:pos x="712" y="1623"/>
                </a:cxn>
              </a:cxnLst>
              <a:rect l="0" t="0" r="r" b="b"/>
              <a:pathLst>
                <a:path w="712" h="1696">
                  <a:moveTo>
                    <a:pt x="712" y="1623"/>
                  </a:moveTo>
                  <a:lnTo>
                    <a:pt x="664" y="1545"/>
                  </a:lnTo>
                  <a:lnTo>
                    <a:pt x="615" y="1464"/>
                  </a:lnTo>
                  <a:lnTo>
                    <a:pt x="555" y="1358"/>
                  </a:lnTo>
                  <a:lnTo>
                    <a:pt x="491" y="1239"/>
                  </a:lnTo>
                  <a:lnTo>
                    <a:pt x="431" y="1116"/>
                  </a:lnTo>
                  <a:lnTo>
                    <a:pt x="379" y="993"/>
                  </a:lnTo>
                  <a:lnTo>
                    <a:pt x="356" y="933"/>
                  </a:lnTo>
                  <a:lnTo>
                    <a:pt x="338" y="879"/>
                  </a:lnTo>
                  <a:lnTo>
                    <a:pt x="252" y="589"/>
                  </a:lnTo>
                  <a:lnTo>
                    <a:pt x="198" y="422"/>
                  </a:lnTo>
                  <a:lnTo>
                    <a:pt x="143" y="259"/>
                  </a:lnTo>
                  <a:lnTo>
                    <a:pt x="90" y="123"/>
                  </a:lnTo>
                  <a:lnTo>
                    <a:pt x="67" y="70"/>
                  </a:lnTo>
                  <a:lnTo>
                    <a:pt x="49" y="29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3" y="13"/>
                  </a:lnTo>
                  <a:lnTo>
                    <a:pt x="0" y="49"/>
                  </a:lnTo>
                  <a:lnTo>
                    <a:pt x="0" y="74"/>
                  </a:lnTo>
                  <a:lnTo>
                    <a:pt x="3" y="111"/>
                  </a:lnTo>
                  <a:lnTo>
                    <a:pt x="15" y="193"/>
                  </a:lnTo>
                  <a:lnTo>
                    <a:pt x="37" y="294"/>
                  </a:lnTo>
                  <a:lnTo>
                    <a:pt x="67" y="413"/>
                  </a:lnTo>
                  <a:lnTo>
                    <a:pt x="105" y="544"/>
                  </a:lnTo>
                  <a:lnTo>
                    <a:pt x="146" y="683"/>
                  </a:lnTo>
                  <a:lnTo>
                    <a:pt x="236" y="970"/>
                  </a:lnTo>
                  <a:lnTo>
                    <a:pt x="322" y="1242"/>
                  </a:lnTo>
                  <a:lnTo>
                    <a:pt x="401" y="1476"/>
                  </a:lnTo>
                  <a:lnTo>
                    <a:pt x="479" y="1696"/>
                  </a:lnTo>
                  <a:lnTo>
                    <a:pt x="506" y="1692"/>
                  </a:lnTo>
                  <a:lnTo>
                    <a:pt x="570" y="1676"/>
                  </a:lnTo>
                  <a:lnTo>
                    <a:pt x="649" y="1652"/>
                  </a:lnTo>
                  <a:lnTo>
                    <a:pt x="682" y="1639"/>
                  </a:lnTo>
                  <a:lnTo>
                    <a:pt x="712" y="1623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454" y="2169"/>
              <a:ext cx="168" cy="439"/>
            </a:xfrm>
            <a:custGeom>
              <a:avLst/>
              <a:gdLst/>
              <a:ahLst/>
              <a:cxnLst>
                <a:cxn ang="0">
                  <a:pos x="265" y="140"/>
                </a:cxn>
                <a:cxn ang="0">
                  <a:pos x="363" y="573"/>
                </a:cxn>
                <a:cxn ang="0">
                  <a:pos x="469" y="1022"/>
                </a:cxn>
                <a:cxn ang="0">
                  <a:pos x="600" y="1553"/>
                </a:cxn>
                <a:cxn ang="0">
                  <a:pos x="671" y="1827"/>
                </a:cxn>
                <a:cxn ang="0">
                  <a:pos x="746" y="2101"/>
                </a:cxn>
                <a:cxn ang="0">
                  <a:pos x="820" y="2363"/>
                </a:cxn>
                <a:cxn ang="0">
                  <a:pos x="899" y="2608"/>
                </a:cxn>
                <a:cxn ang="0">
                  <a:pos x="974" y="2825"/>
                </a:cxn>
                <a:cxn ang="0">
                  <a:pos x="1008" y="2922"/>
                </a:cxn>
                <a:cxn ang="0">
                  <a:pos x="1046" y="3012"/>
                </a:cxn>
                <a:cxn ang="0">
                  <a:pos x="1079" y="3090"/>
                </a:cxn>
                <a:cxn ang="0">
                  <a:pos x="1113" y="3155"/>
                </a:cxn>
                <a:cxn ang="0">
                  <a:pos x="1147" y="3212"/>
                </a:cxn>
                <a:cxn ang="0">
                  <a:pos x="1176" y="3253"/>
                </a:cxn>
                <a:cxn ang="0">
                  <a:pos x="1135" y="3286"/>
                </a:cxn>
                <a:cxn ang="0">
                  <a:pos x="1090" y="3323"/>
                </a:cxn>
                <a:cxn ang="0">
                  <a:pos x="1031" y="3363"/>
                </a:cxn>
                <a:cxn ang="0">
                  <a:pos x="959" y="3408"/>
                </a:cxn>
                <a:cxn ang="0">
                  <a:pos x="881" y="3450"/>
                </a:cxn>
                <a:cxn ang="0">
                  <a:pos x="795" y="3486"/>
                </a:cxn>
                <a:cxn ang="0">
                  <a:pos x="753" y="3499"/>
                </a:cxn>
                <a:cxn ang="0">
                  <a:pos x="712" y="3511"/>
                </a:cxn>
                <a:cxn ang="0">
                  <a:pos x="700" y="3511"/>
                </a:cxn>
                <a:cxn ang="0">
                  <a:pos x="689" y="3507"/>
                </a:cxn>
                <a:cxn ang="0">
                  <a:pos x="678" y="3499"/>
                </a:cxn>
                <a:cxn ang="0">
                  <a:pos x="667" y="3486"/>
                </a:cxn>
                <a:cxn ang="0">
                  <a:pos x="644" y="3454"/>
                </a:cxn>
                <a:cxn ang="0">
                  <a:pos x="622" y="3408"/>
                </a:cxn>
                <a:cxn ang="0">
                  <a:pos x="596" y="3347"/>
                </a:cxn>
                <a:cxn ang="0">
                  <a:pos x="573" y="3277"/>
                </a:cxn>
                <a:cxn ang="0">
                  <a:pos x="547" y="3196"/>
                </a:cxn>
                <a:cxn ang="0">
                  <a:pos x="521" y="3106"/>
                </a:cxn>
                <a:cxn ang="0">
                  <a:pos x="469" y="2902"/>
                </a:cxn>
                <a:cxn ang="0">
                  <a:pos x="412" y="2669"/>
                </a:cxn>
                <a:cxn ang="0">
                  <a:pos x="360" y="2415"/>
                </a:cxn>
                <a:cxn ang="0">
                  <a:pos x="308" y="2146"/>
                </a:cxn>
                <a:cxn ang="0">
                  <a:pos x="209" y="1610"/>
                </a:cxn>
                <a:cxn ang="0">
                  <a:pos x="123" y="1112"/>
                </a:cxn>
                <a:cxn ang="0">
                  <a:pos x="56" y="712"/>
                </a:cxn>
                <a:cxn ang="0">
                  <a:pos x="14" y="475"/>
                </a:cxn>
                <a:cxn ang="0">
                  <a:pos x="3" y="405"/>
                </a:cxn>
                <a:cxn ang="0">
                  <a:pos x="0" y="340"/>
                </a:cxn>
                <a:cxn ang="0">
                  <a:pos x="3" y="279"/>
                </a:cxn>
                <a:cxn ang="0">
                  <a:pos x="11" y="222"/>
                </a:cxn>
                <a:cxn ang="0">
                  <a:pos x="25" y="168"/>
                </a:cxn>
                <a:cxn ang="0">
                  <a:pos x="41" y="123"/>
                </a:cxn>
                <a:cxn ang="0">
                  <a:pos x="63" y="82"/>
                </a:cxn>
                <a:cxn ang="0">
                  <a:pos x="86" y="50"/>
                </a:cxn>
                <a:cxn ang="0">
                  <a:pos x="109" y="25"/>
                </a:cxn>
                <a:cxn ang="0">
                  <a:pos x="134" y="9"/>
                </a:cxn>
                <a:cxn ang="0">
                  <a:pos x="161" y="0"/>
                </a:cxn>
                <a:cxn ang="0">
                  <a:pos x="172" y="0"/>
                </a:cxn>
                <a:cxn ang="0">
                  <a:pos x="188" y="5"/>
                </a:cxn>
                <a:cxn ang="0">
                  <a:pos x="199" y="13"/>
                </a:cxn>
                <a:cxn ang="0">
                  <a:pos x="209" y="22"/>
                </a:cxn>
                <a:cxn ang="0">
                  <a:pos x="220" y="34"/>
                </a:cxn>
                <a:cxn ang="0">
                  <a:pos x="232" y="46"/>
                </a:cxn>
                <a:cxn ang="0">
                  <a:pos x="251" y="87"/>
                </a:cxn>
                <a:cxn ang="0">
                  <a:pos x="265" y="140"/>
                </a:cxn>
              </a:cxnLst>
              <a:rect l="0" t="0" r="r" b="b"/>
              <a:pathLst>
                <a:path w="1176" h="3511">
                  <a:moveTo>
                    <a:pt x="265" y="140"/>
                  </a:moveTo>
                  <a:lnTo>
                    <a:pt x="363" y="573"/>
                  </a:lnTo>
                  <a:lnTo>
                    <a:pt x="469" y="1022"/>
                  </a:lnTo>
                  <a:lnTo>
                    <a:pt x="600" y="1553"/>
                  </a:lnTo>
                  <a:lnTo>
                    <a:pt x="671" y="1827"/>
                  </a:lnTo>
                  <a:lnTo>
                    <a:pt x="746" y="2101"/>
                  </a:lnTo>
                  <a:lnTo>
                    <a:pt x="820" y="2363"/>
                  </a:lnTo>
                  <a:lnTo>
                    <a:pt x="899" y="2608"/>
                  </a:lnTo>
                  <a:lnTo>
                    <a:pt x="974" y="2825"/>
                  </a:lnTo>
                  <a:lnTo>
                    <a:pt x="1008" y="2922"/>
                  </a:lnTo>
                  <a:lnTo>
                    <a:pt x="1046" y="3012"/>
                  </a:lnTo>
                  <a:lnTo>
                    <a:pt x="1079" y="3090"/>
                  </a:lnTo>
                  <a:lnTo>
                    <a:pt x="1113" y="3155"/>
                  </a:lnTo>
                  <a:lnTo>
                    <a:pt x="1147" y="3212"/>
                  </a:lnTo>
                  <a:lnTo>
                    <a:pt x="1176" y="3253"/>
                  </a:lnTo>
                  <a:lnTo>
                    <a:pt x="1135" y="3286"/>
                  </a:lnTo>
                  <a:lnTo>
                    <a:pt x="1090" y="3323"/>
                  </a:lnTo>
                  <a:lnTo>
                    <a:pt x="1031" y="3363"/>
                  </a:lnTo>
                  <a:lnTo>
                    <a:pt x="959" y="3408"/>
                  </a:lnTo>
                  <a:lnTo>
                    <a:pt x="881" y="3450"/>
                  </a:lnTo>
                  <a:lnTo>
                    <a:pt x="795" y="3486"/>
                  </a:lnTo>
                  <a:lnTo>
                    <a:pt x="753" y="3499"/>
                  </a:lnTo>
                  <a:lnTo>
                    <a:pt x="712" y="3511"/>
                  </a:lnTo>
                  <a:lnTo>
                    <a:pt x="700" y="3511"/>
                  </a:lnTo>
                  <a:lnTo>
                    <a:pt x="689" y="3507"/>
                  </a:lnTo>
                  <a:lnTo>
                    <a:pt x="678" y="3499"/>
                  </a:lnTo>
                  <a:lnTo>
                    <a:pt x="667" y="3486"/>
                  </a:lnTo>
                  <a:lnTo>
                    <a:pt x="644" y="3454"/>
                  </a:lnTo>
                  <a:lnTo>
                    <a:pt x="622" y="3408"/>
                  </a:lnTo>
                  <a:lnTo>
                    <a:pt x="596" y="3347"/>
                  </a:lnTo>
                  <a:lnTo>
                    <a:pt x="573" y="3277"/>
                  </a:lnTo>
                  <a:lnTo>
                    <a:pt x="547" y="3196"/>
                  </a:lnTo>
                  <a:lnTo>
                    <a:pt x="521" y="3106"/>
                  </a:lnTo>
                  <a:lnTo>
                    <a:pt x="469" y="2902"/>
                  </a:lnTo>
                  <a:lnTo>
                    <a:pt x="412" y="2669"/>
                  </a:lnTo>
                  <a:lnTo>
                    <a:pt x="360" y="2415"/>
                  </a:lnTo>
                  <a:lnTo>
                    <a:pt x="308" y="2146"/>
                  </a:lnTo>
                  <a:lnTo>
                    <a:pt x="209" y="1610"/>
                  </a:lnTo>
                  <a:lnTo>
                    <a:pt x="123" y="1112"/>
                  </a:lnTo>
                  <a:lnTo>
                    <a:pt x="56" y="712"/>
                  </a:lnTo>
                  <a:lnTo>
                    <a:pt x="14" y="475"/>
                  </a:lnTo>
                  <a:lnTo>
                    <a:pt x="3" y="405"/>
                  </a:lnTo>
                  <a:lnTo>
                    <a:pt x="0" y="340"/>
                  </a:lnTo>
                  <a:lnTo>
                    <a:pt x="3" y="279"/>
                  </a:lnTo>
                  <a:lnTo>
                    <a:pt x="11" y="222"/>
                  </a:lnTo>
                  <a:lnTo>
                    <a:pt x="25" y="168"/>
                  </a:lnTo>
                  <a:lnTo>
                    <a:pt x="41" y="123"/>
                  </a:lnTo>
                  <a:lnTo>
                    <a:pt x="63" y="82"/>
                  </a:lnTo>
                  <a:lnTo>
                    <a:pt x="86" y="50"/>
                  </a:lnTo>
                  <a:lnTo>
                    <a:pt x="109" y="25"/>
                  </a:lnTo>
                  <a:lnTo>
                    <a:pt x="134" y="9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8" y="5"/>
                  </a:lnTo>
                  <a:lnTo>
                    <a:pt x="199" y="13"/>
                  </a:lnTo>
                  <a:lnTo>
                    <a:pt x="209" y="22"/>
                  </a:lnTo>
                  <a:lnTo>
                    <a:pt x="220" y="34"/>
                  </a:lnTo>
                  <a:lnTo>
                    <a:pt x="232" y="46"/>
                  </a:lnTo>
                  <a:lnTo>
                    <a:pt x="251" y="87"/>
                  </a:lnTo>
                  <a:lnTo>
                    <a:pt x="265" y="14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435" y="2216"/>
              <a:ext cx="167" cy="394"/>
            </a:xfrm>
            <a:custGeom>
              <a:avLst/>
              <a:gdLst/>
              <a:ahLst/>
              <a:cxnLst>
                <a:cxn ang="0">
                  <a:pos x="153" y="163"/>
                </a:cxn>
                <a:cxn ang="0">
                  <a:pos x="183" y="232"/>
                </a:cxn>
                <a:cxn ang="0">
                  <a:pos x="224" y="335"/>
                </a:cxn>
                <a:cxn ang="0">
                  <a:pos x="269" y="462"/>
                </a:cxn>
                <a:cxn ang="0">
                  <a:pos x="319" y="612"/>
                </a:cxn>
                <a:cxn ang="0">
                  <a:pos x="566" y="1385"/>
                </a:cxn>
                <a:cxn ang="0">
                  <a:pos x="708" y="1818"/>
                </a:cxn>
                <a:cxn ang="0">
                  <a:pos x="783" y="2035"/>
                </a:cxn>
                <a:cxn ang="0">
                  <a:pos x="858" y="2242"/>
                </a:cxn>
                <a:cxn ang="0">
                  <a:pos x="933" y="2447"/>
                </a:cxn>
                <a:cxn ang="0">
                  <a:pos x="1012" y="2635"/>
                </a:cxn>
                <a:cxn ang="0">
                  <a:pos x="1090" y="2810"/>
                </a:cxn>
                <a:cxn ang="0">
                  <a:pos x="1166" y="2970"/>
                </a:cxn>
                <a:cxn ang="0">
                  <a:pos x="1132" y="2998"/>
                </a:cxn>
                <a:cxn ang="0">
                  <a:pos x="1087" y="3032"/>
                </a:cxn>
                <a:cxn ang="0">
                  <a:pos x="1034" y="3064"/>
                </a:cxn>
                <a:cxn ang="0">
                  <a:pos x="967" y="3101"/>
                </a:cxn>
                <a:cxn ang="0">
                  <a:pos x="929" y="3117"/>
                </a:cxn>
                <a:cxn ang="0">
                  <a:pos x="888" y="3129"/>
                </a:cxn>
                <a:cxn ang="0">
                  <a:pos x="847" y="3141"/>
                </a:cxn>
                <a:cxn ang="0">
                  <a:pos x="802" y="3150"/>
                </a:cxn>
                <a:cxn ang="0">
                  <a:pos x="757" y="3154"/>
                </a:cxn>
                <a:cxn ang="0">
                  <a:pos x="708" y="3154"/>
                </a:cxn>
                <a:cxn ang="0">
                  <a:pos x="704" y="3150"/>
                </a:cxn>
                <a:cxn ang="0">
                  <a:pos x="697" y="3141"/>
                </a:cxn>
                <a:cxn ang="0">
                  <a:pos x="678" y="3104"/>
                </a:cxn>
                <a:cxn ang="0">
                  <a:pos x="655" y="3052"/>
                </a:cxn>
                <a:cxn ang="0">
                  <a:pos x="629" y="2983"/>
                </a:cxn>
                <a:cxn ang="0">
                  <a:pos x="569" y="2786"/>
                </a:cxn>
                <a:cxn ang="0">
                  <a:pos x="498" y="2541"/>
                </a:cxn>
                <a:cxn ang="0">
                  <a:pos x="423" y="2251"/>
                </a:cxn>
                <a:cxn ang="0">
                  <a:pos x="344" y="1936"/>
                </a:cxn>
                <a:cxn ang="0">
                  <a:pos x="265" y="1610"/>
                </a:cxn>
                <a:cxn ang="0">
                  <a:pos x="190" y="1279"/>
                </a:cxn>
                <a:cxn ang="0">
                  <a:pos x="124" y="960"/>
                </a:cxn>
                <a:cxn ang="0">
                  <a:pos x="67" y="666"/>
                </a:cxn>
                <a:cxn ang="0">
                  <a:pos x="25" y="408"/>
                </a:cxn>
                <a:cxn ang="0">
                  <a:pos x="14" y="298"/>
                </a:cxn>
                <a:cxn ang="0">
                  <a:pos x="4" y="204"/>
                </a:cxn>
                <a:cxn ang="0">
                  <a:pos x="0" y="126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7" y="20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56" y="12"/>
                </a:cxn>
                <a:cxn ang="0">
                  <a:pos x="70" y="28"/>
                </a:cxn>
                <a:cxn ang="0">
                  <a:pos x="108" y="81"/>
                </a:cxn>
                <a:cxn ang="0">
                  <a:pos x="153" y="163"/>
                </a:cxn>
              </a:cxnLst>
              <a:rect l="0" t="0" r="r" b="b"/>
              <a:pathLst>
                <a:path w="1166" h="3154">
                  <a:moveTo>
                    <a:pt x="153" y="163"/>
                  </a:moveTo>
                  <a:lnTo>
                    <a:pt x="183" y="232"/>
                  </a:lnTo>
                  <a:lnTo>
                    <a:pt x="224" y="335"/>
                  </a:lnTo>
                  <a:lnTo>
                    <a:pt x="269" y="462"/>
                  </a:lnTo>
                  <a:lnTo>
                    <a:pt x="319" y="612"/>
                  </a:lnTo>
                  <a:lnTo>
                    <a:pt x="566" y="1385"/>
                  </a:lnTo>
                  <a:lnTo>
                    <a:pt x="708" y="1818"/>
                  </a:lnTo>
                  <a:lnTo>
                    <a:pt x="783" y="2035"/>
                  </a:lnTo>
                  <a:lnTo>
                    <a:pt x="858" y="2242"/>
                  </a:lnTo>
                  <a:lnTo>
                    <a:pt x="933" y="2447"/>
                  </a:lnTo>
                  <a:lnTo>
                    <a:pt x="1012" y="2635"/>
                  </a:lnTo>
                  <a:lnTo>
                    <a:pt x="1090" y="2810"/>
                  </a:lnTo>
                  <a:lnTo>
                    <a:pt x="1166" y="2970"/>
                  </a:lnTo>
                  <a:lnTo>
                    <a:pt x="1132" y="2998"/>
                  </a:lnTo>
                  <a:lnTo>
                    <a:pt x="1087" y="3032"/>
                  </a:lnTo>
                  <a:lnTo>
                    <a:pt x="1034" y="3064"/>
                  </a:lnTo>
                  <a:lnTo>
                    <a:pt x="967" y="3101"/>
                  </a:lnTo>
                  <a:lnTo>
                    <a:pt x="929" y="3117"/>
                  </a:lnTo>
                  <a:lnTo>
                    <a:pt x="888" y="3129"/>
                  </a:lnTo>
                  <a:lnTo>
                    <a:pt x="847" y="3141"/>
                  </a:lnTo>
                  <a:lnTo>
                    <a:pt x="802" y="3150"/>
                  </a:lnTo>
                  <a:lnTo>
                    <a:pt x="757" y="3154"/>
                  </a:lnTo>
                  <a:lnTo>
                    <a:pt x="708" y="3154"/>
                  </a:lnTo>
                  <a:lnTo>
                    <a:pt x="704" y="3150"/>
                  </a:lnTo>
                  <a:lnTo>
                    <a:pt x="697" y="3141"/>
                  </a:lnTo>
                  <a:lnTo>
                    <a:pt x="678" y="3104"/>
                  </a:lnTo>
                  <a:lnTo>
                    <a:pt x="655" y="3052"/>
                  </a:lnTo>
                  <a:lnTo>
                    <a:pt x="629" y="2983"/>
                  </a:lnTo>
                  <a:lnTo>
                    <a:pt x="569" y="2786"/>
                  </a:lnTo>
                  <a:lnTo>
                    <a:pt x="498" y="2541"/>
                  </a:lnTo>
                  <a:lnTo>
                    <a:pt x="423" y="2251"/>
                  </a:lnTo>
                  <a:lnTo>
                    <a:pt x="344" y="1936"/>
                  </a:lnTo>
                  <a:lnTo>
                    <a:pt x="265" y="1610"/>
                  </a:lnTo>
                  <a:lnTo>
                    <a:pt x="190" y="1279"/>
                  </a:lnTo>
                  <a:lnTo>
                    <a:pt x="124" y="960"/>
                  </a:lnTo>
                  <a:lnTo>
                    <a:pt x="67" y="666"/>
                  </a:lnTo>
                  <a:lnTo>
                    <a:pt x="25" y="408"/>
                  </a:lnTo>
                  <a:lnTo>
                    <a:pt x="14" y="298"/>
                  </a:lnTo>
                  <a:lnTo>
                    <a:pt x="4" y="204"/>
                  </a:lnTo>
                  <a:lnTo>
                    <a:pt x="0" y="126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6" y="12"/>
                  </a:lnTo>
                  <a:lnTo>
                    <a:pt x="70" y="28"/>
                  </a:lnTo>
                  <a:lnTo>
                    <a:pt x="108" y="81"/>
                  </a:lnTo>
                  <a:lnTo>
                    <a:pt x="153" y="163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493" y="2391"/>
              <a:ext cx="95" cy="21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44" y="65"/>
                </a:cxn>
                <a:cxn ang="0">
                  <a:pos x="70" y="134"/>
                </a:cxn>
                <a:cxn ang="0">
                  <a:pos x="138" y="331"/>
                </a:cxn>
                <a:cxn ang="0">
                  <a:pos x="318" y="895"/>
                </a:cxn>
                <a:cxn ang="0">
                  <a:pos x="370" y="1046"/>
                </a:cxn>
                <a:cxn ang="0">
                  <a:pos x="423" y="1185"/>
                </a:cxn>
                <a:cxn ang="0">
                  <a:pos x="476" y="1312"/>
                </a:cxn>
                <a:cxn ang="0">
                  <a:pos x="524" y="1418"/>
                </a:cxn>
                <a:cxn ang="0">
                  <a:pos x="569" y="1507"/>
                </a:cxn>
                <a:cxn ang="0">
                  <a:pos x="610" y="1577"/>
                </a:cxn>
                <a:cxn ang="0">
                  <a:pos x="641" y="1626"/>
                </a:cxn>
                <a:cxn ang="0">
                  <a:pos x="652" y="1638"/>
                </a:cxn>
                <a:cxn ang="0">
                  <a:pos x="663" y="1647"/>
                </a:cxn>
                <a:cxn ang="0">
                  <a:pos x="641" y="1663"/>
                </a:cxn>
                <a:cxn ang="0">
                  <a:pos x="584" y="1692"/>
                </a:cxn>
                <a:cxn ang="0">
                  <a:pos x="550" y="1712"/>
                </a:cxn>
                <a:cxn ang="0">
                  <a:pos x="513" y="1724"/>
                </a:cxn>
                <a:cxn ang="0">
                  <a:pos x="476" y="1737"/>
                </a:cxn>
                <a:cxn ang="0">
                  <a:pos x="438" y="1741"/>
                </a:cxn>
                <a:cxn ang="0">
                  <a:pos x="430" y="1737"/>
                </a:cxn>
                <a:cxn ang="0">
                  <a:pos x="419" y="1732"/>
                </a:cxn>
                <a:cxn ang="0">
                  <a:pos x="401" y="1707"/>
                </a:cxn>
                <a:cxn ang="0">
                  <a:pos x="381" y="1675"/>
                </a:cxn>
                <a:cxn ang="0">
                  <a:pos x="359" y="1630"/>
                </a:cxn>
                <a:cxn ang="0">
                  <a:pos x="337" y="1573"/>
                </a:cxn>
                <a:cxn ang="0">
                  <a:pos x="315" y="1507"/>
                </a:cxn>
                <a:cxn ang="0">
                  <a:pos x="269" y="1356"/>
                </a:cxn>
                <a:cxn ang="0">
                  <a:pos x="220" y="1189"/>
                </a:cxn>
                <a:cxn ang="0">
                  <a:pos x="179" y="1018"/>
                </a:cxn>
                <a:cxn ang="0">
                  <a:pos x="141" y="854"/>
                </a:cxn>
                <a:cxn ang="0">
                  <a:pos x="108" y="702"/>
                </a:cxn>
                <a:cxn ang="0">
                  <a:pos x="55" y="430"/>
                </a:cxn>
                <a:cxn ang="0">
                  <a:pos x="34" y="294"/>
                </a:cxn>
                <a:cxn ang="0">
                  <a:pos x="14" y="180"/>
                </a:cxn>
                <a:cxn ang="0">
                  <a:pos x="3" y="86"/>
                </a:cxn>
                <a:cxn ang="0">
                  <a:pos x="0" y="25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20"/>
                </a:cxn>
              </a:cxnLst>
              <a:rect l="0" t="0" r="r" b="b"/>
              <a:pathLst>
                <a:path w="663" h="1741">
                  <a:moveTo>
                    <a:pt x="25" y="20"/>
                  </a:moveTo>
                  <a:lnTo>
                    <a:pt x="44" y="65"/>
                  </a:lnTo>
                  <a:lnTo>
                    <a:pt x="70" y="134"/>
                  </a:lnTo>
                  <a:lnTo>
                    <a:pt x="138" y="331"/>
                  </a:lnTo>
                  <a:lnTo>
                    <a:pt x="318" y="895"/>
                  </a:lnTo>
                  <a:lnTo>
                    <a:pt x="370" y="1046"/>
                  </a:lnTo>
                  <a:lnTo>
                    <a:pt x="423" y="1185"/>
                  </a:lnTo>
                  <a:lnTo>
                    <a:pt x="476" y="1312"/>
                  </a:lnTo>
                  <a:lnTo>
                    <a:pt x="524" y="1418"/>
                  </a:lnTo>
                  <a:lnTo>
                    <a:pt x="569" y="1507"/>
                  </a:lnTo>
                  <a:lnTo>
                    <a:pt x="610" y="1577"/>
                  </a:lnTo>
                  <a:lnTo>
                    <a:pt x="641" y="1626"/>
                  </a:lnTo>
                  <a:lnTo>
                    <a:pt x="652" y="1638"/>
                  </a:lnTo>
                  <a:lnTo>
                    <a:pt x="663" y="1647"/>
                  </a:lnTo>
                  <a:lnTo>
                    <a:pt x="641" y="1663"/>
                  </a:lnTo>
                  <a:lnTo>
                    <a:pt x="584" y="1692"/>
                  </a:lnTo>
                  <a:lnTo>
                    <a:pt x="550" y="1712"/>
                  </a:lnTo>
                  <a:lnTo>
                    <a:pt x="513" y="1724"/>
                  </a:lnTo>
                  <a:lnTo>
                    <a:pt x="476" y="1737"/>
                  </a:lnTo>
                  <a:lnTo>
                    <a:pt x="438" y="1741"/>
                  </a:lnTo>
                  <a:lnTo>
                    <a:pt x="430" y="1737"/>
                  </a:lnTo>
                  <a:lnTo>
                    <a:pt x="419" y="1732"/>
                  </a:lnTo>
                  <a:lnTo>
                    <a:pt x="401" y="1707"/>
                  </a:lnTo>
                  <a:lnTo>
                    <a:pt x="381" y="1675"/>
                  </a:lnTo>
                  <a:lnTo>
                    <a:pt x="359" y="1630"/>
                  </a:lnTo>
                  <a:lnTo>
                    <a:pt x="337" y="1573"/>
                  </a:lnTo>
                  <a:lnTo>
                    <a:pt x="315" y="1507"/>
                  </a:lnTo>
                  <a:lnTo>
                    <a:pt x="269" y="1356"/>
                  </a:lnTo>
                  <a:lnTo>
                    <a:pt x="220" y="1189"/>
                  </a:lnTo>
                  <a:lnTo>
                    <a:pt x="179" y="1018"/>
                  </a:lnTo>
                  <a:lnTo>
                    <a:pt x="141" y="854"/>
                  </a:lnTo>
                  <a:lnTo>
                    <a:pt x="108" y="702"/>
                  </a:lnTo>
                  <a:lnTo>
                    <a:pt x="55" y="430"/>
                  </a:lnTo>
                  <a:lnTo>
                    <a:pt x="34" y="294"/>
                  </a:lnTo>
                  <a:lnTo>
                    <a:pt x="14" y="180"/>
                  </a:lnTo>
                  <a:lnTo>
                    <a:pt x="3" y="86"/>
                  </a:lnTo>
                  <a:lnTo>
                    <a:pt x="0" y="2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403" y="2193"/>
              <a:ext cx="159" cy="431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59" y="254"/>
                </a:cxn>
                <a:cxn ang="0">
                  <a:pos x="424" y="528"/>
                </a:cxn>
                <a:cxn ang="0">
                  <a:pos x="501" y="851"/>
                </a:cxn>
                <a:cxn ang="0">
                  <a:pos x="576" y="1194"/>
                </a:cxn>
                <a:cxn ang="0">
                  <a:pos x="648" y="1521"/>
                </a:cxn>
                <a:cxn ang="0">
                  <a:pos x="674" y="1672"/>
                </a:cxn>
                <a:cxn ang="0">
                  <a:pos x="700" y="1807"/>
                </a:cxn>
                <a:cxn ang="0">
                  <a:pos x="716" y="1921"/>
                </a:cxn>
                <a:cxn ang="0">
                  <a:pos x="727" y="2012"/>
                </a:cxn>
                <a:cxn ang="0">
                  <a:pos x="734" y="2093"/>
                </a:cxn>
                <a:cxn ang="0">
                  <a:pos x="753" y="2187"/>
                </a:cxn>
                <a:cxn ang="0">
                  <a:pos x="771" y="2284"/>
                </a:cxn>
                <a:cxn ang="0">
                  <a:pos x="798" y="2391"/>
                </a:cxn>
                <a:cxn ang="0">
                  <a:pos x="828" y="2497"/>
                </a:cxn>
                <a:cxn ang="0">
                  <a:pos x="861" y="2603"/>
                </a:cxn>
                <a:cxn ang="0">
                  <a:pos x="929" y="2817"/>
                </a:cxn>
                <a:cxn ang="0">
                  <a:pos x="997" y="3004"/>
                </a:cxn>
                <a:cxn ang="0">
                  <a:pos x="1056" y="3163"/>
                </a:cxn>
                <a:cxn ang="0">
                  <a:pos x="1113" y="3306"/>
                </a:cxn>
                <a:cxn ang="0">
                  <a:pos x="1042" y="3326"/>
                </a:cxn>
                <a:cxn ang="0">
                  <a:pos x="866" y="3376"/>
                </a:cxn>
                <a:cxn ang="0">
                  <a:pos x="757" y="3405"/>
                </a:cxn>
                <a:cxn ang="0">
                  <a:pos x="644" y="3425"/>
                </a:cxn>
                <a:cxn ang="0">
                  <a:pos x="532" y="3442"/>
                </a:cxn>
                <a:cxn ang="0">
                  <a:pos x="479" y="3449"/>
                </a:cxn>
                <a:cxn ang="0">
                  <a:pos x="431" y="3449"/>
                </a:cxn>
                <a:cxn ang="0">
                  <a:pos x="393" y="3217"/>
                </a:cxn>
                <a:cxn ang="0">
                  <a:pos x="307" y="2644"/>
                </a:cxn>
                <a:cxn ang="0">
                  <a:pos x="206" y="1933"/>
                </a:cxn>
                <a:cxn ang="0">
                  <a:pos x="157" y="1586"/>
                </a:cxn>
                <a:cxn ang="0">
                  <a:pos x="120" y="1276"/>
                </a:cxn>
                <a:cxn ang="0">
                  <a:pos x="86" y="1005"/>
                </a:cxn>
                <a:cxn ang="0">
                  <a:pos x="63" y="765"/>
                </a:cxn>
                <a:cxn ang="0">
                  <a:pos x="26" y="373"/>
                </a:cxn>
                <a:cxn ang="0">
                  <a:pos x="7" y="119"/>
                </a:cxn>
                <a:cxn ang="0">
                  <a:pos x="0" y="29"/>
                </a:cxn>
                <a:cxn ang="0">
                  <a:pos x="295" y="0"/>
                </a:cxn>
              </a:cxnLst>
              <a:rect l="0" t="0" r="r" b="b"/>
              <a:pathLst>
                <a:path w="1113" h="3449">
                  <a:moveTo>
                    <a:pt x="295" y="0"/>
                  </a:moveTo>
                  <a:lnTo>
                    <a:pt x="359" y="254"/>
                  </a:lnTo>
                  <a:lnTo>
                    <a:pt x="424" y="528"/>
                  </a:lnTo>
                  <a:lnTo>
                    <a:pt x="501" y="851"/>
                  </a:lnTo>
                  <a:lnTo>
                    <a:pt x="576" y="1194"/>
                  </a:lnTo>
                  <a:lnTo>
                    <a:pt x="648" y="1521"/>
                  </a:lnTo>
                  <a:lnTo>
                    <a:pt x="674" y="1672"/>
                  </a:lnTo>
                  <a:lnTo>
                    <a:pt x="700" y="1807"/>
                  </a:lnTo>
                  <a:lnTo>
                    <a:pt x="716" y="1921"/>
                  </a:lnTo>
                  <a:lnTo>
                    <a:pt x="727" y="2012"/>
                  </a:lnTo>
                  <a:lnTo>
                    <a:pt x="734" y="2093"/>
                  </a:lnTo>
                  <a:lnTo>
                    <a:pt x="753" y="2187"/>
                  </a:lnTo>
                  <a:lnTo>
                    <a:pt x="771" y="2284"/>
                  </a:lnTo>
                  <a:lnTo>
                    <a:pt x="798" y="2391"/>
                  </a:lnTo>
                  <a:lnTo>
                    <a:pt x="828" y="2497"/>
                  </a:lnTo>
                  <a:lnTo>
                    <a:pt x="861" y="2603"/>
                  </a:lnTo>
                  <a:lnTo>
                    <a:pt x="929" y="2817"/>
                  </a:lnTo>
                  <a:lnTo>
                    <a:pt x="997" y="3004"/>
                  </a:lnTo>
                  <a:lnTo>
                    <a:pt x="1056" y="3163"/>
                  </a:lnTo>
                  <a:lnTo>
                    <a:pt x="1113" y="3306"/>
                  </a:lnTo>
                  <a:lnTo>
                    <a:pt x="1042" y="3326"/>
                  </a:lnTo>
                  <a:lnTo>
                    <a:pt x="866" y="3376"/>
                  </a:lnTo>
                  <a:lnTo>
                    <a:pt x="757" y="3405"/>
                  </a:lnTo>
                  <a:lnTo>
                    <a:pt x="644" y="3425"/>
                  </a:lnTo>
                  <a:lnTo>
                    <a:pt x="532" y="3442"/>
                  </a:lnTo>
                  <a:lnTo>
                    <a:pt x="479" y="3449"/>
                  </a:lnTo>
                  <a:lnTo>
                    <a:pt x="431" y="3449"/>
                  </a:lnTo>
                  <a:lnTo>
                    <a:pt x="393" y="3217"/>
                  </a:lnTo>
                  <a:lnTo>
                    <a:pt x="307" y="2644"/>
                  </a:lnTo>
                  <a:lnTo>
                    <a:pt x="206" y="1933"/>
                  </a:lnTo>
                  <a:lnTo>
                    <a:pt x="157" y="1586"/>
                  </a:lnTo>
                  <a:lnTo>
                    <a:pt x="120" y="1276"/>
                  </a:lnTo>
                  <a:lnTo>
                    <a:pt x="86" y="1005"/>
                  </a:lnTo>
                  <a:lnTo>
                    <a:pt x="63" y="765"/>
                  </a:lnTo>
                  <a:lnTo>
                    <a:pt x="26" y="373"/>
                  </a:lnTo>
                  <a:lnTo>
                    <a:pt x="7" y="119"/>
                  </a:lnTo>
                  <a:lnTo>
                    <a:pt x="0" y="2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399" y="2160"/>
              <a:ext cx="135" cy="469"/>
            </a:xfrm>
            <a:custGeom>
              <a:avLst/>
              <a:gdLst/>
              <a:ahLst/>
              <a:cxnLst>
                <a:cxn ang="0">
                  <a:pos x="949" y="3625"/>
                </a:cxn>
                <a:cxn ang="0">
                  <a:pos x="908" y="3502"/>
                </a:cxn>
                <a:cxn ang="0">
                  <a:pos x="859" y="3359"/>
                </a:cxn>
                <a:cxn ang="0">
                  <a:pos x="802" y="3175"/>
                </a:cxn>
                <a:cxn ang="0">
                  <a:pos x="743" y="2959"/>
                </a:cxn>
                <a:cxn ang="0">
                  <a:pos x="683" y="2714"/>
                </a:cxn>
                <a:cxn ang="0">
                  <a:pos x="652" y="2583"/>
                </a:cxn>
                <a:cxn ang="0">
                  <a:pos x="623" y="2448"/>
                </a:cxn>
                <a:cxn ang="0">
                  <a:pos x="596" y="2312"/>
                </a:cxn>
                <a:cxn ang="0">
                  <a:pos x="575" y="2174"/>
                </a:cxn>
                <a:cxn ang="0">
                  <a:pos x="532" y="1946"/>
                </a:cxn>
                <a:cxn ang="0">
                  <a:pos x="466" y="1614"/>
                </a:cxn>
                <a:cxn ang="0">
                  <a:pos x="380" y="1226"/>
                </a:cxn>
                <a:cxn ang="0">
                  <a:pos x="285" y="825"/>
                </a:cxn>
                <a:cxn ang="0">
                  <a:pos x="240" y="633"/>
                </a:cxn>
                <a:cxn ang="0">
                  <a:pos x="195" y="458"/>
                </a:cxn>
                <a:cxn ang="0">
                  <a:pos x="151" y="302"/>
                </a:cxn>
                <a:cxn ang="0">
                  <a:pos x="109" y="176"/>
                </a:cxn>
                <a:cxn ang="0">
                  <a:pos x="75" y="77"/>
                </a:cxn>
                <a:cxn ang="0">
                  <a:pos x="57" y="41"/>
                </a:cxn>
                <a:cxn ang="0">
                  <a:pos x="45" y="17"/>
                </a:cxn>
                <a:cxn ang="0">
                  <a:pos x="31" y="5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1" y="13"/>
                </a:cxn>
                <a:cxn ang="0">
                  <a:pos x="4" y="37"/>
                </a:cxn>
                <a:cxn ang="0">
                  <a:pos x="0" y="74"/>
                </a:cxn>
                <a:cxn ang="0">
                  <a:pos x="0" y="131"/>
                </a:cxn>
                <a:cxn ang="0">
                  <a:pos x="4" y="287"/>
                </a:cxn>
                <a:cxn ang="0">
                  <a:pos x="16" y="499"/>
                </a:cxn>
                <a:cxn ang="0">
                  <a:pos x="34" y="752"/>
                </a:cxn>
                <a:cxn ang="0">
                  <a:pos x="57" y="1038"/>
                </a:cxn>
                <a:cxn ang="0">
                  <a:pos x="86" y="1353"/>
                </a:cxn>
                <a:cxn ang="0">
                  <a:pos x="151" y="2015"/>
                </a:cxn>
                <a:cxn ang="0">
                  <a:pos x="218" y="2665"/>
                </a:cxn>
                <a:cxn ang="0">
                  <a:pos x="281" y="3220"/>
                </a:cxn>
                <a:cxn ang="0">
                  <a:pos x="342" y="3755"/>
                </a:cxn>
                <a:cxn ang="0">
                  <a:pos x="394" y="3755"/>
                </a:cxn>
                <a:cxn ang="0">
                  <a:pos x="455" y="3747"/>
                </a:cxn>
                <a:cxn ang="0">
                  <a:pos x="529" y="3739"/>
                </a:cxn>
                <a:cxn ang="0">
                  <a:pos x="623" y="3722"/>
                </a:cxn>
                <a:cxn ang="0">
                  <a:pos x="724" y="3702"/>
                </a:cxn>
                <a:cxn ang="0">
                  <a:pos x="833" y="3670"/>
                </a:cxn>
                <a:cxn ang="0">
                  <a:pos x="892" y="3649"/>
                </a:cxn>
                <a:cxn ang="0">
                  <a:pos x="949" y="3625"/>
                </a:cxn>
              </a:cxnLst>
              <a:rect l="0" t="0" r="r" b="b"/>
              <a:pathLst>
                <a:path w="949" h="3755">
                  <a:moveTo>
                    <a:pt x="949" y="3625"/>
                  </a:moveTo>
                  <a:lnTo>
                    <a:pt x="908" y="3502"/>
                  </a:lnTo>
                  <a:lnTo>
                    <a:pt x="859" y="3359"/>
                  </a:lnTo>
                  <a:lnTo>
                    <a:pt x="802" y="3175"/>
                  </a:lnTo>
                  <a:lnTo>
                    <a:pt x="743" y="2959"/>
                  </a:lnTo>
                  <a:lnTo>
                    <a:pt x="683" y="2714"/>
                  </a:lnTo>
                  <a:lnTo>
                    <a:pt x="652" y="2583"/>
                  </a:lnTo>
                  <a:lnTo>
                    <a:pt x="623" y="2448"/>
                  </a:lnTo>
                  <a:lnTo>
                    <a:pt x="596" y="2312"/>
                  </a:lnTo>
                  <a:lnTo>
                    <a:pt x="575" y="2174"/>
                  </a:lnTo>
                  <a:lnTo>
                    <a:pt x="532" y="1946"/>
                  </a:lnTo>
                  <a:lnTo>
                    <a:pt x="466" y="1614"/>
                  </a:lnTo>
                  <a:lnTo>
                    <a:pt x="380" y="1226"/>
                  </a:lnTo>
                  <a:lnTo>
                    <a:pt x="285" y="825"/>
                  </a:lnTo>
                  <a:lnTo>
                    <a:pt x="240" y="633"/>
                  </a:lnTo>
                  <a:lnTo>
                    <a:pt x="195" y="458"/>
                  </a:lnTo>
                  <a:lnTo>
                    <a:pt x="151" y="302"/>
                  </a:lnTo>
                  <a:lnTo>
                    <a:pt x="109" y="176"/>
                  </a:lnTo>
                  <a:lnTo>
                    <a:pt x="75" y="77"/>
                  </a:lnTo>
                  <a:lnTo>
                    <a:pt x="57" y="41"/>
                  </a:lnTo>
                  <a:lnTo>
                    <a:pt x="45" y="17"/>
                  </a:lnTo>
                  <a:lnTo>
                    <a:pt x="31" y="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4" y="37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287"/>
                  </a:lnTo>
                  <a:lnTo>
                    <a:pt x="16" y="499"/>
                  </a:lnTo>
                  <a:lnTo>
                    <a:pt x="34" y="752"/>
                  </a:lnTo>
                  <a:lnTo>
                    <a:pt x="57" y="1038"/>
                  </a:lnTo>
                  <a:lnTo>
                    <a:pt x="86" y="1353"/>
                  </a:lnTo>
                  <a:lnTo>
                    <a:pt x="151" y="2015"/>
                  </a:lnTo>
                  <a:lnTo>
                    <a:pt x="218" y="2665"/>
                  </a:lnTo>
                  <a:lnTo>
                    <a:pt x="281" y="3220"/>
                  </a:lnTo>
                  <a:lnTo>
                    <a:pt x="342" y="3755"/>
                  </a:lnTo>
                  <a:lnTo>
                    <a:pt x="394" y="3755"/>
                  </a:lnTo>
                  <a:lnTo>
                    <a:pt x="455" y="3747"/>
                  </a:lnTo>
                  <a:lnTo>
                    <a:pt x="529" y="3739"/>
                  </a:lnTo>
                  <a:lnTo>
                    <a:pt x="623" y="3722"/>
                  </a:lnTo>
                  <a:lnTo>
                    <a:pt x="724" y="3702"/>
                  </a:lnTo>
                  <a:lnTo>
                    <a:pt x="833" y="3670"/>
                  </a:lnTo>
                  <a:lnTo>
                    <a:pt x="892" y="3649"/>
                  </a:lnTo>
                  <a:lnTo>
                    <a:pt x="949" y="3625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37" y="2404"/>
              <a:ext cx="73" cy="223"/>
            </a:xfrm>
            <a:custGeom>
              <a:avLst/>
              <a:gdLst/>
              <a:ahLst/>
              <a:cxnLst>
                <a:cxn ang="0">
                  <a:pos x="510" y="1728"/>
                </a:cxn>
                <a:cxn ang="0">
                  <a:pos x="480" y="1656"/>
                </a:cxn>
                <a:cxn ang="0">
                  <a:pos x="412" y="1459"/>
                </a:cxn>
                <a:cxn ang="0">
                  <a:pos x="371" y="1332"/>
                </a:cxn>
                <a:cxn ang="0">
                  <a:pos x="333" y="1197"/>
                </a:cxn>
                <a:cxn ang="0">
                  <a:pos x="296" y="1059"/>
                </a:cxn>
                <a:cxn ang="0">
                  <a:pos x="270" y="923"/>
                </a:cxn>
                <a:cxn ang="0">
                  <a:pos x="240" y="772"/>
                </a:cxn>
                <a:cxn ang="0">
                  <a:pos x="202" y="589"/>
                </a:cxn>
                <a:cxn ang="0">
                  <a:pos x="157" y="401"/>
                </a:cxn>
                <a:cxn ang="0">
                  <a:pos x="109" y="229"/>
                </a:cxn>
                <a:cxn ang="0">
                  <a:pos x="86" y="152"/>
                </a:cxn>
                <a:cxn ang="0">
                  <a:pos x="68" y="90"/>
                </a:cxn>
                <a:cxn ang="0">
                  <a:pos x="48" y="41"/>
                </a:cxn>
                <a:cxn ang="0">
                  <a:pos x="30" y="12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12"/>
                </a:cxn>
                <a:cxn ang="0">
                  <a:pos x="0" y="46"/>
                </a:cxn>
                <a:cxn ang="0">
                  <a:pos x="0" y="111"/>
                </a:cxn>
                <a:cxn ang="0">
                  <a:pos x="3" y="201"/>
                </a:cxn>
                <a:cxn ang="0">
                  <a:pos x="11" y="303"/>
                </a:cxn>
                <a:cxn ang="0">
                  <a:pos x="25" y="421"/>
                </a:cxn>
                <a:cxn ang="0">
                  <a:pos x="41" y="548"/>
                </a:cxn>
                <a:cxn ang="0">
                  <a:pos x="82" y="822"/>
                </a:cxn>
                <a:cxn ang="0">
                  <a:pos x="127" y="1103"/>
                </a:cxn>
                <a:cxn ang="0">
                  <a:pos x="210" y="1574"/>
                </a:cxn>
                <a:cxn ang="0">
                  <a:pos x="247" y="1774"/>
                </a:cxn>
                <a:cxn ang="0">
                  <a:pos x="270" y="1777"/>
                </a:cxn>
                <a:cxn ang="0">
                  <a:pos x="326" y="1774"/>
                </a:cxn>
                <a:cxn ang="0">
                  <a:pos x="363" y="1770"/>
                </a:cxn>
                <a:cxn ang="0">
                  <a:pos x="408" y="1757"/>
                </a:cxn>
                <a:cxn ang="0">
                  <a:pos x="457" y="1745"/>
                </a:cxn>
                <a:cxn ang="0">
                  <a:pos x="510" y="1728"/>
                </a:cxn>
              </a:cxnLst>
              <a:rect l="0" t="0" r="r" b="b"/>
              <a:pathLst>
                <a:path w="510" h="1777">
                  <a:moveTo>
                    <a:pt x="510" y="1728"/>
                  </a:moveTo>
                  <a:lnTo>
                    <a:pt x="480" y="1656"/>
                  </a:lnTo>
                  <a:lnTo>
                    <a:pt x="412" y="1459"/>
                  </a:lnTo>
                  <a:lnTo>
                    <a:pt x="371" y="1332"/>
                  </a:lnTo>
                  <a:lnTo>
                    <a:pt x="333" y="1197"/>
                  </a:lnTo>
                  <a:lnTo>
                    <a:pt x="296" y="1059"/>
                  </a:lnTo>
                  <a:lnTo>
                    <a:pt x="270" y="923"/>
                  </a:lnTo>
                  <a:lnTo>
                    <a:pt x="240" y="772"/>
                  </a:lnTo>
                  <a:lnTo>
                    <a:pt x="202" y="589"/>
                  </a:lnTo>
                  <a:lnTo>
                    <a:pt x="157" y="401"/>
                  </a:lnTo>
                  <a:lnTo>
                    <a:pt x="109" y="229"/>
                  </a:lnTo>
                  <a:lnTo>
                    <a:pt x="86" y="152"/>
                  </a:lnTo>
                  <a:lnTo>
                    <a:pt x="68" y="90"/>
                  </a:lnTo>
                  <a:lnTo>
                    <a:pt x="48" y="41"/>
                  </a:lnTo>
                  <a:lnTo>
                    <a:pt x="30" y="1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46"/>
                  </a:lnTo>
                  <a:lnTo>
                    <a:pt x="0" y="111"/>
                  </a:lnTo>
                  <a:lnTo>
                    <a:pt x="3" y="201"/>
                  </a:lnTo>
                  <a:lnTo>
                    <a:pt x="11" y="303"/>
                  </a:lnTo>
                  <a:lnTo>
                    <a:pt x="25" y="421"/>
                  </a:lnTo>
                  <a:lnTo>
                    <a:pt x="41" y="548"/>
                  </a:lnTo>
                  <a:lnTo>
                    <a:pt x="82" y="822"/>
                  </a:lnTo>
                  <a:lnTo>
                    <a:pt x="127" y="1103"/>
                  </a:lnTo>
                  <a:lnTo>
                    <a:pt x="210" y="1574"/>
                  </a:lnTo>
                  <a:lnTo>
                    <a:pt x="247" y="1774"/>
                  </a:lnTo>
                  <a:lnTo>
                    <a:pt x="270" y="1777"/>
                  </a:lnTo>
                  <a:lnTo>
                    <a:pt x="326" y="1774"/>
                  </a:lnTo>
                  <a:lnTo>
                    <a:pt x="363" y="1770"/>
                  </a:lnTo>
                  <a:lnTo>
                    <a:pt x="408" y="1757"/>
                  </a:lnTo>
                  <a:lnTo>
                    <a:pt x="457" y="1745"/>
                  </a:lnTo>
                  <a:lnTo>
                    <a:pt x="510" y="1728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344" y="2129"/>
              <a:ext cx="142" cy="510"/>
            </a:xfrm>
            <a:custGeom>
              <a:avLst/>
              <a:gdLst/>
              <a:ahLst/>
              <a:cxnLst>
                <a:cxn ang="0">
                  <a:pos x="476" y="495"/>
                </a:cxn>
                <a:cxn ang="0">
                  <a:pos x="514" y="919"/>
                </a:cxn>
                <a:cxn ang="0">
                  <a:pos x="558" y="1377"/>
                </a:cxn>
                <a:cxn ang="0">
                  <a:pos x="619" y="1925"/>
                </a:cxn>
                <a:cxn ang="0">
                  <a:pos x="656" y="2214"/>
                </a:cxn>
                <a:cxn ang="0">
                  <a:pos x="698" y="2509"/>
                </a:cxn>
                <a:cxn ang="0">
                  <a:pos x="739" y="2803"/>
                </a:cxn>
                <a:cxn ang="0">
                  <a:pos x="787" y="3085"/>
                </a:cxn>
                <a:cxn ang="0">
                  <a:pos x="836" y="3350"/>
                </a:cxn>
                <a:cxn ang="0">
                  <a:pos x="889" y="3596"/>
                </a:cxn>
                <a:cxn ang="0">
                  <a:pos x="915" y="3706"/>
                </a:cxn>
                <a:cxn ang="0">
                  <a:pos x="941" y="3808"/>
                </a:cxn>
                <a:cxn ang="0">
                  <a:pos x="972" y="3902"/>
                </a:cxn>
                <a:cxn ang="0">
                  <a:pos x="997" y="3988"/>
                </a:cxn>
                <a:cxn ang="0">
                  <a:pos x="930" y="4009"/>
                </a:cxn>
                <a:cxn ang="0">
                  <a:pos x="859" y="4029"/>
                </a:cxn>
                <a:cxn ang="0">
                  <a:pos x="766" y="4049"/>
                </a:cxn>
                <a:cxn ang="0">
                  <a:pos x="660" y="4070"/>
                </a:cxn>
                <a:cxn ang="0">
                  <a:pos x="608" y="4073"/>
                </a:cxn>
                <a:cxn ang="0">
                  <a:pos x="551" y="4078"/>
                </a:cxn>
                <a:cxn ang="0">
                  <a:pos x="495" y="4078"/>
                </a:cxn>
                <a:cxn ang="0">
                  <a:pos x="443" y="4073"/>
                </a:cxn>
                <a:cxn ang="0">
                  <a:pos x="390" y="4066"/>
                </a:cxn>
                <a:cxn ang="0">
                  <a:pos x="341" y="4053"/>
                </a:cxn>
                <a:cxn ang="0">
                  <a:pos x="319" y="3898"/>
                </a:cxn>
                <a:cxn ang="0">
                  <a:pos x="270" y="3493"/>
                </a:cxn>
                <a:cxn ang="0">
                  <a:pos x="240" y="3232"/>
                </a:cxn>
                <a:cxn ang="0">
                  <a:pos x="211" y="2942"/>
                </a:cxn>
                <a:cxn ang="0">
                  <a:pos x="184" y="2643"/>
                </a:cxn>
                <a:cxn ang="0">
                  <a:pos x="166" y="2345"/>
                </a:cxn>
                <a:cxn ang="0">
                  <a:pos x="120" y="1651"/>
                </a:cxn>
                <a:cxn ang="0">
                  <a:pos x="64" y="878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71" y="25"/>
                </a:cxn>
                <a:cxn ang="0">
                  <a:pos x="143" y="58"/>
                </a:cxn>
                <a:cxn ang="0">
                  <a:pos x="184" y="82"/>
                </a:cxn>
                <a:cxn ang="0">
                  <a:pos x="225" y="107"/>
                </a:cxn>
                <a:cxn ang="0">
                  <a:pos x="270" y="139"/>
                </a:cxn>
                <a:cxn ang="0">
                  <a:pos x="311" y="176"/>
                </a:cxn>
                <a:cxn ang="0">
                  <a:pos x="352" y="216"/>
                </a:cxn>
                <a:cxn ang="0">
                  <a:pos x="390" y="262"/>
                </a:cxn>
                <a:cxn ang="0">
                  <a:pos x="420" y="310"/>
                </a:cxn>
                <a:cxn ang="0">
                  <a:pos x="447" y="368"/>
                </a:cxn>
                <a:cxn ang="0">
                  <a:pos x="458" y="396"/>
                </a:cxn>
                <a:cxn ang="0">
                  <a:pos x="465" y="429"/>
                </a:cxn>
                <a:cxn ang="0">
                  <a:pos x="472" y="458"/>
                </a:cxn>
                <a:cxn ang="0">
                  <a:pos x="476" y="495"/>
                </a:cxn>
              </a:cxnLst>
              <a:rect l="0" t="0" r="r" b="b"/>
              <a:pathLst>
                <a:path w="997" h="4078">
                  <a:moveTo>
                    <a:pt x="476" y="495"/>
                  </a:moveTo>
                  <a:lnTo>
                    <a:pt x="514" y="919"/>
                  </a:lnTo>
                  <a:lnTo>
                    <a:pt x="558" y="1377"/>
                  </a:lnTo>
                  <a:lnTo>
                    <a:pt x="619" y="1925"/>
                  </a:lnTo>
                  <a:lnTo>
                    <a:pt x="656" y="2214"/>
                  </a:lnTo>
                  <a:lnTo>
                    <a:pt x="698" y="2509"/>
                  </a:lnTo>
                  <a:lnTo>
                    <a:pt x="739" y="2803"/>
                  </a:lnTo>
                  <a:lnTo>
                    <a:pt x="787" y="3085"/>
                  </a:lnTo>
                  <a:lnTo>
                    <a:pt x="836" y="3350"/>
                  </a:lnTo>
                  <a:lnTo>
                    <a:pt x="889" y="3596"/>
                  </a:lnTo>
                  <a:lnTo>
                    <a:pt x="915" y="3706"/>
                  </a:lnTo>
                  <a:lnTo>
                    <a:pt x="941" y="3808"/>
                  </a:lnTo>
                  <a:lnTo>
                    <a:pt x="972" y="3902"/>
                  </a:lnTo>
                  <a:lnTo>
                    <a:pt x="997" y="3988"/>
                  </a:lnTo>
                  <a:lnTo>
                    <a:pt x="930" y="4009"/>
                  </a:lnTo>
                  <a:lnTo>
                    <a:pt x="859" y="4029"/>
                  </a:lnTo>
                  <a:lnTo>
                    <a:pt x="766" y="4049"/>
                  </a:lnTo>
                  <a:lnTo>
                    <a:pt x="660" y="4070"/>
                  </a:lnTo>
                  <a:lnTo>
                    <a:pt x="608" y="4073"/>
                  </a:lnTo>
                  <a:lnTo>
                    <a:pt x="551" y="4078"/>
                  </a:lnTo>
                  <a:lnTo>
                    <a:pt x="495" y="4078"/>
                  </a:lnTo>
                  <a:lnTo>
                    <a:pt x="443" y="4073"/>
                  </a:lnTo>
                  <a:lnTo>
                    <a:pt x="390" y="4066"/>
                  </a:lnTo>
                  <a:lnTo>
                    <a:pt x="341" y="4053"/>
                  </a:lnTo>
                  <a:lnTo>
                    <a:pt x="319" y="3898"/>
                  </a:lnTo>
                  <a:lnTo>
                    <a:pt x="270" y="3493"/>
                  </a:lnTo>
                  <a:lnTo>
                    <a:pt x="240" y="3232"/>
                  </a:lnTo>
                  <a:lnTo>
                    <a:pt x="211" y="2942"/>
                  </a:lnTo>
                  <a:lnTo>
                    <a:pt x="184" y="2643"/>
                  </a:lnTo>
                  <a:lnTo>
                    <a:pt x="166" y="2345"/>
                  </a:lnTo>
                  <a:lnTo>
                    <a:pt x="120" y="1651"/>
                  </a:lnTo>
                  <a:lnTo>
                    <a:pt x="64" y="878"/>
                  </a:lnTo>
                  <a:lnTo>
                    <a:pt x="0" y="0"/>
                  </a:lnTo>
                  <a:lnTo>
                    <a:pt x="19" y="4"/>
                  </a:lnTo>
                  <a:lnTo>
                    <a:pt x="71" y="25"/>
                  </a:lnTo>
                  <a:lnTo>
                    <a:pt x="143" y="58"/>
                  </a:lnTo>
                  <a:lnTo>
                    <a:pt x="184" y="82"/>
                  </a:lnTo>
                  <a:lnTo>
                    <a:pt x="225" y="107"/>
                  </a:lnTo>
                  <a:lnTo>
                    <a:pt x="270" y="139"/>
                  </a:lnTo>
                  <a:lnTo>
                    <a:pt x="311" y="176"/>
                  </a:lnTo>
                  <a:lnTo>
                    <a:pt x="352" y="216"/>
                  </a:lnTo>
                  <a:lnTo>
                    <a:pt x="390" y="262"/>
                  </a:lnTo>
                  <a:lnTo>
                    <a:pt x="420" y="310"/>
                  </a:lnTo>
                  <a:lnTo>
                    <a:pt x="447" y="368"/>
                  </a:lnTo>
                  <a:lnTo>
                    <a:pt x="458" y="396"/>
                  </a:lnTo>
                  <a:lnTo>
                    <a:pt x="465" y="429"/>
                  </a:lnTo>
                  <a:lnTo>
                    <a:pt x="472" y="458"/>
                  </a:lnTo>
                  <a:lnTo>
                    <a:pt x="476" y="495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360" y="2199"/>
              <a:ext cx="101" cy="440"/>
            </a:xfrm>
            <a:custGeom>
              <a:avLst/>
              <a:gdLst/>
              <a:ahLst/>
              <a:cxnLst>
                <a:cxn ang="0">
                  <a:pos x="228" y="3497"/>
                </a:cxn>
                <a:cxn ang="0">
                  <a:pos x="195" y="3208"/>
                </a:cxn>
                <a:cxn ang="0">
                  <a:pos x="116" y="2529"/>
                </a:cxn>
                <a:cxn ang="0">
                  <a:pos x="75" y="2132"/>
                </a:cxn>
                <a:cxn ang="0">
                  <a:pos x="37" y="1753"/>
                </a:cxn>
                <a:cxn ang="0">
                  <a:pos x="12" y="1418"/>
                </a:cxn>
                <a:cxn ang="0">
                  <a:pos x="3" y="1282"/>
                </a:cxn>
                <a:cxn ang="0">
                  <a:pos x="0" y="1173"/>
                </a:cxn>
                <a:cxn ang="0">
                  <a:pos x="3" y="968"/>
                </a:cxn>
                <a:cxn ang="0">
                  <a:pos x="12" y="744"/>
                </a:cxn>
                <a:cxn ang="0">
                  <a:pos x="23" y="522"/>
                </a:cxn>
                <a:cxn ang="0">
                  <a:pos x="37" y="322"/>
                </a:cxn>
                <a:cxn ang="0">
                  <a:pos x="56" y="156"/>
                </a:cxn>
                <a:cxn ang="0">
                  <a:pos x="67" y="90"/>
                </a:cxn>
                <a:cxn ang="0">
                  <a:pos x="75" y="40"/>
                </a:cxn>
                <a:cxn ang="0">
                  <a:pos x="86" y="8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09" y="8"/>
                </a:cxn>
                <a:cxn ang="0">
                  <a:pos x="120" y="45"/>
                </a:cxn>
                <a:cxn ang="0">
                  <a:pos x="131" y="110"/>
                </a:cxn>
                <a:cxn ang="0">
                  <a:pos x="146" y="204"/>
                </a:cxn>
                <a:cxn ang="0">
                  <a:pos x="180" y="470"/>
                </a:cxn>
                <a:cxn ang="0">
                  <a:pos x="218" y="808"/>
                </a:cxn>
                <a:cxn ang="0">
                  <a:pos x="259" y="1184"/>
                </a:cxn>
                <a:cxn ang="0">
                  <a:pos x="337" y="1907"/>
                </a:cxn>
                <a:cxn ang="0">
                  <a:pos x="371" y="2190"/>
                </a:cxn>
                <a:cxn ang="0">
                  <a:pos x="386" y="2297"/>
                </a:cxn>
                <a:cxn ang="0">
                  <a:pos x="397" y="2369"/>
                </a:cxn>
                <a:cxn ang="0">
                  <a:pos x="427" y="2509"/>
                </a:cxn>
                <a:cxn ang="0">
                  <a:pos x="472" y="2680"/>
                </a:cxn>
                <a:cxn ang="0">
                  <a:pos x="521" y="2864"/>
                </a:cxn>
                <a:cxn ang="0">
                  <a:pos x="574" y="3048"/>
                </a:cxn>
                <a:cxn ang="0">
                  <a:pos x="663" y="3354"/>
                </a:cxn>
                <a:cxn ang="0">
                  <a:pos x="705" y="3480"/>
                </a:cxn>
                <a:cxn ang="0">
                  <a:pos x="637" y="3493"/>
                </a:cxn>
                <a:cxn ang="0">
                  <a:pos x="488" y="3514"/>
                </a:cxn>
                <a:cxn ang="0">
                  <a:pos x="404" y="3517"/>
                </a:cxn>
                <a:cxn ang="0">
                  <a:pos x="326" y="3522"/>
                </a:cxn>
                <a:cxn ang="0">
                  <a:pos x="293" y="3517"/>
                </a:cxn>
                <a:cxn ang="0">
                  <a:pos x="266" y="3514"/>
                </a:cxn>
                <a:cxn ang="0">
                  <a:pos x="243" y="3510"/>
                </a:cxn>
                <a:cxn ang="0">
                  <a:pos x="228" y="3497"/>
                </a:cxn>
              </a:cxnLst>
              <a:rect l="0" t="0" r="r" b="b"/>
              <a:pathLst>
                <a:path w="705" h="3522">
                  <a:moveTo>
                    <a:pt x="228" y="3497"/>
                  </a:moveTo>
                  <a:lnTo>
                    <a:pt x="195" y="3208"/>
                  </a:lnTo>
                  <a:lnTo>
                    <a:pt x="116" y="2529"/>
                  </a:lnTo>
                  <a:lnTo>
                    <a:pt x="75" y="2132"/>
                  </a:lnTo>
                  <a:lnTo>
                    <a:pt x="37" y="1753"/>
                  </a:lnTo>
                  <a:lnTo>
                    <a:pt x="12" y="1418"/>
                  </a:lnTo>
                  <a:lnTo>
                    <a:pt x="3" y="1282"/>
                  </a:lnTo>
                  <a:lnTo>
                    <a:pt x="0" y="1173"/>
                  </a:lnTo>
                  <a:lnTo>
                    <a:pt x="3" y="968"/>
                  </a:lnTo>
                  <a:lnTo>
                    <a:pt x="12" y="744"/>
                  </a:lnTo>
                  <a:lnTo>
                    <a:pt x="23" y="522"/>
                  </a:lnTo>
                  <a:lnTo>
                    <a:pt x="37" y="322"/>
                  </a:lnTo>
                  <a:lnTo>
                    <a:pt x="56" y="156"/>
                  </a:lnTo>
                  <a:lnTo>
                    <a:pt x="67" y="90"/>
                  </a:lnTo>
                  <a:lnTo>
                    <a:pt x="75" y="40"/>
                  </a:lnTo>
                  <a:lnTo>
                    <a:pt x="86" y="8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9" y="8"/>
                  </a:lnTo>
                  <a:lnTo>
                    <a:pt x="120" y="45"/>
                  </a:lnTo>
                  <a:lnTo>
                    <a:pt x="131" y="110"/>
                  </a:lnTo>
                  <a:lnTo>
                    <a:pt x="146" y="204"/>
                  </a:lnTo>
                  <a:lnTo>
                    <a:pt x="180" y="470"/>
                  </a:lnTo>
                  <a:lnTo>
                    <a:pt x="218" y="808"/>
                  </a:lnTo>
                  <a:lnTo>
                    <a:pt x="259" y="1184"/>
                  </a:lnTo>
                  <a:lnTo>
                    <a:pt x="337" y="1907"/>
                  </a:lnTo>
                  <a:lnTo>
                    <a:pt x="371" y="2190"/>
                  </a:lnTo>
                  <a:lnTo>
                    <a:pt x="386" y="2297"/>
                  </a:lnTo>
                  <a:lnTo>
                    <a:pt x="397" y="2369"/>
                  </a:lnTo>
                  <a:lnTo>
                    <a:pt x="427" y="2509"/>
                  </a:lnTo>
                  <a:lnTo>
                    <a:pt x="472" y="2680"/>
                  </a:lnTo>
                  <a:lnTo>
                    <a:pt x="521" y="2864"/>
                  </a:lnTo>
                  <a:lnTo>
                    <a:pt x="574" y="3048"/>
                  </a:lnTo>
                  <a:lnTo>
                    <a:pt x="663" y="3354"/>
                  </a:lnTo>
                  <a:lnTo>
                    <a:pt x="705" y="3480"/>
                  </a:lnTo>
                  <a:lnTo>
                    <a:pt x="637" y="3493"/>
                  </a:lnTo>
                  <a:lnTo>
                    <a:pt x="488" y="3514"/>
                  </a:lnTo>
                  <a:lnTo>
                    <a:pt x="404" y="3517"/>
                  </a:lnTo>
                  <a:lnTo>
                    <a:pt x="326" y="3522"/>
                  </a:lnTo>
                  <a:lnTo>
                    <a:pt x="293" y="3517"/>
                  </a:lnTo>
                  <a:lnTo>
                    <a:pt x="266" y="3514"/>
                  </a:lnTo>
                  <a:lnTo>
                    <a:pt x="243" y="3510"/>
                  </a:lnTo>
                  <a:lnTo>
                    <a:pt x="228" y="3497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377" y="2415"/>
              <a:ext cx="59" cy="225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15" y="61"/>
                </a:cxn>
                <a:cxn ang="0">
                  <a:pos x="26" y="25"/>
                </a:cxn>
                <a:cxn ang="0">
                  <a:pos x="33" y="9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2"/>
                </a:cxn>
                <a:cxn ang="0">
                  <a:pos x="75" y="29"/>
                </a:cxn>
                <a:cxn ang="0">
                  <a:pos x="82" y="57"/>
                </a:cxn>
                <a:cxn ang="0">
                  <a:pos x="90" y="90"/>
                </a:cxn>
                <a:cxn ang="0">
                  <a:pos x="108" y="188"/>
                </a:cxn>
                <a:cxn ang="0">
                  <a:pos x="127" y="331"/>
                </a:cxn>
                <a:cxn ang="0">
                  <a:pos x="150" y="519"/>
                </a:cxn>
                <a:cxn ang="0">
                  <a:pos x="180" y="736"/>
                </a:cxn>
                <a:cxn ang="0">
                  <a:pos x="221" y="965"/>
                </a:cxn>
                <a:cxn ang="0">
                  <a:pos x="262" y="1193"/>
                </a:cxn>
                <a:cxn ang="0">
                  <a:pos x="304" y="1405"/>
                </a:cxn>
                <a:cxn ang="0">
                  <a:pos x="345" y="1582"/>
                </a:cxn>
                <a:cxn ang="0">
                  <a:pos x="363" y="1655"/>
                </a:cxn>
                <a:cxn ang="0">
                  <a:pos x="382" y="1712"/>
                </a:cxn>
                <a:cxn ang="0">
                  <a:pos x="397" y="1753"/>
                </a:cxn>
                <a:cxn ang="0">
                  <a:pos x="413" y="1773"/>
                </a:cxn>
                <a:cxn ang="0">
                  <a:pos x="393" y="1782"/>
                </a:cxn>
                <a:cxn ang="0">
                  <a:pos x="348" y="1794"/>
                </a:cxn>
                <a:cxn ang="0">
                  <a:pos x="315" y="1798"/>
                </a:cxn>
                <a:cxn ang="0">
                  <a:pos x="281" y="1798"/>
                </a:cxn>
                <a:cxn ang="0">
                  <a:pos x="239" y="1794"/>
                </a:cxn>
                <a:cxn ang="0">
                  <a:pos x="202" y="1782"/>
                </a:cxn>
                <a:cxn ang="0">
                  <a:pos x="191" y="1773"/>
                </a:cxn>
                <a:cxn ang="0">
                  <a:pos x="184" y="1761"/>
                </a:cxn>
                <a:cxn ang="0">
                  <a:pos x="173" y="1741"/>
                </a:cxn>
                <a:cxn ang="0">
                  <a:pos x="161" y="1712"/>
                </a:cxn>
                <a:cxn ang="0">
                  <a:pos x="142" y="1642"/>
                </a:cxn>
                <a:cxn ang="0">
                  <a:pos x="123" y="1553"/>
                </a:cxn>
                <a:cxn ang="0">
                  <a:pos x="105" y="1451"/>
                </a:cxn>
                <a:cxn ang="0">
                  <a:pos x="86" y="1333"/>
                </a:cxn>
                <a:cxn ang="0">
                  <a:pos x="67" y="1202"/>
                </a:cxn>
                <a:cxn ang="0">
                  <a:pos x="53" y="1066"/>
                </a:cxn>
                <a:cxn ang="0">
                  <a:pos x="26" y="789"/>
                </a:cxn>
                <a:cxn ang="0">
                  <a:pos x="7" y="519"/>
                </a:cxn>
                <a:cxn ang="0">
                  <a:pos x="3" y="397"/>
                </a:cxn>
                <a:cxn ang="0">
                  <a:pos x="0" y="282"/>
                </a:cxn>
                <a:cxn ang="0">
                  <a:pos x="3" y="188"/>
                </a:cxn>
                <a:cxn ang="0">
                  <a:pos x="7" y="111"/>
                </a:cxn>
              </a:cxnLst>
              <a:rect l="0" t="0" r="r" b="b"/>
              <a:pathLst>
                <a:path w="413" h="1798">
                  <a:moveTo>
                    <a:pt x="7" y="111"/>
                  </a:moveTo>
                  <a:lnTo>
                    <a:pt x="15" y="61"/>
                  </a:lnTo>
                  <a:lnTo>
                    <a:pt x="26" y="25"/>
                  </a:lnTo>
                  <a:lnTo>
                    <a:pt x="33" y="9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2"/>
                  </a:lnTo>
                  <a:lnTo>
                    <a:pt x="75" y="29"/>
                  </a:lnTo>
                  <a:lnTo>
                    <a:pt x="82" y="57"/>
                  </a:lnTo>
                  <a:lnTo>
                    <a:pt x="90" y="90"/>
                  </a:lnTo>
                  <a:lnTo>
                    <a:pt x="108" y="188"/>
                  </a:lnTo>
                  <a:lnTo>
                    <a:pt x="127" y="331"/>
                  </a:lnTo>
                  <a:lnTo>
                    <a:pt x="150" y="519"/>
                  </a:lnTo>
                  <a:lnTo>
                    <a:pt x="180" y="736"/>
                  </a:lnTo>
                  <a:lnTo>
                    <a:pt x="221" y="965"/>
                  </a:lnTo>
                  <a:lnTo>
                    <a:pt x="262" y="1193"/>
                  </a:lnTo>
                  <a:lnTo>
                    <a:pt x="304" y="1405"/>
                  </a:lnTo>
                  <a:lnTo>
                    <a:pt x="345" y="1582"/>
                  </a:lnTo>
                  <a:lnTo>
                    <a:pt x="363" y="1655"/>
                  </a:lnTo>
                  <a:lnTo>
                    <a:pt x="382" y="1712"/>
                  </a:lnTo>
                  <a:lnTo>
                    <a:pt x="397" y="1753"/>
                  </a:lnTo>
                  <a:lnTo>
                    <a:pt x="413" y="1773"/>
                  </a:lnTo>
                  <a:lnTo>
                    <a:pt x="393" y="1782"/>
                  </a:lnTo>
                  <a:lnTo>
                    <a:pt x="348" y="1794"/>
                  </a:lnTo>
                  <a:lnTo>
                    <a:pt x="315" y="1798"/>
                  </a:lnTo>
                  <a:lnTo>
                    <a:pt x="281" y="1798"/>
                  </a:lnTo>
                  <a:lnTo>
                    <a:pt x="239" y="1794"/>
                  </a:lnTo>
                  <a:lnTo>
                    <a:pt x="202" y="1782"/>
                  </a:lnTo>
                  <a:lnTo>
                    <a:pt x="191" y="1773"/>
                  </a:lnTo>
                  <a:lnTo>
                    <a:pt x="184" y="1761"/>
                  </a:lnTo>
                  <a:lnTo>
                    <a:pt x="173" y="1741"/>
                  </a:lnTo>
                  <a:lnTo>
                    <a:pt x="161" y="1712"/>
                  </a:lnTo>
                  <a:lnTo>
                    <a:pt x="142" y="1642"/>
                  </a:lnTo>
                  <a:lnTo>
                    <a:pt x="123" y="1553"/>
                  </a:lnTo>
                  <a:lnTo>
                    <a:pt x="105" y="1451"/>
                  </a:lnTo>
                  <a:lnTo>
                    <a:pt x="86" y="1333"/>
                  </a:lnTo>
                  <a:lnTo>
                    <a:pt x="67" y="1202"/>
                  </a:lnTo>
                  <a:lnTo>
                    <a:pt x="53" y="1066"/>
                  </a:lnTo>
                  <a:lnTo>
                    <a:pt x="26" y="789"/>
                  </a:lnTo>
                  <a:lnTo>
                    <a:pt x="7" y="519"/>
                  </a:lnTo>
                  <a:lnTo>
                    <a:pt x="3" y="397"/>
                  </a:lnTo>
                  <a:lnTo>
                    <a:pt x="0" y="282"/>
                  </a:lnTo>
                  <a:lnTo>
                    <a:pt x="3" y="188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01" y="2166"/>
              <a:ext cx="183" cy="448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1004" y="264"/>
                </a:cxn>
                <a:cxn ang="0">
                  <a:pos x="821" y="889"/>
                </a:cxn>
                <a:cxn ang="0">
                  <a:pos x="716" y="1249"/>
                </a:cxn>
                <a:cxn ang="0">
                  <a:pos x="619" y="1600"/>
                </a:cxn>
                <a:cxn ang="0">
                  <a:pos x="533" y="1907"/>
                </a:cxn>
                <a:cxn ang="0">
                  <a:pos x="476" y="2136"/>
                </a:cxn>
                <a:cxn ang="0">
                  <a:pos x="454" y="2227"/>
                </a:cxn>
                <a:cxn ang="0">
                  <a:pos x="424" y="2320"/>
                </a:cxn>
                <a:cxn ang="0">
                  <a:pos x="390" y="2414"/>
                </a:cxn>
                <a:cxn ang="0">
                  <a:pos x="356" y="2508"/>
                </a:cxn>
                <a:cxn ang="0">
                  <a:pos x="315" y="2602"/>
                </a:cxn>
                <a:cxn ang="0">
                  <a:pos x="277" y="2692"/>
                </a:cxn>
                <a:cxn ang="0">
                  <a:pos x="195" y="2864"/>
                </a:cxn>
                <a:cxn ang="0">
                  <a:pos x="120" y="3010"/>
                </a:cxn>
                <a:cxn ang="0">
                  <a:pos x="60" y="3125"/>
                </a:cxn>
                <a:cxn ang="0">
                  <a:pos x="0" y="3232"/>
                </a:cxn>
                <a:cxn ang="0">
                  <a:pos x="68" y="3244"/>
                </a:cxn>
                <a:cxn ang="0">
                  <a:pos x="139" y="3260"/>
                </a:cxn>
                <a:cxn ang="0">
                  <a:pos x="229" y="3289"/>
                </a:cxn>
                <a:cxn ang="0">
                  <a:pos x="327" y="3321"/>
                </a:cxn>
                <a:cxn ang="0">
                  <a:pos x="379" y="3346"/>
                </a:cxn>
                <a:cxn ang="0">
                  <a:pos x="427" y="3366"/>
                </a:cxn>
                <a:cxn ang="0">
                  <a:pos x="476" y="3395"/>
                </a:cxn>
                <a:cxn ang="0">
                  <a:pos x="521" y="3423"/>
                </a:cxn>
                <a:cxn ang="0">
                  <a:pos x="567" y="3456"/>
                </a:cxn>
                <a:cxn ang="0">
                  <a:pos x="603" y="3489"/>
                </a:cxn>
                <a:cxn ang="0">
                  <a:pos x="641" y="3521"/>
                </a:cxn>
                <a:cxn ang="0">
                  <a:pos x="678" y="3546"/>
                </a:cxn>
                <a:cxn ang="0">
                  <a:pos x="720" y="3563"/>
                </a:cxn>
                <a:cxn ang="0">
                  <a:pos x="757" y="3575"/>
                </a:cxn>
                <a:cxn ang="0">
                  <a:pos x="798" y="3583"/>
                </a:cxn>
                <a:cxn ang="0">
                  <a:pos x="836" y="3583"/>
                </a:cxn>
                <a:cxn ang="0">
                  <a:pos x="873" y="3583"/>
                </a:cxn>
                <a:cxn ang="0">
                  <a:pos x="911" y="3575"/>
                </a:cxn>
                <a:cxn ang="0">
                  <a:pos x="975" y="3563"/>
                </a:cxn>
                <a:cxn ang="0">
                  <a:pos x="1027" y="3541"/>
                </a:cxn>
                <a:cxn ang="0">
                  <a:pos x="1072" y="3521"/>
                </a:cxn>
                <a:cxn ang="0">
                  <a:pos x="1282" y="167"/>
                </a:cxn>
                <a:cxn ang="0">
                  <a:pos x="1088" y="0"/>
                </a:cxn>
              </a:cxnLst>
              <a:rect l="0" t="0" r="r" b="b"/>
              <a:pathLst>
                <a:path w="1282" h="3583">
                  <a:moveTo>
                    <a:pt x="1088" y="0"/>
                  </a:moveTo>
                  <a:lnTo>
                    <a:pt x="1004" y="264"/>
                  </a:lnTo>
                  <a:lnTo>
                    <a:pt x="821" y="889"/>
                  </a:lnTo>
                  <a:lnTo>
                    <a:pt x="716" y="1249"/>
                  </a:lnTo>
                  <a:lnTo>
                    <a:pt x="619" y="1600"/>
                  </a:lnTo>
                  <a:lnTo>
                    <a:pt x="533" y="1907"/>
                  </a:lnTo>
                  <a:lnTo>
                    <a:pt x="476" y="2136"/>
                  </a:lnTo>
                  <a:lnTo>
                    <a:pt x="454" y="2227"/>
                  </a:lnTo>
                  <a:lnTo>
                    <a:pt x="424" y="2320"/>
                  </a:lnTo>
                  <a:lnTo>
                    <a:pt x="390" y="2414"/>
                  </a:lnTo>
                  <a:lnTo>
                    <a:pt x="356" y="2508"/>
                  </a:lnTo>
                  <a:lnTo>
                    <a:pt x="315" y="2602"/>
                  </a:lnTo>
                  <a:lnTo>
                    <a:pt x="277" y="2692"/>
                  </a:lnTo>
                  <a:lnTo>
                    <a:pt x="195" y="2864"/>
                  </a:lnTo>
                  <a:lnTo>
                    <a:pt x="120" y="3010"/>
                  </a:lnTo>
                  <a:lnTo>
                    <a:pt x="60" y="3125"/>
                  </a:lnTo>
                  <a:lnTo>
                    <a:pt x="0" y="3232"/>
                  </a:lnTo>
                  <a:lnTo>
                    <a:pt x="68" y="3244"/>
                  </a:lnTo>
                  <a:lnTo>
                    <a:pt x="139" y="3260"/>
                  </a:lnTo>
                  <a:lnTo>
                    <a:pt x="229" y="3289"/>
                  </a:lnTo>
                  <a:lnTo>
                    <a:pt x="327" y="3321"/>
                  </a:lnTo>
                  <a:lnTo>
                    <a:pt x="379" y="3346"/>
                  </a:lnTo>
                  <a:lnTo>
                    <a:pt x="427" y="3366"/>
                  </a:lnTo>
                  <a:lnTo>
                    <a:pt x="476" y="3395"/>
                  </a:lnTo>
                  <a:lnTo>
                    <a:pt x="521" y="3423"/>
                  </a:lnTo>
                  <a:lnTo>
                    <a:pt x="567" y="3456"/>
                  </a:lnTo>
                  <a:lnTo>
                    <a:pt x="603" y="3489"/>
                  </a:lnTo>
                  <a:lnTo>
                    <a:pt x="641" y="3521"/>
                  </a:lnTo>
                  <a:lnTo>
                    <a:pt x="678" y="3546"/>
                  </a:lnTo>
                  <a:lnTo>
                    <a:pt x="720" y="3563"/>
                  </a:lnTo>
                  <a:lnTo>
                    <a:pt x="757" y="3575"/>
                  </a:lnTo>
                  <a:lnTo>
                    <a:pt x="798" y="3583"/>
                  </a:lnTo>
                  <a:lnTo>
                    <a:pt x="836" y="3583"/>
                  </a:lnTo>
                  <a:lnTo>
                    <a:pt x="873" y="3583"/>
                  </a:lnTo>
                  <a:lnTo>
                    <a:pt x="911" y="3575"/>
                  </a:lnTo>
                  <a:lnTo>
                    <a:pt x="975" y="3563"/>
                  </a:lnTo>
                  <a:lnTo>
                    <a:pt x="1027" y="3541"/>
                  </a:lnTo>
                  <a:lnTo>
                    <a:pt x="1072" y="3521"/>
                  </a:lnTo>
                  <a:lnTo>
                    <a:pt x="1282" y="16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023" y="2230"/>
              <a:ext cx="150" cy="380"/>
            </a:xfrm>
            <a:custGeom>
              <a:avLst/>
              <a:gdLst/>
              <a:ahLst/>
              <a:cxnLst>
                <a:cxn ang="0">
                  <a:pos x="0" y="2750"/>
                </a:cxn>
                <a:cxn ang="0">
                  <a:pos x="61" y="2643"/>
                </a:cxn>
                <a:cxn ang="0">
                  <a:pos x="128" y="2525"/>
                </a:cxn>
                <a:cxn ang="0">
                  <a:pos x="203" y="2378"/>
                </a:cxn>
                <a:cxn ang="0">
                  <a:pos x="285" y="2214"/>
                </a:cxn>
                <a:cxn ang="0">
                  <a:pos x="364" y="2048"/>
                </a:cxn>
                <a:cxn ang="0">
                  <a:pos x="401" y="1965"/>
                </a:cxn>
                <a:cxn ang="0">
                  <a:pos x="432" y="1883"/>
                </a:cxn>
                <a:cxn ang="0">
                  <a:pos x="458" y="1810"/>
                </a:cxn>
                <a:cxn ang="0">
                  <a:pos x="480" y="1740"/>
                </a:cxn>
                <a:cxn ang="0">
                  <a:pos x="607" y="1283"/>
                </a:cxn>
                <a:cxn ang="0">
                  <a:pos x="705" y="940"/>
                </a:cxn>
                <a:cxn ang="0">
                  <a:pos x="811" y="593"/>
                </a:cxn>
                <a:cxn ang="0">
                  <a:pos x="859" y="429"/>
                </a:cxn>
                <a:cxn ang="0">
                  <a:pos x="908" y="282"/>
                </a:cxn>
                <a:cxn ang="0">
                  <a:pos x="949" y="164"/>
                </a:cxn>
                <a:cxn ang="0">
                  <a:pos x="987" y="70"/>
                </a:cxn>
                <a:cxn ang="0">
                  <a:pos x="1001" y="36"/>
                </a:cxn>
                <a:cxn ang="0">
                  <a:pos x="1017" y="13"/>
                </a:cxn>
                <a:cxn ang="0">
                  <a:pos x="1028" y="0"/>
                </a:cxn>
                <a:cxn ang="0">
                  <a:pos x="1031" y="0"/>
                </a:cxn>
                <a:cxn ang="0">
                  <a:pos x="1035" y="0"/>
                </a:cxn>
                <a:cxn ang="0">
                  <a:pos x="1042" y="8"/>
                </a:cxn>
                <a:cxn ang="0">
                  <a:pos x="1042" y="33"/>
                </a:cxn>
                <a:cxn ang="0">
                  <a:pos x="1046" y="70"/>
                </a:cxn>
                <a:cxn ang="0">
                  <a:pos x="1042" y="122"/>
                </a:cxn>
                <a:cxn ang="0">
                  <a:pos x="1024" y="294"/>
                </a:cxn>
                <a:cxn ang="0">
                  <a:pos x="998" y="490"/>
                </a:cxn>
                <a:cxn ang="0">
                  <a:pos x="968" y="707"/>
                </a:cxn>
                <a:cxn ang="0">
                  <a:pos x="934" y="935"/>
                </a:cxn>
                <a:cxn ang="0">
                  <a:pos x="847" y="1418"/>
                </a:cxn>
                <a:cxn ang="0">
                  <a:pos x="758" y="1900"/>
                </a:cxn>
                <a:cxn ang="0">
                  <a:pos x="672" y="2342"/>
                </a:cxn>
                <a:cxn ang="0">
                  <a:pos x="600" y="2705"/>
                </a:cxn>
                <a:cxn ang="0">
                  <a:pos x="530" y="3044"/>
                </a:cxn>
                <a:cxn ang="0">
                  <a:pos x="376" y="2930"/>
                </a:cxn>
                <a:cxn ang="0">
                  <a:pos x="312" y="2885"/>
                </a:cxn>
                <a:cxn ang="0">
                  <a:pos x="244" y="2848"/>
                </a:cxn>
                <a:cxn ang="0">
                  <a:pos x="181" y="2819"/>
                </a:cxn>
                <a:cxn ang="0">
                  <a:pos x="124" y="2794"/>
                </a:cxn>
                <a:cxn ang="0">
                  <a:pos x="34" y="2762"/>
                </a:cxn>
                <a:cxn ang="0">
                  <a:pos x="0" y="2750"/>
                </a:cxn>
              </a:cxnLst>
              <a:rect l="0" t="0" r="r" b="b"/>
              <a:pathLst>
                <a:path w="1046" h="3044">
                  <a:moveTo>
                    <a:pt x="0" y="2750"/>
                  </a:moveTo>
                  <a:lnTo>
                    <a:pt x="61" y="2643"/>
                  </a:lnTo>
                  <a:lnTo>
                    <a:pt x="128" y="2525"/>
                  </a:lnTo>
                  <a:lnTo>
                    <a:pt x="203" y="2378"/>
                  </a:lnTo>
                  <a:lnTo>
                    <a:pt x="285" y="2214"/>
                  </a:lnTo>
                  <a:lnTo>
                    <a:pt x="364" y="2048"/>
                  </a:lnTo>
                  <a:lnTo>
                    <a:pt x="401" y="1965"/>
                  </a:lnTo>
                  <a:lnTo>
                    <a:pt x="432" y="1883"/>
                  </a:lnTo>
                  <a:lnTo>
                    <a:pt x="458" y="1810"/>
                  </a:lnTo>
                  <a:lnTo>
                    <a:pt x="480" y="1740"/>
                  </a:lnTo>
                  <a:lnTo>
                    <a:pt x="607" y="1283"/>
                  </a:lnTo>
                  <a:lnTo>
                    <a:pt x="705" y="940"/>
                  </a:lnTo>
                  <a:lnTo>
                    <a:pt x="811" y="593"/>
                  </a:lnTo>
                  <a:lnTo>
                    <a:pt x="859" y="429"/>
                  </a:lnTo>
                  <a:lnTo>
                    <a:pt x="908" y="282"/>
                  </a:lnTo>
                  <a:lnTo>
                    <a:pt x="949" y="164"/>
                  </a:lnTo>
                  <a:lnTo>
                    <a:pt x="987" y="70"/>
                  </a:lnTo>
                  <a:lnTo>
                    <a:pt x="1001" y="36"/>
                  </a:lnTo>
                  <a:lnTo>
                    <a:pt x="1017" y="13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2" y="8"/>
                  </a:lnTo>
                  <a:lnTo>
                    <a:pt x="1042" y="33"/>
                  </a:lnTo>
                  <a:lnTo>
                    <a:pt x="1046" y="70"/>
                  </a:lnTo>
                  <a:lnTo>
                    <a:pt x="1042" y="122"/>
                  </a:lnTo>
                  <a:lnTo>
                    <a:pt x="1024" y="294"/>
                  </a:lnTo>
                  <a:lnTo>
                    <a:pt x="998" y="490"/>
                  </a:lnTo>
                  <a:lnTo>
                    <a:pt x="968" y="707"/>
                  </a:lnTo>
                  <a:lnTo>
                    <a:pt x="934" y="935"/>
                  </a:lnTo>
                  <a:lnTo>
                    <a:pt x="847" y="1418"/>
                  </a:lnTo>
                  <a:lnTo>
                    <a:pt x="758" y="1900"/>
                  </a:lnTo>
                  <a:lnTo>
                    <a:pt x="672" y="2342"/>
                  </a:lnTo>
                  <a:lnTo>
                    <a:pt x="600" y="2705"/>
                  </a:lnTo>
                  <a:lnTo>
                    <a:pt x="530" y="3044"/>
                  </a:lnTo>
                  <a:lnTo>
                    <a:pt x="376" y="2930"/>
                  </a:lnTo>
                  <a:lnTo>
                    <a:pt x="312" y="2885"/>
                  </a:lnTo>
                  <a:lnTo>
                    <a:pt x="244" y="2848"/>
                  </a:lnTo>
                  <a:lnTo>
                    <a:pt x="181" y="2819"/>
                  </a:lnTo>
                  <a:lnTo>
                    <a:pt x="124" y="2794"/>
                  </a:lnTo>
                  <a:lnTo>
                    <a:pt x="34" y="2762"/>
                  </a:lnTo>
                  <a:lnTo>
                    <a:pt x="0" y="275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047" y="2380"/>
              <a:ext cx="96" cy="220"/>
            </a:xfrm>
            <a:custGeom>
              <a:avLst/>
              <a:gdLst/>
              <a:ahLst/>
              <a:cxnLst>
                <a:cxn ang="0">
                  <a:pos x="616" y="69"/>
                </a:cxn>
                <a:cxn ang="0">
                  <a:pos x="596" y="119"/>
                </a:cxn>
                <a:cxn ang="0">
                  <a:pos x="574" y="196"/>
                </a:cxn>
                <a:cxn ang="0">
                  <a:pos x="510" y="405"/>
                </a:cxn>
                <a:cxn ang="0">
                  <a:pos x="469" y="527"/>
                </a:cxn>
                <a:cxn ang="0">
                  <a:pos x="428" y="654"/>
                </a:cxn>
                <a:cxn ang="0">
                  <a:pos x="376" y="776"/>
                </a:cxn>
                <a:cxn ang="0">
                  <a:pos x="322" y="899"/>
                </a:cxn>
                <a:cxn ang="0">
                  <a:pos x="211" y="1136"/>
                </a:cxn>
                <a:cxn ang="0">
                  <a:pos x="105" y="1361"/>
                </a:cxn>
                <a:cxn ang="0">
                  <a:pos x="0" y="1593"/>
                </a:cxn>
                <a:cxn ang="0">
                  <a:pos x="95" y="1651"/>
                </a:cxn>
                <a:cxn ang="0">
                  <a:pos x="173" y="1700"/>
                </a:cxn>
                <a:cxn ang="0">
                  <a:pos x="211" y="1724"/>
                </a:cxn>
                <a:cxn ang="0">
                  <a:pos x="240" y="1749"/>
                </a:cxn>
                <a:cxn ang="0">
                  <a:pos x="252" y="1758"/>
                </a:cxn>
                <a:cxn ang="0">
                  <a:pos x="267" y="1753"/>
                </a:cxn>
                <a:cxn ang="0">
                  <a:pos x="281" y="1745"/>
                </a:cxn>
                <a:cxn ang="0">
                  <a:pos x="293" y="1733"/>
                </a:cxn>
                <a:cxn ang="0">
                  <a:pos x="308" y="1708"/>
                </a:cxn>
                <a:cxn ang="0">
                  <a:pos x="322" y="1684"/>
                </a:cxn>
                <a:cxn ang="0">
                  <a:pos x="353" y="1615"/>
                </a:cxn>
                <a:cxn ang="0">
                  <a:pos x="383" y="1533"/>
                </a:cxn>
                <a:cxn ang="0">
                  <a:pos x="413" y="1442"/>
                </a:cxn>
                <a:cxn ang="0">
                  <a:pos x="473" y="1267"/>
                </a:cxn>
                <a:cxn ang="0">
                  <a:pos x="488" y="1214"/>
                </a:cxn>
                <a:cxn ang="0">
                  <a:pos x="507" y="1136"/>
                </a:cxn>
                <a:cxn ang="0">
                  <a:pos x="548" y="931"/>
                </a:cxn>
                <a:cxn ang="0">
                  <a:pos x="593" y="691"/>
                </a:cxn>
                <a:cxn ang="0">
                  <a:pos x="630" y="442"/>
                </a:cxn>
                <a:cxn ang="0">
                  <a:pos x="660" y="220"/>
                </a:cxn>
                <a:cxn ang="0">
                  <a:pos x="668" y="131"/>
                </a:cxn>
                <a:cxn ang="0">
                  <a:pos x="671" y="66"/>
                </a:cxn>
                <a:cxn ang="0">
                  <a:pos x="668" y="20"/>
                </a:cxn>
                <a:cxn ang="0">
                  <a:pos x="664" y="8"/>
                </a:cxn>
                <a:cxn ang="0">
                  <a:pos x="657" y="0"/>
                </a:cxn>
                <a:cxn ang="0">
                  <a:pos x="649" y="5"/>
                </a:cxn>
                <a:cxn ang="0">
                  <a:pos x="641" y="17"/>
                </a:cxn>
                <a:cxn ang="0">
                  <a:pos x="630" y="37"/>
                </a:cxn>
                <a:cxn ang="0">
                  <a:pos x="616" y="69"/>
                </a:cxn>
              </a:cxnLst>
              <a:rect l="0" t="0" r="r" b="b"/>
              <a:pathLst>
                <a:path w="671" h="1758">
                  <a:moveTo>
                    <a:pt x="616" y="69"/>
                  </a:moveTo>
                  <a:lnTo>
                    <a:pt x="596" y="119"/>
                  </a:lnTo>
                  <a:lnTo>
                    <a:pt x="574" y="196"/>
                  </a:lnTo>
                  <a:lnTo>
                    <a:pt x="510" y="405"/>
                  </a:lnTo>
                  <a:lnTo>
                    <a:pt x="469" y="527"/>
                  </a:lnTo>
                  <a:lnTo>
                    <a:pt x="428" y="654"/>
                  </a:lnTo>
                  <a:lnTo>
                    <a:pt x="376" y="776"/>
                  </a:lnTo>
                  <a:lnTo>
                    <a:pt x="322" y="899"/>
                  </a:lnTo>
                  <a:lnTo>
                    <a:pt x="211" y="1136"/>
                  </a:lnTo>
                  <a:lnTo>
                    <a:pt x="105" y="1361"/>
                  </a:lnTo>
                  <a:lnTo>
                    <a:pt x="0" y="1593"/>
                  </a:lnTo>
                  <a:lnTo>
                    <a:pt x="95" y="1651"/>
                  </a:lnTo>
                  <a:lnTo>
                    <a:pt x="173" y="1700"/>
                  </a:lnTo>
                  <a:lnTo>
                    <a:pt x="211" y="1724"/>
                  </a:lnTo>
                  <a:lnTo>
                    <a:pt x="240" y="1749"/>
                  </a:lnTo>
                  <a:lnTo>
                    <a:pt x="252" y="1758"/>
                  </a:lnTo>
                  <a:lnTo>
                    <a:pt x="267" y="1753"/>
                  </a:lnTo>
                  <a:lnTo>
                    <a:pt x="281" y="1745"/>
                  </a:lnTo>
                  <a:lnTo>
                    <a:pt x="293" y="1733"/>
                  </a:lnTo>
                  <a:lnTo>
                    <a:pt x="308" y="1708"/>
                  </a:lnTo>
                  <a:lnTo>
                    <a:pt x="322" y="1684"/>
                  </a:lnTo>
                  <a:lnTo>
                    <a:pt x="353" y="1615"/>
                  </a:lnTo>
                  <a:lnTo>
                    <a:pt x="383" y="1533"/>
                  </a:lnTo>
                  <a:lnTo>
                    <a:pt x="413" y="1442"/>
                  </a:lnTo>
                  <a:lnTo>
                    <a:pt x="473" y="1267"/>
                  </a:lnTo>
                  <a:lnTo>
                    <a:pt x="488" y="1214"/>
                  </a:lnTo>
                  <a:lnTo>
                    <a:pt x="507" y="1136"/>
                  </a:lnTo>
                  <a:lnTo>
                    <a:pt x="548" y="931"/>
                  </a:lnTo>
                  <a:lnTo>
                    <a:pt x="593" y="691"/>
                  </a:lnTo>
                  <a:lnTo>
                    <a:pt x="630" y="442"/>
                  </a:lnTo>
                  <a:lnTo>
                    <a:pt x="660" y="220"/>
                  </a:lnTo>
                  <a:lnTo>
                    <a:pt x="668" y="131"/>
                  </a:lnTo>
                  <a:lnTo>
                    <a:pt x="671" y="66"/>
                  </a:lnTo>
                  <a:lnTo>
                    <a:pt x="668" y="20"/>
                  </a:lnTo>
                  <a:lnTo>
                    <a:pt x="664" y="8"/>
                  </a:lnTo>
                  <a:lnTo>
                    <a:pt x="657" y="0"/>
                  </a:lnTo>
                  <a:lnTo>
                    <a:pt x="649" y="5"/>
                  </a:lnTo>
                  <a:lnTo>
                    <a:pt x="641" y="17"/>
                  </a:lnTo>
                  <a:lnTo>
                    <a:pt x="630" y="37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074" y="2187"/>
              <a:ext cx="136" cy="432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689" y="224"/>
                </a:cxn>
                <a:cxn ang="0">
                  <a:pos x="581" y="752"/>
                </a:cxn>
                <a:cxn ang="0">
                  <a:pos x="521" y="1062"/>
                </a:cxn>
                <a:cxn ang="0">
                  <a:pos x="465" y="1369"/>
                </a:cxn>
                <a:cxn ang="0">
                  <a:pos x="420" y="1646"/>
                </a:cxn>
                <a:cxn ang="0">
                  <a:pos x="405" y="1765"/>
                </a:cxn>
                <a:cxn ang="0">
                  <a:pos x="394" y="1863"/>
                </a:cxn>
                <a:cxn ang="0">
                  <a:pos x="383" y="1957"/>
                </a:cxn>
                <a:cxn ang="0">
                  <a:pos x="363" y="2063"/>
                </a:cxn>
                <a:cxn ang="0">
                  <a:pos x="341" y="2174"/>
                </a:cxn>
                <a:cxn ang="0">
                  <a:pos x="315" y="2293"/>
                </a:cxn>
                <a:cxn ang="0">
                  <a:pos x="285" y="2411"/>
                </a:cxn>
                <a:cxn ang="0">
                  <a:pos x="251" y="2533"/>
                </a:cxn>
                <a:cxn ang="0">
                  <a:pos x="180" y="2770"/>
                </a:cxn>
                <a:cxn ang="0">
                  <a:pos x="113" y="2982"/>
                </a:cxn>
                <a:cxn ang="0">
                  <a:pos x="57" y="3155"/>
                </a:cxn>
                <a:cxn ang="0">
                  <a:pos x="0" y="3318"/>
                </a:cxn>
                <a:cxn ang="0">
                  <a:pos x="14" y="3326"/>
                </a:cxn>
                <a:cxn ang="0">
                  <a:pos x="57" y="3350"/>
                </a:cxn>
                <a:cxn ang="0">
                  <a:pos x="123" y="3379"/>
                </a:cxn>
                <a:cxn ang="0">
                  <a:pos x="165" y="3395"/>
                </a:cxn>
                <a:cxn ang="0">
                  <a:pos x="210" y="3412"/>
                </a:cxn>
                <a:cxn ang="0">
                  <a:pos x="263" y="3424"/>
                </a:cxn>
                <a:cxn ang="0">
                  <a:pos x="315" y="3436"/>
                </a:cxn>
                <a:cxn ang="0">
                  <a:pos x="374" y="3444"/>
                </a:cxn>
                <a:cxn ang="0">
                  <a:pos x="435" y="3452"/>
                </a:cxn>
                <a:cxn ang="0">
                  <a:pos x="499" y="3452"/>
                </a:cxn>
                <a:cxn ang="0">
                  <a:pos x="566" y="3444"/>
                </a:cxn>
                <a:cxn ang="0">
                  <a:pos x="634" y="3432"/>
                </a:cxn>
                <a:cxn ang="0">
                  <a:pos x="701" y="3412"/>
                </a:cxn>
                <a:cxn ang="0">
                  <a:pos x="952" y="69"/>
                </a:cxn>
                <a:cxn ang="0">
                  <a:pos x="739" y="0"/>
                </a:cxn>
              </a:cxnLst>
              <a:rect l="0" t="0" r="r" b="b"/>
              <a:pathLst>
                <a:path w="952" h="3452">
                  <a:moveTo>
                    <a:pt x="739" y="0"/>
                  </a:moveTo>
                  <a:lnTo>
                    <a:pt x="689" y="224"/>
                  </a:lnTo>
                  <a:lnTo>
                    <a:pt x="581" y="752"/>
                  </a:lnTo>
                  <a:lnTo>
                    <a:pt x="521" y="1062"/>
                  </a:lnTo>
                  <a:lnTo>
                    <a:pt x="465" y="1369"/>
                  </a:lnTo>
                  <a:lnTo>
                    <a:pt x="420" y="1646"/>
                  </a:lnTo>
                  <a:lnTo>
                    <a:pt x="405" y="1765"/>
                  </a:lnTo>
                  <a:lnTo>
                    <a:pt x="394" y="1863"/>
                  </a:lnTo>
                  <a:lnTo>
                    <a:pt x="383" y="1957"/>
                  </a:lnTo>
                  <a:lnTo>
                    <a:pt x="363" y="2063"/>
                  </a:lnTo>
                  <a:lnTo>
                    <a:pt x="341" y="2174"/>
                  </a:lnTo>
                  <a:lnTo>
                    <a:pt x="315" y="2293"/>
                  </a:lnTo>
                  <a:lnTo>
                    <a:pt x="285" y="2411"/>
                  </a:lnTo>
                  <a:lnTo>
                    <a:pt x="251" y="2533"/>
                  </a:lnTo>
                  <a:lnTo>
                    <a:pt x="180" y="2770"/>
                  </a:lnTo>
                  <a:lnTo>
                    <a:pt x="113" y="2982"/>
                  </a:lnTo>
                  <a:lnTo>
                    <a:pt x="57" y="3155"/>
                  </a:lnTo>
                  <a:lnTo>
                    <a:pt x="0" y="3318"/>
                  </a:lnTo>
                  <a:lnTo>
                    <a:pt x="14" y="3326"/>
                  </a:lnTo>
                  <a:lnTo>
                    <a:pt x="57" y="3350"/>
                  </a:lnTo>
                  <a:lnTo>
                    <a:pt x="123" y="3379"/>
                  </a:lnTo>
                  <a:lnTo>
                    <a:pt x="165" y="3395"/>
                  </a:lnTo>
                  <a:lnTo>
                    <a:pt x="210" y="3412"/>
                  </a:lnTo>
                  <a:lnTo>
                    <a:pt x="263" y="3424"/>
                  </a:lnTo>
                  <a:lnTo>
                    <a:pt x="315" y="3436"/>
                  </a:lnTo>
                  <a:lnTo>
                    <a:pt x="374" y="3444"/>
                  </a:lnTo>
                  <a:lnTo>
                    <a:pt x="435" y="3452"/>
                  </a:lnTo>
                  <a:lnTo>
                    <a:pt x="499" y="3452"/>
                  </a:lnTo>
                  <a:lnTo>
                    <a:pt x="566" y="3444"/>
                  </a:lnTo>
                  <a:lnTo>
                    <a:pt x="634" y="3432"/>
                  </a:lnTo>
                  <a:lnTo>
                    <a:pt x="701" y="3412"/>
                  </a:lnTo>
                  <a:lnTo>
                    <a:pt x="952" y="6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106" y="2187"/>
              <a:ext cx="101" cy="431"/>
            </a:xfrm>
            <a:custGeom>
              <a:avLst/>
              <a:gdLst/>
              <a:ahLst/>
              <a:cxnLst>
                <a:cxn ang="0">
                  <a:pos x="593" y="110"/>
                </a:cxn>
                <a:cxn ang="0">
                  <a:pos x="562" y="413"/>
                </a:cxn>
                <a:cxn ang="0">
                  <a:pos x="532" y="699"/>
                </a:cxn>
                <a:cxn ang="0">
                  <a:pos x="502" y="972"/>
                </a:cxn>
                <a:cxn ang="0">
                  <a:pos x="468" y="1230"/>
                </a:cxn>
                <a:cxn ang="0">
                  <a:pos x="435" y="1479"/>
                </a:cxn>
                <a:cxn ang="0">
                  <a:pos x="401" y="1712"/>
                </a:cxn>
                <a:cxn ang="0">
                  <a:pos x="364" y="1932"/>
                </a:cxn>
                <a:cxn ang="0">
                  <a:pos x="326" y="2141"/>
                </a:cxn>
                <a:cxn ang="0">
                  <a:pos x="289" y="2337"/>
                </a:cxn>
                <a:cxn ang="0">
                  <a:pos x="251" y="2520"/>
                </a:cxn>
                <a:cxn ang="0">
                  <a:pos x="210" y="2697"/>
                </a:cxn>
                <a:cxn ang="0">
                  <a:pos x="169" y="2860"/>
                </a:cxn>
                <a:cxn ang="0">
                  <a:pos x="127" y="3011"/>
                </a:cxn>
                <a:cxn ang="0">
                  <a:pos x="86" y="3150"/>
                </a:cxn>
                <a:cxn ang="0">
                  <a:pos x="45" y="3280"/>
                </a:cxn>
                <a:cxn ang="0">
                  <a:pos x="0" y="3399"/>
                </a:cxn>
                <a:cxn ang="0">
                  <a:pos x="38" y="3416"/>
                </a:cxn>
                <a:cxn ang="0">
                  <a:pos x="79" y="3428"/>
                </a:cxn>
                <a:cxn ang="0">
                  <a:pos x="135" y="3444"/>
                </a:cxn>
                <a:cxn ang="0">
                  <a:pos x="206" y="3453"/>
                </a:cxn>
                <a:cxn ang="0">
                  <a:pos x="244" y="3453"/>
                </a:cxn>
                <a:cxn ang="0">
                  <a:pos x="289" y="3453"/>
                </a:cxn>
                <a:cxn ang="0">
                  <a:pos x="330" y="3448"/>
                </a:cxn>
                <a:cxn ang="0">
                  <a:pos x="378" y="3444"/>
                </a:cxn>
                <a:cxn ang="0">
                  <a:pos x="427" y="3432"/>
                </a:cxn>
                <a:cxn ang="0">
                  <a:pos x="476" y="3416"/>
                </a:cxn>
                <a:cxn ang="0">
                  <a:pos x="593" y="2443"/>
                </a:cxn>
                <a:cxn ang="0">
                  <a:pos x="675" y="1744"/>
                </a:cxn>
                <a:cxn ang="0">
                  <a:pos x="701" y="1495"/>
                </a:cxn>
                <a:cxn ang="0">
                  <a:pos x="709" y="1373"/>
                </a:cxn>
                <a:cxn ang="0">
                  <a:pos x="697" y="1042"/>
                </a:cxn>
                <a:cxn ang="0">
                  <a:pos x="686" y="772"/>
                </a:cxn>
                <a:cxn ang="0">
                  <a:pos x="671" y="485"/>
                </a:cxn>
                <a:cxn ang="0">
                  <a:pos x="652" y="233"/>
                </a:cxn>
                <a:cxn ang="0">
                  <a:pos x="641" y="134"/>
                </a:cxn>
                <a:cxn ang="0">
                  <a:pos x="634" y="57"/>
                </a:cxn>
                <a:cxn ang="0">
                  <a:pos x="622" y="13"/>
                </a:cxn>
                <a:cxn ang="0">
                  <a:pos x="618" y="0"/>
                </a:cxn>
                <a:cxn ang="0">
                  <a:pos x="615" y="0"/>
                </a:cxn>
                <a:cxn ang="0">
                  <a:pos x="611" y="0"/>
                </a:cxn>
                <a:cxn ang="0">
                  <a:pos x="607" y="13"/>
                </a:cxn>
                <a:cxn ang="0">
                  <a:pos x="604" y="33"/>
                </a:cxn>
                <a:cxn ang="0">
                  <a:pos x="593" y="110"/>
                </a:cxn>
              </a:cxnLst>
              <a:rect l="0" t="0" r="r" b="b"/>
              <a:pathLst>
                <a:path w="709" h="3453">
                  <a:moveTo>
                    <a:pt x="593" y="110"/>
                  </a:moveTo>
                  <a:lnTo>
                    <a:pt x="562" y="413"/>
                  </a:lnTo>
                  <a:lnTo>
                    <a:pt x="532" y="699"/>
                  </a:lnTo>
                  <a:lnTo>
                    <a:pt x="502" y="972"/>
                  </a:lnTo>
                  <a:lnTo>
                    <a:pt x="468" y="1230"/>
                  </a:lnTo>
                  <a:lnTo>
                    <a:pt x="435" y="1479"/>
                  </a:lnTo>
                  <a:lnTo>
                    <a:pt x="401" y="1712"/>
                  </a:lnTo>
                  <a:lnTo>
                    <a:pt x="364" y="1932"/>
                  </a:lnTo>
                  <a:lnTo>
                    <a:pt x="326" y="2141"/>
                  </a:lnTo>
                  <a:lnTo>
                    <a:pt x="289" y="2337"/>
                  </a:lnTo>
                  <a:lnTo>
                    <a:pt x="251" y="2520"/>
                  </a:lnTo>
                  <a:lnTo>
                    <a:pt x="210" y="2697"/>
                  </a:lnTo>
                  <a:lnTo>
                    <a:pt x="169" y="2860"/>
                  </a:lnTo>
                  <a:lnTo>
                    <a:pt x="127" y="3011"/>
                  </a:lnTo>
                  <a:lnTo>
                    <a:pt x="86" y="3150"/>
                  </a:lnTo>
                  <a:lnTo>
                    <a:pt x="45" y="3280"/>
                  </a:lnTo>
                  <a:lnTo>
                    <a:pt x="0" y="3399"/>
                  </a:lnTo>
                  <a:lnTo>
                    <a:pt x="38" y="3416"/>
                  </a:lnTo>
                  <a:lnTo>
                    <a:pt x="79" y="3428"/>
                  </a:lnTo>
                  <a:lnTo>
                    <a:pt x="135" y="3444"/>
                  </a:lnTo>
                  <a:lnTo>
                    <a:pt x="206" y="3453"/>
                  </a:lnTo>
                  <a:lnTo>
                    <a:pt x="244" y="3453"/>
                  </a:lnTo>
                  <a:lnTo>
                    <a:pt x="289" y="3453"/>
                  </a:lnTo>
                  <a:lnTo>
                    <a:pt x="330" y="3448"/>
                  </a:lnTo>
                  <a:lnTo>
                    <a:pt x="378" y="3444"/>
                  </a:lnTo>
                  <a:lnTo>
                    <a:pt x="427" y="3432"/>
                  </a:lnTo>
                  <a:lnTo>
                    <a:pt x="476" y="3416"/>
                  </a:lnTo>
                  <a:lnTo>
                    <a:pt x="593" y="2443"/>
                  </a:lnTo>
                  <a:lnTo>
                    <a:pt x="675" y="1744"/>
                  </a:lnTo>
                  <a:lnTo>
                    <a:pt x="701" y="1495"/>
                  </a:lnTo>
                  <a:lnTo>
                    <a:pt x="709" y="1373"/>
                  </a:lnTo>
                  <a:lnTo>
                    <a:pt x="697" y="1042"/>
                  </a:lnTo>
                  <a:lnTo>
                    <a:pt x="686" y="772"/>
                  </a:lnTo>
                  <a:lnTo>
                    <a:pt x="671" y="485"/>
                  </a:lnTo>
                  <a:lnTo>
                    <a:pt x="652" y="233"/>
                  </a:lnTo>
                  <a:lnTo>
                    <a:pt x="641" y="134"/>
                  </a:lnTo>
                  <a:lnTo>
                    <a:pt x="634" y="57"/>
                  </a:lnTo>
                  <a:lnTo>
                    <a:pt x="622" y="13"/>
                  </a:lnTo>
                  <a:lnTo>
                    <a:pt x="618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07" y="13"/>
                  </a:lnTo>
                  <a:lnTo>
                    <a:pt x="604" y="33"/>
                  </a:lnTo>
                  <a:lnTo>
                    <a:pt x="593" y="11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127" y="2305"/>
              <a:ext cx="77" cy="314"/>
            </a:xfrm>
            <a:custGeom>
              <a:avLst/>
              <a:gdLst/>
              <a:ahLst/>
              <a:cxnLst>
                <a:cxn ang="0">
                  <a:pos x="428" y="265"/>
                </a:cxn>
                <a:cxn ang="0">
                  <a:pos x="417" y="326"/>
                </a:cxn>
                <a:cxn ang="0">
                  <a:pos x="406" y="396"/>
                </a:cxn>
                <a:cxn ang="0">
                  <a:pos x="383" y="555"/>
                </a:cxn>
                <a:cxn ang="0">
                  <a:pos x="369" y="739"/>
                </a:cxn>
                <a:cxn ang="0">
                  <a:pos x="349" y="936"/>
                </a:cxn>
                <a:cxn ang="0">
                  <a:pos x="331" y="1136"/>
                </a:cxn>
                <a:cxn ang="0">
                  <a:pos x="308" y="1340"/>
                </a:cxn>
                <a:cxn ang="0">
                  <a:pos x="278" y="1536"/>
                </a:cxn>
                <a:cxn ang="0">
                  <a:pos x="260" y="1630"/>
                </a:cxn>
                <a:cxn ang="0">
                  <a:pos x="241" y="1719"/>
                </a:cxn>
                <a:cxn ang="0">
                  <a:pos x="199" y="1887"/>
                </a:cxn>
                <a:cxn ang="0">
                  <a:pos x="154" y="2038"/>
                </a:cxn>
                <a:cxn ang="0">
                  <a:pos x="117" y="2173"/>
                </a:cxn>
                <a:cxn ang="0">
                  <a:pos x="79" y="2287"/>
                </a:cxn>
                <a:cxn ang="0">
                  <a:pos x="23" y="2447"/>
                </a:cxn>
                <a:cxn ang="0">
                  <a:pos x="0" y="2504"/>
                </a:cxn>
                <a:cxn ang="0">
                  <a:pos x="20" y="2504"/>
                </a:cxn>
                <a:cxn ang="0">
                  <a:pos x="72" y="2512"/>
                </a:cxn>
                <a:cxn ang="0">
                  <a:pos x="132" y="2512"/>
                </a:cxn>
                <a:cxn ang="0">
                  <a:pos x="166" y="2509"/>
                </a:cxn>
                <a:cxn ang="0">
                  <a:pos x="195" y="2504"/>
                </a:cxn>
                <a:cxn ang="0">
                  <a:pos x="211" y="2492"/>
                </a:cxn>
                <a:cxn ang="0">
                  <a:pos x="226" y="2476"/>
                </a:cxn>
                <a:cxn ang="0">
                  <a:pos x="241" y="2447"/>
                </a:cxn>
                <a:cxn ang="0">
                  <a:pos x="256" y="2410"/>
                </a:cxn>
                <a:cxn ang="0">
                  <a:pos x="290" y="2316"/>
                </a:cxn>
                <a:cxn ang="0">
                  <a:pos x="324" y="2202"/>
                </a:cxn>
                <a:cxn ang="0">
                  <a:pos x="353" y="2075"/>
                </a:cxn>
                <a:cxn ang="0">
                  <a:pos x="383" y="1936"/>
                </a:cxn>
                <a:cxn ang="0">
                  <a:pos x="410" y="1798"/>
                </a:cxn>
                <a:cxn ang="0">
                  <a:pos x="435" y="1667"/>
                </a:cxn>
                <a:cxn ang="0">
                  <a:pos x="447" y="1597"/>
                </a:cxn>
                <a:cxn ang="0">
                  <a:pos x="455" y="1516"/>
                </a:cxn>
                <a:cxn ang="0">
                  <a:pos x="469" y="1331"/>
                </a:cxn>
                <a:cxn ang="0">
                  <a:pos x="477" y="1123"/>
                </a:cxn>
                <a:cxn ang="0">
                  <a:pos x="485" y="907"/>
                </a:cxn>
                <a:cxn ang="0">
                  <a:pos x="499" y="514"/>
                </a:cxn>
                <a:cxn ang="0">
                  <a:pos x="507" y="363"/>
                </a:cxn>
                <a:cxn ang="0">
                  <a:pos x="510" y="306"/>
                </a:cxn>
                <a:cxn ang="0">
                  <a:pos x="518" y="265"/>
                </a:cxn>
                <a:cxn ang="0">
                  <a:pos x="530" y="192"/>
                </a:cxn>
                <a:cxn ang="0">
                  <a:pos x="537" y="118"/>
                </a:cxn>
                <a:cxn ang="0">
                  <a:pos x="537" y="52"/>
                </a:cxn>
                <a:cxn ang="0">
                  <a:pos x="533" y="28"/>
                </a:cxn>
                <a:cxn ang="0">
                  <a:pos x="530" y="12"/>
                </a:cxn>
                <a:cxn ang="0">
                  <a:pos x="522" y="0"/>
                </a:cxn>
                <a:cxn ang="0">
                  <a:pos x="518" y="0"/>
                </a:cxn>
                <a:cxn ang="0">
                  <a:pos x="514" y="0"/>
                </a:cxn>
                <a:cxn ang="0">
                  <a:pos x="507" y="8"/>
                </a:cxn>
                <a:cxn ang="0">
                  <a:pos x="496" y="32"/>
                </a:cxn>
                <a:cxn ang="0">
                  <a:pos x="481" y="65"/>
                </a:cxn>
                <a:cxn ang="0">
                  <a:pos x="466" y="114"/>
                </a:cxn>
                <a:cxn ang="0">
                  <a:pos x="428" y="265"/>
                </a:cxn>
              </a:cxnLst>
              <a:rect l="0" t="0" r="r" b="b"/>
              <a:pathLst>
                <a:path w="537" h="2512">
                  <a:moveTo>
                    <a:pt x="428" y="265"/>
                  </a:moveTo>
                  <a:lnTo>
                    <a:pt x="417" y="326"/>
                  </a:lnTo>
                  <a:lnTo>
                    <a:pt x="406" y="396"/>
                  </a:lnTo>
                  <a:lnTo>
                    <a:pt x="383" y="555"/>
                  </a:lnTo>
                  <a:lnTo>
                    <a:pt x="369" y="739"/>
                  </a:lnTo>
                  <a:lnTo>
                    <a:pt x="349" y="936"/>
                  </a:lnTo>
                  <a:lnTo>
                    <a:pt x="331" y="1136"/>
                  </a:lnTo>
                  <a:lnTo>
                    <a:pt x="308" y="1340"/>
                  </a:lnTo>
                  <a:lnTo>
                    <a:pt x="278" y="1536"/>
                  </a:lnTo>
                  <a:lnTo>
                    <a:pt x="260" y="1630"/>
                  </a:lnTo>
                  <a:lnTo>
                    <a:pt x="241" y="1719"/>
                  </a:lnTo>
                  <a:lnTo>
                    <a:pt x="199" y="1887"/>
                  </a:lnTo>
                  <a:lnTo>
                    <a:pt x="154" y="2038"/>
                  </a:lnTo>
                  <a:lnTo>
                    <a:pt x="117" y="2173"/>
                  </a:lnTo>
                  <a:lnTo>
                    <a:pt x="79" y="2287"/>
                  </a:lnTo>
                  <a:lnTo>
                    <a:pt x="23" y="2447"/>
                  </a:lnTo>
                  <a:lnTo>
                    <a:pt x="0" y="2504"/>
                  </a:lnTo>
                  <a:lnTo>
                    <a:pt x="20" y="2504"/>
                  </a:lnTo>
                  <a:lnTo>
                    <a:pt x="72" y="2512"/>
                  </a:lnTo>
                  <a:lnTo>
                    <a:pt x="132" y="2512"/>
                  </a:lnTo>
                  <a:lnTo>
                    <a:pt x="166" y="2509"/>
                  </a:lnTo>
                  <a:lnTo>
                    <a:pt x="195" y="2504"/>
                  </a:lnTo>
                  <a:lnTo>
                    <a:pt x="211" y="2492"/>
                  </a:lnTo>
                  <a:lnTo>
                    <a:pt x="226" y="2476"/>
                  </a:lnTo>
                  <a:lnTo>
                    <a:pt x="241" y="2447"/>
                  </a:lnTo>
                  <a:lnTo>
                    <a:pt x="256" y="2410"/>
                  </a:lnTo>
                  <a:lnTo>
                    <a:pt x="290" y="2316"/>
                  </a:lnTo>
                  <a:lnTo>
                    <a:pt x="324" y="2202"/>
                  </a:lnTo>
                  <a:lnTo>
                    <a:pt x="353" y="2075"/>
                  </a:lnTo>
                  <a:lnTo>
                    <a:pt x="383" y="1936"/>
                  </a:lnTo>
                  <a:lnTo>
                    <a:pt x="410" y="1798"/>
                  </a:lnTo>
                  <a:lnTo>
                    <a:pt x="435" y="1667"/>
                  </a:lnTo>
                  <a:lnTo>
                    <a:pt x="447" y="1597"/>
                  </a:lnTo>
                  <a:lnTo>
                    <a:pt x="455" y="1516"/>
                  </a:lnTo>
                  <a:lnTo>
                    <a:pt x="469" y="1331"/>
                  </a:lnTo>
                  <a:lnTo>
                    <a:pt x="477" y="1123"/>
                  </a:lnTo>
                  <a:lnTo>
                    <a:pt x="485" y="907"/>
                  </a:lnTo>
                  <a:lnTo>
                    <a:pt x="499" y="514"/>
                  </a:lnTo>
                  <a:lnTo>
                    <a:pt x="507" y="363"/>
                  </a:lnTo>
                  <a:lnTo>
                    <a:pt x="510" y="306"/>
                  </a:lnTo>
                  <a:lnTo>
                    <a:pt x="518" y="265"/>
                  </a:lnTo>
                  <a:lnTo>
                    <a:pt x="530" y="192"/>
                  </a:lnTo>
                  <a:lnTo>
                    <a:pt x="537" y="118"/>
                  </a:lnTo>
                  <a:lnTo>
                    <a:pt x="537" y="52"/>
                  </a:lnTo>
                  <a:lnTo>
                    <a:pt x="533" y="28"/>
                  </a:lnTo>
                  <a:lnTo>
                    <a:pt x="530" y="12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7" y="8"/>
                  </a:lnTo>
                  <a:lnTo>
                    <a:pt x="496" y="32"/>
                  </a:lnTo>
                  <a:lnTo>
                    <a:pt x="481" y="65"/>
                  </a:lnTo>
                  <a:lnTo>
                    <a:pt x="466" y="114"/>
                  </a:lnTo>
                  <a:lnTo>
                    <a:pt x="428" y="265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149" y="2147"/>
              <a:ext cx="127" cy="48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75" y="371"/>
                </a:cxn>
                <a:cxn ang="0">
                  <a:pos x="337" y="1217"/>
                </a:cxn>
                <a:cxn ang="0">
                  <a:pos x="288" y="2144"/>
                </a:cxn>
                <a:cxn ang="0">
                  <a:pos x="266" y="2512"/>
                </a:cxn>
                <a:cxn ang="0">
                  <a:pos x="247" y="2749"/>
                </a:cxn>
                <a:cxn ang="0">
                  <a:pos x="236" y="2830"/>
                </a:cxn>
                <a:cxn ang="0">
                  <a:pos x="221" y="2912"/>
                </a:cxn>
                <a:cxn ang="0">
                  <a:pos x="187" y="3084"/>
                </a:cxn>
                <a:cxn ang="0">
                  <a:pos x="150" y="3255"/>
                </a:cxn>
                <a:cxn ang="0">
                  <a:pos x="105" y="3418"/>
                </a:cxn>
                <a:cxn ang="0">
                  <a:pos x="67" y="3558"/>
                </a:cxn>
                <a:cxn ang="0">
                  <a:pos x="30" y="3672"/>
                </a:cxn>
                <a:cxn ang="0">
                  <a:pos x="0" y="3774"/>
                </a:cxn>
                <a:cxn ang="0">
                  <a:pos x="86" y="3803"/>
                </a:cxn>
                <a:cxn ang="0">
                  <a:pos x="184" y="3832"/>
                </a:cxn>
                <a:cxn ang="0">
                  <a:pos x="300" y="3865"/>
                </a:cxn>
                <a:cxn ang="0">
                  <a:pos x="427" y="3892"/>
                </a:cxn>
                <a:cxn ang="0">
                  <a:pos x="491" y="3901"/>
                </a:cxn>
                <a:cxn ang="0">
                  <a:pos x="558" y="3909"/>
                </a:cxn>
                <a:cxn ang="0">
                  <a:pos x="619" y="3914"/>
                </a:cxn>
                <a:cxn ang="0">
                  <a:pos x="678" y="3914"/>
                </a:cxn>
                <a:cxn ang="0">
                  <a:pos x="735" y="3905"/>
                </a:cxn>
                <a:cxn ang="0">
                  <a:pos x="787" y="3897"/>
                </a:cxn>
                <a:cxn ang="0">
                  <a:pos x="798" y="3889"/>
                </a:cxn>
                <a:cxn ang="0">
                  <a:pos x="810" y="3877"/>
                </a:cxn>
                <a:cxn ang="0">
                  <a:pos x="817" y="3860"/>
                </a:cxn>
                <a:cxn ang="0">
                  <a:pos x="828" y="3840"/>
                </a:cxn>
                <a:cxn ang="0">
                  <a:pos x="843" y="3783"/>
                </a:cxn>
                <a:cxn ang="0">
                  <a:pos x="859" y="3709"/>
                </a:cxn>
                <a:cxn ang="0">
                  <a:pos x="866" y="3620"/>
                </a:cxn>
                <a:cxn ang="0">
                  <a:pos x="877" y="3513"/>
                </a:cxn>
                <a:cxn ang="0">
                  <a:pos x="880" y="3395"/>
                </a:cxn>
                <a:cxn ang="0">
                  <a:pos x="884" y="3268"/>
                </a:cxn>
                <a:cxn ang="0">
                  <a:pos x="889" y="2978"/>
                </a:cxn>
                <a:cxn ang="0">
                  <a:pos x="880" y="2655"/>
                </a:cxn>
                <a:cxn ang="0">
                  <a:pos x="869" y="2312"/>
                </a:cxn>
                <a:cxn ang="0">
                  <a:pos x="859" y="1961"/>
                </a:cxn>
                <a:cxn ang="0">
                  <a:pos x="839" y="1608"/>
                </a:cxn>
                <a:cxn ang="0">
                  <a:pos x="821" y="1270"/>
                </a:cxn>
                <a:cxn ang="0">
                  <a:pos x="780" y="669"/>
                </a:cxn>
                <a:cxn ang="0">
                  <a:pos x="749" y="244"/>
                </a:cxn>
                <a:cxn ang="0">
                  <a:pos x="739" y="85"/>
                </a:cxn>
                <a:cxn ang="0">
                  <a:pos x="393" y="0"/>
                </a:cxn>
              </a:cxnLst>
              <a:rect l="0" t="0" r="r" b="b"/>
              <a:pathLst>
                <a:path w="889" h="3914">
                  <a:moveTo>
                    <a:pt x="393" y="0"/>
                  </a:moveTo>
                  <a:lnTo>
                    <a:pt x="375" y="371"/>
                  </a:lnTo>
                  <a:lnTo>
                    <a:pt x="337" y="1217"/>
                  </a:lnTo>
                  <a:lnTo>
                    <a:pt x="288" y="2144"/>
                  </a:lnTo>
                  <a:lnTo>
                    <a:pt x="266" y="2512"/>
                  </a:lnTo>
                  <a:lnTo>
                    <a:pt x="247" y="2749"/>
                  </a:lnTo>
                  <a:lnTo>
                    <a:pt x="236" y="2830"/>
                  </a:lnTo>
                  <a:lnTo>
                    <a:pt x="221" y="2912"/>
                  </a:lnTo>
                  <a:lnTo>
                    <a:pt x="187" y="3084"/>
                  </a:lnTo>
                  <a:lnTo>
                    <a:pt x="150" y="3255"/>
                  </a:lnTo>
                  <a:lnTo>
                    <a:pt x="105" y="3418"/>
                  </a:lnTo>
                  <a:lnTo>
                    <a:pt x="67" y="3558"/>
                  </a:lnTo>
                  <a:lnTo>
                    <a:pt x="30" y="3672"/>
                  </a:lnTo>
                  <a:lnTo>
                    <a:pt x="0" y="3774"/>
                  </a:lnTo>
                  <a:lnTo>
                    <a:pt x="86" y="3803"/>
                  </a:lnTo>
                  <a:lnTo>
                    <a:pt x="184" y="3832"/>
                  </a:lnTo>
                  <a:lnTo>
                    <a:pt x="300" y="3865"/>
                  </a:lnTo>
                  <a:lnTo>
                    <a:pt x="427" y="3892"/>
                  </a:lnTo>
                  <a:lnTo>
                    <a:pt x="491" y="3901"/>
                  </a:lnTo>
                  <a:lnTo>
                    <a:pt x="558" y="3909"/>
                  </a:lnTo>
                  <a:lnTo>
                    <a:pt x="619" y="3914"/>
                  </a:lnTo>
                  <a:lnTo>
                    <a:pt x="678" y="3914"/>
                  </a:lnTo>
                  <a:lnTo>
                    <a:pt x="735" y="3905"/>
                  </a:lnTo>
                  <a:lnTo>
                    <a:pt x="787" y="3897"/>
                  </a:lnTo>
                  <a:lnTo>
                    <a:pt x="798" y="3889"/>
                  </a:lnTo>
                  <a:lnTo>
                    <a:pt x="810" y="3877"/>
                  </a:lnTo>
                  <a:lnTo>
                    <a:pt x="817" y="3860"/>
                  </a:lnTo>
                  <a:lnTo>
                    <a:pt x="828" y="3840"/>
                  </a:lnTo>
                  <a:lnTo>
                    <a:pt x="843" y="3783"/>
                  </a:lnTo>
                  <a:lnTo>
                    <a:pt x="859" y="3709"/>
                  </a:lnTo>
                  <a:lnTo>
                    <a:pt x="866" y="3620"/>
                  </a:lnTo>
                  <a:lnTo>
                    <a:pt x="877" y="3513"/>
                  </a:lnTo>
                  <a:lnTo>
                    <a:pt x="880" y="3395"/>
                  </a:lnTo>
                  <a:lnTo>
                    <a:pt x="884" y="3268"/>
                  </a:lnTo>
                  <a:lnTo>
                    <a:pt x="889" y="2978"/>
                  </a:lnTo>
                  <a:lnTo>
                    <a:pt x="880" y="2655"/>
                  </a:lnTo>
                  <a:lnTo>
                    <a:pt x="869" y="2312"/>
                  </a:lnTo>
                  <a:lnTo>
                    <a:pt x="859" y="1961"/>
                  </a:lnTo>
                  <a:lnTo>
                    <a:pt x="839" y="1608"/>
                  </a:lnTo>
                  <a:lnTo>
                    <a:pt x="821" y="1270"/>
                  </a:lnTo>
                  <a:lnTo>
                    <a:pt x="780" y="669"/>
                  </a:lnTo>
                  <a:lnTo>
                    <a:pt x="749" y="244"/>
                  </a:lnTo>
                  <a:lnTo>
                    <a:pt x="739" y="8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182" y="2187"/>
              <a:ext cx="83" cy="451"/>
            </a:xfrm>
            <a:custGeom>
              <a:avLst/>
              <a:gdLst/>
              <a:ahLst/>
              <a:cxnLst>
                <a:cxn ang="0">
                  <a:pos x="258" y="1712"/>
                </a:cxn>
                <a:cxn ang="0">
                  <a:pos x="262" y="1621"/>
                </a:cxn>
                <a:cxn ang="0">
                  <a:pos x="270" y="1504"/>
                </a:cxn>
                <a:cxn ang="0">
                  <a:pos x="281" y="1369"/>
                </a:cxn>
                <a:cxn ang="0">
                  <a:pos x="300" y="1218"/>
                </a:cxn>
                <a:cxn ang="0">
                  <a:pos x="341" y="895"/>
                </a:cxn>
                <a:cxn ang="0">
                  <a:pos x="390" y="568"/>
                </a:cxn>
                <a:cxn ang="0">
                  <a:pos x="415" y="421"/>
                </a:cxn>
                <a:cxn ang="0">
                  <a:pos x="442" y="285"/>
                </a:cxn>
                <a:cxn ang="0">
                  <a:pos x="468" y="171"/>
                </a:cxn>
                <a:cxn ang="0">
                  <a:pos x="490" y="82"/>
                </a:cxn>
                <a:cxn ang="0">
                  <a:pos x="513" y="25"/>
                </a:cxn>
                <a:cxn ang="0">
                  <a:pos x="524" y="8"/>
                </a:cxn>
                <a:cxn ang="0">
                  <a:pos x="531" y="0"/>
                </a:cxn>
                <a:cxn ang="0">
                  <a:pos x="535" y="0"/>
                </a:cxn>
                <a:cxn ang="0">
                  <a:pos x="540" y="0"/>
                </a:cxn>
                <a:cxn ang="0">
                  <a:pos x="547" y="13"/>
                </a:cxn>
                <a:cxn ang="0">
                  <a:pos x="551" y="37"/>
                </a:cxn>
                <a:cxn ang="0">
                  <a:pos x="558" y="73"/>
                </a:cxn>
                <a:cxn ang="0">
                  <a:pos x="565" y="188"/>
                </a:cxn>
                <a:cxn ang="0">
                  <a:pos x="569" y="356"/>
                </a:cxn>
                <a:cxn ang="0">
                  <a:pos x="581" y="813"/>
                </a:cxn>
                <a:cxn ang="0">
                  <a:pos x="581" y="1384"/>
                </a:cxn>
                <a:cxn ang="0">
                  <a:pos x="581" y="2001"/>
                </a:cxn>
                <a:cxn ang="0">
                  <a:pos x="573" y="2598"/>
                </a:cxn>
                <a:cxn ang="0">
                  <a:pos x="565" y="2872"/>
                </a:cxn>
                <a:cxn ang="0">
                  <a:pos x="558" y="3113"/>
                </a:cxn>
                <a:cxn ang="0">
                  <a:pos x="547" y="3314"/>
                </a:cxn>
                <a:cxn ang="0">
                  <a:pos x="540" y="3468"/>
                </a:cxn>
                <a:cxn ang="0">
                  <a:pos x="528" y="3571"/>
                </a:cxn>
                <a:cxn ang="0">
                  <a:pos x="520" y="3596"/>
                </a:cxn>
                <a:cxn ang="0">
                  <a:pos x="517" y="3604"/>
                </a:cxn>
                <a:cxn ang="0">
                  <a:pos x="513" y="3608"/>
                </a:cxn>
                <a:cxn ang="0">
                  <a:pos x="472" y="3608"/>
                </a:cxn>
                <a:cxn ang="0">
                  <a:pos x="408" y="3604"/>
                </a:cxn>
                <a:cxn ang="0">
                  <a:pos x="329" y="3596"/>
                </a:cxn>
                <a:cxn ang="0">
                  <a:pos x="247" y="3583"/>
                </a:cxn>
                <a:cxn ang="0">
                  <a:pos x="89" y="3550"/>
                </a:cxn>
                <a:cxn ang="0">
                  <a:pos x="3" y="3530"/>
                </a:cxn>
                <a:cxn ang="0">
                  <a:pos x="0" y="3526"/>
                </a:cxn>
                <a:cxn ang="0">
                  <a:pos x="0" y="3510"/>
                </a:cxn>
                <a:cxn ang="0">
                  <a:pos x="3" y="3460"/>
                </a:cxn>
                <a:cxn ang="0">
                  <a:pos x="10" y="3383"/>
                </a:cxn>
                <a:cxn ang="0">
                  <a:pos x="26" y="3285"/>
                </a:cxn>
                <a:cxn ang="0">
                  <a:pos x="64" y="3031"/>
                </a:cxn>
                <a:cxn ang="0">
                  <a:pos x="116" y="2737"/>
                </a:cxn>
                <a:cxn ang="0">
                  <a:pos x="164" y="2423"/>
                </a:cxn>
                <a:cxn ang="0">
                  <a:pos x="213" y="2129"/>
                </a:cxn>
                <a:cxn ang="0">
                  <a:pos x="247" y="1883"/>
                </a:cxn>
                <a:cxn ang="0">
                  <a:pos x="254" y="1786"/>
                </a:cxn>
                <a:cxn ang="0">
                  <a:pos x="258" y="1712"/>
                </a:cxn>
              </a:cxnLst>
              <a:rect l="0" t="0" r="r" b="b"/>
              <a:pathLst>
                <a:path w="581" h="3608">
                  <a:moveTo>
                    <a:pt x="258" y="1712"/>
                  </a:moveTo>
                  <a:lnTo>
                    <a:pt x="262" y="1621"/>
                  </a:lnTo>
                  <a:lnTo>
                    <a:pt x="270" y="1504"/>
                  </a:lnTo>
                  <a:lnTo>
                    <a:pt x="281" y="1369"/>
                  </a:lnTo>
                  <a:lnTo>
                    <a:pt x="300" y="1218"/>
                  </a:lnTo>
                  <a:lnTo>
                    <a:pt x="341" y="895"/>
                  </a:lnTo>
                  <a:lnTo>
                    <a:pt x="390" y="568"/>
                  </a:lnTo>
                  <a:lnTo>
                    <a:pt x="415" y="421"/>
                  </a:lnTo>
                  <a:lnTo>
                    <a:pt x="442" y="285"/>
                  </a:lnTo>
                  <a:lnTo>
                    <a:pt x="468" y="171"/>
                  </a:lnTo>
                  <a:lnTo>
                    <a:pt x="490" y="82"/>
                  </a:lnTo>
                  <a:lnTo>
                    <a:pt x="513" y="25"/>
                  </a:lnTo>
                  <a:lnTo>
                    <a:pt x="524" y="8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7" y="13"/>
                  </a:lnTo>
                  <a:lnTo>
                    <a:pt x="551" y="37"/>
                  </a:lnTo>
                  <a:lnTo>
                    <a:pt x="558" y="73"/>
                  </a:lnTo>
                  <a:lnTo>
                    <a:pt x="565" y="188"/>
                  </a:lnTo>
                  <a:lnTo>
                    <a:pt x="569" y="356"/>
                  </a:lnTo>
                  <a:lnTo>
                    <a:pt x="581" y="813"/>
                  </a:lnTo>
                  <a:lnTo>
                    <a:pt x="581" y="1384"/>
                  </a:lnTo>
                  <a:lnTo>
                    <a:pt x="581" y="2001"/>
                  </a:lnTo>
                  <a:lnTo>
                    <a:pt x="573" y="2598"/>
                  </a:lnTo>
                  <a:lnTo>
                    <a:pt x="565" y="2872"/>
                  </a:lnTo>
                  <a:lnTo>
                    <a:pt x="558" y="3113"/>
                  </a:lnTo>
                  <a:lnTo>
                    <a:pt x="547" y="3314"/>
                  </a:lnTo>
                  <a:lnTo>
                    <a:pt x="540" y="3468"/>
                  </a:lnTo>
                  <a:lnTo>
                    <a:pt x="528" y="3571"/>
                  </a:lnTo>
                  <a:lnTo>
                    <a:pt x="520" y="3596"/>
                  </a:lnTo>
                  <a:lnTo>
                    <a:pt x="517" y="3604"/>
                  </a:lnTo>
                  <a:lnTo>
                    <a:pt x="513" y="3608"/>
                  </a:lnTo>
                  <a:lnTo>
                    <a:pt x="472" y="3608"/>
                  </a:lnTo>
                  <a:lnTo>
                    <a:pt x="408" y="3604"/>
                  </a:lnTo>
                  <a:lnTo>
                    <a:pt x="329" y="3596"/>
                  </a:lnTo>
                  <a:lnTo>
                    <a:pt x="247" y="3583"/>
                  </a:lnTo>
                  <a:lnTo>
                    <a:pt x="89" y="3550"/>
                  </a:lnTo>
                  <a:lnTo>
                    <a:pt x="3" y="3530"/>
                  </a:lnTo>
                  <a:lnTo>
                    <a:pt x="0" y="3526"/>
                  </a:lnTo>
                  <a:lnTo>
                    <a:pt x="0" y="3510"/>
                  </a:lnTo>
                  <a:lnTo>
                    <a:pt x="3" y="3460"/>
                  </a:lnTo>
                  <a:lnTo>
                    <a:pt x="10" y="3383"/>
                  </a:lnTo>
                  <a:lnTo>
                    <a:pt x="26" y="3285"/>
                  </a:lnTo>
                  <a:lnTo>
                    <a:pt x="64" y="3031"/>
                  </a:lnTo>
                  <a:lnTo>
                    <a:pt x="116" y="2737"/>
                  </a:lnTo>
                  <a:lnTo>
                    <a:pt x="164" y="2423"/>
                  </a:lnTo>
                  <a:lnTo>
                    <a:pt x="213" y="2129"/>
                  </a:lnTo>
                  <a:lnTo>
                    <a:pt x="247" y="1883"/>
                  </a:lnTo>
                  <a:lnTo>
                    <a:pt x="254" y="1786"/>
                  </a:lnTo>
                  <a:lnTo>
                    <a:pt x="258" y="1712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206" y="2340"/>
              <a:ext cx="56" cy="298"/>
            </a:xfrm>
            <a:custGeom>
              <a:avLst/>
              <a:gdLst/>
              <a:ahLst/>
              <a:cxnLst>
                <a:cxn ang="0">
                  <a:pos x="0" y="2341"/>
                </a:cxn>
                <a:cxn ang="0">
                  <a:pos x="12" y="2284"/>
                </a:cxn>
                <a:cxn ang="0">
                  <a:pos x="45" y="2125"/>
                </a:cxn>
                <a:cxn ang="0">
                  <a:pos x="68" y="2010"/>
                </a:cxn>
                <a:cxn ang="0">
                  <a:pos x="90" y="1872"/>
                </a:cxn>
                <a:cxn ang="0">
                  <a:pos x="113" y="1713"/>
                </a:cxn>
                <a:cxn ang="0">
                  <a:pos x="136" y="1537"/>
                </a:cxn>
                <a:cxn ang="0">
                  <a:pos x="157" y="1333"/>
                </a:cxn>
                <a:cxn ang="0">
                  <a:pos x="180" y="1104"/>
                </a:cxn>
                <a:cxn ang="0">
                  <a:pos x="233" y="630"/>
                </a:cxn>
                <a:cxn ang="0">
                  <a:pos x="255" y="413"/>
                </a:cxn>
                <a:cxn ang="0">
                  <a:pos x="281" y="225"/>
                </a:cxn>
                <a:cxn ang="0">
                  <a:pos x="297" y="152"/>
                </a:cxn>
                <a:cxn ang="0">
                  <a:pos x="311" y="86"/>
                </a:cxn>
                <a:cxn ang="0">
                  <a:pos x="322" y="41"/>
                </a:cxn>
                <a:cxn ang="0">
                  <a:pos x="338" y="9"/>
                </a:cxn>
                <a:cxn ang="0">
                  <a:pos x="345" y="0"/>
                </a:cxn>
                <a:cxn ang="0">
                  <a:pos x="349" y="0"/>
                </a:cxn>
                <a:cxn ang="0">
                  <a:pos x="356" y="5"/>
                </a:cxn>
                <a:cxn ang="0">
                  <a:pos x="360" y="17"/>
                </a:cxn>
                <a:cxn ang="0">
                  <a:pos x="372" y="54"/>
                </a:cxn>
                <a:cxn ang="0">
                  <a:pos x="379" y="106"/>
                </a:cxn>
                <a:cxn ang="0">
                  <a:pos x="386" y="180"/>
                </a:cxn>
                <a:cxn ang="0">
                  <a:pos x="390" y="266"/>
                </a:cxn>
                <a:cxn ang="0">
                  <a:pos x="394" y="466"/>
                </a:cxn>
                <a:cxn ang="0">
                  <a:pos x="397" y="695"/>
                </a:cxn>
                <a:cxn ang="0">
                  <a:pos x="394" y="928"/>
                </a:cxn>
                <a:cxn ang="0">
                  <a:pos x="390" y="1328"/>
                </a:cxn>
                <a:cxn ang="0">
                  <a:pos x="379" y="1671"/>
                </a:cxn>
                <a:cxn ang="0">
                  <a:pos x="363" y="2015"/>
                </a:cxn>
                <a:cxn ang="0">
                  <a:pos x="345" y="2387"/>
                </a:cxn>
                <a:cxn ang="0">
                  <a:pos x="308" y="2387"/>
                </a:cxn>
                <a:cxn ang="0">
                  <a:pos x="214" y="2387"/>
                </a:cxn>
                <a:cxn ang="0">
                  <a:pos x="154" y="2383"/>
                </a:cxn>
                <a:cxn ang="0">
                  <a:pos x="98" y="2375"/>
                </a:cxn>
                <a:cxn ang="0">
                  <a:pos x="45" y="2362"/>
                </a:cxn>
                <a:cxn ang="0">
                  <a:pos x="23" y="2350"/>
                </a:cxn>
                <a:cxn ang="0">
                  <a:pos x="0" y="2341"/>
                </a:cxn>
              </a:cxnLst>
              <a:rect l="0" t="0" r="r" b="b"/>
              <a:pathLst>
                <a:path w="397" h="2387">
                  <a:moveTo>
                    <a:pt x="0" y="2341"/>
                  </a:moveTo>
                  <a:lnTo>
                    <a:pt x="12" y="2284"/>
                  </a:lnTo>
                  <a:lnTo>
                    <a:pt x="45" y="2125"/>
                  </a:lnTo>
                  <a:lnTo>
                    <a:pt x="68" y="2010"/>
                  </a:lnTo>
                  <a:lnTo>
                    <a:pt x="90" y="1872"/>
                  </a:lnTo>
                  <a:lnTo>
                    <a:pt x="113" y="1713"/>
                  </a:lnTo>
                  <a:lnTo>
                    <a:pt x="136" y="1537"/>
                  </a:lnTo>
                  <a:lnTo>
                    <a:pt x="157" y="1333"/>
                  </a:lnTo>
                  <a:lnTo>
                    <a:pt x="180" y="1104"/>
                  </a:lnTo>
                  <a:lnTo>
                    <a:pt x="233" y="630"/>
                  </a:lnTo>
                  <a:lnTo>
                    <a:pt x="255" y="413"/>
                  </a:lnTo>
                  <a:lnTo>
                    <a:pt x="281" y="225"/>
                  </a:lnTo>
                  <a:lnTo>
                    <a:pt x="297" y="152"/>
                  </a:lnTo>
                  <a:lnTo>
                    <a:pt x="311" y="86"/>
                  </a:lnTo>
                  <a:lnTo>
                    <a:pt x="322" y="41"/>
                  </a:lnTo>
                  <a:lnTo>
                    <a:pt x="338" y="9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6" y="5"/>
                  </a:lnTo>
                  <a:lnTo>
                    <a:pt x="360" y="17"/>
                  </a:lnTo>
                  <a:lnTo>
                    <a:pt x="372" y="54"/>
                  </a:lnTo>
                  <a:lnTo>
                    <a:pt x="379" y="106"/>
                  </a:lnTo>
                  <a:lnTo>
                    <a:pt x="386" y="180"/>
                  </a:lnTo>
                  <a:lnTo>
                    <a:pt x="390" y="266"/>
                  </a:lnTo>
                  <a:lnTo>
                    <a:pt x="394" y="466"/>
                  </a:lnTo>
                  <a:lnTo>
                    <a:pt x="397" y="695"/>
                  </a:lnTo>
                  <a:lnTo>
                    <a:pt x="394" y="928"/>
                  </a:lnTo>
                  <a:lnTo>
                    <a:pt x="390" y="1328"/>
                  </a:lnTo>
                  <a:lnTo>
                    <a:pt x="379" y="1671"/>
                  </a:lnTo>
                  <a:lnTo>
                    <a:pt x="363" y="2015"/>
                  </a:lnTo>
                  <a:lnTo>
                    <a:pt x="345" y="2387"/>
                  </a:lnTo>
                  <a:lnTo>
                    <a:pt x="308" y="2387"/>
                  </a:lnTo>
                  <a:lnTo>
                    <a:pt x="214" y="2387"/>
                  </a:lnTo>
                  <a:lnTo>
                    <a:pt x="154" y="2383"/>
                  </a:lnTo>
                  <a:lnTo>
                    <a:pt x="98" y="2375"/>
                  </a:lnTo>
                  <a:lnTo>
                    <a:pt x="45" y="2362"/>
                  </a:lnTo>
                  <a:lnTo>
                    <a:pt x="23" y="2350"/>
                  </a:lnTo>
                  <a:lnTo>
                    <a:pt x="0" y="2341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242" y="2160"/>
              <a:ext cx="89" cy="484"/>
            </a:xfrm>
            <a:custGeom>
              <a:avLst/>
              <a:gdLst/>
              <a:ahLst/>
              <a:cxnLst>
                <a:cxn ang="0">
                  <a:pos x="135" y="290"/>
                </a:cxn>
                <a:cxn ang="0">
                  <a:pos x="108" y="1050"/>
                </a:cxn>
                <a:cxn ang="0">
                  <a:pos x="71" y="2218"/>
                </a:cxn>
                <a:cxn ang="0">
                  <a:pos x="53" y="2701"/>
                </a:cxn>
                <a:cxn ang="0">
                  <a:pos x="30" y="3228"/>
                </a:cxn>
                <a:cxn ang="0">
                  <a:pos x="0" y="3825"/>
                </a:cxn>
                <a:cxn ang="0">
                  <a:pos x="49" y="3845"/>
                </a:cxn>
                <a:cxn ang="0">
                  <a:pos x="105" y="3857"/>
                </a:cxn>
                <a:cxn ang="0">
                  <a:pos x="180" y="3874"/>
                </a:cxn>
                <a:cxn ang="0">
                  <a:pos x="225" y="3878"/>
                </a:cxn>
                <a:cxn ang="0">
                  <a:pos x="273" y="3878"/>
                </a:cxn>
                <a:cxn ang="0">
                  <a:pos x="323" y="3878"/>
                </a:cxn>
                <a:cxn ang="0">
                  <a:pos x="379" y="3874"/>
                </a:cxn>
                <a:cxn ang="0">
                  <a:pos x="439" y="3865"/>
                </a:cxn>
                <a:cxn ang="0">
                  <a:pos x="499" y="3853"/>
                </a:cxn>
                <a:cxn ang="0">
                  <a:pos x="563" y="3833"/>
                </a:cxn>
                <a:cxn ang="0">
                  <a:pos x="626" y="3808"/>
                </a:cxn>
                <a:cxn ang="0">
                  <a:pos x="551" y="2186"/>
                </a:cxn>
                <a:cxn ang="0">
                  <a:pos x="499" y="1001"/>
                </a:cxn>
                <a:cxn ang="0">
                  <a:pos x="484" y="560"/>
                </a:cxn>
                <a:cxn ang="0">
                  <a:pos x="477" y="311"/>
                </a:cxn>
                <a:cxn ang="0">
                  <a:pos x="472" y="254"/>
                </a:cxn>
                <a:cxn ang="0">
                  <a:pos x="461" y="196"/>
                </a:cxn>
                <a:cxn ang="0">
                  <a:pos x="443" y="147"/>
                </a:cxn>
                <a:cxn ang="0">
                  <a:pos x="423" y="102"/>
                </a:cxn>
                <a:cxn ang="0">
                  <a:pos x="398" y="65"/>
                </a:cxn>
                <a:cxn ang="0">
                  <a:pos x="368" y="37"/>
                </a:cxn>
                <a:cxn ang="0">
                  <a:pos x="337" y="17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59" y="0"/>
                </a:cxn>
                <a:cxn ang="0">
                  <a:pos x="244" y="5"/>
                </a:cxn>
                <a:cxn ang="0">
                  <a:pos x="228" y="13"/>
                </a:cxn>
                <a:cxn ang="0">
                  <a:pos x="214" y="25"/>
                </a:cxn>
                <a:cxn ang="0">
                  <a:pos x="199" y="37"/>
                </a:cxn>
                <a:cxn ang="0">
                  <a:pos x="187" y="53"/>
                </a:cxn>
                <a:cxn ang="0">
                  <a:pos x="176" y="70"/>
                </a:cxn>
                <a:cxn ang="0">
                  <a:pos x="165" y="90"/>
                </a:cxn>
                <a:cxn ang="0">
                  <a:pos x="158" y="119"/>
                </a:cxn>
                <a:cxn ang="0">
                  <a:pos x="150" y="143"/>
                </a:cxn>
                <a:cxn ang="0">
                  <a:pos x="139" y="213"/>
                </a:cxn>
                <a:cxn ang="0">
                  <a:pos x="135" y="290"/>
                </a:cxn>
              </a:cxnLst>
              <a:rect l="0" t="0" r="r" b="b"/>
              <a:pathLst>
                <a:path w="626" h="3878">
                  <a:moveTo>
                    <a:pt x="135" y="290"/>
                  </a:moveTo>
                  <a:lnTo>
                    <a:pt x="108" y="1050"/>
                  </a:lnTo>
                  <a:lnTo>
                    <a:pt x="71" y="2218"/>
                  </a:lnTo>
                  <a:lnTo>
                    <a:pt x="53" y="2701"/>
                  </a:lnTo>
                  <a:lnTo>
                    <a:pt x="30" y="3228"/>
                  </a:lnTo>
                  <a:lnTo>
                    <a:pt x="0" y="3825"/>
                  </a:lnTo>
                  <a:lnTo>
                    <a:pt x="49" y="3845"/>
                  </a:lnTo>
                  <a:lnTo>
                    <a:pt x="105" y="3857"/>
                  </a:lnTo>
                  <a:lnTo>
                    <a:pt x="180" y="3874"/>
                  </a:lnTo>
                  <a:lnTo>
                    <a:pt x="225" y="3878"/>
                  </a:lnTo>
                  <a:lnTo>
                    <a:pt x="273" y="3878"/>
                  </a:lnTo>
                  <a:lnTo>
                    <a:pt x="323" y="3878"/>
                  </a:lnTo>
                  <a:lnTo>
                    <a:pt x="379" y="3874"/>
                  </a:lnTo>
                  <a:lnTo>
                    <a:pt x="439" y="3865"/>
                  </a:lnTo>
                  <a:lnTo>
                    <a:pt x="499" y="3853"/>
                  </a:lnTo>
                  <a:lnTo>
                    <a:pt x="563" y="3833"/>
                  </a:lnTo>
                  <a:lnTo>
                    <a:pt x="626" y="3808"/>
                  </a:lnTo>
                  <a:lnTo>
                    <a:pt x="551" y="2186"/>
                  </a:lnTo>
                  <a:lnTo>
                    <a:pt x="499" y="1001"/>
                  </a:lnTo>
                  <a:lnTo>
                    <a:pt x="484" y="560"/>
                  </a:lnTo>
                  <a:lnTo>
                    <a:pt x="477" y="311"/>
                  </a:lnTo>
                  <a:lnTo>
                    <a:pt x="472" y="254"/>
                  </a:lnTo>
                  <a:lnTo>
                    <a:pt x="461" y="196"/>
                  </a:lnTo>
                  <a:lnTo>
                    <a:pt x="443" y="147"/>
                  </a:lnTo>
                  <a:lnTo>
                    <a:pt x="423" y="102"/>
                  </a:lnTo>
                  <a:lnTo>
                    <a:pt x="398" y="65"/>
                  </a:lnTo>
                  <a:lnTo>
                    <a:pt x="368" y="37"/>
                  </a:lnTo>
                  <a:lnTo>
                    <a:pt x="337" y="17"/>
                  </a:lnTo>
                  <a:lnTo>
                    <a:pt x="304" y="0"/>
                  </a:lnTo>
                  <a:lnTo>
                    <a:pt x="273" y="0"/>
                  </a:lnTo>
                  <a:lnTo>
                    <a:pt x="259" y="0"/>
                  </a:lnTo>
                  <a:lnTo>
                    <a:pt x="244" y="5"/>
                  </a:lnTo>
                  <a:lnTo>
                    <a:pt x="228" y="13"/>
                  </a:lnTo>
                  <a:lnTo>
                    <a:pt x="214" y="25"/>
                  </a:lnTo>
                  <a:lnTo>
                    <a:pt x="199" y="37"/>
                  </a:lnTo>
                  <a:lnTo>
                    <a:pt x="187" y="53"/>
                  </a:lnTo>
                  <a:lnTo>
                    <a:pt x="176" y="70"/>
                  </a:lnTo>
                  <a:lnTo>
                    <a:pt x="165" y="90"/>
                  </a:lnTo>
                  <a:lnTo>
                    <a:pt x="158" y="119"/>
                  </a:lnTo>
                  <a:lnTo>
                    <a:pt x="150" y="143"/>
                  </a:lnTo>
                  <a:lnTo>
                    <a:pt x="139" y="213"/>
                  </a:lnTo>
                  <a:lnTo>
                    <a:pt x="135" y="290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277" y="2215"/>
              <a:ext cx="76" cy="429"/>
            </a:xfrm>
            <a:custGeom>
              <a:avLst/>
              <a:gdLst/>
              <a:ahLst/>
              <a:cxnLst>
                <a:cxn ang="0">
                  <a:pos x="0" y="3420"/>
                </a:cxn>
                <a:cxn ang="0">
                  <a:pos x="14" y="2667"/>
                </a:cxn>
                <a:cxn ang="0">
                  <a:pos x="25" y="2018"/>
                </a:cxn>
                <a:cxn ang="0">
                  <a:pos x="30" y="1450"/>
                </a:cxn>
                <a:cxn ang="0">
                  <a:pos x="30" y="1331"/>
                </a:cxn>
                <a:cxn ang="0">
                  <a:pos x="37" y="1208"/>
                </a:cxn>
                <a:cxn ang="0">
                  <a:pos x="45" y="1082"/>
                </a:cxn>
                <a:cxn ang="0">
                  <a:pos x="52" y="956"/>
                </a:cxn>
                <a:cxn ang="0">
                  <a:pos x="78" y="702"/>
                </a:cxn>
                <a:cxn ang="0">
                  <a:pos x="109" y="470"/>
                </a:cxn>
                <a:cxn ang="0">
                  <a:pos x="142" y="269"/>
                </a:cxn>
                <a:cxn ang="0">
                  <a:pos x="157" y="183"/>
                </a:cxn>
                <a:cxn ang="0">
                  <a:pos x="175" y="114"/>
                </a:cxn>
                <a:cxn ang="0">
                  <a:pos x="191" y="57"/>
                </a:cxn>
                <a:cxn ang="0">
                  <a:pos x="206" y="20"/>
                </a:cxn>
                <a:cxn ang="0">
                  <a:pos x="213" y="8"/>
                </a:cxn>
                <a:cxn ang="0">
                  <a:pos x="220" y="0"/>
                </a:cxn>
                <a:cxn ang="0">
                  <a:pos x="224" y="0"/>
                </a:cxn>
                <a:cxn ang="0">
                  <a:pos x="232" y="0"/>
                </a:cxn>
                <a:cxn ang="0">
                  <a:pos x="240" y="12"/>
                </a:cxn>
                <a:cxn ang="0">
                  <a:pos x="243" y="32"/>
                </a:cxn>
                <a:cxn ang="0">
                  <a:pos x="258" y="102"/>
                </a:cxn>
                <a:cxn ang="0">
                  <a:pos x="270" y="200"/>
                </a:cxn>
                <a:cxn ang="0">
                  <a:pos x="285" y="326"/>
                </a:cxn>
                <a:cxn ang="0">
                  <a:pos x="315" y="637"/>
                </a:cxn>
                <a:cxn ang="0">
                  <a:pos x="344" y="996"/>
                </a:cxn>
                <a:cxn ang="0">
                  <a:pos x="397" y="1699"/>
                </a:cxn>
                <a:cxn ang="0">
                  <a:pos x="431" y="2120"/>
                </a:cxn>
                <a:cxn ang="0">
                  <a:pos x="532" y="3366"/>
                </a:cxn>
                <a:cxn ang="0">
                  <a:pos x="457" y="3383"/>
                </a:cxn>
                <a:cxn ang="0">
                  <a:pos x="288" y="3415"/>
                </a:cxn>
                <a:cxn ang="0">
                  <a:pos x="195" y="3428"/>
                </a:cxn>
                <a:cxn ang="0">
                  <a:pos x="109" y="3436"/>
                </a:cxn>
                <a:cxn ang="0">
                  <a:pos x="71" y="3436"/>
                </a:cxn>
                <a:cxn ang="0">
                  <a:pos x="41" y="3436"/>
                </a:cxn>
                <a:cxn ang="0">
                  <a:pos x="14" y="3428"/>
                </a:cxn>
                <a:cxn ang="0">
                  <a:pos x="0" y="3420"/>
                </a:cxn>
              </a:cxnLst>
              <a:rect l="0" t="0" r="r" b="b"/>
              <a:pathLst>
                <a:path w="532" h="3436">
                  <a:moveTo>
                    <a:pt x="0" y="3420"/>
                  </a:moveTo>
                  <a:lnTo>
                    <a:pt x="14" y="2667"/>
                  </a:lnTo>
                  <a:lnTo>
                    <a:pt x="25" y="2018"/>
                  </a:lnTo>
                  <a:lnTo>
                    <a:pt x="30" y="1450"/>
                  </a:lnTo>
                  <a:lnTo>
                    <a:pt x="30" y="1331"/>
                  </a:lnTo>
                  <a:lnTo>
                    <a:pt x="37" y="1208"/>
                  </a:lnTo>
                  <a:lnTo>
                    <a:pt x="45" y="1082"/>
                  </a:lnTo>
                  <a:lnTo>
                    <a:pt x="52" y="956"/>
                  </a:lnTo>
                  <a:lnTo>
                    <a:pt x="78" y="702"/>
                  </a:lnTo>
                  <a:lnTo>
                    <a:pt x="109" y="470"/>
                  </a:lnTo>
                  <a:lnTo>
                    <a:pt x="142" y="269"/>
                  </a:lnTo>
                  <a:lnTo>
                    <a:pt x="157" y="183"/>
                  </a:lnTo>
                  <a:lnTo>
                    <a:pt x="175" y="114"/>
                  </a:lnTo>
                  <a:lnTo>
                    <a:pt x="191" y="57"/>
                  </a:lnTo>
                  <a:lnTo>
                    <a:pt x="206" y="20"/>
                  </a:lnTo>
                  <a:lnTo>
                    <a:pt x="213" y="8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12"/>
                  </a:lnTo>
                  <a:lnTo>
                    <a:pt x="243" y="32"/>
                  </a:lnTo>
                  <a:lnTo>
                    <a:pt x="258" y="102"/>
                  </a:lnTo>
                  <a:lnTo>
                    <a:pt x="270" y="200"/>
                  </a:lnTo>
                  <a:lnTo>
                    <a:pt x="285" y="326"/>
                  </a:lnTo>
                  <a:lnTo>
                    <a:pt x="315" y="637"/>
                  </a:lnTo>
                  <a:lnTo>
                    <a:pt x="344" y="996"/>
                  </a:lnTo>
                  <a:lnTo>
                    <a:pt x="397" y="1699"/>
                  </a:lnTo>
                  <a:lnTo>
                    <a:pt x="431" y="2120"/>
                  </a:lnTo>
                  <a:lnTo>
                    <a:pt x="532" y="3366"/>
                  </a:lnTo>
                  <a:lnTo>
                    <a:pt x="457" y="3383"/>
                  </a:lnTo>
                  <a:lnTo>
                    <a:pt x="288" y="3415"/>
                  </a:lnTo>
                  <a:lnTo>
                    <a:pt x="195" y="3428"/>
                  </a:lnTo>
                  <a:lnTo>
                    <a:pt x="109" y="3436"/>
                  </a:lnTo>
                  <a:lnTo>
                    <a:pt x="71" y="3436"/>
                  </a:lnTo>
                  <a:lnTo>
                    <a:pt x="41" y="3436"/>
                  </a:lnTo>
                  <a:lnTo>
                    <a:pt x="14" y="3428"/>
                  </a:lnTo>
                  <a:lnTo>
                    <a:pt x="0" y="3420"/>
                  </a:lnTo>
                  <a:close/>
                </a:path>
              </a:pathLst>
            </a:custGeom>
            <a:solidFill>
              <a:srgbClr val="2E2E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300" y="2414"/>
              <a:ext cx="36" cy="229"/>
            </a:xfrm>
            <a:custGeom>
              <a:avLst/>
              <a:gdLst/>
              <a:ahLst/>
              <a:cxnLst>
                <a:cxn ang="0">
                  <a:pos x="11" y="1839"/>
                </a:cxn>
                <a:cxn ang="0">
                  <a:pos x="7" y="1745"/>
                </a:cxn>
                <a:cxn ang="0">
                  <a:pos x="4" y="1500"/>
                </a:cxn>
                <a:cxn ang="0">
                  <a:pos x="0" y="1340"/>
                </a:cxn>
                <a:cxn ang="0">
                  <a:pos x="4" y="1168"/>
                </a:cxn>
                <a:cxn ang="0">
                  <a:pos x="11" y="985"/>
                </a:cxn>
                <a:cxn ang="0">
                  <a:pos x="25" y="805"/>
                </a:cxn>
                <a:cxn ang="0">
                  <a:pos x="63" y="466"/>
                </a:cxn>
                <a:cxn ang="0">
                  <a:pos x="82" y="315"/>
                </a:cxn>
                <a:cxn ang="0">
                  <a:pos x="101" y="187"/>
                </a:cxn>
                <a:cxn ang="0">
                  <a:pos x="116" y="90"/>
                </a:cxn>
                <a:cxn ang="0">
                  <a:pos x="134" y="24"/>
                </a:cxn>
                <a:cxn ang="0">
                  <a:pos x="142" y="9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4" y="4"/>
                </a:cxn>
                <a:cxn ang="0">
                  <a:pos x="161" y="21"/>
                </a:cxn>
                <a:cxn ang="0">
                  <a:pos x="168" y="61"/>
                </a:cxn>
                <a:cxn ang="0">
                  <a:pos x="172" y="135"/>
                </a:cxn>
                <a:cxn ang="0">
                  <a:pos x="188" y="352"/>
                </a:cxn>
                <a:cxn ang="0">
                  <a:pos x="217" y="956"/>
                </a:cxn>
                <a:cxn ang="0">
                  <a:pos x="240" y="1540"/>
                </a:cxn>
                <a:cxn ang="0">
                  <a:pos x="251" y="1802"/>
                </a:cxn>
                <a:cxn ang="0">
                  <a:pos x="157" y="1822"/>
                </a:cxn>
                <a:cxn ang="0">
                  <a:pos x="79" y="1834"/>
                </a:cxn>
                <a:cxn ang="0">
                  <a:pos x="41" y="1839"/>
                </a:cxn>
                <a:cxn ang="0">
                  <a:pos x="11" y="1839"/>
                </a:cxn>
              </a:cxnLst>
              <a:rect l="0" t="0" r="r" b="b"/>
              <a:pathLst>
                <a:path w="251" h="1839">
                  <a:moveTo>
                    <a:pt x="11" y="1839"/>
                  </a:moveTo>
                  <a:lnTo>
                    <a:pt x="7" y="1745"/>
                  </a:lnTo>
                  <a:lnTo>
                    <a:pt x="4" y="1500"/>
                  </a:lnTo>
                  <a:lnTo>
                    <a:pt x="0" y="1340"/>
                  </a:lnTo>
                  <a:lnTo>
                    <a:pt x="4" y="1168"/>
                  </a:lnTo>
                  <a:lnTo>
                    <a:pt x="11" y="985"/>
                  </a:lnTo>
                  <a:lnTo>
                    <a:pt x="25" y="805"/>
                  </a:lnTo>
                  <a:lnTo>
                    <a:pt x="63" y="466"/>
                  </a:lnTo>
                  <a:lnTo>
                    <a:pt x="82" y="315"/>
                  </a:lnTo>
                  <a:lnTo>
                    <a:pt x="101" y="187"/>
                  </a:lnTo>
                  <a:lnTo>
                    <a:pt x="116" y="90"/>
                  </a:lnTo>
                  <a:lnTo>
                    <a:pt x="134" y="24"/>
                  </a:lnTo>
                  <a:lnTo>
                    <a:pt x="142" y="9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61" y="21"/>
                  </a:lnTo>
                  <a:lnTo>
                    <a:pt x="168" y="61"/>
                  </a:lnTo>
                  <a:lnTo>
                    <a:pt x="172" y="135"/>
                  </a:lnTo>
                  <a:lnTo>
                    <a:pt x="188" y="352"/>
                  </a:lnTo>
                  <a:lnTo>
                    <a:pt x="217" y="956"/>
                  </a:lnTo>
                  <a:lnTo>
                    <a:pt x="240" y="1540"/>
                  </a:lnTo>
                  <a:lnTo>
                    <a:pt x="251" y="1802"/>
                  </a:lnTo>
                  <a:lnTo>
                    <a:pt x="157" y="1822"/>
                  </a:lnTo>
                  <a:lnTo>
                    <a:pt x="79" y="1834"/>
                  </a:lnTo>
                  <a:lnTo>
                    <a:pt x="41" y="1839"/>
                  </a:lnTo>
                  <a:lnTo>
                    <a:pt x="11" y="1839"/>
                  </a:lnTo>
                  <a:close/>
                </a:path>
              </a:pathLst>
            </a:custGeom>
            <a:solidFill>
              <a:srgbClr val="2929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301" y="2086"/>
              <a:ext cx="109" cy="559"/>
            </a:xfrm>
            <a:custGeom>
              <a:avLst/>
              <a:gdLst/>
              <a:ahLst/>
              <a:cxnLst>
                <a:cxn ang="0">
                  <a:pos x="412" y="478"/>
                </a:cxn>
                <a:cxn ang="0">
                  <a:pos x="502" y="1675"/>
                </a:cxn>
                <a:cxn ang="0">
                  <a:pos x="569" y="2602"/>
                </a:cxn>
                <a:cxn ang="0">
                  <a:pos x="610" y="3252"/>
                </a:cxn>
                <a:cxn ang="0">
                  <a:pos x="626" y="3448"/>
                </a:cxn>
                <a:cxn ang="0">
                  <a:pos x="648" y="3649"/>
                </a:cxn>
                <a:cxn ang="0">
                  <a:pos x="671" y="3845"/>
                </a:cxn>
                <a:cxn ang="0">
                  <a:pos x="696" y="4028"/>
                </a:cxn>
                <a:cxn ang="0">
                  <a:pos x="742" y="4306"/>
                </a:cxn>
                <a:cxn ang="0">
                  <a:pos x="760" y="4417"/>
                </a:cxn>
                <a:cxn ang="0">
                  <a:pos x="689" y="4437"/>
                </a:cxn>
                <a:cxn ang="0">
                  <a:pos x="614" y="4454"/>
                </a:cxn>
                <a:cxn ang="0">
                  <a:pos x="524" y="4466"/>
                </a:cxn>
                <a:cxn ang="0">
                  <a:pos x="424" y="4477"/>
                </a:cxn>
                <a:cxn ang="0">
                  <a:pos x="374" y="4477"/>
                </a:cxn>
                <a:cxn ang="0">
                  <a:pos x="325" y="4477"/>
                </a:cxn>
                <a:cxn ang="0">
                  <a:pos x="281" y="4474"/>
                </a:cxn>
                <a:cxn ang="0">
                  <a:pos x="236" y="4462"/>
                </a:cxn>
                <a:cxn ang="0">
                  <a:pos x="198" y="4449"/>
                </a:cxn>
                <a:cxn ang="0">
                  <a:pos x="164" y="4433"/>
                </a:cxn>
                <a:cxn ang="0">
                  <a:pos x="168" y="4257"/>
                </a:cxn>
                <a:cxn ang="0">
                  <a:pos x="168" y="4053"/>
                </a:cxn>
                <a:cxn ang="0">
                  <a:pos x="168" y="3775"/>
                </a:cxn>
                <a:cxn ang="0">
                  <a:pos x="164" y="3437"/>
                </a:cxn>
                <a:cxn ang="0">
                  <a:pos x="157" y="3040"/>
                </a:cxn>
                <a:cxn ang="0">
                  <a:pos x="138" y="2598"/>
                </a:cxn>
                <a:cxn ang="0">
                  <a:pos x="116" y="2112"/>
                </a:cxn>
                <a:cxn ang="0">
                  <a:pos x="100" y="1847"/>
                </a:cxn>
                <a:cxn ang="0">
                  <a:pos x="82" y="1590"/>
                </a:cxn>
                <a:cxn ang="0">
                  <a:pos x="44" y="1116"/>
                </a:cxn>
                <a:cxn ang="0">
                  <a:pos x="14" y="756"/>
                </a:cxn>
                <a:cxn ang="0">
                  <a:pos x="3" y="637"/>
                </a:cxn>
                <a:cxn ang="0">
                  <a:pos x="0" y="572"/>
                </a:cxn>
                <a:cxn ang="0">
                  <a:pos x="3" y="543"/>
                </a:cxn>
                <a:cxn ang="0">
                  <a:pos x="14" y="498"/>
                </a:cxn>
                <a:cxn ang="0">
                  <a:pos x="30" y="437"/>
                </a:cxn>
                <a:cxn ang="0">
                  <a:pos x="48" y="368"/>
                </a:cxn>
                <a:cxn ang="0">
                  <a:pos x="71" y="289"/>
                </a:cxn>
                <a:cxn ang="0">
                  <a:pos x="97" y="217"/>
                </a:cxn>
                <a:cxn ang="0">
                  <a:pos x="127" y="143"/>
                </a:cxn>
                <a:cxn ang="0">
                  <a:pos x="157" y="81"/>
                </a:cxn>
                <a:cxn ang="0">
                  <a:pos x="172" y="57"/>
                </a:cxn>
                <a:cxn ang="0">
                  <a:pos x="191" y="37"/>
                </a:cxn>
                <a:cxn ang="0">
                  <a:pos x="206" y="17"/>
                </a:cxn>
                <a:cxn ang="0">
                  <a:pos x="225" y="4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77" y="8"/>
                </a:cxn>
                <a:cxn ang="0">
                  <a:pos x="292" y="20"/>
                </a:cxn>
                <a:cxn ang="0">
                  <a:pos x="311" y="45"/>
                </a:cxn>
                <a:cxn ang="0">
                  <a:pos x="325" y="77"/>
                </a:cxn>
                <a:cxn ang="0">
                  <a:pos x="340" y="114"/>
                </a:cxn>
                <a:cxn ang="0">
                  <a:pos x="359" y="167"/>
                </a:cxn>
                <a:cxn ang="0">
                  <a:pos x="374" y="229"/>
                </a:cxn>
                <a:cxn ang="0">
                  <a:pos x="386" y="298"/>
                </a:cxn>
                <a:cxn ang="0">
                  <a:pos x="401" y="383"/>
                </a:cxn>
                <a:cxn ang="0">
                  <a:pos x="412" y="478"/>
                </a:cxn>
              </a:cxnLst>
              <a:rect l="0" t="0" r="r" b="b"/>
              <a:pathLst>
                <a:path w="760" h="4477">
                  <a:moveTo>
                    <a:pt x="412" y="478"/>
                  </a:moveTo>
                  <a:lnTo>
                    <a:pt x="502" y="1675"/>
                  </a:lnTo>
                  <a:lnTo>
                    <a:pt x="569" y="2602"/>
                  </a:lnTo>
                  <a:lnTo>
                    <a:pt x="610" y="3252"/>
                  </a:lnTo>
                  <a:lnTo>
                    <a:pt x="626" y="3448"/>
                  </a:lnTo>
                  <a:lnTo>
                    <a:pt x="648" y="3649"/>
                  </a:lnTo>
                  <a:lnTo>
                    <a:pt x="671" y="3845"/>
                  </a:lnTo>
                  <a:lnTo>
                    <a:pt x="696" y="4028"/>
                  </a:lnTo>
                  <a:lnTo>
                    <a:pt x="742" y="4306"/>
                  </a:lnTo>
                  <a:lnTo>
                    <a:pt x="760" y="4417"/>
                  </a:lnTo>
                  <a:lnTo>
                    <a:pt x="689" y="4437"/>
                  </a:lnTo>
                  <a:lnTo>
                    <a:pt x="614" y="4454"/>
                  </a:lnTo>
                  <a:lnTo>
                    <a:pt x="524" y="4466"/>
                  </a:lnTo>
                  <a:lnTo>
                    <a:pt x="424" y="4477"/>
                  </a:lnTo>
                  <a:lnTo>
                    <a:pt x="374" y="4477"/>
                  </a:lnTo>
                  <a:lnTo>
                    <a:pt x="325" y="4477"/>
                  </a:lnTo>
                  <a:lnTo>
                    <a:pt x="281" y="4474"/>
                  </a:lnTo>
                  <a:lnTo>
                    <a:pt x="236" y="4462"/>
                  </a:lnTo>
                  <a:lnTo>
                    <a:pt x="198" y="4449"/>
                  </a:lnTo>
                  <a:lnTo>
                    <a:pt x="164" y="4433"/>
                  </a:lnTo>
                  <a:lnTo>
                    <a:pt x="168" y="4257"/>
                  </a:lnTo>
                  <a:lnTo>
                    <a:pt x="168" y="4053"/>
                  </a:lnTo>
                  <a:lnTo>
                    <a:pt x="168" y="3775"/>
                  </a:lnTo>
                  <a:lnTo>
                    <a:pt x="164" y="3437"/>
                  </a:lnTo>
                  <a:lnTo>
                    <a:pt x="157" y="3040"/>
                  </a:lnTo>
                  <a:lnTo>
                    <a:pt x="138" y="2598"/>
                  </a:lnTo>
                  <a:lnTo>
                    <a:pt x="116" y="2112"/>
                  </a:lnTo>
                  <a:lnTo>
                    <a:pt x="100" y="1847"/>
                  </a:lnTo>
                  <a:lnTo>
                    <a:pt x="82" y="1590"/>
                  </a:lnTo>
                  <a:lnTo>
                    <a:pt x="44" y="1116"/>
                  </a:lnTo>
                  <a:lnTo>
                    <a:pt x="14" y="756"/>
                  </a:lnTo>
                  <a:lnTo>
                    <a:pt x="3" y="637"/>
                  </a:lnTo>
                  <a:lnTo>
                    <a:pt x="0" y="572"/>
                  </a:lnTo>
                  <a:lnTo>
                    <a:pt x="3" y="543"/>
                  </a:lnTo>
                  <a:lnTo>
                    <a:pt x="14" y="498"/>
                  </a:lnTo>
                  <a:lnTo>
                    <a:pt x="30" y="437"/>
                  </a:lnTo>
                  <a:lnTo>
                    <a:pt x="48" y="368"/>
                  </a:lnTo>
                  <a:lnTo>
                    <a:pt x="71" y="289"/>
                  </a:lnTo>
                  <a:lnTo>
                    <a:pt x="97" y="217"/>
                  </a:lnTo>
                  <a:lnTo>
                    <a:pt x="127" y="143"/>
                  </a:lnTo>
                  <a:lnTo>
                    <a:pt x="157" y="81"/>
                  </a:lnTo>
                  <a:lnTo>
                    <a:pt x="172" y="57"/>
                  </a:lnTo>
                  <a:lnTo>
                    <a:pt x="191" y="37"/>
                  </a:lnTo>
                  <a:lnTo>
                    <a:pt x="206" y="17"/>
                  </a:lnTo>
                  <a:lnTo>
                    <a:pt x="225" y="4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7" y="8"/>
                  </a:lnTo>
                  <a:lnTo>
                    <a:pt x="292" y="20"/>
                  </a:lnTo>
                  <a:lnTo>
                    <a:pt x="311" y="45"/>
                  </a:lnTo>
                  <a:lnTo>
                    <a:pt x="325" y="77"/>
                  </a:lnTo>
                  <a:lnTo>
                    <a:pt x="340" y="114"/>
                  </a:lnTo>
                  <a:lnTo>
                    <a:pt x="359" y="167"/>
                  </a:lnTo>
                  <a:lnTo>
                    <a:pt x="374" y="229"/>
                  </a:lnTo>
                  <a:lnTo>
                    <a:pt x="386" y="298"/>
                  </a:lnTo>
                  <a:lnTo>
                    <a:pt x="401" y="383"/>
                  </a:lnTo>
                  <a:lnTo>
                    <a:pt x="412" y="478"/>
                  </a:lnTo>
                  <a:close/>
                </a:path>
              </a:pathLst>
            </a:custGeom>
            <a:solidFill>
              <a:srgbClr val="383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855" y="1803"/>
              <a:ext cx="124" cy="104"/>
            </a:xfrm>
            <a:custGeom>
              <a:avLst/>
              <a:gdLst/>
              <a:ahLst/>
              <a:cxnLst>
                <a:cxn ang="0">
                  <a:pos x="869" y="62"/>
                </a:cxn>
                <a:cxn ang="0">
                  <a:pos x="865" y="42"/>
                </a:cxn>
                <a:cxn ang="0">
                  <a:pos x="858" y="25"/>
                </a:cxn>
                <a:cxn ang="0">
                  <a:pos x="847" y="13"/>
                </a:cxn>
                <a:cxn ang="0">
                  <a:pos x="832" y="5"/>
                </a:cxn>
                <a:cxn ang="0">
                  <a:pos x="817" y="0"/>
                </a:cxn>
                <a:cxn ang="0">
                  <a:pos x="795" y="0"/>
                </a:cxn>
                <a:cxn ang="0">
                  <a:pos x="768" y="0"/>
                </a:cxn>
                <a:cxn ang="0">
                  <a:pos x="742" y="8"/>
                </a:cxn>
                <a:cxn ang="0">
                  <a:pos x="708" y="20"/>
                </a:cxn>
                <a:cxn ang="0">
                  <a:pos x="675" y="37"/>
                </a:cxn>
                <a:cxn ang="0">
                  <a:pos x="637" y="57"/>
                </a:cxn>
                <a:cxn ang="0">
                  <a:pos x="596" y="82"/>
                </a:cxn>
                <a:cxn ang="0">
                  <a:pos x="509" y="148"/>
                </a:cxn>
                <a:cxn ang="0">
                  <a:pos x="408" y="230"/>
                </a:cxn>
                <a:cxn ang="0">
                  <a:pos x="307" y="323"/>
                </a:cxn>
                <a:cxn ang="0">
                  <a:pos x="217" y="417"/>
                </a:cxn>
                <a:cxn ang="0">
                  <a:pos x="135" y="511"/>
                </a:cxn>
                <a:cxn ang="0">
                  <a:pos x="70" y="593"/>
                </a:cxn>
                <a:cxn ang="0">
                  <a:pos x="49" y="633"/>
                </a:cxn>
                <a:cxn ang="0">
                  <a:pos x="26" y="670"/>
                </a:cxn>
                <a:cxn ang="0">
                  <a:pos x="11" y="704"/>
                </a:cxn>
                <a:cxn ang="0">
                  <a:pos x="4" y="736"/>
                </a:cxn>
                <a:cxn ang="0">
                  <a:pos x="0" y="761"/>
                </a:cxn>
                <a:cxn ang="0">
                  <a:pos x="4" y="785"/>
                </a:cxn>
                <a:cxn ang="0">
                  <a:pos x="11" y="805"/>
                </a:cxn>
                <a:cxn ang="0">
                  <a:pos x="29" y="818"/>
                </a:cxn>
                <a:cxn ang="0">
                  <a:pos x="52" y="830"/>
                </a:cxn>
                <a:cxn ang="0">
                  <a:pos x="79" y="830"/>
                </a:cxn>
                <a:cxn ang="0">
                  <a:pos x="108" y="830"/>
                </a:cxn>
                <a:cxn ang="0">
                  <a:pos x="146" y="822"/>
                </a:cxn>
                <a:cxn ang="0">
                  <a:pos x="183" y="810"/>
                </a:cxn>
                <a:cxn ang="0">
                  <a:pos x="224" y="793"/>
                </a:cxn>
                <a:cxn ang="0">
                  <a:pos x="310" y="744"/>
                </a:cxn>
                <a:cxn ang="0">
                  <a:pos x="401" y="691"/>
                </a:cxn>
                <a:cxn ang="0">
                  <a:pos x="491" y="625"/>
                </a:cxn>
                <a:cxn ang="0">
                  <a:pos x="577" y="551"/>
                </a:cxn>
                <a:cxn ang="0">
                  <a:pos x="659" y="482"/>
                </a:cxn>
                <a:cxn ang="0">
                  <a:pos x="693" y="445"/>
                </a:cxn>
                <a:cxn ang="0">
                  <a:pos x="723" y="408"/>
                </a:cxn>
                <a:cxn ang="0">
                  <a:pos x="754" y="376"/>
                </a:cxn>
                <a:cxn ang="0">
                  <a:pos x="776" y="344"/>
                </a:cxn>
                <a:cxn ang="0">
                  <a:pos x="813" y="279"/>
                </a:cxn>
                <a:cxn ang="0">
                  <a:pos x="840" y="221"/>
                </a:cxn>
                <a:cxn ang="0">
                  <a:pos x="858" y="168"/>
                </a:cxn>
                <a:cxn ang="0">
                  <a:pos x="865" y="123"/>
                </a:cxn>
                <a:cxn ang="0">
                  <a:pos x="869" y="86"/>
                </a:cxn>
                <a:cxn ang="0">
                  <a:pos x="869" y="62"/>
                </a:cxn>
              </a:cxnLst>
              <a:rect l="0" t="0" r="r" b="b"/>
              <a:pathLst>
                <a:path w="869" h="830">
                  <a:moveTo>
                    <a:pt x="869" y="62"/>
                  </a:moveTo>
                  <a:lnTo>
                    <a:pt x="865" y="42"/>
                  </a:lnTo>
                  <a:lnTo>
                    <a:pt x="858" y="25"/>
                  </a:lnTo>
                  <a:lnTo>
                    <a:pt x="847" y="13"/>
                  </a:lnTo>
                  <a:lnTo>
                    <a:pt x="832" y="5"/>
                  </a:lnTo>
                  <a:lnTo>
                    <a:pt x="817" y="0"/>
                  </a:lnTo>
                  <a:lnTo>
                    <a:pt x="795" y="0"/>
                  </a:lnTo>
                  <a:lnTo>
                    <a:pt x="768" y="0"/>
                  </a:lnTo>
                  <a:lnTo>
                    <a:pt x="742" y="8"/>
                  </a:lnTo>
                  <a:lnTo>
                    <a:pt x="708" y="20"/>
                  </a:lnTo>
                  <a:lnTo>
                    <a:pt x="675" y="37"/>
                  </a:lnTo>
                  <a:lnTo>
                    <a:pt x="637" y="57"/>
                  </a:lnTo>
                  <a:lnTo>
                    <a:pt x="596" y="82"/>
                  </a:lnTo>
                  <a:lnTo>
                    <a:pt x="509" y="148"/>
                  </a:lnTo>
                  <a:lnTo>
                    <a:pt x="408" y="230"/>
                  </a:lnTo>
                  <a:lnTo>
                    <a:pt x="307" y="323"/>
                  </a:lnTo>
                  <a:lnTo>
                    <a:pt x="217" y="417"/>
                  </a:lnTo>
                  <a:lnTo>
                    <a:pt x="135" y="511"/>
                  </a:lnTo>
                  <a:lnTo>
                    <a:pt x="70" y="593"/>
                  </a:lnTo>
                  <a:lnTo>
                    <a:pt x="49" y="633"/>
                  </a:lnTo>
                  <a:lnTo>
                    <a:pt x="26" y="670"/>
                  </a:lnTo>
                  <a:lnTo>
                    <a:pt x="11" y="704"/>
                  </a:lnTo>
                  <a:lnTo>
                    <a:pt x="4" y="736"/>
                  </a:lnTo>
                  <a:lnTo>
                    <a:pt x="0" y="761"/>
                  </a:lnTo>
                  <a:lnTo>
                    <a:pt x="4" y="785"/>
                  </a:lnTo>
                  <a:lnTo>
                    <a:pt x="11" y="805"/>
                  </a:lnTo>
                  <a:lnTo>
                    <a:pt x="29" y="818"/>
                  </a:lnTo>
                  <a:lnTo>
                    <a:pt x="52" y="830"/>
                  </a:lnTo>
                  <a:lnTo>
                    <a:pt x="79" y="830"/>
                  </a:lnTo>
                  <a:lnTo>
                    <a:pt x="108" y="830"/>
                  </a:lnTo>
                  <a:lnTo>
                    <a:pt x="146" y="822"/>
                  </a:lnTo>
                  <a:lnTo>
                    <a:pt x="183" y="810"/>
                  </a:lnTo>
                  <a:lnTo>
                    <a:pt x="224" y="793"/>
                  </a:lnTo>
                  <a:lnTo>
                    <a:pt x="310" y="744"/>
                  </a:lnTo>
                  <a:lnTo>
                    <a:pt x="401" y="691"/>
                  </a:lnTo>
                  <a:lnTo>
                    <a:pt x="491" y="625"/>
                  </a:lnTo>
                  <a:lnTo>
                    <a:pt x="577" y="551"/>
                  </a:lnTo>
                  <a:lnTo>
                    <a:pt x="659" y="482"/>
                  </a:lnTo>
                  <a:lnTo>
                    <a:pt x="693" y="445"/>
                  </a:lnTo>
                  <a:lnTo>
                    <a:pt x="723" y="408"/>
                  </a:lnTo>
                  <a:lnTo>
                    <a:pt x="754" y="376"/>
                  </a:lnTo>
                  <a:lnTo>
                    <a:pt x="776" y="344"/>
                  </a:lnTo>
                  <a:lnTo>
                    <a:pt x="813" y="279"/>
                  </a:lnTo>
                  <a:lnTo>
                    <a:pt x="840" y="221"/>
                  </a:lnTo>
                  <a:lnTo>
                    <a:pt x="858" y="168"/>
                  </a:lnTo>
                  <a:lnTo>
                    <a:pt x="865" y="123"/>
                  </a:lnTo>
                  <a:lnTo>
                    <a:pt x="869" y="86"/>
                  </a:lnTo>
                  <a:lnTo>
                    <a:pt x="869" y="62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737" y="1636"/>
              <a:ext cx="215" cy="219"/>
            </a:xfrm>
            <a:custGeom>
              <a:avLst/>
              <a:gdLst/>
              <a:ahLst/>
              <a:cxnLst>
                <a:cxn ang="0">
                  <a:pos x="1271" y="1708"/>
                </a:cxn>
                <a:cxn ang="0">
                  <a:pos x="1357" y="1622"/>
                </a:cxn>
                <a:cxn ang="0">
                  <a:pos x="1432" y="1491"/>
                </a:cxn>
                <a:cxn ang="0">
                  <a:pos x="1477" y="1324"/>
                </a:cxn>
                <a:cxn ang="0">
                  <a:pos x="1484" y="1132"/>
                </a:cxn>
                <a:cxn ang="0">
                  <a:pos x="1450" y="928"/>
                </a:cxn>
                <a:cxn ang="0">
                  <a:pos x="1454" y="756"/>
                </a:cxn>
                <a:cxn ang="0">
                  <a:pos x="1492" y="560"/>
                </a:cxn>
                <a:cxn ang="0">
                  <a:pos x="1507" y="417"/>
                </a:cxn>
                <a:cxn ang="0">
                  <a:pos x="1462" y="352"/>
                </a:cxn>
                <a:cxn ang="0">
                  <a:pos x="1380" y="335"/>
                </a:cxn>
                <a:cxn ang="0">
                  <a:pos x="1312" y="348"/>
                </a:cxn>
                <a:cxn ang="0">
                  <a:pos x="1264" y="380"/>
                </a:cxn>
                <a:cxn ang="0">
                  <a:pos x="1200" y="494"/>
                </a:cxn>
                <a:cxn ang="0">
                  <a:pos x="1169" y="634"/>
                </a:cxn>
                <a:cxn ang="0">
                  <a:pos x="1162" y="797"/>
                </a:cxn>
                <a:cxn ang="0">
                  <a:pos x="1027" y="380"/>
                </a:cxn>
                <a:cxn ang="0">
                  <a:pos x="926" y="163"/>
                </a:cxn>
                <a:cxn ang="0">
                  <a:pos x="836" y="37"/>
                </a:cxn>
                <a:cxn ang="0">
                  <a:pos x="784" y="4"/>
                </a:cxn>
                <a:cxn ang="0">
                  <a:pos x="731" y="12"/>
                </a:cxn>
                <a:cxn ang="0">
                  <a:pos x="697" y="57"/>
                </a:cxn>
                <a:cxn ang="0">
                  <a:pos x="693" y="160"/>
                </a:cxn>
                <a:cxn ang="0">
                  <a:pos x="734" y="375"/>
                </a:cxn>
                <a:cxn ang="0">
                  <a:pos x="863" y="731"/>
                </a:cxn>
                <a:cxn ang="0">
                  <a:pos x="761" y="609"/>
                </a:cxn>
                <a:cxn ang="0">
                  <a:pos x="562" y="340"/>
                </a:cxn>
                <a:cxn ang="0">
                  <a:pos x="412" y="197"/>
                </a:cxn>
                <a:cxn ang="0">
                  <a:pos x="349" y="168"/>
                </a:cxn>
                <a:cxn ang="0">
                  <a:pos x="300" y="184"/>
                </a:cxn>
                <a:cxn ang="0">
                  <a:pos x="263" y="241"/>
                </a:cxn>
                <a:cxn ang="0">
                  <a:pos x="258" y="318"/>
                </a:cxn>
                <a:cxn ang="0">
                  <a:pos x="292" y="449"/>
                </a:cxn>
                <a:cxn ang="0">
                  <a:pos x="405" y="662"/>
                </a:cxn>
                <a:cxn ang="0">
                  <a:pos x="577" y="915"/>
                </a:cxn>
                <a:cxn ang="0">
                  <a:pos x="573" y="928"/>
                </a:cxn>
                <a:cxn ang="0">
                  <a:pos x="322" y="683"/>
                </a:cxn>
                <a:cxn ang="0">
                  <a:pos x="165" y="564"/>
                </a:cxn>
                <a:cxn ang="0">
                  <a:pos x="79" y="528"/>
                </a:cxn>
                <a:cxn ang="0">
                  <a:pos x="34" y="535"/>
                </a:cxn>
                <a:cxn ang="0">
                  <a:pos x="4" y="592"/>
                </a:cxn>
                <a:cxn ang="0">
                  <a:pos x="7" y="671"/>
                </a:cxn>
                <a:cxn ang="0">
                  <a:pos x="41" y="752"/>
                </a:cxn>
                <a:cxn ang="0">
                  <a:pos x="168" y="923"/>
                </a:cxn>
                <a:cxn ang="0">
                  <a:pos x="330" y="1074"/>
                </a:cxn>
                <a:cxn ang="0">
                  <a:pos x="532" y="1226"/>
                </a:cxn>
                <a:cxn ang="0">
                  <a:pos x="281" y="1111"/>
                </a:cxn>
                <a:cxn ang="0">
                  <a:pos x="143" y="1079"/>
                </a:cxn>
                <a:cxn ang="0">
                  <a:pos x="49" y="1087"/>
                </a:cxn>
                <a:cxn ang="0">
                  <a:pos x="15" y="1120"/>
                </a:cxn>
                <a:cxn ang="0">
                  <a:pos x="0" y="1165"/>
                </a:cxn>
                <a:cxn ang="0">
                  <a:pos x="34" y="1214"/>
                </a:cxn>
                <a:cxn ang="0">
                  <a:pos x="135" y="1279"/>
                </a:cxn>
                <a:cxn ang="0">
                  <a:pos x="431" y="1430"/>
                </a:cxn>
                <a:cxn ang="0">
                  <a:pos x="566" y="1524"/>
                </a:cxn>
                <a:cxn ang="0">
                  <a:pos x="682" y="1622"/>
                </a:cxn>
                <a:cxn ang="0">
                  <a:pos x="798" y="1696"/>
                </a:cxn>
                <a:cxn ang="0">
                  <a:pos x="911" y="1736"/>
                </a:cxn>
                <a:cxn ang="0">
                  <a:pos x="1027" y="1753"/>
                </a:cxn>
                <a:cxn ang="0">
                  <a:pos x="1207" y="1733"/>
                </a:cxn>
              </a:cxnLst>
              <a:rect l="0" t="0" r="r" b="b"/>
              <a:pathLst>
                <a:path w="1507" h="1753">
                  <a:moveTo>
                    <a:pt x="1207" y="1733"/>
                  </a:moveTo>
                  <a:lnTo>
                    <a:pt x="1241" y="1724"/>
                  </a:lnTo>
                  <a:lnTo>
                    <a:pt x="1271" y="1708"/>
                  </a:lnTo>
                  <a:lnTo>
                    <a:pt x="1301" y="1684"/>
                  </a:lnTo>
                  <a:lnTo>
                    <a:pt x="1330" y="1654"/>
                  </a:lnTo>
                  <a:lnTo>
                    <a:pt x="1357" y="1622"/>
                  </a:lnTo>
                  <a:lnTo>
                    <a:pt x="1384" y="1582"/>
                  </a:lnTo>
                  <a:lnTo>
                    <a:pt x="1409" y="1540"/>
                  </a:lnTo>
                  <a:lnTo>
                    <a:pt x="1432" y="1491"/>
                  </a:lnTo>
                  <a:lnTo>
                    <a:pt x="1450" y="1439"/>
                  </a:lnTo>
                  <a:lnTo>
                    <a:pt x="1466" y="1385"/>
                  </a:lnTo>
                  <a:lnTo>
                    <a:pt x="1477" y="1324"/>
                  </a:lnTo>
                  <a:lnTo>
                    <a:pt x="1484" y="1263"/>
                  </a:lnTo>
                  <a:lnTo>
                    <a:pt x="1488" y="1197"/>
                  </a:lnTo>
                  <a:lnTo>
                    <a:pt x="1484" y="1132"/>
                  </a:lnTo>
                  <a:lnTo>
                    <a:pt x="1477" y="1059"/>
                  </a:lnTo>
                  <a:lnTo>
                    <a:pt x="1462" y="989"/>
                  </a:lnTo>
                  <a:lnTo>
                    <a:pt x="1450" y="928"/>
                  </a:lnTo>
                  <a:lnTo>
                    <a:pt x="1447" y="871"/>
                  </a:lnTo>
                  <a:lnTo>
                    <a:pt x="1450" y="814"/>
                  </a:lnTo>
                  <a:lnTo>
                    <a:pt x="1454" y="756"/>
                  </a:lnTo>
                  <a:lnTo>
                    <a:pt x="1462" y="703"/>
                  </a:lnTo>
                  <a:lnTo>
                    <a:pt x="1470" y="654"/>
                  </a:lnTo>
                  <a:lnTo>
                    <a:pt x="1492" y="560"/>
                  </a:lnTo>
                  <a:lnTo>
                    <a:pt x="1507" y="483"/>
                  </a:lnTo>
                  <a:lnTo>
                    <a:pt x="1507" y="446"/>
                  </a:lnTo>
                  <a:lnTo>
                    <a:pt x="1507" y="417"/>
                  </a:lnTo>
                  <a:lnTo>
                    <a:pt x="1500" y="388"/>
                  </a:lnTo>
                  <a:lnTo>
                    <a:pt x="1484" y="368"/>
                  </a:lnTo>
                  <a:lnTo>
                    <a:pt x="1462" y="352"/>
                  </a:lnTo>
                  <a:lnTo>
                    <a:pt x="1428" y="340"/>
                  </a:lnTo>
                  <a:lnTo>
                    <a:pt x="1402" y="335"/>
                  </a:lnTo>
                  <a:lnTo>
                    <a:pt x="1380" y="335"/>
                  </a:lnTo>
                  <a:lnTo>
                    <a:pt x="1353" y="335"/>
                  </a:lnTo>
                  <a:lnTo>
                    <a:pt x="1334" y="340"/>
                  </a:lnTo>
                  <a:lnTo>
                    <a:pt x="1312" y="348"/>
                  </a:lnTo>
                  <a:lnTo>
                    <a:pt x="1298" y="355"/>
                  </a:lnTo>
                  <a:lnTo>
                    <a:pt x="1278" y="368"/>
                  </a:lnTo>
                  <a:lnTo>
                    <a:pt x="1264" y="380"/>
                  </a:lnTo>
                  <a:lnTo>
                    <a:pt x="1237" y="412"/>
                  </a:lnTo>
                  <a:lnTo>
                    <a:pt x="1214" y="454"/>
                  </a:lnTo>
                  <a:lnTo>
                    <a:pt x="1200" y="494"/>
                  </a:lnTo>
                  <a:lnTo>
                    <a:pt x="1185" y="540"/>
                  </a:lnTo>
                  <a:lnTo>
                    <a:pt x="1178" y="588"/>
                  </a:lnTo>
                  <a:lnTo>
                    <a:pt x="1169" y="634"/>
                  </a:lnTo>
                  <a:lnTo>
                    <a:pt x="1162" y="715"/>
                  </a:lnTo>
                  <a:lnTo>
                    <a:pt x="1162" y="772"/>
                  </a:lnTo>
                  <a:lnTo>
                    <a:pt x="1162" y="797"/>
                  </a:lnTo>
                  <a:lnTo>
                    <a:pt x="1124" y="662"/>
                  </a:lnTo>
                  <a:lnTo>
                    <a:pt x="1080" y="531"/>
                  </a:lnTo>
                  <a:lnTo>
                    <a:pt x="1027" y="380"/>
                  </a:lnTo>
                  <a:lnTo>
                    <a:pt x="994" y="303"/>
                  </a:lnTo>
                  <a:lnTo>
                    <a:pt x="963" y="229"/>
                  </a:lnTo>
                  <a:lnTo>
                    <a:pt x="926" y="163"/>
                  </a:lnTo>
                  <a:lnTo>
                    <a:pt x="892" y="103"/>
                  </a:lnTo>
                  <a:lnTo>
                    <a:pt x="854" y="57"/>
                  </a:lnTo>
                  <a:lnTo>
                    <a:pt x="836" y="37"/>
                  </a:lnTo>
                  <a:lnTo>
                    <a:pt x="821" y="21"/>
                  </a:lnTo>
                  <a:lnTo>
                    <a:pt x="802" y="12"/>
                  </a:lnTo>
                  <a:lnTo>
                    <a:pt x="784" y="4"/>
                  </a:lnTo>
                  <a:lnTo>
                    <a:pt x="765" y="0"/>
                  </a:lnTo>
                  <a:lnTo>
                    <a:pt x="746" y="4"/>
                  </a:lnTo>
                  <a:lnTo>
                    <a:pt x="731" y="12"/>
                  </a:lnTo>
                  <a:lnTo>
                    <a:pt x="716" y="24"/>
                  </a:lnTo>
                  <a:lnTo>
                    <a:pt x="705" y="37"/>
                  </a:lnTo>
                  <a:lnTo>
                    <a:pt x="697" y="57"/>
                  </a:lnTo>
                  <a:lnTo>
                    <a:pt x="693" y="78"/>
                  </a:lnTo>
                  <a:lnTo>
                    <a:pt x="689" y="103"/>
                  </a:lnTo>
                  <a:lnTo>
                    <a:pt x="693" y="160"/>
                  </a:lnTo>
                  <a:lnTo>
                    <a:pt x="701" y="225"/>
                  </a:lnTo>
                  <a:lnTo>
                    <a:pt x="716" y="298"/>
                  </a:lnTo>
                  <a:lnTo>
                    <a:pt x="734" y="375"/>
                  </a:lnTo>
                  <a:lnTo>
                    <a:pt x="757" y="449"/>
                  </a:lnTo>
                  <a:lnTo>
                    <a:pt x="809" y="600"/>
                  </a:lnTo>
                  <a:lnTo>
                    <a:pt x="863" y="731"/>
                  </a:lnTo>
                  <a:lnTo>
                    <a:pt x="915" y="854"/>
                  </a:lnTo>
                  <a:lnTo>
                    <a:pt x="840" y="731"/>
                  </a:lnTo>
                  <a:lnTo>
                    <a:pt x="761" y="609"/>
                  </a:lnTo>
                  <a:lnTo>
                    <a:pt x="668" y="471"/>
                  </a:lnTo>
                  <a:lnTo>
                    <a:pt x="614" y="405"/>
                  </a:lnTo>
                  <a:lnTo>
                    <a:pt x="562" y="340"/>
                  </a:lnTo>
                  <a:lnTo>
                    <a:pt x="510" y="282"/>
                  </a:lnTo>
                  <a:lnTo>
                    <a:pt x="462" y="233"/>
                  </a:lnTo>
                  <a:lnTo>
                    <a:pt x="412" y="197"/>
                  </a:lnTo>
                  <a:lnTo>
                    <a:pt x="390" y="184"/>
                  </a:lnTo>
                  <a:lnTo>
                    <a:pt x="371" y="175"/>
                  </a:lnTo>
                  <a:lnTo>
                    <a:pt x="349" y="168"/>
                  </a:lnTo>
                  <a:lnTo>
                    <a:pt x="330" y="168"/>
                  </a:lnTo>
                  <a:lnTo>
                    <a:pt x="315" y="172"/>
                  </a:lnTo>
                  <a:lnTo>
                    <a:pt x="300" y="184"/>
                  </a:lnTo>
                  <a:lnTo>
                    <a:pt x="281" y="200"/>
                  </a:lnTo>
                  <a:lnTo>
                    <a:pt x="270" y="221"/>
                  </a:lnTo>
                  <a:lnTo>
                    <a:pt x="263" y="241"/>
                  </a:lnTo>
                  <a:lnTo>
                    <a:pt x="254" y="266"/>
                  </a:lnTo>
                  <a:lnTo>
                    <a:pt x="254" y="291"/>
                  </a:lnTo>
                  <a:lnTo>
                    <a:pt x="258" y="318"/>
                  </a:lnTo>
                  <a:lnTo>
                    <a:pt x="263" y="352"/>
                  </a:lnTo>
                  <a:lnTo>
                    <a:pt x="270" y="384"/>
                  </a:lnTo>
                  <a:lnTo>
                    <a:pt x="292" y="449"/>
                  </a:lnTo>
                  <a:lnTo>
                    <a:pt x="326" y="519"/>
                  </a:lnTo>
                  <a:lnTo>
                    <a:pt x="364" y="592"/>
                  </a:lnTo>
                  <a:lnTo>
                    <a:pt x="405" y="662"/>
                  </a:lnTo>
                  <a:lnTo>
                    <a:pt x="450" y="731"/>
                  </a:lnTo>
                  <a:lnTo>
                    <a:pt x="491" y="801"/>
                  </a:lnTo>
                  <a:lnTo>
                    <a:pt x="577" y="915"/>
                  </a:lnTo>
                  <a:lnTo>
                    <a:pt x="637" y="993"/>
                  </a:lnTo>
                  <a:lnTo>
                    <a:pt x="660" y="1022"/>
                  </a:lnTo>
                  <a:lnTo>
                    <a:pt x="573" y="928"/>
                  </a:lnTo>
                  <a:lnTo>
                    <a:pt x="483" y="834"/>
                  </a:lnTo>
                  <a:lnTo>
                    <a:pt x="378" y="731"/>
                  </a:lnTo>
                  <a:lnTo>
                    <a:pt x="322" y="683"/>
                  </a:lnTo>
                  <a:lnTo>
                    <a:pt x="267" y="637"/>
                  </a:lnTo>
                  <a:lnTo>
                    <a:pt x="213" y="597"/>
                  </a:lnTo>
                  <a:lnTo>
                    <a:pt x="165" y="564"/>
                  </a:lnTo>
                  <a:lnTo>
                    <a:pt x="116" y="540"/>
                  </a:lnTo>
                  <a:lnTo>
                    <a:pt x="97" y="531"/>
                  </a:lnTo>
                  <a:lnTo>
                    <a:pt x="79" y="528"/>
                  </a:lnTo>
                  <a:lnTo>
                    <a:pt x="64" y="528"/>
                  </a:lnTo>
                  <a:lnTo>
                    <a:pt x="49" y="531"/>
                  </a:lnTo>
                  <a:lnTo>
                    <a:pt x="34" y="535"/>
                  </a:lnTo>
                  <a:lnTo>
                    <a:pt x="27" y="548"/>
                  </a:lnTo>
                  <a:lnTo>
                    <a:pt x="15" y="568"/>
                  </a:lnTo>
                  <a:lnTo>
                    <a:pt x="4" y="592"/>
                  </a:lnTo>
                  <a:lnTo>
                    <a:pt x="4" y="617"/>
                  </a:lnTo>
                  <a:lnTo>
                    <a:pt x="4" y="646"/>
                  </a:lnTo>
                  <a:lnTo>
                    <a:pt x="7" y="671"/>
                  </a:lnTo>
                  <a:lnTo>
                    <a:pt x="15" y="699"/>
                  </a:lnTo>
                  <a:lnTo>
                    <a:pt x="27" y="723"/>
                  </a:lnTo>
                  <a:lnTo>
                    <a:pt x="41" y="752"/>
                  </a:lnTo>
                  <a:lnTo>
                    <a:pt x="75" y="809"/>
                  </a:lnTo>
                  <a:lnTo>
                    <a:pt x="116" y="866"/>
                  </a:lnTo>
                  <a:lnTo>
                    <a:pt x="168" y="923"/>
                  </a:lnTo>
                  <a:lnTo>
                    <a:pt x="222" y="977"/>
                  </a:lnTo>
                  <a:lnTo>
                    <a:pt x="277" y="1026"/>
                  </a:lnTo>
                  <a:lnTo>
                    <a:pt x="330" y="1074"/>
                  </a:lnTo>
                  <a:lnTo>
                    <a:pt x="431" y="1152"/>
                  </a:lnTo>
                  <a:lnTo>
                    <a:pt x="503" y="1205"/>
                  </a:lnTo>
                  <a:lnTo>
                    <a:pt x="532" y="1226"/>
                  </a:lnTo>
                  <a:lnTo>
                    <a:pt x="453" y="1185"/>
                  </a:lnTo>
                  <a:lnTo>
                    <a:pt x="374" y="1148"/>
                  </a:lnTo>
                  <a:lnTo>
                    <a:pt x="281" y="1111"/>
                  </a:lnTo>
                  <a:lnTo>
                    <a:pt x="236" y="1095"/>
                  </a:lnTo>
                  <a:lnTo>
                    <a:pt x="188" y="1083"/>
                  </a:lnTo>
                  <a:lnTo>
                    <a:pt x="143" y="1079"/>
                  </a:lnTo>
                  <a:lnTo>
                    <a:pt x="102" y="1074"/>
                  </a:lnTo>
                  <a:lnTo>
                    <a:pt x="68" y="1083"/>
                  </a:lnTo>
                  <a:lnTo>
                    <a:pt x="49" y="1087"/>
                  </a:lnTo>
                  <a:lnTo>
                    <a:pt x="38" y="1095"/>
                  </a:lnTo>
                  <a:lnTo>
                    <a:pt x="23" y="1108"/>
                  </a:lnTo>
                  <a:lnTo>
                    <a:pt x="15" y="1120"/>
                  </a:lnTo>
                  <a:lnTo>
                    <a:pt x="7" y="1136"/>
                  </a:lnTo>
                  <a:lnTo>
                    <a:pt x="0" y="1152"/>
                  </a:lnTo>
                  <a:lnTo>
                    <a:pt x="0" y="1165"/>
                  </a:lnTo>
                  <a:lnTo>
                    <a:pt x="4" y="1173"/>
                  </a:lnTo>
                  <a:lnTo>
                    <a:pt x="15" y="1193"/>
                  </a:lnTo>
                  <a:lnTo>
                    <a:pt x="34" y="1214"/>
                  </a:lnTo>
                  <a:lnTo>
                    <a:pt x="59" y="1239"/>
                  </a:lnTo>
                  <a:lnTo>
                    <a:pt x="93" y="1259"/>
                  </a:lnTo>
                  <a:lnTo>
                    <a:pt x="135" y="1279"/>
                  </a:lnTo>
                  <a:lnTo>
                    <a:pt x="225" y="1328"/>
                  </a:lnTo>
                  <a:lnTo>
                    <a:pt x="326" y="1377"/>
                  </a:lnTo>
                  <a:lnTo>
                    <a:pt x="431" y="1430"/>
                  </a:lnTo>
                  <a:lnTo>
                    <a:pt x="480" y="1459"/>
                  </a:lnTo>
                  <a:lnTo>
                    <a:pt x="525" y="1491"/>
                  </a:lnTo>
                  <a:lnTo>
                    <a:pt x="566" y="1524"/>
                  </a:lnTo>
                  <a:lnTo>
                    <a:pt x="603" y="1553"/>
                  </a:lnTo>
                  <a:lnTo>
                    <a:pt x="641" y="1590"/>
                  </a:lnTo>
                  <a:lnTo>
                    <a:pt x="682" y="1622"/>
                  </a:lnTo>
                  <a:lnTo>
                    <a:pt x="720" y="1651"/>
                  </a:lnTo>
                  <a:lnTo>
                    <a:pt x="757" y="1676"/>
                  </a:lnTo>
                  <a:lnTo>
                    <a:pt x="798" y="1696"/>
                  </a:lnTo>
                  <a:lnTo>
                    <a:pt x="836" y="1713"/>
                  </a:lnTo>
                  <a:lnTo>
                    <a:pt x="874" y="1724"/>
                  </a:lnTo>
                  <a:lnTo>
                    <a:pt x="911" y="1736"/>
                  </a:lnTo>
                  <a:lnTo>
                    <a:pt x="949" y="1745"/>
                  </a:lnTo>
                  <a:lnTo>
                    <a:pt x="990" y="1748"/>
                  </a:lnTo>
                  <a:lnTo>
                    <a:pt x="1027" y="1753"/>
                  </a:lnTo>
                  <a:lnTo>
                    <a:pt x="1061" y="1753"/>
                  </a:lnTo>
                  <a:lnTo>
                    <a:pt x="1135" y="1748"/>
                  </a:lnTo>
                  <a:lnTo>
                    <a:pt x="1207" y="173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877" y="1732"/>
              <a:ext cx="27" cy="84"/>
            </a:xfrm>
            <a:custGeom>
              <a:avLst/>
              <a:gdLst/>
              <a:ahLst/>
              <a:cxnLst>
                <a:cxn ang="0">
                  <a:pos x="183" y="25"/>
                </a:cxn>
                <a:cxn ang="0">
                  <a:pos x="156" y="86"/>
                </a:cxn>
                <a:cxn ang="0">
                  <a:pos x="134" y="156"/>
                </a:cxn>
                <a:cxn ang="0">
                  <a:pos x="115" y="225"/>
                </a:cxn>
                <a:cxn ang="0">
                  <a:pos x="104" y="299"/>
                </a:cxn>
                <a:cxn ang="0">
                  <a:pos x="101" y="336"/>
                </a:cxn>
                <a:cxn ang="0">
                  <a:pos x="101" y="373"/>
                </a:cxn>
                <a:cxn ang="0">
                  <a:pos x="104" y="413"/>
                </a:cxn>
                <a:cxn ang="0">
                  <a:pos x="112" y="450"/>
                </a:cxn>
                <a:cxn ang="0">
                  <a:pos x="120" y="491"/>
                </a:cxn>
                <a:cxn ang="0">
                  <a:pos x="134" y="531"/>
                </a:cxn>
                <a:cxn ang="0">
                  <a:pos x="149" y="573"/>
                </a:cxn>
                <a:cxn ang="0">
                  <a:pos x="172" y="613"/>
                </a:cxn>
                <a:cxn ang="0">
                  <a:pos x="183" y="638"/>
                </a:cxn>
                <a:cxn ang="0">
                  <a:pos x="190" y="658"/>
                </a:cxn>
                <a:cxn ang="0">
                  <a:pos x="187" y="667"/>
                </a:cxn>
                <a:cxn ang="0">
                  <a:pos x="179" y="670"/>
                </a:cxn>
                <a:cxn ang="0">
                  <a:pos x="168" y="670"/>
                </a:cxn>
                <a:cxn ang="0">
                  <a:pos x="153" y="662"/>
                </a:cxn>
                <a:cxn ang="0">
                  <a:pos x="138" y="645"/>
                </a:cxn>
                <a:cxn ang="0">
                  <a:pos x="115" y="630"/>
                </a:cxn>
                <a:cxn ang="0">
                  <a:pos x="97" y="605"/>
                </a:cxn>
                <a:cxn ang="0">
                  <a:pos x="74" y="581"/>
                </a:cxn>
                <a:cxn ang="0">
                  <a:pos x="56" y="552"/>
                </a:cxn>
                <a:cxn ang="0">
                  <a:pos x="36" y="519"/>
                </a:cxn>
                <a:cxn ang="0">
                  <a:pos x="22" y="487"/>
                </a:cxn>
                <a:cxn ang="0">
                  <a:pos x="11" y="450"/>
                </a:cxn>
                <a:cxn ang="0">
                  <a:pos x="4" y="413"/>
                </a:cxn>
                <a:cxn ang="0">
                  <a:pos x="0" y="373"/>
                </a:cxn>
                <a:cxn ang="0">
                  <a:pos x="4" y="323"/>
                </a:cxn>
                <a:cxn ang="0">
                  <a:pos x="11" y="279"/>
                </a:cxn>
                <a:cxn ang="0">
                  <a:pos x="22" y="233"/>
                </a:cxn>
                <a:cxn ang="0">
                  <a:pos x="36" y="193"/>
                </a:cxn>
                <a:cxn ang="0">
                  <a:pos x="52" y="156"/>
                </a:cxn>
                <a:cxn ang="0">
                  <a:pos x="70" y="119"/>
                </a:cxn>
                <a:cxn ang="0">
                  <a:pos x="90" y="90"/>
                </a:cxn>
                <a:cxn ang="0">
                  <a:pos x="108" y="62"/>
                </a:cxn>
                <a:cxn ang="0">
                  <a:pos x="142" y="25"/>
                </a:cxn>
                <a:cxn ang="0">
                  <a:pos x="156" y="8"/>
                </a:cxn>
                <a:cxn ang="0">
                  <a:pos x="172" y="0"/>
                </a:cxn>
                <a:cxn ang="0">
                  <a:pos x="179" y="0"/>
                </a:cxn>
                <a:cxn ang="0">
                  <a:pos x="187" y="0"/>
                </a:cxn>
                <a:cxn ang="0">
                  <a:pos x="187" y="8"/>
                </a:cxn>
                <a:cxn ang="0">
                  <a:pos x="183" y="25"/>
                </a:cxn>
              </a:cxnLst>
              <a:rect l="0" t="0" r="r" b="b"/>
              <a:pathLst>
                <a:path w="190" h="670">
                  <a:moveTo>
                    <a:pt x="183" y="25"/>
                  </a:moveTo>
                  <a:lnTo>
                    <a:pt x="156" y="86"/>
                  </a:lnTo>
                  <a:lnTo>
                    <a:pt x="134" y="156"/>
                  </a:lnTo>
                  <a:lnTo>
                    <a:pt x="115" y="225"/>
                  </a:lnTo>
                  <a:lnTo>
                    <a:pt x="104" y="299"/>
                  </a:lnTo>
                  <a:lnTo>
                    <a:pt x="101" y="336"/>
                  </a:lnTo>
                  <a:lnTo>
                    <a:pt x="101" y="373"/>
                  </a:lnTo>
                  <a:lnTo>
                    <a:pt x="104" y="413"/>
                  </a:lnTo>
                  <a:lnTo>
                    <a:pt x="112" y="450"/>
                  </a:lnTo>
                  <a:lnTo>
                    <a:pt x="120" y="491"/>
                  </a:lnTo>
                  <a:lnTo>
                    <a:pt x="134" y="531"/>
                  </a:lnTo>
                  <a:lnTo>
                    <a:pt x="149" y="573"/>
                  </a:lnTo>
                  <a:lnTo>
                    <a:pt x="172" y="613"/>
                  </a:lnTo>
                  <a:lnTo>
                    <a:pt x="183" y="638"/>
                  </a:lnTo>
                  <a:lnTo>
                    <a:pt x="190" y="658"/>
                  </a:lnTo>
                  <a:lnTo>
                    <a:pt x="187" y="667"/>
                  </a:lnTo>
                  <a:lnTo>
                    <a:pt x="179" y="670"/>
                  </a:lnTo>
                  <a:lnTo>
                    <a:pt x="168" y="670"/>
                  </a:lnTo>
                  <a:lnTo>
                    <a:pt x="153" y="662"/>
                  </a:lnTo>
                  <a:lnTo>
                    <a:pt x="138" y="645"/>
                  </a:lnTo>
                  <a:lnTo>
                    <a:pt x="115" y="630"/>
                  </a:lnTo>
                  <a:lnTo>
                    <a:pt x="97" y="605"/>
                  </a:lnTo>
                  <a:lnTo>
                    <a:pt x="74" y="581"/>
                  </a:lnTo>
                  <a:lnTo>
                    <a:pt x="56" y="552"/>
                  </a:lnTo>
                  <a:lnTo>
                    <a:pt x="36" y="519"/>
                  </a:lnTo>
                  <a:lnTo>
                    <a:pt x="22" y="487"/>
                  </a:lnTo>
                  <a:lnTo>
                    <a:pt x="11" y="450"/>
                  </a:lnTo>
                  <a:lnTo>
                    <a:pt x="4" y="413"/>
                  </a:lnTo>
                  <a:lnTo>
                    <a:pt x="0" y="373"/>
                  </a:lnTo>
                  <a:lnTo>
                    <a:pt x="4" y="323"/>
                  </a:lnTo>
                  <a:lnTo>
                    <a:pt x="11" y="279"/>
                  </a:lnTo>
                  <a:lnTo>
                    <a:pt x="22" y="233"/>
                  </a:lnTo>
                  <a:lnTo>
                    <a:pt x="36" y="193"/>
                  </a:lnTo>
                  <a:lnTo>
                    <a:pt x="52" y="156"/>
                  </a:lnTo>
                  <a:lnTo>
                    <a:pt x="70" y="119"/>
                  </a:lnTo>
                  <a:lnTo>
                    <a:pt x="90" y="90"/>
                  </a:lnTo>
                  <a:lnTo>
                    <a:pt x="108" y="62"/>
                  </a:lnTo>
                  <a:lnTo>
                    <a:pt x="142" y="25"/>
                  </a:lnTo>
                  <a:lnTo>
                    <a:pt x="156" y="8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87" y="8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737" y="1773"/>
              <a:ext cx="177" cy="84"/>
            </a:xfrm>
            <a:custGeom>
              <a:avLst/>
              <a:gdLst/>
              <a:ahLst/>
              <a:cxnLst>
                <a:cxn ang="0">
                  <a:pos x="1237" y="614"/>
                </a:cxn>
                <a:cxn ang="0">
                  <a:pos x="1192" y="621"/>
                </a:cxn>
                <a:cxn ang="0">
                  <a:pos x="1140" y="625"/>
                </a:cxn>
                <a:cxn ang="0">
                  <a:pos x="1076" y="625"/>
                </a:cxn>
                <a:cxn ang="0">
                  <a:pos x="1001" y="617"/>
                </a:cxn>
                <a:cxn ang="0">
                  <a:pos x="960" y="609"/>
                </a:cxn>
                <a:cxn ang="0">
                  <a:pos x="918" y="601"/>
                </a:cxn>
                <a:cxn ang="0">
                  <a:pos x="877" y="585"/>
                </a:cxn>
                <a:cxn ang="0">
                  <a:pos x="832" y="564"/>
                </a:cxn>
                <a:cxn ang="0">
                  <a:pos x="791" y="540"/>
                </a:cxn>
                <a:cxn ang="0">
                  <a:pos x="750" y="511"/>
                </a:cxn>
                <a:cxn ang="0">
                  <a:pos x="623" y="412"/>
                </a:cxn>
                <a:cxn ang="0">
                  <a:pos x="510" y="331"/>
                </a:cxn>
                <a:cxn ang="0">
                  <a:pos x="457" y="298"/>
                </a:cxn>
                <a:cxn ang="0">
                  <a:pos x="401" y="270"/>
                </a:cxn>
                <a:cxn ang="0">
                  <a:pos x="345" y="241"/>
                </a:cxn>
                <a:cxn ang="0">
                  <a:pos x="288" y="217"/>
                </a:cxn>
                <a:cxn ang="0">
                  <a:pos x="184" y="175"/>
                </a:cxn>
                <a:cxn ang="0">
                  <a:pos x="138" y="155"/>
                </a:cxn>
                <a:cxn ang="0">
                  <a:pos x="105" y="131"/>
                </a:cxn>
                <a:cxn ang="0">
                  <a:pos x="75" y="106"/>
                </a:cxn>
                <a:cxn ang="0">
                  <a:pos x="68" y="90"/>
                </a:cxn>
                <a:cxn ang="0">
                  <a:pos x="56" y="78"/>
                </a:cxn>
                <a:cxn ang="0">
                  <a:pos x="52" y="57"/>
                </a:cxn>
                <a:cxn ang="0">
                  <a:pos x="49" y="41"/>
                </a:cxn>
                <a:cxn ang="0">
                  <a:pos x="45" y="21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3" y="9"/>
                </a:cxn>
                <a:cxn ang="0">
                  <a:pos x="11" y="17"/>
                </a:cxn>
                <a:cxn ang="0">
                  <a:pos x="4" y="29"/>
                </a:cxn>
                <a:cxn ang="0">
                  <a:pos x="0" y="49"/>
                </a:cxn>
                <a:cxn ang="0">
                  <a:pos x="4" y="74"/>
                </a:cxn>
                <a:cxn ang="0">
                  <a:pos x="18" y="106"/>
                </a:cxn>
                <a:cxn ang="0">
                  <a:pos x="38" y="140"/>
                </a:cxn>
                <a:cxn ang="0">
                  <a:pos x="59" y="164"/>
                </a:cxn>
                <a:cxn ang="0">
                  <a:pos x="90" y="192"/>
                </a:cxn>
                <a:cxn ang="0">
                  <a:pos x="120" y="212"/>
                </a:cxn>
                <a:cxn ang="0">
                  <a:pos x="154" y="233"/>
                </a:cxn>
                <a:cxn ang="0">
                  <a:pos x="188" y="254"/>
                </a:cxn>
                <a:cxn ang="0">
                  <a:pos x="263" y="291"/>
                </a:cxn>
                <a:cxn ang="0">
                  <a:pos x="416" y="352"/>
                </a:cxn>
                <a:cxn ang="0">
                  <a:pos x="483" y="389"/>
                </a:cxn>
                <a:cxn ang="0">
                  <a:pos x="517" y="405"/>
                </a:cxn>
                <a:cxn ang="0">
                  <a:pos x="544" y="429"/>
                </a:cxn>
                <a:cxn ang="0">
                  <a:pos x="637" y="507"/>
                </a:cxn>
                <a:cxn ang="0">
                  <a:pos x="723" y="568"/>
                </a:cxn>
                <a:cxn ang="0">
                  <a:pos x="761" y="597"/>
                </a:cxn>
                <a:cxn ang="0">
                  <a:pos x="802" y="617"/>
                </a:cxn>
                <a:cxn ang="0">
                  <a:pos x="840" y="637"/>
                </a:cxn>
                <a:cxn ang="0">
                  <a:pos x="881" y="649"/>
                </a:cxn>
                <a:cxn ang="0">
                  <a:pos x="918" y="662"/>
                </a:cxn>
                <a:cxn ang="0">
                  <a:pos x="960" y="666"/>
                </a:cxn>
                <a:cxn ang="0">
                  <a:pos x="1001" y="671"/>
                </a:cxn>
                <a:cxn ang="0">
                  <a:pos x="1042" y="666"/>
                </a:cxn>
                <a:cxn ang="0">
                  <a:pos x="1087" y="662"/>
                </a:cxn>
                <a:cxn ang="0">
                  <a:pos x="1135" y="649"/>
                </a:cxn>
                <a:cxn ang="0">
                  <a:pos x="1185" y="634"/>
                </a:cxn>
                <a:cxn ang="0">
                  <a:pos x="1237" y="614"/>
                </a:cxn>
              </a:cxnLst>
              <a:rect l="0" t="0" r="r" b="b"/>
              <a:pathLst>
                <a:path w="1237" h="671">
                  <a:moveTo>
                    <a:pt x="1237" y="614"/>
                  </a:moveTo>
                  <a:lnTo>
                    <a:pt x="1192" y="621"/>
                  </a:lnTo>
                  <a:lnTo>
                    <a:pt x="1140" y="625"/>
                  </a:lnTo>
                  <a:lnTo>
                    <a:pt x="1076" y="625"/>
                  </a:lnTo>
                  <a:lnTo>
                    <a:pt x="1001" y="617"/>
                  </a:lnTo>
                  <a:lnTo>
                    <a:pt x="960" y="609"/>
                  </a:lnTo>
                  <a:lnTo>
                    <a:pt x="918" y="601"/>
                  </a:lnTo>
                  <a:lnTo>
                    <a:pt x="877" y="585"/>
                  </a:lnTo>
                  <a:lnTo>
                    <a:pt x="832" y="564"/>
                  </a:lnTo>
                  <a:lnTo>
                    <a:pt x="791" y="540"/>
                  </a:lnTo>
                  <a:lnTo>
                    <a:pt x="750" y="511"/>
                  </a:lnTo>
                  <a:lnTo>
                    <a:pt x="623" y="412"/>
                  </a:lnTo>
                  <a:lnTo>
                    <a:pt x="510" y="331"/>
                  </a:lnTo>
                  <a:lnTo>
                    <a:pt x="457" y="298"/>
                  </a:lnTo>
                  <a:lnTo>
                    <a:pt x="401" y="270"/>
                  </a:lnTo>
                  <a:lnTo>
                    <a:pt x="345" y="241"/>
                  </a:lnTo>
                  <a:lnTo>
                    <a:pt x="288" y="217"/>
                  </a:lnTo>
                  <a:lnTo>
                    <a:pt x="184" y="175"/>
                  </a:lnTo>
                  <a:lnTo>
                    <a:pt x="138" y="155"/>
                  </a:lnTo>
                  <a:lnTo>
                    <a:pt x="105" y="131"/>
                  </a:lnTo>
                  <a:lnTo>
                    <a:pt x="75" y="106"/>
                  </a:lnTo>
                  <a:lnTo>
                    <a:pt x="68" y="90"/>
                  </a:lnTo>
                  <a:lnTo>
                    <a:pt x="56" y="78"/>
                  </a:lnTo>
                  <a:lnTo>
                    <a:pt x="52" y="57"/>
                  </a:lnTo>
                  <a:lnTo>
                    <a:pt x="49" y="41"/>
                  </a:lnTo>
                  <a:lnTo>
                    <a:pt x="45" y="21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9"/>
                  </a:lnTo>
                  <a:lnTo>
                    <a:pt x="11" y="17"/>
                  </a:lnTo>
                  <a:lnTo>
                    <a:pt x="4" y="29"/>
                  </a:lnTo>
                  <a:lnTo>
                    <a:pt x="0" y="49"/>
                  </a:lnTo>
                  <a:lnTo>
                    <a:pt x="4" y="74"/>
                  </a:lnTo>
                  <a:lnTo>
                    <a:pt x="18" y="106"/>
                  </a:lnTo>
                  <a:lnTo>
                    <a:pt x="38" y="140"/>
                  </a:lnTo>
                  <a:lnTo>
                    <a:pt x="59" y="164"/>
                  </a:lnTo>
                  <a:lnTo>
                    <a:pt x="90" y="192"/>
                  </a:lnTo>
                  <a:lnTo>
                    <a:pt x="120" y="212"/>
                  </a:lnTo>
                  <a:lnTo>
                    <a:pt x="154" y="233"/>
                  </a:lnTo>
                  <a:lnTo>
                    <a:pt x="188" y="254"/>
                  </a:lnTo>
                  <a:lnTo>
                    <a:pt x="263" y="291"/>
                  </a:lnTo>
                  <a:lnTo>
                    <a:pt x="416" y="352"/>
                  </a:lnTo>
                  <a:lnTo>
                    <a:pt x="483" y="389"/>
                  </a:lnTo>
                  <a:lnTo>
                    <a:pt x="517" y="405"/>
                  </a:lnTo>
                  <a:lnTo>
                    <a:pt x="544" y="429"/>
                  </a:lnTo>
                  <a:lnTo>
                    <a:pt x="637" y="507"/>
                  </a:lnTo>
                  <a:lnTo>
                    <a:pt x="723" y="568"/>
                  </a:lnTo>
                  <a:lnTo>
                    <a:pt x="761" y="597"/>
                  </a:lnTo>
                  <a:lnTo>
                    <a:pt x="802" y="617"/>
                  </a:lnTo>
                  <a:lnTo>
                    <a:pt x="840" y="637"/>
                  </a:lnTo>
                  <a:lnTo>
                    <a:pt x="881" y="649"/>
                  </a:lnTo>
                  <a:lnTo>
                    <a:pt x="918" y="662"/>
                  </a:lnTo>
                  <a:lnTo>
                    <a:pt x="960" y="666"/>
                  </a:lnTo>
                  <a:lnTo>
                    <a:pt x="1001" y="671"/>
                  </a:lnTo>
                  <a:lnTo>
                    <a:pt x="1042" y="666"/>
                  </a:lnTo>
                  <a:lnTo>
                    <a:pt x="1087" y="662"/>
                  </a:lnTo>
                  <a:lnTo>
                    <a:pt x="1135" y="649"/>
                  </a:lnTo>
                  <a:lnTo>
                    <a:pt x="1185" y="634"/>
                  </a:lnTo>
                  <a:lnTo>
                    <a:pt x="1237" y="61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839" y="1634"/>
              <a:ext cx="64" cy="104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5" y="48"/>
                </a:cxn>
                <a:cxn ang="0">
                  <a:pos x="34" y="40"/>
                </a:cxn>
                <a:cxn ang="0">
                  <a:pos x="56" y="40"/>
                </a:cxn>
                <a:cxn ang="0">
                  <a:pos x="79" y="48"/>
                </a:cxn>
                <a:cxn ang="0">
                  <a:pos x="94" y="53"/>
                </a:cxn>
                <a:cxn ang="0">
                  <a:pos x="105" y="65"/>
                </a:cxn>
                <a:cxn ang="0">
                  <a:pos x="120" y="77"/>
                </a:cxn>
                <a:cxn ang="0">
                  <a:pos x="135" y="97"/>
                </a:cxn>
                <a:cxn ang="0">
                  <a:pos x="147" y="119"/>
                </a:cxn>
                <a:cxn ang="0">
                  <a:pos x="162" y="147"/>
                </a:cxn>
                <a:cxn ang="0">
                  <a:pos x="192" y="225"/>
                </a:cxn>
                <a:cxn ang="0">
                  <a:pos x="225" y="327"/>
                </a:cxn>
                <a:cxn ang="0">
                  <a:pos x="300" y="556"/>
                </a:cxn>
                <a:cxn ang="0">
                  <a:pos x="337" y="665"/>
                </a:cxn>
                <a:cxn ang="0">
                  <a:pos x="368" y="756"/>
                </a:cxn>
                <a:cxn ang="0">
                  <a:pos x="394" y="817"/>
                </a:cxn>
                <a:cxn ang="0">
                  <a:pos x="405" y="830"/>
                </a:cxn>
                <a:cxn ang="0">
                  <a:pos x="412" y="833"/>
                </a:cxn>
                <a:cxn ang="0">
                  <a:pos x="432" y="830"/>
                </a:cxn>
                <a:cxn ang="0">
                  <a:pos x="443" y="825"/>
                </a:cxn>
                <a:cxn ang="0">
                  <a:pos x="450" y="821"/>
                </a:cxn>
                <a:cxn ang="0">
                  <a:pos x="450" y="813"/>
                </a:cxn>
                <a:cxn ang="0">
                  <a:pos x="450" y="796"/>
                </a:cxn>
                <a:cxn ang="0">
                  <a:pos x="423" y="707"/>
                </a:cxn>
                <a:cxn ang="0">
                  <a:pos x="364" y="535"/>
                </a:cxn>
                <a:cxn ang="0">
                  <a:pos x="292" y="339"/>
                </a:cxn>
                <a:cxn ang="0">
                  <a:pos x="225" y="176"/>
                </a:cxn>
                <a:cxn ang="0">
                  <a:pos x="195" y="114"/>
                </a:cxn>
                <a:cxn ang="0">
                  <a:pos x="165" y="65"/>
                </a:cxn>
                <a:cxn ang="0">
                  <a:pos x="135" y="33"/>
                </a:cxn>
                <a:cxn ang="0">
                  <a:pos x="120" y="20"/>
                </a:cxn>
                <a:cxn ang="0">
                  <a:pos x="105" y="8"/>
                </a:cxn>
                <a:cxn ang="0">
                  <a:pos x="90" y="4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49" y="4"/>
                </a:cxn>
                <a:cxn ang="0">
                  <a:pos x="34" y="12"/>
                </a:cxn>
                <a:cxn ang="0">
                  <a:pos x="22" y="25"/>
                </a:cxn>
                <a:cxn ang="0">
                  <a:pos x="11" y="37"/>
                </a:cxn>
                <a:cxn ang="0">
                  <a:pos x="0" y="57"/>
                </a:cxn>
              </a:cxnLst>
              <a:rect l="0" t="0" r="r" b="b"/>
              <a:pathLst>
                <a:path w="450" h="833">
                  <a:moveTo>
                    <a:pt x="0" y="57"/>
                  </a:moveTo>
                  <a:lnTo>
                    <a:pt x="15" y="48"/>
                  </a:lnTo>
                  <a:lnTo>
                    <a:pt x="34" y="40"/>
                  </a:lnTo>
                  <a:lnTo>
                    <a:pt x="56" y="40"/>
                  </a:lnTo>
                  <a:lnTo>
                    <a:pt x="79" y="48"/>
                  </a:lnTo>
                  <a:lnTo>
                    <a:pt x="94" y="53"/>
                  </a:lnTo>
                  <a:lnTo>
                    <a:pt x="105" y="65"/>
                  </a:lnTo>
                  <a:lnTo>
                    <a:pt x="120" y="77"/>
                  </a:lnTo>
                  <a:lnTo>
                    <a:pt x="135" y="97"/>
                  </a:lnTo>
                  <a:lnTo>
                    <a:pt x="147" y="119"/>
                  </a:lnTo>
                  <a:lnTo>
                    <a:pt x="162" y="147"/>
                  </a:lnTo>
                  <a:lnTo>
                    <a:pt x="192" y="225"/>
                  </a:lnTo>
                  <a:lnTo>
                    <a:pt x="225" y="327"/>
                  </a:lnTo>
                  <a:lnTo>
                    <a:pt x="300" y="556"/>
                  </a:lnTo>
                  <a:lnTo>
                    <a:pt x="337" y="665"/>
                  </a:lnTo>
                  <a:lnTo>
                    <a:pt x="368" y="756"/>
                  </a:lnTo>
                  <a:lnTo>
                    <a:pt x="394" y="817"/>
                  </a:lnTo>
                  <a:lnTo>
                    <a:pt x="405" y="830"/>
                  </a:lnTo>
                  <a:lnTo>
                    <a:pt x="412" y="833"/>
                  </a:lnTo>
                  <a:lnTo>
                    <a:pt x="432" y="830"/>
                  </a:lnTo>
                  <a:lnTo>
                    <a:pt x="443" y="825"/>
                  </a:lnTo>
                  <a:lnTo>
                    <a:pt x="450" y="821"/>
                  </a:lnTo>
                  <a:lnTo>
                    <a:pt x="450" y="813"/>
                  </a:lnTo>
                  <a:lnTo>
                    <a:pt x="450" y="796"/>
                  </a:lnTo>
                  <a:lnTo>
                    <a:pt x="423" y="707"/>
                  </a:lnTo>
                  <a:lnTo>
                    <a:pt x="364" y="535"/>
                  </a:lnTo>
                  <a:lnTo>
                    <a:pt x="292" y="339"/>
                  </a:lnTo>
                  <a:lnTo>
                    <a:pt x="225" y="176"/>
                  </a:lnTo>
                  <a:lnTo>
                    <a:pt x="195" y="114"/>
                  </a:lnTo>
                  <a:lnTo>
                    <a:pt x="165" y="65"/>
                  </a:lnTo>
                  <a:lnTo>
                    <a:pt x="135" y="33"/>
                  </a:lnTo>
                  <a:lnTo>
                    <a:pt x="120" y="20"/>
                  </a:lnTo>
                  <a:lnTo>
                    <a:pt x="105" y="8"/>
                  </a:lnTo>
                  <a:lnTo>
                    <a:pt x="90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4" y="12"/>
                  </a:lnTo>
                  <a:lnTo>
                    <a:pt x="22" y="25"/>
                  </a:lnTo>
                  <a:lnTo>
                    <a:pt x="11" y="3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5" y="1656"/>
              <a:ext cx="93" cy="9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86"/>
                </a:cxn>
                <a:cxn ang="0">
                  <a:pos x="25" y="74"/>
                </a:cxn>
                <a:cxn ang="0">
                  <a:pos x="41" y="66"/>
                </a:cxn>
                <a:cxn ang="0">
                  <a:pos x="63" y="62"/>
                </a:cxn>
                <a:cxn ang="0">
                  <a:pos x="86" y="66"/>
                </a:cxn>
                <a:cxn ang="0">
                  <a:pos x="115" y="74"/>
                </a:cxn>
                <a:cxn ang="0">
                  <a:pos x="145" y="94"/>
                </a:cxn>
                <a:cxn ang="0">
                  <a:pos x="187" y="135"/>
                </a:cxn>
                <a:cxn ang="0">
                  <a:pos x="240" y="201"/>
                </a:cxn>
                <a:cxn ang="0">
                  <a:pos x="371" y="377"/>
                </a:cxn>
                <a:cxn ang="0">
                  <a:pos x="502" y="560"/>
                </a:cxn>
                <a:cxn ang="0">
                  <a:pos x="596" y="687"/>
                </a:cxn>
                <a:cxn ang="0">
                  <a:pos x="614" y="708"/>
                </a:cxn>
                <a:cxn ang="0">
                  <a:pos x="625" y="720"/>
                </a:cxn>
                <a:cxn ang="0">
                  <a:pos x="637" y="728"/>
                </a:cxn>
                <a:cxn ang="0">
                  <a:pos x="648" y="728"/>
                </a:cxn>
                <a:cxn ang="0">
                  <a:pos x="652" y="723"/>
                </a:cxn>
                <a:cxn ang="0">
                  <a:pos x="655" y="716"/>
                </a:cxn>
                <a:cxn ang="0">
                  <a:pos x="655" y="703"/>
                </a:cxn>
                <a:cxn ang="0">
                  <a:pos x="652" y="691"/>
                </a:cxn>
                <a:cxn ang="0">
                  <a:pos x="637" y="662"/>
                </a:cxn>
                <a:cxn ang="0">
                  <a:pos x="603" y="605"/>
                </a:cxn>
                <a:cxn ang="0">
                  <a:pos x="491" y="434"/>
                </a:cxn>
                <a:cxn ang="0">
                  <a:pos x="423" y="335"/>
                </a:cxn>
                <a:cxn ang="0">
                  <a:pos x="351" y="237"/>
                </a:cxn>
                <a:cxn ang="0">
                  <a:pos x="285" y="155"/>
                </a:cxn>
                <a:cxn ang="0">
                  <a:pos x="224" y="91"/>
                </a:cxn>
                <a:cxn ang="0">
                  <a:pos x="176" y="46"/>
                </a:cxn>
                <a:cxn ang="0">
                  <a:pos x="131" y="17"/>
                </a:cxn>
                <a:cxn ang="0">
                  <a:pos x="111" y="9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48" y="5"/>
                </a:cxn>
                <a:cxn ang="0">
                  <a:pos x="37" y="9"/>
                </a:cxn>
                <a:cxn ang="0">
                  <a:pos x="29" y="17"/>
                </a:cxn>
                <a:cxn ang="0">
                  <a:pos x="18" y="29"/>
                </a:cxn>
                <a:cxn ang="0">
                  <a:pos x="7" y="58"/>
                </a:cxn>
                <a:cxn ang="0">
                  <a:pos x="0" y="94"/>
                </a:cxn>
              </a:cxnLst>
              <a:rect l="0" t="0" r="r" b="b"/>
              <a:pathLst>
                <a:path w="655" h="728">
                  <a:moveTo>
                    <a:pt x="0" y="94"/>
                  </a:moveTo>
                  <a:lnTo>
                    <a:pt x="11" y="86"/>
                  </a:lnTo>
                  <a:lnTo>
                    <a:pt x="25" y="74"/>
                  </a:lnTo>
                  <a:lnTo>
                    <a:pt x="41" y="66"/>
                  </a:lnTo>
                  <a:lnTo>
                    <a:pt x="63" y="62"/>
                  </a:lnTo>
                  <a:lnTo>
                    <a:pt x="86" y="66"/>
                  </a:lnTo>
                  <a:lnTo>
                    <a:pt x="115" y="74"/>
                  </a:lnTo>
                  <a:lnTo>
                    <a:pt x="145" y="94"/>
                  </a:lnTo>
                  <a:lnTo>
                    <a:pt x="187" y="135"/>
                  </a:lnTo>
                  <a:lnTo>
                    <a:pt x="240" y="201"/>
                  </a:lnTo>
                  <a:lnTo>
                    <a:pt x="371" y="377"/>
                  </a:lnTo>
                  <a:lnTo>
                    <a:pt x="502" y="560"/>
                  </a:lnTo>
                  <a:lnTo>
                    <a:pt x="596" y="687"/>
                  </a:lnTo>
                  <a:lnTo>
                    <a:pt x="614" y="708"/>
                  </a:lnTo>
                  <a:lnTo>
                    <a:pt x="625" y="720"/>
                  </a:lnTo>
                  <a:lnTo>
                    <a:pt x="637" y="728"/>
                  </a:lnTo>
                  <a:lnTo>
                    <a:pt x="648" y="728"/>
                  </a:lnTo>
                  <a:lnTo>
                    <a:pt x="652" y="723"/>
                  </a:lnTo>
                  <a:lnTo>
                    <a:pt x="655" y="716"/>
                  </a:lnTo>
                  <a:lnTo>
                    <a:pt x="655" y="703"/>
                  </a:lnTo>
                  <a:lnTo>
                    <a:pt x="652" y="691"/>
                  </a:lnTo>
                  <a:lnTo>
                    <a:pt x="637" y="662"/>
                  </a:lnTo>
                  <a:lnTo>
                    <a:pt x="603" y="605"/>
                  </a:lnTo>
                  <a:lnTo>
                    <a:pt x="491" y="434"/>
                  </a:lnTo>
                  <a:lnTo>
                    <a:pt x="423" y="335"/>
                  </a:lnTo>
                  <a:lnTo>
                    <a:pt x="351" y="237"/>
                  </a:lnTo>
                  <a:lnTo>
                    <a:pt x="285" y="155"/>
                  </a:lnTo>
                  <a:lnTo>
                    <a:pt x="224" y="91"/>
                  </a:lnTo>
                  <a:lnTo>
                    <a:pt x="176" y="46"/>
                  </a:lnTo>
                  <a:lnTo>
                    <a:pt x="131" y="17"/>
                  </a:lnTo>
                  <a:lnTo>
                    <a:pt x="111" y="9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8" y="5"/>
                  </a:lnTo>
                  <a:lnTo>
                    <a:pt x="37" y="9"/>
                  </a:lnTo>
                  <a:lnTo>
                    <a:pt x="29" y="17"/>
                  </a:lnTo>
                  <a:lnTo>
                    <a:pt x="18" y="29"/>
                  </a:lnTo>
                  <a:lnTo>
                    <a:pt x="7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37" y="1701"/>
              <a:ext cx="94" cy="67"/>
            </a:xfrm>
            <a:custGeom>
              <a:avLst/>
              <a:gdLst/>
              <a:ahLst/>
              <a:cxnLst>
                <a:cxn ang="0">
                  <a:pos x="7" y="139"/>
                </a:cxn>
                <a:cxn ang="0">
                  <a:pos x="18" y="119"/>
                </a:cxn>
                <a:cxn ang="0">
                  <a:pos x="27" y="102"/>
                </a:cxn>
                <a:cxn ang="0">
                  <a:pos x="41" y="86"/>
                </a:cxn>
                <a:cxn ang="0">
                  <a:pos x="59" y="74"/>
                </a:cxn>
                <a:cxn ang="0">
                  <a:pos x="71" y="65"/>
                </a:cxn>
                <a:cxn ang="0">
                  <a:pos x="86" y="65"/>
                </a:cxn>
                <a:cxn ang="0">
                  <a:pos x="97" y="65"/>
                </a:cxn>
                <a:cxn ang="0">
                  <a:pos x="113" y="65"/>
                </a:cxn>
                <a:cxn ang="0">
                  <a:pos x="127" y="74"/>
                </a:cxn>
                <a:cxn ang="0">
                  <a:pos x="143" y="82"/>
                </a:cxn>
                <a:cxn ang="0">
                  <a:pos x="222" y="143"/>
                </a:cxn>
                <a:cxn ang="0">
                  <a:pos x="315" y="229"/>
                </a:cxn>
                <a:cxn ang="0">
                  <a:pos x="371" y="282"/>
                </a:cxn>
                <a:cxn ang="0">
                  <a:pos x="439" y="348"/>
                </a:cxn>
                <a:cxn ang="0">
                  <a:pos x="510" y="425"/>
                </a:cxn>
                <a:cxn ang="0">
                  <a:pos x="589" y="515"/>
                </a:cxn>
                <a:cxn ang="0">
                  <a:pos x="603" y="528"/>
                </a:cxn>
                <a:cxn ang="0">
                  <a:pos x="623" y="536"/>
                </a:cxn>
                <a:cxn ang="0">
                  <a:pos x="634" y="531"/>
                </a:cxn>
                <a:cxn ang="0">
                  <a:pos x="645" y="528"/>
                </a:cxn>
                <a:cxn ang="0">
                  <a:pos x="652" y="515"/>
                </a:cxn>
                <a:cxn ang="0">
                  <a:pos x="656" y="503"/>
                </a:cxn>
                <a:cxn ang="0">
                  <a:pos x="652" y="491"/>
                </a:cxn>
                <a:cxn ang="0">
                  <a:pos x="645" y="474"/>
                </a:cxn>
                <a:cxn ang="0">
                  <a:pos x="536" y="363"/>
                </a:cxn>
                <a:cxn ang="0">
                  <a:pos x="457" y="286"/>
                </a:cxn>
                <a:cxn ang="0">
                  <a:pos x="374" y="205"/>
                </a:cxn>
                <a:cxn ang="0">
                  <a:pos x="288" y="126"/>
                </a:cxn>
                <a:cxn ang="0">
                  <a:pos x="206" y="62"/>
                </a:cxn>
                <a:cxn ang="0">
                  <a:pos x="168" y="37"/>
                </a:cxn>
                <a:cxn ang="0">
                  <a:pos x="135" y="17"/>
                </a:cxn>
                <a:cxn ang="0">
                  <a:pos x="105" y="5"/>
                </a:cxn>
                <a:cxn ang="0">
                  <a:pos x="79" y="0"/>
                </a:cxn>
                <a:cxn ang="0">
                  <a:pos x="49" y="5"/>
                </a:cxn>
                <a:cxn ang="0">
                  <a:pos x="27" y="17"/>
                </a:cxn>
                <a:cxn ang="0">
                  <a:pos x="11" y="32"/>
                </a:cxn>
                <a:cxn ang="0">
                  <a:pos x="4" y="54"/>
                </a:cxn>
                <a:cxn ang="0">
                  <a:pos x="0" y="74"/>
                </a:cxn>
                <a:cxn ang="0">
                  <a:pos x="0" y="98"/>
                </a:cxn>
                <a:cxn ang="0">
                  <a:pos x="4" y="119"/>
                </a:cxn>
                <a:cxn ang="0">
                  <a:pos x="7" y="139"/>
                </a:cxn>
              </a:cxnLst>
              <a:rect l="0" t="0" r="r" b="b"/>
              <a:pathLst>
                <a:path w="656" h="536">
                  <a:moveTo>
                    <a:pt x="7" y="139"/>
                  </a:moveTo>
                  <a:lnTo>
                    <a:pt x="18" y="119"/>
                  </a:lnTo>
                  <a:lnTo>
                    <a:pt x="27" y="102"/>
                  </a:lnTo>
                  <a:lnTo>
                    <a:pt x="41" y="86"/>
                  </a:lnTo>
                  <a:lnTo>
                    <a:pt x="59" y="74"/>
                  </a:lnTo>
                  <a:lnTo>
                    <a:pt x="71" y="65"/>
                  </a:lnTo>
                  <a:lnTo>
                    <a:pt x="86" y="65"/>
                  </a:lnTo>
                  <a:lnTo>
                    <a:pt x="97" y="65"/>
                  </a:lnTo>
                  <a:lnTo>
                    <a:pt x="113" y="65"/>
                  </a:lnTo>
                  <a:lnTo>
                    <a:pt x="127" y="74"/>
                  </a:lnTo>
                  <a:lnTo>
                    <a:pt x="143" y="82"/>
                  </a:lnTo>
                  <a:lnTo>
                    <a:pt x="222" y="143"/>
                  </a:lnTo>
                  <a:lnTo>
                    <a:pt x="315" y="229"/>
                  </a:lnTo>
                  <a:lnTo>
                    <a:pt x="371" y="282"/>
                  </a:lnTo>
                  <a:lnTo>
                    <a:pt x="439" y="348"/>
                  </a:lnTo>
                  <a:lnTo>
                    <a:pt x="510" y="425"/>
                  </a:lnTo>
                  <a:lnTo>
                    <a:pt x="589" y="515"/>
                  </a:lnTo>
                  <a:lnTo>
                    <a:pt x="603" y="528"/>
                  </a:lnTo>
                  <a:lnTo>
                    <a:pt x="623" y="536"/>
                  </a:lnTo>
                  <a:lnTo>
                    <a:pt x="634" y="531"/>
                  </a:lnTo>
                  <a:lnTo>
                    <a:pt x="645" y="528"/>
                  </a:lnTo>
                  <a:lnTo>
                    <a:pt x="652" y="515"/>
                  </a:lnTo>
                  <a:lnTo>
                    <a:pt x="656" y="503"/>
                  </a:lnTo>
                  <a:lnTo>
                    <a:pt x="652" y="491"/>
                  </a:lnTo>
                  <a:lnTo>
                    <a:pt x="645" y="474"/>
                  </a:lnTo>
                  <a:lnTo>
                    <a:pt x="536" y="363"/>
                  </a:lnTo>
                  <a:lnTo>
                    <a:pt x="457" y="286"/>
                  </a:lnTo>
                  <a:lnTo>
                    <a:pt x="374" y="205"/>
                  </a:lnTo>
                  <a:lnTo>
                    <a:pt x="288" y="126"/>
                  </a:lnTo>
                  <a:lnTo>
                    <a:pt x="206" y="62"/>
                  </a:lnTo>
                  <a:lnTo>
                    <a:pt x="168" y="37"/>
                  </a:lnTo>
                  <a:lnTo>
                    <a:pt x="135" y="17"/>
                  </a:lnTo>
                  <a:lnTo>
                    <a:pt x="105" y="5"/>
                  </a:lnTo>
                  <a:lnTo>
                    <a:pt x="79" y="0"/>
                  </a:lnTo>
                  <a:lnTo>
                    <a:pt x="49" y="5"/>
                  </a:lnTo>
                  <a:lnTo>
                    <a:pt x="27" y="17"/>
                  </a:lnTo>
                  <a:lnTo>
                    <a:pt x="11" y="32"/>
                  </a:lnTo>
                  <a:lnTo>
                    <a:pt x="4" y="54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4" y="11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921" y="1677"/>
              <a:ext cx="33" cy="166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68" y="49"/>
                </a:cxn>
                <a:cxn ang="0">
                  <a:pos x="95" y="74"/>
                </a:cxn>
                <a:cxn ang="0">
                  <a:pos x="113" y="106"/>
                </a:cxn>
                <a:cxn ang="0">
                  <a:pos x="120" y="155"/>
                </a:cxn>
                <a:cxn ang="0">
                  <a:pos x="109" y="221"/>
                </a:cxn>
                <a:cxn ang="0">
                  <a:pos x="72" y="323"/>
                </a:cxn>
                <a:cxn ang="0">
                  <a:pos x="20" y="425"/>
                </a:cxn>
                <a:cxn ang="0">
                  <a:pos x="9" y="461"/>
                </a:cxn>
                <a:cxn ang="0">
                  <a:pos x="20" y="511"/>
                </a:cxn>
                <a:cxn ang="0">
                  <a:pos x="50" y="649"/>
                </a:cxn>
                <a:cxn ang="0">
                  <a:pos x="83" y="883"/>
                </a:cxn>
                <a:cxn ang="0">
                  <a:pos x="98" y="1123"/>
                </a:cxn>
                <a:cxn ang="0">
                  <a:pos x="95" y="1222"/>
                </a:cxn>
                <a:cxn ang="0">
                  <a:pos x="79" y="1288"/>
                </a:cxn>
                <a:cxn ang="0">
                  <a:pos x="68" y="1323"/>
                </a:cxn>
                <a:cxn ang="0">
                  <a:pos x="83" y="1308"/>
                </a:cxn>
                <a:cxn ang="0">
                  <a:pos x="132" y="1226"/>
                </a:cxn>
                <a:cxn ang="0">
                  <a:pos x="181" y="1116"/>
                </a:cxn>
                <a:cxn ang="0">
                  <a:pos x="203" y="1009"/>
                </a:cxn>
                <a:cxn ang="0">
                  <a:pos x="203" y="899"/>
                </a:cxn>
                <a:cxn ang="0">
                  <a:pos x="188" y="735"/>
                </a:cxn>
                <a:cxn ang="0">
                  <a:pos x="170" y="601"/>
                </a:cxn>
                <a:cxn ang="0">
                  <a:pos x="165" y="527"/>
                </a:cxn>
                <a:cxn ang="0">
                  <a:pos x="177" y="417"/>
                </a:cxn>
                <a:cxn ang="0">
                  <a:pos x="199" y="281"/>
                </a:cxn>
                <a:cxn ang="0">
                  <a:pos x="218" y="197"/>
                </a:cxn>
                <a:cxn ang="0">
                  <a:pos x="229" y="118"/>
                </a:cxn>
                <a:cxn ang="0">
                  <a:pos x="226" y="86"/>
                </a:cxn>
                <a:cxn ang="0">
                  <a:pos x="211" y="53"/>
                </a:cxn>
                <a:cxn ang="0">
                  <a:pos x="184" y="24"/>
                </a:cxn>
                <a:cxn ang="0">
                  <a:pos x="154" y="9"/>
                </a:cxn>
                <a:cxn ang="0">
                  <a:pos x="91" y="0"/>
                </a:cxn>
                <a:cxn ang="0">
                  <a:pos x="38" y="17"/>
                </a:cxn>
                <a:cxn ang="0">
                  <a:pos x="0" y="37"/>
                </a:cxn>
              </a:cxnLst>
              <a:rect l="0" t="0" r="r" b="b"/>
              <a:pathLst>
                <a:path w="229" h="1323">
                  <a:moveTo>
                    <a:pt x="0" y="37"/>
                  </a:moveTo>
                  <a:lnTo>
                    <a:pt x="27" y="37"/>
                  </a:lnTo>
                  <a:lnTo>
                    <a:pt x="53" y="44"/>
                  </a:lnTo>
                  <a:lnTo>
                    <a:pt x="68" y="49"/>
                  </a:lnTo>
                  <a:lnTo>
                    <a:pt x="79" y="61"/>
                  </a:lnTo>
                  <a:lnTo>
                    <a:pt x="95" y="74"/>
                  </a:lnTo>
                  <a:lnTo>
                    <a:pt x="106" y="86"/>
                  </a:lnTo>
                  <a:lnTo>
                    <a:pt x="113" y="106"/>
                  </a:lnTo>
                  <a:lnTo>
                    <a:pt x="117" y="127"/>
                  </a:lnTo>
                  <a:lnTo>
                    <a:pt x="120" y="155"/>
                  </a:lnTo>
                  <a:lnTo>
                    <a:pt x="117" y="184"/>
                  </a:lnTo>
                  <a:lnTo>
                    <a:pt x="109" y="221"/>
                  </a:lnTo>
                  <a:lnTo>
                    <a:pt x="95" y="266"/>
                  </a:lnTo>
                  <a:lnTo>
                    <a:pt x="72" y="323"/>
                  </a:lnTo>
                  <a:lnTo>
                    <a:pt x="50" y="368"/>
                  </a:lnTo>
                  <a:lnTo>
                    <a:pt x="20" y="425"/>
                  </a:lnTo>
                  <a:lnTo>
                    <a:pt x="12" y="441"/>
                  </a:lnTo>
                  <a:lnTo>
                    <a:pt x="9" y="461"/>
                  </a:lnTo>
                  <a:lnTo>
                    <a:pt x="9" y="483"/>
                  </a:lnTo>
                  <a:lnTo>
                    <a:pt x="20" y="511"/>
                  </a:lnTo>
                  <a:lnTo>
                    <a:pt x="34" y="560"/>
                  </a:lnTo>
                  <a:lnTo>
                    <a:pt x="50" y="649"/>
                  </a:lnTo>
                  <a:lnTo>
                    <a:pt x="68" y="760"/>
                  </a:lnTo>
                  <a:lnTo>
                    <a:pt x="83" y="883"/>
                  </a:lnTo>
                  <a:lnTo>
                    <a:pt x="95" y="1009"/>
                  </a:lnTo>
                  <a:lnTo>
                    <a:pt x="98" y="1123"/>
                  </a:lnTo>
                  <a:lnTo>
                    <a:pt x="98" y="1177"/>
                  </a:lnTo>
                  <a:lnTo>
                    <a:pt x="95" y="1222"/>
                  </a:lnTo>
                  <a:lnTo>
                    <a:pt x="86" y="1259"/>
                  </a:lnTo>
                  <a:lnTo>
                    <a:pt x="79" y="1288"/>
                  </a:lnTo>
                  <a:lnTo>
                    <a:pt x="68" y="1320"/>
                  </a:lnTo>
                  <a:lnTo>
                    <a:pt x="68" y="1323"/>
                  </a:lnTo>
                  <a:lnTo>
                    <a:pt x="72" y="1323"/>
                  </a:lnTo>
                  <a:lnTo>
                    <a:pt x="83" y="1308"/>
                  </a:lnTo>
                  <a:lnTo>
                    <a:pt x="106" y="1271"/>
                  </a:lnTo>
                  <a:lnTo>
                    <a:pt x="132" y="1226"/>
                  </a:lnTo>
                  <a:lnTo>
                    <a:pt x="158" y="1168"/>
                  </a:lnTo>
                  <a:lnTo>
                    <a:pt x="181" y="1116"/>
                  </a:lnTo>
                  <a:lnTo>
                    <a:pt x="195" y="1059"/>
                  </a:lnTo>
                  <a:lnTo>
                    <a:pt x="203" y="1009"/>
                  </a:lnTo>
                  <a:lnTo>
                    <a:pt x="203" y="952"/>
                  </a:lnTo>
                  <a:lnTo>
                    <a:pt x="203" y="899"/>
                  </a:lnTo>
                  <a:lnTo>
                    <a:pt x="199" y="842"/>
                  </a:lnTo>
                  <a:lnTo>
                    <a:pt x="188" y="735"/>
                  </a:lnTo>
                  <a:lnTo>
                    <a:pt x="173" y="641"/>
                  </a:lnTo>
                  <a:lnTo>
                    <a:pt x="170" y="601"/>
                  </a:lnTo>
                  <a:lnTo>
                    <a:pt x="165" y="560"/>
                  </a:lnTo>
                  <a:lnTo>
                    <a:pt x="165" y="527"/>
                  </a:lnTo>
                  <a:lnTo>
                    <a:pt x="165" y="491"/>
                  </a:lnTo>
                  <a:lnTo>
                    <a:pt x="177" y="417"/>
                  </a:lnTo>
                  <a:lnTo>
                    <a:pt x="188" y="331"/>
                  </a:lnTo>
                  <a:lnTo>
                    <a:pt x="199" y="281"/>
                  </a:lnTo>
                  <a:lnTo>
                    <a:pt x="211" y="237"/>
                  </a:lnTo>
                  <a:lnTo>
                    <a:pt x="218" y="197"/>
                  </a:lnTo>
                  <a:lnTo>
                    <a:pt x="229" y="155"/>
                  </a:lnTo>
                  <a:lnTo>
                    <a:pt x="229" y="118"/>
                  </a:lnTo>
                  <a:lnTo>
                    <a:pt x="229" y="103"/>
                  </a:lnTo>
                  <a:lnTo>
                    <a:pt x="226" y="86"/>
                  </a:lnTo>
                  <a:lnTo>
                    <a:pt x="218" y="69"/>
                  </a:lnTo>
                  <a:lnTo>
                    <a:pt x="211" y="53"/>
                  </a:lnTo>
                  <a:lnTo>
                    <a:pt x="199" y="37"/>
                  </a:lnTo>
                  <a:lnTo>
                    <a:pt x="184" y="24"/>
                  </a:lnTo>
                  <a:lnTo>
                    <a:pt x="170" y="12"/>
                  </a:lnTo>
                  <a:lnTo>
                    <a:pt x="154" y="9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4"/>
                  </a:lnTo>
                  <a:lnTo>
                    <a:pt x="38" y="17"/>
                  </a:lnTo>
                  <a:lnTo>
                    <a:pt x="16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58" y="1801"/>
              <a:ext cx="129" cy="109"/>
            </a:xfrm>
            <a:custGeom>
              <a:avLst/>
              <a:gdLst/>
              <a:ahLst/>
              <a:cxnLst>
                <a:cxn ang="0">
                  <a:pos x="900" y="474"/>
                </a:cxn>
                <a:cxn ang="0">
                  <a:pos x="701" y="0"/>
                </a:cxn>
                <a:cxn ang="0">
                  <a:pos x="653" y="66"/>
                </a:cxn>
                <a:cxn ang="0">
                  <a:pos x="603" y="127"/>
                </a:cxn>
                <a:cxn ang="0">
                  <a:pos x="555" y="180"/>
                </a:cxn>
                <a:cxn ang="0">
                  <a:pos x="510" y="229"/>
                </a:cxn>
                <a:cxn ang="0">
                  <a:pos x="465" y="273"/>
                </a:cxn>
                <a:cxn ang="0">
                  <a:pos x="420" y="310"/>
                </a:cxn>
                <a:cxn ang="0">
                  <a:pos x="375" y="347"/>
                </a:cxn>
                <a:cxn ang="0">
                  <a:pos x="334" y="376"/>
                </a:cxn>
                <a:cxn ang="0">
                  <a:pos x="288" y="400"/>
                </a:cxn>
                <a:cxn ang="0">
                  <a:pos x="247" y="424"/>
                </a:cxn>
                <a:cxn ang="0">
                  <a:pos x="206" y="446"/>
                </a:cxn>
                <a:cxn ang="0">
                  <a:pos x="161" y="458"/>
                </a:cxn>
                <a:cxn ang="0">
                  <a:pos x="120" y="470"/>
                </a:cxn>
                <a:cxn ang="0">
                  <a:pos x="79" y="483"/>
                </a:cxn>
                <a:cxn ang="0">
                  <a:pos x="0" y="495"/>
                </a:cxn>
                <a:cxn ang="0">
                  <a:pos x="334" y="874"/>
                </a:cxn>
                <a:cxn ang="0">
                  <a:pos x="900" y="474"/>
                </a:cxn>
              </a:cxnLst>
              <a:rect l="0" t="0" r="r" b="b"/>
              <a:pathLst>
                <a:path w="900" h="874">
                  <a:moveTo>
                    <a:pt x="900" y="474"/>
                  </a:moveTo>
                  <a:lnTo>
                    <a:pt x="701" y="0"/>
                  </a:lnTo>
                  <a:lnTo>
                    <a:pt x="653" y="66"/>
                  </a:lnTo>
                  <a:lnTo>
                    <a:pt x="603" y="127"/>
                  </a:lnTo>
                  <a:lnTo>
                    <a:pt x="555" y="180"/>
                  </a:lnTo>
                  <a:lnTo>
                    <a:pt x="510" y="229"/>
                  </a:lnTo>
                  <a:lnTo>
                    <a:pt x="465" y="273"/>
                  </a:lnTo>
                  <a:lnTo>
                    <a:pt x="420" y="310"/>
                  </a:lnTo>
                  <a:lnTo>
                    <a:pt x="375" y="347"/>
                  </a:lnTo>
                  <a:lnTo>
                    <a:pt x="334" y="376"/>
                  </a:lnTo>
                  <a:lnTo>
                    <a:pt x="288" y="400"/>
                  </a:lnTo>
                  <a:lnTo>
                    <a:pt x="247" y="424"/>
                  </a:lnTo>
                  <a:lnTo>
                    <a:pt x="206" y="446"/>
                  </a:lnTo>
                  <a:lnTo>
                    <a:pt x="161" y="458"/>
                  </a:lnTo>
                  <a:lnTo>
                    <a:pt x="120" y="470"/>
                  </a:lnTo>
                  <a:lnTo>
                    <a:pt x="79" y="483"/>
                  </a:lnTo>
                  <a:lnTo>
                    <a:pt x="0" y="495"/>
                  </a:lnTo>
                  <a:lnTo>
                    <a:pt x="334" y="874"/>
                  </a:lnTo>
                  <a:lnTo>
                    <a:pt x="900" y="474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79" y="1811"/>
              <a:ext cx="96" cy="83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580" y="12"/>
                </a:cxn>
                <a:cxn ang="0">
                  <a:pos x="562" y="52"/>
                </a:cxn>
                <a:cxn ang="0">
                  <a:pos x="531" y="109"/>
                </a:cxn>
                <a:cxn ang="0">
                  <a:pos x="510" y="146"/>
                </a:cxn>
                <a:cxn ang="0">
                  <a:pos x="479" y="188"/>
                </a:cxn>
                <a:cxn ang="0">
                  <a:pos x="445" y="228"/>
                </a:cxn>
                <a:cxn ang="0">
                  <a:pos x="404" y="277"/>
                </a:cxn>
                <a:cxn ang="0">
                  <a:pos x="356" y="322"/>
                </a:cxn>
                <a:cxn ang="0">
                  <a:pos x="304" y="375"/>
                </a:cxn>
                <a:cxn ang="0">
                  <a:pos x="239" y="425"/>
                </a:cxn>
                <a:cxn ang="0">
                  <a:pos x="168" y="477"/>
                </a:cxn>
                <a:cxn ang="0">
                  <a:pos x="89" y="531"/>
                </a:cxn>
                <a:cxn ang="0">
                  <a:pos x="0" y="583"/>
                </a:cxn>
                <a:cxn ang="0">
                  <a:pos x="75" y="665"/>
                </a:cxn>
                <a:cxn ang="0">
                  <a:pos x="674" y="232"/>
                </a:cxn>
                <a:cxn ang="0">
                  <a:pos x="585" y="0"/>
                </a:cxn>
              </a:cxnLst>
              <a:rect l="0" t="0" r="r" b="b"/>
              <a:pathLst>
                <a:path w="674" h="665">
                  <a:moveTo>
                    <a:pt x="585" y="0"/>
                  </a:moveTo>
                  <a:lnTo>
                    <a:pt x="580" y="12"/>
                  </a:lnTo>
                  <a:lnTo>
                    <a:pt x="562" y="52"/>
                  </a:lnTo>
                  <a:lnTo>
                    <a:pt x="531" y="109"/>
                  </a:lnTo>
                  <a:lnTo>
                    <a:pt x="510" y="146"/>
                  </a:lnTo>
                  <a:lnTo>
                    <a:pt x="479" y="188"/>
                  </a:lnTo>
                  <a:lnTo>
                    <a:pt x="445" y="228"/>
                  </a:lnTo>
                  <a:lnTo>
                    <a:pt x="404" y="277"/>
                  </a:lnTo>
                  <a:lnTo>
                    <a:pt x="356" y="322"/>
                  </a:lnTo>
                  <a:lnTo>
                    <a:pt x="304" y="375"/>
                  </a:lnTo>
                  <a:lnTo>
                    <a:pt x="239" y="425"/>
                  </a:lnTo>
                  <a:lnTo>
                    <a:pt x="168" y="477"/>
                  </a:lnTo>
                  <a:lnTo>
                    <a:pt x="89" y="531"/>
                  </a:lnTo>
                  <a:lnTo>
                    <a:pt x="0" y="583"/>
                  </a:lnTo>
                  <a:lnTo>
                    <a:pt x="75" y="665"/>
                  </a:lnTo>
                  <a:lnTo>
                    <a:pt x="674" y="23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56" y="1713"/>
              <a:ext cx="345" cy="385"/>
            </a:xfrm>
            <a:custGeom>
              <a:avLst/>
              <a:gdLst/>
              <a:ahLst/>
              <a:cxnLst>
                <a:cxn ang="0">
                  <a:pos x="2017" y="143"/>
                </a:cxn>
                <a:cxn ang="0">
                  <a:pos x="1912" y="249"/>
                </a:cxn>
                <a:cxn ang="0">
                  <a:pos x="1848" y="331"/>
                </a:cxn>
                <a:cxn ang="0">
                  <a:pos x="1792" y="434"/>
                </a:cxn>
                <a:cxn ang="0">
                  <a:pos x="1736" y="556"/>
                </a:cxn>
                <a:cxn ang="0">
                  <a:pos x="1687" y="703"/>
                </a:cxn>
                <a:cxn ang="0">
                  <a:pos x="1642" y="879"/>
                </a:cxn>
                <a:cxn ang="0">
                  <a:pos x="1597" y="1136"/>
                </a:cxn>
                <a:cxn ang="0">
                  <a:pos x="1537" y="1557"/>
                </a:cxn>
                <a:cxn ang="0">
                  <a:pos x="1504" y="1753"/>
                </a:cxn>
                <a:cxn ang="0">
                  <a:pos x="1488" y="1814"/>
                </a:cxn>
                <a:cxn ang="0">
                  <a:pos x="1466" y="1842"/>
                </a:cxn>
                <a:cxn ang="0">
                  <a:pos x="1447" y="1839"/>
                </a:cxn>
                <a:cxn ang="0">
                  <a:pos x="1417" y="1814"/>
                </a:cxn>
                <a:cxn ang="0">
                  <a:pos x="1334" y="1696"/>
                </a:cxn>
                <a:cxn ang="0">
                  <a:pos x="1237" y="1520"/>
                </a:cxn>
                <a:cxn ang="0">
                  <a:pos x="1028" y="1107"/>
                </a:cxn>
                <a:cxn ang="0">
                  <a:pos x="855" y="748"/>
                </a:cxn>
                <a:cxn ang="0">
                  <a:pos x="788" y="859"/>
                </a:cxn>
                <a:cxn ang="0">
                  <a:pos x="656" y="1037"/>
                </a:cxn>
                <a:cxn ang="0">
                  <a:pos x="540" y="1177"/>
                </a:cxn>
                <a:cxn ang="0">
                  <a:pos x="405" y="1311"/>
                </a:cxn>
                <a:cxn ang="0">
                  <a:pos x="251" y="1427"/>
                </a:cxn>
                <a:cxn ang="0">
                  <a:pos x="172" y="1471"/>
                </a:cxn>
                <a:cxn ang="0">
                  <a:pos x="86" y="1504"/>
                </a:cxn>
                <a:cxn ang="0">
                  <a:pos x="0" y="1524"/>
                </a:cxn>
                <a:cxn ang="0">
                  <a:pos x="188" y="1798"/>
                </a:cxn>
                <a:cxn ang="0">
                  <a:pos x="387" y="2072"/>
                </a:cxn>
                <a:cxn ang="0">
                  <a:pos x="622" y="2382"/>
                </a:cxn>
                <a:cxn ang="0">
                  <a:pos x="878" y="2676"/>
                </a:cxn>
                <a:cxn ang="0">
                  <a:pos x="1005" y="2807"/>
                </a:cxn>
                <a:cxn ang="0">
                  <a:pos x="1125" y="2917"/>
                </a:cxn>
                <a:cxn ang="0">
                  <a:pos x="1241" y="3003"/>
                </a:cxn>
                <a:cxn ang="0">
                  <a:pos x="1346" y="3060"/>
                </a:cxn>
                <a:cxn ang="0">
                  <a:pos x="1440" y="3081"/>
                </a:cxn>
                <a:cxn ang="0">
                  <a:pos x="1481" y="3072"/>
                </a:cxn>
                <a:cxn ang="0">
                  <a:pos x="1519" y="3057"/>
                </a:cxn>
                <a:cxn ang="0">
                  <a:pos x="1586" y="3000"/>
                </a:cxn>
                <a:cxn ang="0">
                  <a:pos x="1653" y="2926"/>
                </a:cxn>
                <a:cxn ang="0">
                  <a:pos x="1717" y="2827"/>
                </a:cxn>
                <a:cxn ang="0">
                  <a:pos x="1845" y="2595"/>
                </a:cxn>
                <a:cxn ang="0">
                  <a:pos x="1961" y="2316"/>
                </a:cxn>
                <a:cxn ang="0">
                  <a:pos x="2070" y="2022"/>
                </a:cxn>
                <a:cxn ang="0">
                  <a:pos x="2160" y="1733"/>
                </a:cxn>
                <a:cxn ang="0">
                  <a:pos x="2269" y="1344"/>
                </a:cxn>
                <a:cxn ang="0">
                  <a:pos x="2355" y="965"/>
                </a:cxn>
                <a:cxn ang="0">
                  <a:pos x="2388" y="748"/>
                </a:cxn>
                <a:cxn ang="0">
                  <a:pos x="2414" y="528"/>
                </a:cxn>
                <a:cxn ang="0">
                  <a:pos x="2418" y="315"/>
                </a:cxn>
                <a:cxn ang="0">
                  <a:pos x="2407" y="180"/>
                </a:cxn>
                <a:cxn ang="0">
                  <a:pos x="2388" y="106"/>
                </a:cxn>
                <a:cxn ang="0">
                  <a:pos x="2358" y="54"/>
                </a:cxn>
                <a:cxn ang="0">
                  <a:pos x="2321" y="17"/>
                </a:cxn>
                <a:cxn ang="0">
                  <a:pos x="2272" y="0"/>
                </a:cxn>
                <a:cxn ang="0">
                  <a:pos x="2208" y="12"/>
                </a:cxn>
                <a:cxn ang="0">
                  <a:pos x="2133" y="49"/>
                </a:cxn>
              </a:cxnLst>
              <a:rect l="0" t="0" r="r" b="b"/>
              <a:pathLst>
                <a:path w="2418" h="3081">
                  <a:moveTo>
                    <a:pt x="2092" y="82"/>
                  </a:moveTo>
                  <a:lnTo>
                    <a:pt x="2017" y="143"/>
                  </a:lnTo>
                  <a:lnTo>
                    <a:pt x="1946" y="212"/>
                  </a:lnTo>
                  <a:lnTo>
                    <a:pt x="1912" y="249"/>
                  </a:lnTo>
                  <a:lnTo>
                    <a:pt x="1882" y="291"/>
                  </a:lnTo>
                  <a:lnTo>
                    <a:pt x="1848" y="331"/>
                  </a:lnTo>
                  <a:lnTo>
                    <a:pt x="1818" y="380"/>
                  </a:lnTo>
                  <a:lnTo>
                    <a:pt x="1792" y="434"/>
                  </a:lnTo>
                  <a:lnTo>
                    <a:pt x="1762" y="494"/>
                  </a:lnTo>
                  <a:lnTo>
                    <a:pt x="1736" y="556"/>
                  </a:lnTo>
                  <a:lnTo>
                    <a:pt x="1710" y="625"/>
                  </a:lnTo>
                  <a:lnTo>
                    <a:pt x="1687" y="703"/>
                  </a:lnTo>
                  <a:lnTo>
                    <a:pt x="1665" y="788"/>
                  </a:lnTo>
                  <a:lnTo>
                    <a:pt x="1642" y="879"/>
                  </a:lnTo>
                  <a:lnTo>
                    <a:pt x="1624" y="980"/>
                  </a:lnTo>
                  <a:lnTo>
                    <a:pt x="1597" y="1136"/>
                  </a:lnTo>
                  <a:lnTo>
                    <a:pt x="1574" y="1287"/>
                  </a:lnTo>
                  <a:lnTo>
                    <a:pt x="1537" y="1557"/>
                  </a:lnTo>
                  <a:lnTo>
                    <a:pt x="1522" y="1667"/>
                  </a:lnTo>
                  <a:lnTo>
                    <a:pt x="1504" y="1753"/>
                  </a:lnTo>
                  <a:lnTo>
                    <a:pt x="1496" y="1785"/>
                  </a:lnTo>
                  <a:lnTo>
                    <a:pt x="1488" y="1814"/>
                  </a:lnTo>
                  <a:lnTo>
                    <a:pt x="1477" y="1830"/>
                  </a:lnTo>
                  <a:lnTo>
                    <a:pt x="1466" y="1842"/>
                  </a:lnTo>
                  <a:lnTo>
                    <a:pt x="1458" y="1847"/>
                  </a:lnTo>
                  <a:lnTo>
                    <a:pt x="1447" y="1839"/>
                  </a:lnTo>
                  <a:lnTo>
                    <a:pt x="1433" y="1830"/>
                  </a:lnTo>
                  <a:lnTo>
                    <a:pt x="1417" y="1814"/>
                  </a:lnTo>
                  <a:lnTo>
                    <a:pt x="1379" y="1761"/>
                  </a:lnTo>
                  <a:lnTo>
                    <a:pt x="1334" y="1696"/>
                  </a:lnTo>
                  <a:lnTo>
                    <a:pt x="1286" y="1614"/>
                  </a:lnTo>
                  <a:lnTo>
                    <a:pt x="1237" y="1520"/>
                  </a:lnTo>
                  <a:lnTo>
                    <a:pt x="1128" y="1316"/>
                  </a:lnTo>
                  <a:lnTo>
                    <a:pt x="1028" y="1107"/>
                  </a:lnTo>
                  <a:lnTo>
                    <a:pt x="937" y="928"/>
                  </a:lnTo>
                  <a:lnTo>
                    <a:pt x="855" y="748"/>
                  </a:lnTo>
                  <a:lnTo>
                    <a:pt x="836" y="776"/>
                  </a:lnTo>
                  <a:lnTo>
                    <a:pt x="788" y="859"/>
                  </a:lnTo>
                  <a:lnTo>
                    <a:pt x="709" y="973"/>
                  </a:lnTo>
                  <a:lnTo>
                    <a:pt x="656" y="1037"/>
                  </a:lnTo>
                  <a:lnTo>
                    <a:pt x="604" y="1107"/>
                  </a:lnTo>
                  <a:lnTo>
                    <a:pt x="540" y="1177"/>
                  </a:lnTo>
                  <a:lnTo>
                    <a:pt x="477" y="1247"/>
                  </a:lnTo>
                  <a:lnTo>
                    <a:pt x="405" y="1311"/>
                  </a:lnTo>
                  <a:lnTo>
                    <a:pt x="330" y="1373"/>
                  </a:lnTo>
                  <a:lnTo>
                    <a:pt x="251" y="1427"/>
                  </a:lnTo>
                  <a:lnTo>
                    <a:pt x="214" y="1450"/>
                  </a:lnTo>
                  <a:lnTo>
                    <a:pt x="172" y="1471"/>
                  </a:lnTo>
                  <a:lnTo>
                    <a:pt x="131" y="1487"/>
                  </a:lnTo>
                  <a:lnTo>
                    <a:pt x="86" y="1504"/>
                  </a:lnTo>
                  <a:lnTo>
                    <a:pt x="45" y="1516"/>
                  </a:lnTo>
                  <a:lnTo>
                    <a:pt x="0" y="1524"/>
                  </a:lnTo>
                  <a:lnTo>
                    <a:pt x="52" y="1602"/>
                  </a:lnTo>
                  <a:lnTo>
                    <a:pt x="188" y="1798"/>
                  </a:lnTo>
                  <a:lnTo>
                    <a:pt x="281" y="1929"/>
                  </a:lnTo>
                  <a:lnTo>
                    <a:pt x="387" y="2072"/>
                  </a:lnTo>
                  <a:lnTo>
                    <a:pt x="498" y="2227"/>
                  </a:lnTo>
                  <a:lnTo>
                    <a:pt x="622" y="2382"/>
                  </a:lnTo>
                  <a:lnTo>
                    <a:pt x="750" y="2533"/>
                  </a:lnTo>
                  <a:lnTo>
                    <a:pt x="878" y="2676"/>
                  </a:lnTo>
                  <a:lnTo>
                    <a:pt x="941" y="2746"/>
                  </a:lnTo>
                  <a:lnTo>
                    <a:pt x="1005" y="2807"/>
                  </a:lnTo>
                  <a:lnTo>
                    <a:pt x="1065" y="2864"/>
                  </a:lnTo>
                  <a:lnTo>
                    <a:pt x="1125" y="2917"/>
                  </a:lnTo>
                  <a:lnTo>
                    <a:pt x="1185" y="2966"/>
                  </a:lnTo>
                  <a:lnTo>
                    <a:pt x="1241" y="3003"/>
                  </a:lnTo>
                  <a:lnTo>
                    <a:pt x="1297" y="3035"/>
                  </a:lnTo>
                  <a:lnTo>
                    <a:pt x="1346" y="3060"/>
                  </a:lnTo>
                  <a:lnTo>
                    <a:pt x="1395" y="3072"/>
                  </a:lnTo>
                  <a:lnTo>
                    <a:pt x="1440" y="3081"/>
                  </a:lnTo>
                  <a:lnTo>
                    <a:pt x="1463" y="3077"/>
                  </a:lnTo>
                  <a:lnTo>
                    <a:pt x="1481" y="3072"/>
                  </a:lnTo>
                  <a:lnTo>
                    <a:pt x="1499" y="3069"/>
                  </a:lnTo>
                  <a:lnTo>
                    <a:pt x="1519" y="3057"/>
                  </a:lnTo>
                  <a:lnTo>
                    <a:pt x="1552" y="3032"/>
                  </a:lnTo>
                  <a:lnTo>
                    <a:pt x="1586" y="3000"/>
                  </a:lnTo>
                  <a:lnTo>
                    <a:pt x="1619" y="2966"/>
                  </a:lnTo>
                  <a:lnTo>
                    <a:pt x="1653" y="2926"/>
                  </a:lnTo>
                  <a:lnTo>
                    <a:pt x="1687" y="2877"/>
                  </a:lnTo>
                  <a:lnTo>
                    <a:pt x="1717" y="2827"/>
                  </a:lnTo>
                  <a:lnTo>
                    <a:pt x="1780" y="2717"/>
                  </a:lnTo>
                  <a:lnTo>
                    <a:pt x="1845" y="2595"/>
                  </a:lnTo>
                  <a:lnTo>
                    <a:pt x="1905" y="2460"/>
                  </a:lnTo>
                  <a:lnTo>
                    <a:pt x="1961" y="2316"/>
                  </a:lnTo>
                  <a:lnTo>
                    <a:pt x="2017" y="2173"/>
                  </a:lnTo>
                  <a:lnTo>
                    <a:pt x="2070" y="2022"/>
                  </a:lnTo>
                  <a:lnTo>
                    <a:pt x="2118" y="1876"/>
                  </a:lnTo>
                  <a:lnTo>
                    <a:pt x="2160" y="1733"/>
                  </a:lnTo>
                  <a:lnTo>
                    <a:pt x="2201" y="1593"/>
                  </a:lnTo>
                  <a:lnTo>
                    <a:pt x="2269" y="1344"/>
                  </a:lnTo>
                  <a:lnTo>
                    <a:pt x="2317" y="1148"/>
                  </a:lnTo>
                  <a:lnTo>
                    <a:pt x="2355" y="965"/>
                  </a:lnTo>
                  <a:lnTo>
                    <a:pt x="2373" y="859"/>
                  </a:lnTo>
                  <a:lnTo>
                    <a:pt x="2388" y="748"/>
                  </a:lnTo>
                  <a:lnTo>
                    <a:pt x="2403" y="637"/>
                  </a:lnTo>
                  <a:lnTo>
                    <a:pt x="2414" y="528"/>
                  </a:lnTo>
                  <a:lnTo>
                    <a:pt x="2418" y="417"/>
                  </a:lnTo>
                  <a:lnTo>
                    <a:pt x="2418" y="315"/>
                  </a:lnTo>
                  <a:lnTo>
                    <a:pt x="2410" y="225"/>
                  </a:lnTo>
                  <a:lnTo>
                    <a:pt x="2407" y="180"/>
                  </a:lnTo>
                  <a:lnTo>
                    <a:pt x="2399" y="143"/>
                  </a:lnTo>
                  <a:lnTo>
                    <a:pt x="2388" y="106"/>
                  </a:lnTo>
                  <a:lnTo>
                    <a:pt x="2373" y="78"/>
                  </a:lnTo>
                  <a:lnTo>
                    <a:pt x="2358" y="54"/>
                  </a:lnTo>
                  <a:lnTo>
                    <a:pt x="2339" y="29"/>
                  </a:lnTo>
                  <a:lnTo>
                    <a:pt x="2321" y="17"/>
                  </a:lnTo>
                  <a:lnTo>
                    <a:pt x="2298" y="4"/>
                  </a:lnTo>
                  <a:lnTo>
                    <a:pt x="2272" y="0"/>
                  </a:lnTo>
                  <a:lnTo>
                    <a:pt x="2242" y="4"/>
                  </a:lnTo>
                  <a:lnTo>
                    <a:pt x="2208" y="12"/>
                  </a:lnTo>
                  <a:lnTo>
                    <a:pt x="2174" y="29"/>
                  </a:lnTo>
                  <a:lnTo>
                    <a:pt x="2133" y="49"/>
                  </a:lnTo>
                  <a:lnTo>
                    <a:pt x="2092" y="82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56" y="1730"/>
              <a:ext cx="291" cy="358"/>
            </a:xfrm>
            <a:custGeom>
              <a:avLst/>
              <a:gdLst/>
              <a:ahLst/>
              <a:cxnLst>
                <a:cxn ang="0">
                  <a:pos x="652" y="1099"/>
                </a:cxn>
                <a:cxn ang="0">
                  <a:pos x="697" y="1471"/>
                </a:cxn>
                <a:cxn ang="0">
                  <a:pos x="776" y="1794"/>
                </a:cxn>
                <a:cxn ang="0">
                  <a:pos x="851" y="1990"/>
                </a:cxn>
                <a:cxn ang="0">
                  <a:pos x="926" y="2108"/>
                </a:cxn>
                <a:cxn ang="0">
                  <a:pos x="1016" y="2199"/>
                </a:cxn>
                <a:cxn ang="0">
                  <a:pos x="1155" y="2271"/>
                </a:cxn>
                <a:cxn ang="0">
                  <a:pos x="1215" y="2276"/>
                </a:cxn>
                <a:cxn ang="0">
                  <a:pos x="1259" y="2259"/>
                </a:cxn>
                <a:cxn ang="0">
                  <a:pos x="1309" y="2194"/>
                </a:cxn>
                <a:cxn ang="0">
                  <a:pos x="1343" y="2034"/>
                </a:cxn>
                <a:cxn ang="0">
                  <a:pos x="1368" y="1871"/>
                </a:cxn>
                <a:cxn ang="0">
                  <a:pos x="1395" y="1834"/>
                </a:cxn>
                <a:cxn ang="0">
                  <a:pos x="1451" y="1847"/>
                </a:cxn>
                <a:cxn ang="0">
                  <a:pos x="1567" y="1896"/>
                </a:cxn>
                <a:cxn ang="0">
                  <a:pos x="1608" y="1883"/>
                </a:cxn>
                <a:cxn ang="0">
                  <a:pos x="1642" y="1826"/>
                </a:cxn>
                <a:cxn ang="0">
                  <a:pos x="1657" y="1659"/>
                </a:cxn>
                <a:cxn ang="0">
                  <a:pos x="1646" y="1377"/>
                </a:cxn>
                <a:cxn ang="0">
                  <a:pos x="1672" y="960"/>
                </a:cxn>
                <a:cxn ang="0">
                  <a:pos x="1736" y="535"/>
                </a:cxn>
                <a:cxn ang="0">
                  <a:pos x="1792" y="323"/>
                </a:cxn>
                <a:cxn ang="0">
                  <a:pos x="1852" y="196"/>
                </a:cxn>
                <a:cxn ang="0">
                  <a:pos x="1957" y="53"/>
                </a:cxn>
                <a:cxn ang="0">
                  <a:pos x="2029" y="0"/>
                </a:cxn>
                <a:cxn ang="0">
                  <a:pos x="2040" y="33"/>
                </a:cxn>
                <a:cxn ang="0">
                  <a:pos x="1968" y="540"/>
                </a:cxn>
                <a:cxn ang="0">
                  <a:pos x="1934" y="911"/>
                </a:cxn>
                <a:cxn ang="0">
                  <a:pos x="1943" y="1266"/>
                </a:cxn>
                <a:cxn ang="0">
                  <a:pos x="1920" y="1891"/>
                </a:cxn>
                <a:cxn ang="0">
                  <a:pos x="1878" y="2182"/>
                </a:cxn>
                <a:cxn ang="0">
                  <a:pos x="1814" y="2407"/>
                </a:cxn>
                <a:cxn ang="0">
                  <a:pos x="1717" y="2570"/>
                </a:cxn>
                <a:cxn ang="0">
                  <a:pos x="1594" y="2705"/>
                </a:cxn>
                <a:cxn ang="0">
                  <a:pos x="1458" y="2807"/>
                </a:cxn>
                <a:cxn ang="0">
                  <a:pos x="1324" y="2856"/>
                </a:cxn>
                <a:cxn ang="0">
                  <a:pos x="1207" y="2848"/>
                </a:cxn>
                <a:cxn ang="0">
                  <a:pos x="1091" y="2754"/>
                </a:cxn>
                <a:cxn ang="0">
                  <a:pos x="638" y="2251"/>
                </a:cxn>
                <a:cxn ang="0">
                  <a:pos x="281" y="1806"/>
                </a:cxn>
                <a:cxn ang="0">
                  <a:pos x="60" y="1483"/>
                </a:cxn>
                <a:cxn ang="0">
                  <a:pos x="49" y="1377"/>
                </a:cxn>
                <a:cxn ang="0">
                  <a:pos x="226" y="1300"/>
                </a:cxn>
                <a:cxn ang="0">
                  <a:pos x="382" y="1189"/>
                </a:cxn>
                <a:cxn ang="0">
                  <a:pos x="574" y="1014"/>
                </a:cxn>
              </a:cxnLst>
              <a:rect l="0" t="0" r="r" b="b"/>
              <a:pathLst>
                <a:path w="2040" h="2861">
                  <a:moveTo>
                    <a:pt x="645" y="935"/>
                  </a:moveTo>
                  <a:lnTo>
                    <a:pt x="645" y="980"/>
                  </a:lnTo>
                  <a:lnTo>
                    <a:pt x="652" y="1099"/>
                  </a:lnTo>
                  <a:lnTo>
                    <a:pt x="672" y="1271"/>
                  </a:lnTo>
                  <a:lnTo>
                    <a:pt x="683" y="1369"/>
                  </a:lnTo>
                  <a:lnTo>
                    <a:pt x="697" y="1471"/>
                  </a:lnTo>
                  <a:lnTo>
                    <a:pt x="720" y="1582"/>
                  </a:lnTo>
                  <a:lnTo>
                    <a:pt x="747" y="1688"/>
                  </a:lnTo>
                  <a:lnTo>
                    <a:pt x="776" y="1794"/>
                  </a:lnTo>
                  <a:lnTo>
                    <a:pt x="810" y="1896"/>
                  </a:lnTo>
                  <a:lnTo>
                    <a:pt x="829" y="1945"/>
                  </a:lnTo>
                  <a:lnTo>
                    <a:pt x="851" y="1990"/>
                  </a:lnTo>
                  <a:lnTo>
                    <a:pt x="874" y="2031"/>
                  </a:lnTo>
                  <a:lnTo>
                    <a:pt x="900" y="2071"/>
                  </a:lnTo>
                  <a:lnTo>
                    <a:pt x="926" y="2108"/>
                  </a:lnTo>
                  <a:lnTo>
                    <a:pt x="956" y="2141"/>
                  </a:lnTo>
                  <a:lnTo>
                    <a:pt x="987" y="2174"/>
                  </a:lnTo>
                  <a:lnTo>
                    <a:pt x="1016" y="2199"/>
                  </a:lnTo>
                  <a:lnTo>
                    <a:pt x="1076" y="2239"/>
                  </a:lnTo>
                  <a:lnTo>
                    <a:pt x="1128" y="2264"/>
                  </a:lnTo>
                  <a:lnTo>
                    <a:pt x="1155" y="2271"/>
                  </a:lnTo>
                  <a:lnTo>
                    <a:pt x="1173" y="2276"/>
                  </a:lnTo>
                  <a:lnTo>
                    <a:pt x="1196" y="2276"/>
                  </a:lnTo>
                  <a:lnTo>
                    <a:pt x="1215" y="2276"/>
                  </a:lnTo>
                  <a:lnTo>
                    <a:pt x="1230" y="2271"/>
                  </a:lnTo>
                  <a:lnTo>
                    <a:pt x="1245" y="2268"/>
                  </a:lnTo>
                  <a:lnTo>
                    <a:pt x="1259" y="2259"/>
                  </a:lnTo>
                  <a:lnTo>
                    <a:pt x="1271" y="2251"/>
                  </a:lnTo>
                  <a:lnTo>
                    <a:pt x="1290" y="2222"/>
                  </a:lnTo>
                  <a:lnTo>
                    <a:pt x="1309" y="2194"/>
                  </a:lnTo>
                  <a:lnTo>
                    <a:pt x="1320" y="2157"/>
                  </a:lnTo>
                  <a:lnTo>
                    <a:pt x="1331" y="2120"/>
                  </a:lnTo>
                  <a:lnTo>
                    <a:pt x="1343" y="2034"/>
                  </a:lnTo>
                  <a:lnTo>
                    <a:pt x="1350" y="1957"/>
                  </a:lnTo>
                  <a:lnTo>
                    <a:pt x="1361" y="1891"/>
                  </a:lnTo>
                  <a:lnTo>
                    <a:pt x="1368" y="1871"/>
                  </a:lnTo>
                  <a:lnTo>
                    <a:pt x="1376" y="1851"/>
                  </a:lnTo>
                  <a:lnTo>
                    <a:pt x="1384" y="1843"/>
                  </a:lnTo>
                  <a:lnTo>
                    <a:pt x="1395" y="1834"/>
                  </a:lnTo>
                  <a:lnTo>
                    <a:pt x="1410" y="1834"/>
                  </a:lnTo>
                  <a:lnTo>
                    <a:pt x="1421" y="1834"/>
                  </a:lnTo>
                  <a:lnTo>
                    <a:pt x="1451" y="1847"/>
                  </a:lnTo>
                  <a:lnTo>
                    <a:pt x="1515" y="1879"/>
                  </a:lnTo>
                  <a:lnTo>
                    <a:pt x="1549" y="1891"/>
                  </a:lnTo>
                  <a:lnTo>
                    <a:pt x="1567" y="1896"/>
                  </a:lnTo>
                  <a:lnTo>
                    <a:pt x="1586" y="1891"/>
                  </a:lnTo>
                  <a:lnTo>
                    <a:pt x="1597" y="1888"/>
                  </a:lnTo>
                  <a:lnTo>
                    <a:pt x="1608" y="1883"/>
                  </a:lnTo>
                  <a:lnTo>
                    <a:pt x="1619" y="1871"/>
                  </a:lnTo>
                  <a:lnTo>
                    <a:pt x="1628" y="1859"/>
                  </a:lnTo>
                  <a:lnTo>
                    <a:pt x="1642" y="1826"/>
                  </a:lnTo>
                  <a:lnTo>
                    <a:pt x="1653" y="1782"/>
                  </a:lnTo>
                  <a:lnTo>
                    <a:pt x="1657" y="1725"/>
                  </a:lnTo>
                  <a:lnTo>
                    <a:pt x="1657" y="1659"/>
                  </a:lnTo>
                  <a:lnTo>
                    <a:pt x="1657" y="1577"/>
                  </a:lnTo>
                  <a:lnTo>
                    <a:pt x="1649" y="1483"/>
                  </a:lnTo>
                  <a:lnTo>
                    <a:pt x="1646" y="1377"/>
                  </a:lnTo>
                  <a:lnTo>
                    <a:pt x="1649" y="1246"/>
                  </a:lnTo>
                  <a:lnTo>
                    <a:pt x="1657" y="1108"/>
                  </a:lnTo>
                  <a:lnTo>
                    <a:pt x="1672" y="960"/>
                  </a:lnTo>
                  <a:lnTo>
                    <a:pt x="1691" y="814"/>
                  </a:lnTo>
                  <a:lnTo>
                    <a:pt x="1714" y="670"/>
                  </a:lnTo>
                  <a:lnTo>
                    <a:pt x="1736" y="535"/>
                  </a:lnTo>
                  <a:lnTo>
                    <a:pt x="1762" y="421"/>
                  </a:lnTo>
                  <a:lnTo>
                    <a:pt x="1777" y="367"/>
                  </a:lnTo>
                  <a:lnTo>
                    <a:pt x="1792" y="323"/>
                  </a:lnTo>
                  <a:lnTo>
                    <a:pt x="1811" y="278"/>
                  </a:lnTo>
                  <a:lnTo>
                    <a:pt x="1830" y="233"/>
                  </a:lnTo>
                  <a:lnTo>
                    <a:pt x="1852" y="196"/>
                  </a:lnTo>
                  <a:lnTo>
                    <a:pt x="1875" y="159"/>
                  </a:lnTo>
                  <a:lnTo>
                    <a:pt x="1916" y="102"/>
                  </a:lnTo>
                  <a:lnTo>
                    <a:pt x="1957" y="53"/>
                  </a:lnTo>
                  <a:lnTo>
                    <a:pt x="1991" y="21"/>
                  </a:lnTo>
                  <a:lnTo>
                    <a:pt x="2020" y="4"/>
                  </a:lnTo>
                  <a:lnTo>
                    <a:pt x="2029" y="0"/>
                  </a:lnTo>
                  <a:lnTo>
                    <a:pt x="2036" y="0"/>
                  </a:lnTo>
                  <a:lnTo>
                    <a:pt x="2040" y="9"/>
                  </a:lnTo>
                  <a:lnTo>
                    <a:pt x="2040" y="33"/>
                  </a:lnTo>
                  <a:lnTo>
                    <a:pt x="2029" y="115"/>
                  </a:lnTo>
                  <a:lnTo>
                    <a:pt x="1991" y="380"/>
                  </a:lnTo>
                  <a:lnTo>
                    <a:pt x="1968" y="540"/>
                  </a:lnTo>
                  <a:lnTo>
                    <a:pt x="1950" y="698"/>
                  </a:lnTo>
                  <a:lnTo>
                    <a:pt x="1938" y="846"/>
                  </a:lnTo>
                  <a:lnTo>
                    <a:pt x="1934" y="911"/>
                  </a:lnTo>
                  <a:lnTo>
                    <a:pt x="1934" y="968"/>
                  </a:lnTo>
                  <a:lnTo>
                    <a:pt x="1938" y="1099"/>
                  </a:lnTo>
                  <a:lnTo>
                    <a:pt x="1943" y="1266"/>
                  </a:lnTo>
                  <a:lnTo>
                    <a:pt x="1938" y="1466"/>
                  </a:lnTo>
                  <a:lnTo>
                    <a:pt x="1931" y="1679"/>
                  </a:lnTo>
                  <a:lnTo>
                    <a:pt x="1920" y="1891"/>
                  </a:lnTo>
                  <a:lnTo>
                    <a:pt x="1909" y="1994"/>
                  </a:lnTo>
                  <a:lnTo>
                    <a:pt x="1893" y="2092"/>
                  </a:lnTo>
                  <a:lnTo>
                    <a:pt x="1878" y="2182"/>
                  </a:lnTo>
                  <a:lnTo>
                    <a:pt x="1864" y="2268"/>
                  </a:lnTo>
                  <a:lnTo>
                    <a:pt x="1841" y="2341"/>
                  </a:lnTo>
                  <a:lnTo>
                    <a:pt x="1814" y="2407"/>
                  </a:lnTo>
                  <a:lnTo>
                    <a:pt x="1789" y="2459"/>
                  </a:lnTo>
                  <a:lnTo>
                    <a:pt x="1755" y="2517"/>
                  </a:lnTo>
                  <a:lnTo>
                    <a:pt x="1717" y="2570"/>
                  </a:lnTo>
                  <a:lnTo>
                    <a:pt x="1680" y="2619"/>
                  </a:lnTo>
                  <a:lnTo>
                    <a:pt x="1639" y="2664"/>
                  </a:lnTo>
                  <a:lnTo>
                    <a:pt x="1594" y="2705"/>
                  </a:lnTo>
                  <a:lnTo>
                    <a:pt x="1549" y="2742"/>
                  </a:lnTo>
                  <a:lnTo>
                    <a:pt x="1504" y="2778"/>
                  </a:lnTo>
                  <a:lnTo>
                    <a:pt x="1458" y="2807"/>
                  </a:lnTo>
                  <a:lnTo>
                    <a:pt x="1413" y="2827"/>
                  </a:lnTo>
                  <a:lnTo>
                    <a:pt x="1368" y="2848"/>
                  </a:lnTo>
                  <a:lnTo>
                    <a:pt x="1324" y="2856"/>
                  </a:lnTo>
                  <a:lnTo>
                    <a:pt x="1282" y="2861"/>
                  </a:lnTo>
                  <a:lnTo>
                    <a:pt x="1245" y="2861"/>
                  </a:lnTo>
                  <a:lnTo>
                    <a:pt x="1207" y="2848"/>
                  </a:lnTo>
                  <a:lnTo>
                    <a:pt x="1177" y="2831"/>
                  </a:lnTo>
                  <a:lnTo>
                    <a:pt x="1139" y="2799"/>
                  </a:lnTo>
                  <a:lnTo>
                    <a:pt x="1091" y="2754"/>
                  </a:lnTo>
                  <a:lnTo>
                    <a:pt x="964" y="2624"/>
                  </a:lnTo>
                  <a:lnTo>
                    <a:pt x="810" y="2451"/>
                  </a:lnTo>
                  <a:lnTo>
                    <a:pt x="638" y="2251"/>
                  </a:lnTo>
                  <a:lnTo>
                    <a:pt x="457" y="2031"/>
                  </a:lnTo>
                  <a:lnTo>
                    <a:pt x="368" y="1916"/>
                  </a:lnTo>
                  <a:lnTo>
                    <a:pt x="281" y="1806"/>
                  </a:lnTo>
                  <a:lnTo>
                    <a:pt x="203" y="1691"/>
                  </a:lnTo>
                  <a:lnTo>
                    <a:pt x="128" y="1585"/>
                  </a:lnTo>
                  <a:lnTo>
                    <a:pt x="60" y="1483"/>
                  </a:lnTo>
                  <a:lnTo>
                    <a:pt x="0" y="1385"/>
                  </a:lnTo>
                  <a:lnTo>
                    <a:pt x="15" y="1385"/>
                  </a:lnTo>
                  <a:lnTo>
                    <a:pt x="49" y="1377"/>
                  </a:lnTo>
                  <a:lnTo>
                    <a:pt x="105" y="1357"/>
                  </a:lnTo>
                  <a:lnTo>
                    <a:pt x="180" y="1323"/>
                  </a:lnTo>
                  <a:lnTo>
                    <a:pt x="226" y="1300"/>
                  </a:lnTo>
                  <a:lnTo>
                    <a:pt x="274" y="1266"/>
                  </a:lnTo>
                  <a:lnTo>
                    <a:pt x="326" y="1234"/>
                  </a:lnTo>
                  <a:lnTo>
                    <a:pt x="382" y="1189"/>
                  </a:lnTo>
                  <a:lnTo>
                    <a:pt x="443" y="1140"/>
                  </a:lnTo>
                  <a:lnTo>
                    <a:pt x="507" y="1078"/>
                  </a:lnTo>
                  <a:lnTo>
                    <a:pt x="574" y="1014"/>
                  </a:lnTo>
                  <a:lnTo>
                    <a:pt x="645" y="93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982" y="1832"/>
              <a:ext cx="184" cy="266"/>
            </a:xfrm>
            <a:custGeom>
              <a:avLst/>
              <a:gdLst/>
              <a:ahLst/>
              <a:cxnLst>
                <a:cxn ang="0">
                  <a:pos x="1210" y="209"/>
                </a:cxn>
                <a:cxn ang="0">
                  <a:pos x="1181" y="106"/>
                </a:cxn>
                <a:cxn ang="0">
                  <a:pos x="1135" y="29"/>
                </a:cxn>
                <a:cxn ang="0">
                  <a:pos x="1076" y="0"/>
                </a:cxn>
                <a:cxn ang="0">
                  <a:pos x="1008" y="41"/>
                </a:cxn>
                <a:cxn ang="0">
                  <a:pos x="941" y="180"/>
                </a:cxn>
                <a:cxn ang="0">
                  <a:pos x="904" y="392"/>
                </a:cxn>
                <a:cxn ang="0">
                  <a:pos x="892" y="715"/>
                </a:cxn>
                <a:cxn ang="0">
                  <a:pos x="888" y="1030"/>
                </a:cxn>
                <a:cxn ang="0">
                  <a:pos x="873" y="1095"/>
                </a:cxn>
                <a:cxn ang="0">
                  <a:pos x="840" y="1091"/>
                </a:cxn>
                <a:cxn ang="0">
                  <a:pos x="772" y="1005"/>
                </a:cxn>
                <a:cxn ang="0">
                  <a:pos x="723" y="948"/>
                </a:cxn>
                <a:cxn ang="0">
                  <a:pos x="698" y="952"/>
                </a:cxn>
                <a:cxn ang="0">
                  <a:pos x="686" y="1014"/>
                </a:cxn>
                <a:cxn ang="0">
                  <a:pos x="734" y="1197"/>
                </a:cxn>
                <a:cxn ang="0">
                  <a:pos x="775" y="1393"/>
                </a:cxn>
                <a:cxn ang="0">
                  <a:pos x="761" y="1479"/>
                </a:cxn>
                <a:cxn ang="0">
                  <a:pos x="723" y="1504"/>
                </a:cxn>
                <a:cxn ang="0">
                  <a:pos x="698" y="1454"/>
                </a:cxn>
                <a:cxn ang="0">
                  <a:pos x="648" y="1279"/>
                </a:cxn>
                <a:cxn ang="0">
                  <a:pos x="619" y="1214"/>
                </a:cxn>
                <a:cxn ang="0">
                  <a:pos x="569" y="1193"/>
                </a:cxn>
                <a:cxn ang="0">
                  <a:pos x="544" y="1226"/>
                </a:cxn>
                <a:cxn ang="0">
                  <a:pos x="551" y="1417"/>
                </a:cxn>
                <a:cxn ang="0">
                  <a:pos x="551" y="1528"/>
                </a:cxn>
                <a:cxn ang="0">
                  <a:pos x="517" y="1651"/>
                </a:cxn>
                <a:cxn ang="0">
                  <a:pos x="472" y="1737"/>
                </a:cxn>
                <a:cxn ang="0">
                  <a:pos x="420" y="1794"/>
                </a:cxn>
                <a:cxn ang="0">
                  <a:pos x="360" y="1822"/>
                </a:cxn>
                <a:cxn ang="0">
                  <a:pos x="233" y="1831"/>
                </a:cxn>
                <a:cxn ang="0">
                  <a:pos x="113" y="1790"/>
                </a:cxn>
                <a:cxn ang="0">
                  <a:pos x="71" y="1810"/>
                </a:cxn>
                <a:cxn ang="0">
                  <a:pos x="240" y="1970"/>
                </a:cxn>
                <a:cxn ang="0">
                  <a:pos x="397" y="2079"/>
                </a:cxn>
                <a:cxn ang="0">
                  <a:pos x="525" y="2125"/>
                </a:cxn>
                <a:cxn ang="0">
                  <a:pos x="592" y="2121"/>
                </a:cxn>
                <a:cxn ang="0">
                  <a:pos x="701" y="2047"/>
                </a:cxn>
                <a:cxn ang="0">
                  <a:pos x="821" y="1937"/>
                </a:cxn>
                <a:cxn ang="0">
                  <a:pos x="945" y="1777"/>
                </a:cxn>
                <a:cxn ang="0">
                  <a:pos x="1069" y="1561"/>
                </a:cxn>
                <a:cxn ang="0">
                  <a:pos x="1185" y="1279"/>
                </a:cxn>
                <a:cxn ang="0">
                  <a:pos x="1267" y="968"/>
                </a:cxn>
                <a:cxn ang="0">
                  <a:pos x="1289" y="756"/>
                </a:cxn>
                <a:cxn ang="0">
                  <a:pos x="1278" y="568"/>
                </a:cxn>
                <a:cxn ang="0">
                  <a:pos x="1237" y="343"/>
                </a:cxn>
              </a:cxnLst>
              <a:rect l="0" t="0" r="r" b="b"/>
              <a:pathLst>
                <a:path w="1289" h="2129">
                  <a:moveTo>
                    <a:pt x="1219" y="278"/>
                  </a:moveTo>
                  <a:lnTo>
                    <a:pt x="1214" y="246"/>
                  </a:lnTo>
                  <a:lnTo>
                    <a:pt x="1210" y="209"/>
                  </a:lnTo>
                  <a:lnTo>
                    <a:pt x="1203" y="172"/>
                  </a:lnTo>
                  <a:lnTo>
                    <a:pt x="1196" y="140"/>
                  </a:lnTo>
                  <a:lnTo>
                    <a:pt x="1181" y="106"/>
                  </a:lnTo>
                  <a:lnTo>
                    <a:pt x="1169" y="78"/>
                  </a:lnTo>
                  <a:lnTo>
                    <a:pt x="1151" y="49"/>
                  </a:lnTo>
                  <a:lnTo>
                    <a:pt x="1135" y="29"/>
                  </a:lnTo>
                  <a:lnTo>
                    <a:pt x="1117" y="12"/>
                  </a:lnTo>
                  <a:lnTo>
                    <a:pt x="1094" y="0"/>
                  </a:lnTo>
                  <a:lnTo>
                    <a:pt x="1076" y="0"/>
                  </a:lnTo>
                  <a:lnTo>
                    <a:pt x="1053" y="4"/>
                  </a:lnTo>
                  <a:lnTo>
                    <a:pt x="1031" y="17"/>
                  </a:lnTo>
                  <a:lnTo>
                    <a:pt x="1008" y="41"/>
                  </a:lnTo>
                  <a:lnTo>
                    <a:pt x="986" y="78"/>
                  </a:lnTo>
                  <a:lnTo>
                    <a:pt x="960" y="123"/>
                  </a:lnTo>
                  <a:lnTo>
                    <a:pt x="941" y="180"/>
                  </a:lnTo>
                  <a:lnTo>
                    <a:pt x="926" y="246"/>
                  </a:lnTo>
                  <a:lnTo>
                    <a:pt x="911" y="315"/>
                  </a:lnTo>
                  <a:lnTo>
                    <a:pt x="904" y="392"/>
                  </a:lnTo>
                  <a:lnTo>
                    <a:pt x="900" y="474"/>
                  </a:lnTo>
                  <a:lnTo>
                    <a:pt x="895" y="552"/>
                  </a:lnTo>
                  <a:lnTo>
                    <a:pt x="892" y="715"/>
                  </a:lnTo>
                  <a:lnTo>
                    <a:pt x="892" y="862"/>
                  </a:lnTo>
                  <a:lnTo>
                    <a:pt x="892" y="985"/>
                  </a:lnTo>
                  <a:lnTo>
                    <a:pt x="888" y="1030"/>
                  </a:lnTo>
                  <a:lnTo>
                    <a:pt x="884" y="1066"/>
                  </a:lnTo>
                  <a:lnTo>
                    <a:pt x="877" y="1091"/>
                  </a:lnTo>
                  <a:lnTo>
                    <a:pt x="873" y="1095"/>
                  </a:lnTo>
                  <a:lnTo>
                    <a:pt x="866" y="1099"/>
                  </a:lnTo>
                  <a:lnTo>
                    <a:pt x="854" y="1095"/>
                  </a:lnTo>
                  <a:lnTo>
                    <a:pt x="840" y="1091"/>
                  </a:lnTo>
                  <a:lnTo>
                    <a:pt x="818" y="1066"/>
                  </a:lnTo>
                  <a:lnTo>
                    <a:pt x="795" y="1038"/>
                  </a:lnTo>
                  <a:lnTo>
                    <a:pt x="772" y="1005"/>
                  </a:lnTo>
                  <a:lnTo>
                    <a:pt x="754" y="977"/>
                  </a:lnTo>
                  <a:lnTo>
                    <a:pt x="731" y="952"/>
                  </a:lnTo>
                  <a:lnTo>
                    <a:pt x="723" y="948"/>
                  </a:lnTo>
                  <a:lnTo>
                    <a:pt x="712" y="945"/>
                  </a:lnTo>
                  <a:lnTo>
                    <a:pt x="705" y="945"/>
                  </a:lnTo>
                  <a:lnTo>
                    <a:pt x="698" y="952"/>
                  </a:lnTo>
                  <a:lnTo>
                    <a:pt x="689" y="965"/>
                  </a:lnTo>
                  <a:lnTo>
                    <a:pt x="686" y="985"/>
                  </a:lnTo>
                  <a:lnTo>
                    <a:pt x="686" y="1014"/>
                  </a:lnTo>
                  <a:lnTo>
                    <a:pt x="693" y="1042"/>
                  </a:lnTo>
                  <a:lnTo>
                    <a:pt x="712" y="1116"/>
                  </a:lnTo>
                  <a:lnTo>
                    <a:pt x="734" y="1197"/>
                  </a:lnTo>
                  <a:lnTo>
                    <a:pt x="757" y="1279"/>
                  </a:lnTo>
                  <a:lnTo>
                    <a:pt x="772" y="1360"/>
                  </a:lnTo>
                  <a:lnTo>
                    <a:pt x="775" y="1393"/>
                  </a:lnTo>
                  <a:lnTo>
                    <a:pt x="775" y="1426"/>
                  </a:lnTo>
                  <a:lnTo>
                    <a:pt x="772" y="1454"/>
                  </a:lnTo>
                  <a:lnTo>
                    <a:pt x="761" y="1479"/>
                  </a:lnTo>
                  <a:lnTo>
                    <a:pt x="746" y="1496"/>
                  </a:lnTo>
                  <a:lnTo>
                    <a:pt x="734" y="1504"/>
                  </a:lnTo>
                  <a:lnTo>
                    <a:pt x="723" y="1504"/>
                  </a:lnTo>
                  <a:lnTo>
                    <a:pt x="712" y="1491"/>
                  </a:lnTo>
                  <a:lnTo>
                    <a:pt x="705" y="1476"/>
                  </a:lnTo>
                  <a:lnTo>
                    <a:pt x="698" y="1454"/>
                  </a:lnTo>
                  <a:lnTo>
                    <a:pt x="682" y="1402"/>
                  </a:lnTo>
                  <a:lnTo>
                    <a:pt x="667" y="1340"/>
                  </a:lnTo>
                  <a:lnTo>
                    <a:pt x="648" y="1279"/>
                  </a:lnTo>
                  <a:lnTo>
                    <a:pt x="641" y="1254"/>
                  </a:lnTo>
                  <a:lnTo>
                    <a:pt x="630" y="1230"/>
                  </a:lnTo>
                  <a:lnTo>
                    <a:pt x="619" y="1214"/>
                  </a:lnTo>
                  <a:lnTo>
                    <a:pt x="603" y="1202"/>
                  </a:lnTo>
                  <a:lnTo>
                    <a:pt x="585" y="1193"/>
                  </a:lnTo>
                  <a:lnTo>
                    <a:pt x="569" y="1193"/>
                  </a:lnTo>
                  <a:lnTo>
                    <a:pt x="558" y="1197"/>
                  </a:lnTo>
                  <a:lnTo>
                    <a:pt x="548" y="1210"/>
                  </a:lnTo>
                  <a:lnTo>
                    <a:pt x="544" y="1226"/>
                  </a:lnTo>
                  <a:lnTo>
                    <a:pt x="540" y="1242"/>
                  </a:lnTo>
                  <a:lnTo>
                    <a:pt x="540" y="1296"/>
                  </a:lnTo>
                  <a:lnTo>
                    <a:pt x="551" y="1417"/>
                  </a:lnTo>
                  <a:lnTo>
                    <a:pt x="555" y="1476"/>
                  </a:lnTo>
                  <a:lnTo>
                    <a:pt x="555" y="1504"/>
                  </a:lnTo>
                  <a:lnTo>
                    <a:pt x="551" y="1528"/>
                  </a:lnTo>
                  <a:lnTo>
                    <a:pt x="544" y="1573"/>
                  </a:lnTo>
                  <a:lnTo>
                    <a:pt x="532" y="1614"/>
                  </a:lnTo>
                  <a:lnTo>
                    <a:pt x="517" y="1651"/>
                  </a:lnTo>
                  <a:lnTo>
                    <a:pt x="506" y="1684"/>
                  </a:lnTo>
                  <a:lnTo>
                    <a:pt x="491" y="1713"/>
                  </a:lnTo>
                  <a:lnTo>
                    <a:pt x="472" y="1737"/>
                  </a:lnTo>
                  <a:lnTo>
                    <a:pt x="458" y="1757"/>
                  </a:lnTo>
                  <a:lnTo>
                    <a:pt x="439" y="1777"/>
                  </a:lnTo>
                  <a:lnTo>
                    <a:pt x="420" y="1794"/>
                  </a:lnTo>
                  <a:lnTo>
                    <a:pt x="401" y="1807"/>
                  </a:lnTo>
                  <a:lnTo>
                    <a:pt x="383" y="1814"/>
                  </a:lnTo>
                  <a:lnTo>
                    <a:pt x="360" y="1822"/>
                  </a:lnTo>
                  <a:lnTo>
                    <a:pt x="319" y="1834"/>
                  </a:lnTo>
                  <a:lnTo>
                    <a:pt x="274" y="1834"/>
                  </a:lnTo>
                  <a:lnTo>
                    <a:pt x="233" y="1831"/>
                  </a:lnTo>
                  <a:lnTo>
                    <a:pt x="191" y="1819"/>
                  </a:lnTo>
                  <a:lnTo>
                    <a:pt x="150" y="1807"/>
                  </a:lnTo>
                  <a:lnTo>
                    <a:pt x="113" y="1790"/>
                  </a:lnTo>
                  <a:lnTo>
                    <a:pt x="45" y="1757"/>
                  </a:lnTo>
                  <a:lnTo>
                    <a:pt x="0" y="1728"/>
                  </a:lnTo>
                  <a:lnTo>
                    <a:pt x="71" y="1810"/>
                  </a:lnTo>
                  <a:lnTo>
                    <a:pt x="146" y="1888"/>
                  </a:lnTo>
                  <a:lnTo>
                    <a:pt x="195" y="1928"/>
                  </a:lnTo>
                  <a:lnTo>
                    <a:pt x="240" y="1970"/>
                  </a:lnTo>
                  <a:lnTo>
                    <a:pt x="292" y="2010"/>
                  </a:lnTo>
                  <a:lnTo>
                    <a:pt x="345" y="2047"/>
                  </a:lnTo>
                  <a:lnTo>
                    <a:pt x="397" y="2079"/>
                  </a:lnTo>
                  <a:lnTo>
                    <a:pt x="449" y="2104"/>
                  </a:lnTo>
                  <a:lnTo>
                    <a:pt x="499" y="2121"/>
                  </a:lnTo>
                  <a:lnTo>
                    <a:pt x="525" y="2125"/>
                  </a:lnTo>
                  <a:lnTo>
                    <a:pt x="548" y="2129"/>
                  </a:lnTo>
                  <a:lnTo>
                    <a:pt x="569" y="2125"/>
                  </a:lnTo>
                  <a:lnTo>
                    <a:pt x="592" y="2121"/>
                  </a:lnTo>
                  <a:lnTo>
                    <a:pt x="614" y="2113"/>
                  </a:lnTo>
                  <a:lnTo>
                    <a:pt x="634" y="2101"/>
                  </a:lnTo>
                  <a:lnTo>
                    <a:pt x="701" y="2047"/>
                  </a:lnTo>
                  <a:lnTo>
                    <a:pt x="739" y="2014"/>
                  </a:lnTo>
                  <a:lnTo>
                    <a:pt x="780" y="1978"/>
                  </a:lnTo>
                  <a:lnTo>
                    <a:pt x="821" y="1937"/>
                  </a:lnTo>
                  <a:lnTo>
                    <a:pt x="863" y="1888"/>
                  </a:lnTo>
                  <a:lnTo>
                    <a:pt x="904" y="1834"/>
                  </a:lnTo>
                  <a:lnTo>
                    <a:pt x="945" y="1777"/>
                  </a:lnTo>
                  <a:lnTo>
                    <a:pt x="986" y="1713"/>
                  </a:lnTo>
                  <a:lnTo>
                    <a:pt x="1027" y="1639"/>
                  </a:lnTo>
                  <a:lnTo>
                    <a:pt x="1069" y="1561"/>
                  </a:lnTo>
                  <a:lnTo>
                    <a:pt x="1110" y="1476"/>
                  </a:lnTo>
                  <a:lnTo>
                    <a:pt x="1147" y="1382"/>
                  </a:lnTo>
                  <a:lnTo>
                    <a:pt x="1185" y="1279"/>
                  </a:lnTo>
                  <a:lnTo>
                    <a:pt x="1219" y="1165"/>
                  </a:lnTo>
                  <a:lnTo>
                    <a:pt x="1252" y="1046"/>
                  </a:lnTo>
                  <a:lnTo>
                    <a:pt x="1267" y="968"/>
                  </a:lnTo>
                  <a:lnTo>
                    <a:pt x="1278" y="895"/>
                  </a:lnTo>
                  <a:lnTo>
                    <a:pt x="1286" y="825"/>
                  </a:lnTo>
                  <a:lnTo>
                    <a:pt x="1289" y="756"/>
                  </a:lnTo>
                  <a:lnTo>
                    <a:pt x="1286" y="691"/>
                  </a:lnTo>
                  <a:lnTo>
                    <a:pt x="1286" y="625"/>
                  </a:lnTo>
                  <a:lnTo>
                    <a:pt x="1278" y="568"/>
                  </a:lnTo>
                  <a:lnTo>
                    <a:pt x="1271" y="511"/>
                  </a:lnTo>
                  <a:lnTo>
                    <a:pt x="1256" y="417"/>
                  </a:lnTo>
                  <a:lnTo>
                    <a:pt x="1237" y="343"/>
                  </a:lnTo>
                  <a:lnTo>
                    <a:pt x="1219" y="278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90" y="1906"/>
              <a:ext cx="25" cy="24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63" y="9"/>
                </a:cxn>
                <a:cxn ang="0">
                  <a:pos x="82" y="0"/>
                </a:cxn>
                <a:cxn ang="0">
                  <a:pos x="100" y="0"/>
                </a:cxn>
                <a:cxn ang="0">
                  <a:pos x="116" y="5"/>
                </a:cxn>
                <a:cxn ang="0">
                  <a:pos x="131" y="9"/>
                </a:cxn>
                <a:cxn ang="0">
                  <a:pos x="145" y="17"/>
                </a:cxn>
                <a:cxn ang="0">
                  <a:pos x="157" y="29"/>
                </a:cxn>
                <a:cxn ang="0">
                  <a:pos x="164" y="45"/>
                </a:cxn>
                <a:cxn ang="0">
                  <a:pos x="172" y="62"/>
                </a:cxn>
                <a:cxn ang="0">
                  <a:pos x="179" y="79"/>
                </a:cxn>
                <a:cxn ang="0">
                  <a:pos x="179" y="94"/>
                </a:cxn>
                <a:cxn ang="0">
                  <a:pos x="179" y="111"/>
                </a:cxn>
                <a:cxn ang="0">
                  <a:pos x="175" y="131"/>
                </a:cxn>
                <a:cxn ang="0">
                  <a:pos x="172" y="148"/>
                </a:cxn>
                <a:cxn ang="0">
                  <a:pos x="161" y="160"/>
                </a:cxn>
                <a:cxn ang="0">
                  <a:pos x="145" y="173"/>
                </a:cxn>
                <a:cxn ang="0">
                  <a:pos x="131" y="185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3" y="180"/>
                </a:cxn>
                <a:cxn ang="0">
                  <a:pos x="48" y="173"/>
                </a:cxn>
                <a:cxn ang="0">
                  <a:pos x="33" y="164"/>
                </a:cxn>
                <a:cxn ang="0">
                  <a:pos x="22" y="151"/>
                </a:cxn>
                <a:cxn ang="0">
                  <a:pos x="11" y="136"/>
                </a:cxn>
                <a:cxn ang="0">
                  <a:pos x="3" y="11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3" y="70"/>
                </a:cxn>
                <a:cxn ang="0">
                  <a:pos x="11" y="50"/>
                </a:cxn>
                <a:cxn ang="0">
                  <a:pos x="25" y="33"/>
                </a:cxn>
                <a:cxn ang="0">
                  <a:pos x="44" y="17"/>
                </a:cxn>
              </a:cxnLst>
              <a:rect l="0" t="0" r="r" b="b"/>
              <a:pathLst>
                <a:path w="179" h="188">
                  <a:moveTo>
                    <a:pt x="44" y="17"/>
                  </a:moveTo>
                  <a:lnTo>
                    <a:pt x="63" y="9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6" y="5"/>
                  </a:lnTo>
                  <a:lnTo>
                    <a:pt x="131" y="9"/>
                  </a:lnTo>
                  <a:lnTo>
                    <a:pt x="145" y="17"/>
                  </a:lnTo>
                  <a:lnTo>
                    <a:pt x="157" y="29"/>
                  </a:lnTo>
                  <a:lnTo>
                    <a:pt x="164" y="45"/>
                  </a:lnTo>
                  <a:lnTo>
                    <a:pt x="172" y="62"/>
                  </a:lnTo>
                  <a:lnTo>
                    <a:pt x="179" y="79"/>
                  </a:lnTo>
                  <a:lnTo>
                    <a:pt x="179" y="94"/>
                  </a:lnTo>
                  <a:lnTo>
                    <a:pt x="179" y="111"/>
                  </a:lnTo>
                  <a:lnTo>
                    <a:pt x="175" y="131"/>
                  </a:lnTo>
                  <a:lnTo>
                    <a:pt x="172" y="148"/>
                  </a:lnTo>
                  <a:lnTo>
                    <a:pt x="161" y="160"/>
                  </a:lnTo>
                  <a:lnTo>
                    <a:pt x="145" y="173"/>
                  </a:lnTo>
                  <a:lnTo>
                    <a:pt x="131" y="185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3" y="180"/>
                  </a:lnTo>
                  <a:lnTo>
                    <a:pt x="48" y="173"/>
                  </a:lnTo>
                  <a:lnTo>
                    <a:pt x="33" y="164"/>
                  </a:lnTo>
                  <a:lnTo>
                    <a:pt x="22" y="151"/>
                  </a:lnTo>
                  <a:lnTo>
                    <a:pt x="11" y="136"/>
                  </a:lnTo>
                  <a:lnTo>
                    <a:pt x="3" y="11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3" y="70"/>
                  </a:lnTo>
                  <a:lnTo>
                    <a:pt x="11" y="50"/>
                  </a:lnTo>
                  <a:lnTo>
                    <a:pt x="25" y="33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900" y="1909"/>
              <a:ext cx="13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0"/>
                </a:cxn>
                <a:cxn ang="0">
                  <a:pos x="56" y="0"/>
                </a:cxn>
                <a:cxn ang="0">
                  <a:pos x="63" y="8"/>
                </a:cxn>
                <a:cxn ang="0">
                  <a:pos x="74" y="17"/>
                </a:cxn>
                <a:cxn ang="0">
                  <a:pos x="82" y="29"/>
                </a:cxn>
                <a:cxn ang="0">
                  <a:pos x="90" y="41"/>
                </a:cxn>
                <a:cxn ang="0">
                  <a:pos x="93" y="54"/>
                </a:cxn>
                <a:cxn ang="0">
                  <a:pos x="93" y="66"/>
                </a:cxn>
                <a:cxn ang="0">
                  <a:pos x="90" y="86"/>
                </a:cxn>
                <a:cxn ang="0">
                  <a:pos x="86" y="86"/>
                </a:cxn>
                <a:cxn ang="0">
                  <a:pos x="79" y="78"/>
                </a:cxn>
                <a:cxn ang="0">
                  <a:pos x="67" y="57"/>
                </a:cxn>
                <a:cxn ang="0">
                  <a:pos x="56" y="41"/>
                </a:cxn>
                <a:cxn ang="0">
                  <a:pos x="41" y="25"/>
                </a:cxn>
                <a:cxn ang="0">
                  <a:pos x="29" y="20"/>
                </a:cxn>
                <a:cxn ang="0">
                  <a:pos x="15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9" y="0"/>
                </a:cxn>
              </a:cxnLst>
              <a:rect l="0" t="0" r="r" b="b"/>
              <a:pathLst>
                <a:path w="93" h="86">
                  <a:moveTo>
                    <a:pt x="29" y="0"/>
                  </a:moveTo>
                  <a:lnTo>
                    <a:pt x="41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4" y="17"/>
                  </a:lnTo>
                  <a:lnTo>
                    <a:pt x="82" y="29"/>
                  </a:lnTo>
                  <a:lnTo>
                    <a:pt x="90" y="41"/>
                  </a:lnTo>
                  <a:lnTo>
                    <a:pt x="93" y="54"/>
                  </a:lnTo>
                  <a:lnTo>
                    <a:pt x="93" y="6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79" y="78"/>
                  </a:lnTo>
                  <a:lnTo>
                    <a:pt x="67" y="57"/>
                  </a:lnTo>
                  <a:lnTo>
                    <a:pt x="56" y="41"/>
                  </a:lnTo>
                  <a:lnTo>
                    <a:pt x="41" y="25"/>
                  </a:lnTo>
                  <a:lnTo>
                    <a:pt x="29" y="20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89" y="191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4"/>
                </a:cxn>
                <a:cxn ang="0">
                  <a:pos x="22" y="40"/>
                </a:cxn>
                <a:cxn ang="0">
                  <a:pos x="29" y="61"/>
                </a:cxn>
                <a:cxn ang="0">
                  <a:pos x="37" y="77"/>
                </a:cxn>
                <a:cxn ang="0">
                  <a:pos x="52" y="89"/>
                </a:cxn>
                <a:cxn ang="0">
                  <a:pos x="75" y="102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2"/>
                </a:cxn>
                <a:cxn ang="0">
                  <a:pos x="157" y="97"/>
                </a:cxn>
                <a:cxn ang="0">
                  <a:pos x="176" y="81"/>
                </a:cxn>
                <a:cxn ang="0">
                  <a:pos x="183" y="77"/>
                </a:cxn>
                <a:cxn ang="0">
                  <a:pos x="179" y="89"/>
                </a:cxn>
                <a:cxn ang="0">
                  <a:pos x="176" y="102"/>
                </a:cxn>
                <a:cxn ang="0">
                  <a:pos x="168" y="118"/>
                </a:cxn>
                <a:cxn ang="0">
                  <a:pos x="157" y="134"/>
                </a:cxn>
                <a:cxn ang="0">
                  <a:pos x="138" y="146"/>
                </a:cxn>
                <a:cxn ang="0">
                  <a:pos x="113" y="155"/>
                </a:cxn>
                <a:cxn ang="0">
                  <a:pos x="79" y="151"/>
                </a:cxn>
                <a:cxn ang="0">
                  <a:pos x="59" y="146"/>
                </a:cxn>
                <a:cxn ang="0">
                  <a:pos x="45" y="143"/>
                </a:cxn>
                <a:cxn ang="0">
                  <a:pos x="34" y="134"/>
                </a:cxn>
                <a:cxn ang="0">
                  <a:pos x="22" y="126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4" y="77"/>
                </a:cxn>
                <a:cxn ang="0">
                  <a:pos x="0" y="52"/>
                </a:cxn>
                <a:cxn ang="0">
                  <a:pos x="4" y="28"/>
                </a:cxn>
                <a:cxn ang="0">
                  <a:pos x="15" y="8"/>
                </a:cxn>
                <a:cxn ang="0">
                  <a:pos x="22" y="0"/>
                </a:cxn>
              </a:cxnLst>
              <a:rect l="0" t="0" r="r" b="b"/>
              <a:pathLst>
                <a:path w="183" h="155">
                  <a:moveTo>
                    <a:pt x="22" y="0"/>
                  </a:moveTo>
                  <a:lnTo>
                    <a:pt x="22" y="12"/>
                  </a:lnTo>
                  <a:lnTo>
                    <a:pt x="22" y="24"/>
                  </a:lnTo>
                  <a:lnTo>
                    <a:pt x="22" y="40"/>
                  </a:lnTo>
                  <a:lnTo>
                    <a:pt x="29" y="61"/>
                  </a:lnTo>
                  <a:lnTo>
                    <a:pt x="37" y="77"/>
                  </a:lnTo>
                  <a:lnTo>
                    <a:pt x="52" y="89"/>
                  </a:lnTo>
                  <a:lnTo>
                    <a:pt x="75" y="102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2"/>
                  </a:lnTo>
                  <a:lnTo>
                    <a:pt x="157" y="97"/>
                  </a:lnTo>
                  <a:lnTo>
                    <a:pt x="176" y="81"/>
                  </a:lnTo>
                  <a:lnTo>
                    <a:pt x="183" y="77"/>
                  </a:lnTo>
                  <a:lnTo>
                    <a:pt x="179" y="89"/>
                  </a:lnTo>
                  <a:lnTo>
                    <a:pt x="176" y="102"/>
                  </a:lnTo>
                  <a:lnTo>
                    <a:pt x="168" y="118"/>
                  </a:lnTo>
                  <a:lnTo>
                    <a:pt x="157" y="134"/>
                  </a:lnTo>
                  <a:lnTo>
                    <a:pt x="138" y="146"/>
                  </a:lnTo>
                  <a:lnTo>
                    <a:pt x="113" y="155"/>
                  </a:lnTo>
                  <a:lnTo>
                    <a:pt x="79" y="151"/>
                  </a:lnTo>
                  <a:lnTo>
                    <a:pt x="59" y="146"/>
                  </a:lnTo>
                  <a:lnTo>
                    <a:pt x="45" y="143"/>
                  </a:lnTo>
                  <a:lnTo>
                    <a:pt x="34" y="134"/>
                  </a:lnTo>
                  <a:lnTo>
                    <a:pt x="22" y="126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4" y="77"/>
                  </a:lnTo>
                  <a:lnTo>
                    <a:pt x="0" y="52"/>
                  </a:lnTo>
                  <a:lnTo>
                    <a:pt x="4" y="28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914" y="1937"/>
              <a:ext cx="25" cy="2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64" y="8"/>
                </a:cxn>
                <a:cxn ang="0">
                  <a:pos x="82" y="0"/>
                </a:cxn>
                <a:cxn ang="0">
                  <a:pos x="102" y="0"/>
                </a:cxn>
                <a:cxn ang="0">
                  <a:pos x="116" y="0"/>
                </a:cxn>
                <a:cxn ang="0">
                  <a:pos x="131" y="8"/>
                </a:cxn>
                <a:cxn ang="0">
                  <a:pos x="147" y="16"/>
                </a:cxn>
                <a:cxn ang="0">
                  <a:pos x="158" y="28"/>
                </a:cxn>
                <a:cxn ang="0">
                  <a:pos x="165" y="45"/>
                </a:cxn>
                <a:cxn ang="0">
                  <a:pos x="172" y="61"/>
                </a:cxn>
                <a:cxn ang="0">
                  <a:pos x="180" y="77"/>
                </a:cxn>
                <a:cxn ang="0">
                  <a:pos x="180" y="94"/>
                </a:cxn>
                <a:cxn ang="0">
                  <a:pos x="180" y="111"/>
                </a:cxn>
                <a:cxn ang="0">
                  <a:pos x="176" y="131"/>
                </a:cxn>
                <a:cxn ang="0">
                  <a:pos x="172" y="146"/>
                </a:cxn>
                <a:cxn ang="0">
                  <a:pos x="161" y="159"/>
                </a:cxn>
                <a:cxn ang="0">
                  <a:pos x="147" y="171"/>
                </a:cxn>
                <a:cxn ang="0">
                  <a:pos x="131" y="183"/>
                </a:cxn>
                <a:cxn ang="0">
                  <a:pos x="116" y="188"/>
                </a:cxn>
                <a:cxn ang="0">
                  <a:pos x="97" y="188"/>
                </a:cxn>
                <a:cxn ang="0">
                  <a:pos x="82" y="188"/>
                </a:cxn>
                <a:cxn ang="0">
                  <a:pos x="64" y="180"/>
                </a:cxn>
                <a:cxn ang="0">
                  <a:pos x="49" y="171"/>
                </a:cxn>
                <a:cxn ang="0">
                  <a:pos x="34" y="163"/>
                </a:cxn>
                <a:cxn ang="0">
                  <a:pos x="23" y="151"/>
                </a:cxn>
                <a:cxn ang="0">
                  <a:pos x="11" y="134"/>
                </a:cxn>
                <a:cxn ang="0">
                  <a:pos x="4" y="118"/>
                </a:cxn>
                <a:cxn ang="0">
                  <a:pos x="0" y="102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49"/>
                </a:cxn>
                <a:cxn ang="0">
                  <a:pos x="27" y="32"/>
                </a:cxn>
                <a:cxn ang="0">
                  <a:pos x="45" y="16"/>
                </a:cxn>
              </a:cxnLst>
              <a:rect l="0" t="0" r="r" b="b"/>
              <a:pathLst>
                <a:path w="180" h="188">
                  <a:moveTo>
                    <a:pt x="45" y="16"/>
                  </a:moveTo>
                  <a:lnTo>
                    <a:pt x="64" y="8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31" y="8"/>
                  </a:lnTo>
                  <a:lnTo>
                    <a:pt x="147" y="16"/>
                  </a:lnTo>
                  <a:lnTo>
                    <a:pt x="158" y="28"/>
                  </a:lnTo>
                  <a:lnTo>
                    <a:pt x="165" y="45"/>
                  </a:lnTo>
                  <a:lnTo>
                    <a:pt x="172" y="61"/>
                  </a:lnTo>
                  <a:lnTo>
                    <a:pt x="180" y="77"/>
                  </a:lnTo>
                  <a:lnTo>
                    <a:pt x="180" y="94"/>
                  </a:lnTo>
                  <a:lnTo>
                    <a:pt x="180" y="111"/>
                  </a:lnTo>
                  <a:lnTo>
                    <a:pt x="176" y="131"/>
                  </a:lnTo>
                  <a:lnTo>
                    <a:pt x="172" y="146"/>
                  </a:lnTo>
                  <a:lnTo>
                    <a:pt x="161" y="159"/>
                  </a:lnTo>
                  <a:lnTo>
                    <a:pt x="147" y="171"/>
                  </a:lnTo>
                  <a:lnTo>
                    <a:pt x="131" y="183"/>
                  </a:lnTo>
                  <a:lnTo>
                    <a:pt x="116" y="188"/>
                  </a:lnTo>
                  <a:lnTo>
                    <a:pt x="97" y="188"/>
                  </a:lnTo>
                  <a:lnTo>
                    <a:pt x="82" y="188"/>
                  </a:lnTo>
                  <a:lnTo>
                    <a:pt x="64" y="180"/>
                  </a:lnTo>
                  <a:lnTo>
                    <a:pt x="49" y="171"/>
                  </a:lnTo>
                  <a:lnTo>
                    <a:pt x="34" y="163"/>
                  </a:lnTo>
                  <a:lnTo>
                    <a:pt x="23" y="151"/>
                  </a:lnTo>
                  <a:lnTo>
                    <a:pt x="11" y="134"/>
                  </a:lnTo>
                  <a:lnTo>
                    <a:pt x="4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49"/>
                  </a:lnTo>
                  <a:lnTo>
                    <a:pt x="27" y="3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924" y="1939"/>
              <a:ext cx="13" cy="1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1" y="0"/>
                </a:cxn>
                <a:cxn ang="0">
                  <a:pos x="55" y="4"/>
                </a:cxn>
                <a:cxn ang="0">
                  <a:pos x="63" y="12"/>
                </a:cxn>
                <a:cxn ang="0">
                  <a:pos x="75" y="20"/>
                </a:cxn>
                <a:cxn ang="0">
                  <a:pos x="82" y="32"/>
                </a:cxn>
                <a:cxn ang="0">
                  <a:pos x="89" y="45"/>
                </a:cxn>
                <a:cxn ang="0">
                  <a:pos x="93" y="57"/>
                </a:cxn>
                <a:cxn ang="0">
                  <a:pos x="93" y="69"/>
                </a:cxn>
                <a:cxn ang="0">
                  <a:pos x="89" y="91"/>
                </a:cxn>
                <a:cxn ang="0">
                  <a:pos x="86" y="91"/>
                </a:cxn>
                <a:cxn ang="0">
                  <a:pos x="75" y="82"/>
                </a:cxn>
                <a:cxn ang="0">
                  <a:pos x="66" y="61"/>
                </a:cxn>
                <a:cxn ang="0">
                  <a:pos x="55" y="41"/>
                </a:cxn>
                <a:cxn ang="0">
                  <a:pos x="41" y="29"/>
                </a:cxn>
                <a:cxn ang="0">
                  <a:pos x="30" y="20"/>
                </a:cxn>
                <a:cxn ang="0">
                  <a:pos x="14" y="20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30" y="4"/>
                </a:cxn>
              </a:cxnLst>
              <a:rect l="0" t="0" r="r" b="b"/>
              <a:pathLst>
                <a:path w="93" h="91">
                  <a:moveTo>
                    <a:pt x="30" y="4"/>
                  </a:moveTo>
                  <a:lnTo>
                    <a:pt x="41" y="0"/>
                  </a:lnTo>
                  <a:lnTo>
                    <a:pt x="55" y="4"/>
                  </a:lnTo>
                  <a:lnTo>
                    <a:pt x="63" y="12"/>
                  </a:lnTo>
                  <a:lnTo>
                    <a:pt x="75" y="20"/>
                  </a:lnTo>
                  <a:lnTo>
                    <a:pt x="82" y="32"/>
                  </a:lnTo>
                  <a:lnTo>
                    <a:pt x="89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89" y="91"/>
                  </a:lnTo>
                  <a:lnTo>
                    <a:pt x="86" y="91"/>
                  </a:lnTo>
                  <a:lnTo>
                    <a:pt x="75" y="82"/>
                  </a:lnTo>
                  <a:lnTo>
                    <a:pt x="66" y="61"/>
                  </a:lnTo>
                  <a:lnTo>
                    <a:pt x="55" y="41"/>
                  </a:lnTo>
                  <a:lnTo>
                    <a:pt x="41" y="29"/>
                  </a:lnTo>
                  <a:lnTo>
                    <a:pt x="30" y="20"/>
                  </a:lnTo>
                  <a:lnTo>
                    <a:pt x="14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913" y="1942"/>
              <a:ext cx="26" cy="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25"/>
                </a:cxn>
                <a:cxn ang="0">
                  <a:pos x="22" y="41"/>
                </a:cxn>
                <a:cxn ang="0">
                  <a:pos x="31" y="62"/>
                </a:cxn>
                <a:cxn ang="0">
                  <a:pos x="38" y="78"/>
                </a:cxn>
                <a:cxn ang="0">
                  <a:pos x="53" y="91"/>
                </a:cxn>
                <a:cxn ang="0">
                  <a:pos x="76" y="103"/>
                </a:cxn>
                <a:cxn ang="0">
                  <a:pos x="101" y="106"/>
                </a:cxn>
                <a:cxn ang="0">
                  <a:pos x="124" y="106"/>
                </a:cxn>
                <a:cxn ang="0">
                  <a:pos x="142" y="103"/>
                </a:cxn>
                <a:cxn ang="0">
                  <a:pos x="158" y="99"/>
                </a:cxn>
                <a:cxn ang="0">
                  <a:pos x="176" y="82"/>
                </a:cxn>
                <a:cxn ang="0">
                  <a:pos x="184" y="74"/>
                </a:cxn>
                <a:cxn ang="0">
                  <a:pos x="180" y="91"/>
                </a:cxn>
                <a:cxn ang="0">
                  <a:pos x="176" y="103"/>
                </a:cxn>
                <a:cxn ang="0">
                  <a:pos x="169" y="119"/>
                </a:cxn>
                <a:cxn ang="0">
                  <a:pos x="158" y="135"/>
                </a:cxn>
                <a:cxn ang="0">
                  <a:pos x="139" y="148"/>
                </a:cxn>
                <a:cxn ang="0">
                  <a:pos x="113" y="156"/>
                </a:cxn>
                <a:cxn ang="0">
                  <a:pos x="79" y="152"/>
                </a:cxn>
                <a:cxn ang="0">
                  <a:pos x="60" y="148"/>
                </a:cxn>
                <a:cxn ang="0">
                  <a:pos x="45" y="143"/>
                </a:cxn>
                <a:cxn ang="0">
                  <a:pos x="34" y="135"/>
                </a:cxn>
                <a:cxn ang="0">
                  <a:pos x="22" y="123"/>
                </a:cxn>
                <a:cxn ang="0">
                  <a:pos x="15" y="115"/>
                </a:cxn>
                <a:cxn ang="0">
                  <a:pos x="8" y="103"/>
                </a:cxn>
                <a:cxn ang="0">
                  <a:pos x="4" y="78"/>
                </a:cxn>
                <a:cxn ang="0">
                  <a:pos x="0" y="54"/>
                </a:cxn>
                <a:cxn ang="0">
                  <a:pos x="4" y="29"/>
                </a:cxn>
                <a:cxn ang="0">
                  <a:pos x="15" y="9"/>
                </a:cxn>
                <a:cxn ang="0">
                  <a:pos x="22" y="0"/>
                </a:cxn>
              </a:cxnLst>
              <a:rect l="0" t="0" r="r" b="b"/>
              <a:pathLst>
                <a:path w="184" h="156">
                  <a:moveTo>
                    <a:pt x="22" y="0"/>
                  </a:moveTo>
                  <a:lnTo>
                    <a:pt x="22" y="12"/>
                  </a:lnTo>
                  <a:lnTo>
                    <a:pt x="22" y="25"/>
                  </a:lnTo>
                  <a:lnTo>
                    <a:pt x="22" y="41"/>
                  </a:lnTo>
                  <a:lnTo>
                    <a:pt x="31" y="62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6" y="103"/>
                  </a:lnTo>
                  <a:lnTo>
                    <a:pt x="101" y="106"/>
                  </a:lnTo>
                  <a:lnTo>
                    <a:pt x="124" y="106"/>
                  </a:lnTo>
                  <a:lnTo>
                    <a:pt x="142" y="103"/>
                  </a:lnTo>
                  <a:lnTo>
                    <a:pt x="158" y="99"/>
                  </a:lnTo>
                  <a:lnTo>
                    <a:pt x="176" y="82"/>
                  </a:lnTo>
                  <a:lnTo>
                    <a:pt x="184" y="74"/>
                  </a:lnTo>
                  <a:lnTo>
                    <a:pt x="180" y="91"/>
                  </a:lnTo>
                  <a:lnTo>
                    <a:pt x="176" y="103"/>
                  </a:lnTo>
                  <a:lnTo>
                    <a:pt x="169" y="119"/>
                  </a:lnTo>
                  <a:lnTo>
                    <a:pt x="158" y="135"/>
                  </a:lnTo>
                  <a:lnTo>
                    <a:pt x="139" y="148"/>
                  </a:lnTo>
                  <a:lnTo>
                    <a:pt x="113" y="156"/>
                  </a:lnTo>
                  <a:lnTo>
                    <a:pt x="79" y="152"/>
                  </a:lnTo>
                  <a:lnTo>
                    <a:pt x="60" y="148"/>
                  </a:lnTo>
                  <a:lnTo>
                    <a:pt x="45" y="143"/>
                  </a:lnTo>
                  <a:lnTo>
                    <a:pt x="34" y="135"/>
                  </a:lnTo>
                  <a:lnTo>
                    <a:pt x="22" y="123"/>
                  </a:lnTo>
                  <a:lnTo>
                    <a:pt x="15" y="115"/>
                  </a:lnTo>
                  <a:lnTo>
                    <a:pt x="8" y="103"/>
                  </a:lnTo>
                  <a:lnTo>
                    <a:pt x="4" y="78"/>
                  </a:lnTo>
                  <a:lnTo>
                    <a:pt x="0" y="54"/>
                  </a:lnTo>
                  <a:lnTo>
                    <a:pt x="4" y="29"/>
                  </a:lnTo>
                  <a:lnTo>
                    <a:pt x="15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57" y="981"/>
              <a:ext cx="699" cy="657"/>
            </a:xfrm>
            <a:custGeom>
              <a:avLst/>
              <a:gdLst/>
              <a:ahLst/>
              <a:cxnLst>
                <a:cxn ang="0">
                  <a:pos x="2178" y="32"/>
                </a:cxn>
                <a:cxn ang="0">
                  <a:pos x="1769" y="12"/>
                </a:cxn>
                <a:cxn ang="0">
                  <a:pos x="1503" y="54"/>
                </a:cxn>
                <a:cxn ang="0">
                  <a:pos x="1214" y="159"/>
                </a:cxn>
                <a:cxn ang="0">
                  <a:pos x="915" y="339"/>
                </a:cxn>
                <a:cxn ang="0">
                  <a:pos x="615" y="622"/>
                </a:cxn>
                <a:cxn ang="0">
                  <a:pos x="405" y="907"/>
                </a:cxn>
                <a:cxn ang="0">
                  <a:pos x="247" y="1213"/>
                </a:cxn>
                <a:cxn ang="0">
                  <a:pos x="138" y="1536"/>
                </a:cxn>
                <a:cxn ang="0">
                  <a:pos x="22" y="2178"/>
                </a:cxn>
                <a:cxn ang="0">
                  <a:pos x="0" y="2746"/>
                </a:cxn>
                <a:cxn ang="0">
                  <a:pos x="41" y="3318"/>
                </a:cxn>
                <a:cxn ang="0">
                  <a:pos x="153" y="4111"/>
                </a:cxn>
                <a:cxn ang="0">
                  <a:pos x="169" y="4596"/>
                </a:cxn>
                <a:cxn ang="0">
                  <a:pos x="131" y="4797"/>
                </a:cxn>
                <a:cxn ang="0">
                  <a:pos x="146" y="4858"/>
                </a:cxn>
                <a:cxn ang="0">
                  <a:pos x="278" y="4724"/>
                </a:cxn>
                <a:cxn ang="0">
                  <a:pos x="330" y="4625"/>
                </a:cxn>
                <a:cxn ang="0">
                  <a:pos x="352" y="4805"/>
                </a:cxn>
                <a:cxn ang="0">
                  <a:pos x="435" y="4985"/>
                </a:cxn>
                <a:cxn ang="0">
                  <a:pos x="615" y="5156"/>
                </a:cxn>
                <a:cxn ang="0">
                  <a:pos x="566" y="4976"/>
                </a:cxn>
                <a:cxn ang="0">
                  <a:pos x="611" y="4907"/>
                </a:cxn>
                <a:cxn ang="0">
                  <a:pos x="795" y="5038"/>
                </a:cxn>
                <a:cxn ang="0">
                  <a:pos x="1128" y="5173"/>
                </a:cxn>
                <a:cxn ang="0">
                  <a:pos x="1646" y="5250"/>
                </a:cxn>
                <a:cxn ang="0">
                  <a:pos x="2234" y="5238"/>
                </a:cxn>
                <a:cxn ang="0">
                  <a:pos x="2759" y="5156"/>
                </a:cxn>
                <a:cxn ang="0">
                  <a:pos x="3201" y="5038"/>
                </a:cxn>
                <a:cxn ang="0">
                  <a:pos x="3538" y="4899"/>
                </a:cxn>
                <a:cxn ang="0">
                  <a:pos x="3760" y="4760"/>
                </a:cxn>
                <a:cxn ang="0">
                  <a:pos x="3884" y="4630"/>
                </a:cxn>
                <a:cxn ang="0">
                  <a:pos x="3955" y="4499"/>
                </a:cxn>
                <a:cxn ang="0">
                  <a:pos x="3914" y="4752"/>
                </a:cxn>
                <a:cxn ang="0">
                  <a:pos x="3842" y="4907"/>
                </a:cxn>
                <a:cxn ang="0">
                  <a:pos x="3835" y="4952"/>
                </a:cxn>
                <a:cxn ang="0">
                  <a:pos x="3996" y="4838"/>
                </a:cxn>
                <a:cxn ang="0">
                  <a:pos x="4176" y="4633"/>
                </a:cxn>
                <a:cxn ang="0">
                  <a:pos x="4329" y="4408"/>
                </a:cxn>
                <a:cxn ang="0">
                  <a:pos x="4449" y="4617"/>
                </a:cxn>
                <a:cxn ang="0">
                  <a:pos x="4626" y="4773"/>
                </a:cxn>
                <a:cxn ang="0">
                  <a:pos x="4817" y="4842"/>
                </a:cxn>
                <a:cxn ang="0">
                  <a:pos x="4858" y="4830"/>
                </a:cxn>
                <a:cxn ang="0">
                  <a:pos x="4757" y="4727"/>
                </a:cxn>
                <a:cxn ang="0">
                  <a:pos x="4659" y="4482"/>
                </a:cxn>
                <a:cxn ang="0">
                  <a:pos x="4641" y="4033"/>
                </a:cxn>
                <a:cxn ang="0">
                  <a:pos x="4772" y="3023"/>
                </a:cxn>
                <a:cxn ang="0">
                  <a:pos x="4809" y="2296"/>
                </a:cxn>
                <a:cxn ang="0">
                  <a:pos x="4772" y="1851"/>
                </a:cxn>
                <a:cxn ang="0">
                  <a:pos x="4697" y="1504"/>
                </a:cxn>
                <a:cxn ang="0">
                  <a:pos x="4566" y="1173"/>
                </a:cxn>
                <a:cxn ang="0">
                  <a:pos x="4378" y="866"/>
                </a:cxn>
                <a:cxn ang="0">
                  <a:pos x="4150" y="605"/>
                </a:cxn>
                <a:cxn ang="0">
                  <a:pos x="3884" y="385"/>
                </a:cxn>
                <a:cxn ang="0">
                  <a:pos x="3599" y="208"/>
                </a:cxn>
                <a:cxn ang="0">
                  <a:pos x="3295" y="86"/>
                </a:cxn>
                <a:cxn ang="0">
                  <a:pos x="2992" y="17"/>
                </a:cxn>
                <a:cxn ang="0">
                  <a:pos x="2688" y="4"/>
                </a:cxn>
                <a:cxn ang="0">
                  <a:pos x="2403" y="54"/>
                </a:cxn>
              </a:cxnLst>
              <a:rect l="0" t="0" r="r" b="b"/>
              <a:pathLst>
                <a:path w="4892" h="5255">
                  <a:moveTo>
                    <a:pt x="2335" y="74"/>
                  </a:moveTo>
                  <a:lnTo>
                    <a:pt x="2294" y="61"/>
                  </a:lnTo>
                  <a:lnTo>
                    <a:pt x="2242" y="49"/>
                  </a:lnTo>
                  <a:lnTo>
                    <a:pt x="2178" y="32"/>
                  </a:lnTo>
                  <a:lnTo>
                    <a:pt x="2091" y="20"/>
                  </a:lnTo>
                  <a:lnTo>
                    <a:pt x="1998" y="12"/>
                  </a:lnTo>
                  <a:lnTo>
                    <a:pt x="1889" y="8"/>
                  </a:lnTo>
                  <a:lnTo>
                    <a:pt x="1769" y="12"/>
                  </a:lnTo>
                  <a:lnTo>
                    <a:pt x="1705" y="17"/>
                  </a:lnTo>
                  <a:lnTo>
                    <a:pt x="1638" y="29"/>
                  </a:lnTo>
                  <a:lnTo>
                    <a:pt x="1571" y="37"/>
                  </a:lnTo>
                  <a:lnTo>
                    <a:pt x="1503" y="54"/>
                  </a:lnTo>
                  <a:lnTo>
                    <a:pt x="1432" y="74"/>
                  </a:lnTo>
                  <a:lnTo>
                    <a:pt x="1361" y="98"/>
                  </a:lnTo>
                  <a:lnTo>
                    <a:pt x="1286" y="126"/>
                  </a:lnTo>
                  <a:lnTo>
                    <a:pt x="1214" y="159"/>
                  </a:lnTo>
                  <a:lnTo>
                    <a:pt x="1139" y="196"/>
                  </a:lnTo>
                  <a:lnTo>
                    <a:pt x="1064" y="237"/>
                  </a:lnTo>
                  <a:lnTo>
                    <a:pt x="989" y="286"/>
                  </a:lnTo>
                  <a:lnTo>
                    <a:pt x="915" y="339"/>
                  </a:lnTo>
                  <a:lnTo>
                    <a:pt x="836" y="400"/>
                  </a:lnTo>
                  <a:lnTo>
                    <a:pt x="761" y="466"/>
                  </a:lnTo>
                  <a:lnTo>
                    <a:pt x="686" y="539"/>
                  </a:lnTo>
                  <a:lnTo>
                    <a:pt x="615" y="622"/>
                  </a:lnTo>
                  <a:lnTo>
                    <a:pt x="555" y="686"/>
                  </a:lnTo>
                  <a:lnTo>
                    <a:pt x="502" y="760"/>
                  </a:lnTo>
                  <a:lnTo>
                    <a:pt x="450" y="830"/>
                  </a:lnTo>
                  <a:lnTo>
                    <a:pt x="405" y="907"/>
                  </a:lnTo>
                  <a:lnTo>
                    <a:pt x="360" y="980"/>
                  </a:lnTo>
                  <a:lnTo>
                    <a:pt x="319" y="1059"/>
                  </a:lnTo>
                  <a:lnTo>
                    <a:pt x="285" y="1136"/>
                  </a:lnTo>
                  <a:lnTo>
                    <a:pt x="247" y="1213"/>
                  </a:lnTo>
                  <a:lnTo>
                    <a:pt x="217" y="1295"/>
                  </a:lnTo>
                  <a:lnTo>
                    <a:pt x="187" y="1377"/>
                  </a:lnTo>
                  <a:lnTo>
                    <a:pt x="161" y="1455"/>
                  </a:lnTo>
                  <a:lnTo>
                    <a:pt x="138" y="1536"/>
                  </a:lnTo>
                  <a:lnTo>
                    <a:pt x="97" y="1699"/>
                  </a:lnTo>
                  <a:lnTo>
                    <a:pt x="67" y="1864"/>
                  </a:lnTo>
                  <a:lnTo>
                    <a:pt x="41" y="2022"/>
                  </a:lnTo>
                  <a:lnTo>
                    <a:pt x="22" y="2178"/>
                  </a:lnTo>
                  <a:lnTo>
                    <a:pt x="11" y="2333"/>
                  </a:lnTo>
                  <a:lnTo>
                    <a:pt x="4" y="2476"/>
                  </a:lnTo>
                  <a:lnTo>
                    <a:pt x="4" y="2615"/>
                  </a:lnTo>
                  <a:lnTo>
                    <a:pt x="0" y="2746"/>
                  </a:lnTo>
                  <a:lnTo>
                    <a:pt x="7" y="2975"/>
                  </a:lnTo>
                  <a:lnTo>
                    <a:pt x="11" y="3081"/>
                  </a:lnTo>
                  <a:lnTo>
                    <a:pt x="22" y="3195"/>
                  </a:lnTo>
                  <a:lnTo>
                    <a:pt x="41" y="3318"/>
                  </a:lnTo>
                  <a:lnTo>
                    <a:pt x="56" y="3445"/>
                  </a:lnTo>
                  <a:lnTo>
                    <a:pt x="97" y="3706"/>
                  </a:lnTo>
                  <a:lnTo>
                    <a:pt x="138" y="3976"/>
                  </a:lnTo>
                  <a:lnTo>
                    <a:pt x="153" y="4111"/>
                  </a:lnTo>
                  <a:lnTo>
                    <a:pt x="169" y="4237"/>
                  </a:lnTo>
                  <a:lnTo>
                    <a:pt x="176" y="4364"/>
                  </a:lnTo>
                  <a:lnTo>
                    <a:pt x="176" y="4482"/>
                  </a:lnTo>
                  <a:lnTo>
                    <a:pt x="169" y="4596"/>
                  </a:lnTo>
                  <a:lnTo>
                    <a:pt x="165" y="4650"/>
                  </a:lnTo>
                  <a:lnTo>
                    <a:pt x="153" y="4702"/>
                  </a:lnTo>
                  <a:lnTo>
                    <a:pt x="142" y="4752"/>
                  </a:lnTo>
                  <a:lnTo>
                    <a:pt x="131" y="4797"/>
                  </a:lnTo>
                  <a:lnTo>
                    <a:pt x="112" y="4842"/>
                  </a:lnTo>
                  <a:lnTo>
                    <a:pt x="93" y="4882"/>
                  </a:lnTo>
                  <a:lnTo>
                    <a:pt x="120" y="4870"/>
                  </a:lnTo>
                  <a:lnTo>
                    <a:pt x="146" y="4858"/>
                  </a:lnTo>
                  <a:lnTo>
                    <a:pt x="180" y="4833"/>
                  </a:lnTo>
                  <a:lnTo>
                    <a:pt x="217" y="4797"/>
                  </a:lnTo>
                  <a:lnTo>
                    <a:pt x="258" y="4752"/>
                  </a:lnTo>
                  <a:lnTo>
                    <a:pt x="278" y="4724"/>
                  </a:lnTo>
                  <a:lnTo>
                    <a:pt x="296" y="4687"/>
                  </a:lnTo>
                  <a:lnTo>
                    <a:pt x="310" y="4650"/>
                  </a:lnTo>
                  <a:lnTo>
                    <a:pt x="330" y="4608"/>
                  </a:lnTo>
                  <a:lnTo>
                    <a:pt x="330" y="4625"/>
                  </a:lnTo>
                  <a:lnTo>
                    <a:pt x="330" y="4667"/>
                  </a:lnTo>
                  <a:lnTo>
                    <a:pt x="333" y="4727"/>
                  </a:lnTo>
                  <a:lnTo>
                    <a:pt x="341" y="4764"/>
                  </a:lnTo>
                  <a:lnTo>
                    <a:pt x="352" y="4805"/>
                  </a:lnTo>
                  <a:lnTo>
                    <a:pt x="367" y="4850"/>
                  </a:lnTo>
                  <a:lnTo>
                    <a:pt x="382" y="4895"/>
                  </a:lnTo>
                  <a:lnTo>
                    <a:pt x="409" y="4939"/>
                  </a:lnTo>
                  <a:lnTo>
                    <a:pt x="435" y="4985"/>
                  </a:lnTo>
                  <a:lnTo>
                    <a:pt x="468" y="5030"/>
                  </a:lnTo>
                  <a:lnTo>
                    <a:pt x="509" y="5075"/>
                  </a:lnTo>
                  <a:lnTo>
                    <a:pt x="559" y="5116"/>
                  </a:lnTo>
                  <a:lnTo>
                    <a:pt x="615" y="5156"/>
                  </a:lnTo>
                  <a:lnTo>
                    <a:pt x="604" y="5132"/>
                  </a:lnTo>
                  <a:lnTo>
                    <a:pt x="584" y="5070"/>
                  </a:lnTo>
                  <a:lnTo>
                    <a:pt x="577" y="5025"/>
                  </a:lnTo>
                  <a:lnTo>
                    <a:pt x="566" y="4976"/>
                  </a:lnTo>
                  <a:lnTo>
                    <a:pt x="559" y="4916"/>
                  </a:lnTo>
                  <a:lnTo>
                    <a:pt x="559" y="4850"/>
                  </a:lnTo>
                  <a:lnTo>
                    <a:pt x="570" y="4867"/>
                  </a:lnTo>
                  <a:lnTo>
                    <a:pt x="611" y="4907"/>
                  </a:lnTo>
                  <a:lnTo>
                    <a:pt x="645" y="4936"/>
                  </a:lnTo>
                  <a:lnTo>
                    <a:pt x="686" y="4968"/>
                  </a:lnTo>
                  <a:lnTo>
                    <a:pt x="734" y="5001"/>
                  </a:lnTo>
                  <a:lnTo>
                    <a:pt x="795" y="5038"/>
                  </a:lnTo>
                  <a:lnTo>
                    <a:pt x="862" y="5075"/>
                  </a:lnTo>
                  <a:lnTo>
                    <a:pt x="940" y="5107"/>
                  </a:lnTo>
                  <a:lnTo>
                    <a:pt x="1030" y="5144"/>
                  </a:lnTo>
                  <a:lnTo>
                    <a:pt x="1128" y="5173"/>
                  </a:lnTo>
                  <a:lnTo>
                    <a:pt x="1241" y="5201"/>
                  </a:lnTo>
                  <a:lnTo>
                    <a:pt x="1361" y="5222"/>
                  </a:lnTo>
                  <a:lnTo>
                    <a:pt x="1495" y="5242"/>
                  </a:lnTo>
                  <a:lnTo>
                    <a:pt x="1646" y="5250"/>
                  </a:lnTo>
                  <a:lnTo>
                    <a:pt x="1796" y="5255"/>
                  </a:lnTo>
                  <a:lnTo>
                    <a:pt x="1945" y="5255"/>
                  </a:lnTo>
                  <a:lnTo>
                    <a:pt x="2091" y="5247"/>
                  </a:lnTo>
                  <a:lnTo>
                    <a:pt x="2234" y="5238"/>
                  </a:lnTo>
                  <a:lnTo>
                    <a:pt x="2373" y="5222"/>
                  </a:lnTo>
                  <a:lnTo>
                    <a:pt x="2507" y="5205"/>
                  </a:lnTo>
                  <a:lnTo>
                    <a:pt x="2635" y="5181"/>
                  </a:lnTo>
                  <a:lnTo>
                    <a:pt x="2759" y="5156"/>
                  </a:lnTo>
                  <a:lnTo>
                    <a:pt x="2879" y="5132"/>
                  </a:lnTo>
                  <a:lnTo>
                    <a:pt x="2992" y="5099"/>
                  </a:lnTo>
                  <a:lnTo>
                    <a:pt x="3100" y="5070"/>
                  </a:lnTo>
                  <a:lnTo>
                    <a:pt x="3201" y="5038"/>
                  </a:lnTo>
                  <a:lnTo>
                    <a:pt x="3295" y="5001"/>
                  </a:lnTo>
                  <a:lnTo>
                    <a:pt x="3384" y="4968"/>
                  </a:lnTo>
                  <a:lnTo>
                    <a:pt x="3463" y="4936"/>
                  </a:lnTo>
                  <a:lnTo>
                    <a:pt x="3538" y="4899"/>
                  </a:lnTo>
                  <a:lnTo>
                    <a:pt x="3602" y="4867"/>
                  </a:lnTo>
                  <a:lnTo>
                    <a:pt x="3662" y="4830"/>
                  </a:lnTo>
                  <a:lnTo>
                    <a:pt x="3711" y="4797"/>
                  </a:lnTo>
                  <a:lnTo>
                    <a:pt x="3760" y="4760"/>
                  </a:lnTo>
                  <a:lnTo>
                    <a:pt x="3797" y="4727"/>
                  </a:lnTo>
                  <a:lnTo>
                    <a:pt x="3831" y="4694"/>
                  </a:lnTo>
                  <a:lnTo>
                    <a:pt x="3861" y="4662"/>
                  </a:lnTo>
                  <a:lnTo>
                    <a:pt x="3884" y="4630"/>
                  </a:lnTo>
                  <a:lnTo>
                    <a:pt x="3921" y="4576"/>
                  </a:lnTo>
                  <a:lnTo>
                    <a:pt x="3943" y="4536"/>
                  </a:lnTo>
                  <a:lnTo>
                    <a:pt x="3951" y="4511"/>
                  </a:lnTo>
                  <a:lnTo>
                    <a:pt x="3955" y="4499"/>
                  </a:lnTo>
                  <a:lnTo>
                    <a:pt x="3951" y="4551"/>
                  </a:lnTo>
                  <a:lnTo>
                    <a:pt x="3948" y="4605"/>
                  </a:lnTo>
                  <a:lnTo>
                    <a:pt x="3936" y="4674"/>
                  </a:lnTo>
                  <a:lnTo>
                    <a:pt x="3914" y="4752"/>
                  </a:lnTo>
                  <a:lnTo>
                    <a:pt x="3902" y="4788"/>
                  </a:lnTo>
                  <a:lnTo>
                    <a:pt x="3884" y="4830"/>
                  </a:lnTo>
                  <a:lnTo>
                    <a:pt x="3864" y="4867"/>
                  </a:lnTo>
                  <a:lnTo>
                    <a:pt x="3842" y="4907"/>
                  </a:lnTo>
                  <a:lnTo>
                    <a:pt x="3816" y="4939"/>
                  </a:lnTo>
                  <a:lnTo>
                    <a:pt x="3790" y="4973"/>
                  </a:lnTo>
                  <a:lnTo>
                    <a:pt x="3801" y="4968"/>
                  </a:lnTo>
                  <a:lnTo>
                    <a:pt x="3835" y="4952"/>
                  </a:lnTo>
                  <a:lnTo>
                    <a:pt x="3887" y="4924"/>
                  </a:lnTo>
                  <a:lnTo>
                    <a:pt x="3921" y="4899"/>
                  </a:lnTo>
                  <a:lnTo>
                    <a:pt x="3955" y="4870"/>
                  </a:lnTo>
                  <a:lnTo>
                    <a:pt x="3996" y="4838"/>
                  </a:lnTo>
                  <a:lnTo>
                    <a:pt x="4037" y="4797"/>
                  </a:lnTo>
                  <a:lnTo>
                    <a:pt x="4082" y="4752"/>
                  </a:lnTo>
                  <a:lnTo>
                    <a:pt x="4127" y="4694"/>
                  </a:lnTo>
                  <a:lnTo>
                    <a:pt x="4176" y="4633"/>
                  </a:lnTo>
                  <a:lnTo>
                    <a:pt x="4225" y="4560"/>
                  </a:lnTo>
                  <a:lnTo>
                    <a:pt x="4274" y="4482"/>
                  </a:lnTo>
                  <a:lnTo>
                    <a:pt x="4322" y="4388"/>
                  </a:lnTo>
                  <a:lnTo>
                    <a:pt x="4329" y="4408"/>
                  </a:lnTo>
                  <a:lnTo>
                    <a:pt x="4352" y="4462"/>
                  </a:lnTo>
                  <a:lnTo>
                    <a:pt x="4394" y="4536"/>
                  </a:lnTo>
                  <a:lnTo>
                    <a:pt x="4419" y="4576"/>
                  </a:lnTo>
                  <a:lnTo>
                    <a:pt x="4449" y="4617"/>
                  </a:lnTo>
                  <a:lnTo>
                    <a:pt x="4487" y="4658"/>
                  </a:lnTo>
                  <a:lnTo>
                    <a:pt x="4528" y="4702"/>
                  </a:lnTo>
                  <a:lnTo>
                    <a:pt x="4573" y="4739"/>
                  </a:lnTo>
                  <a:lnTo>
                    <a:pt x="4626" y="4773"/>
                  </a:lnTo>
                  <a:lnTo>
                    <a:pt x="4682" y="4805"/>
                  </a:lnTo>
                  <a:lnTo>
                    <a:pt x="4746" y="4825"/>
                  </a:lnTo>
                  <a:lnTo>
                    <a:pt x="4779" y="4833"/>
                  </a:lnTo>
                  <a:lnTo>
                    <a:pt x="4817" y="4842"/>
                  </a:lnTo>
                  <a:lnTo>
                    <a:pt x="4854" y="4842"/>
                  </a:lnTo>
                  <a:lnTo>
                    <a:pt x="4892" y="4845"/>
                  </a:lnTo>
                  <a:lnTo>
                    <a:pt x="4877" y="4838"/>
                  </a:lnTo>
                  <a:lnTo>
                    <a:pt x="4858" y="4830"/>
                  </a:lnTo>
                  <a:lnTo>
                    <a:pt x="4840" y="4813"/>
                  </a:lnTo>
                  <a:lnTo>
                    <a:pt x="4813" y="4793"/>
                  </a:lnTo>
                  <a:lnTo>
                    <a:pt x="4787" y="4764"/>
                  </a:lnTo>
                  <a:lnTo>
                    <a:pt x="4757" y="4727"/>
                  </a:lnTo>
                  <a:lnTo>
                    <a:pt x="4731" y="4682"/>
                  </a:lnTo>
                  <a:lnTo>
                    <a:pt x="4705" y="4630"/>
                  </a:lnTo>
                  <a:lnTo>
                    <a:pt x="4678" y="4560"/>
                  </a:lnTo>
                  <a:lnTo>
                    <a:pt x="4659" y="4482"/>
                  </a:lnTo>
                  <a:lnTo>
                    <a:pt x="4644" y="4393"/>
                  </a:lnTo>
                  <a:lnTo>
                    <a:pt x="4637" y="4286"/>
                  </a:lnTo>
                  <a:lnTo>
                    <a:pt x="4634" y="4168"/>
                  </a:lnTo>
                  <a:lnTo>
                    <a:pt x="4641" y="4033"/>
                  </a:lnTo>
                  <a:lnTo>
                    <a:pt x="4655" y="3882"/>
                  </a:lnTo>
                  <a:lnTo>
                    <a:pt x="4705" y="3551"/>
                  </a:lnTo>
                  <a:lnTo>
                    <a:pt x="4753" y="3200"/>
                  </a:lnTo>
                  <a:lnTo>
                    <a:pt x="4772" y="3023"/>
                  </a:lnTo>
                  <a:lnTo>
                    <a:pt x="4791" y="2844"/>
                  </a:lnTo>
                  <a:lnTo>
                    <a:pt x="4802" y="2660"/>
                  </a:lnTo>
                  <a:lnTo>
                    <a:pt x="4809" y="2480"/>
                  </a:lnTo>
                  <a:lnTo>
                    <a:pt x="4809" y="2296"/>
                  </a:lnTo>
                  <a:lnTo>
                    <a:pt x="4802" y="2116"/>
                  </a:lnTo>
                  <a:lnTo>
                    <a:pt x="4795" y="2027"/>
                  </a:lnTo>
                  <a:lnTo>
                    <a:pt x="4787" y="1936"/>
                  </a:lnTo>
                  <a:lnTo>
                    <a:pt x="4772" y="1851"/>
                  </a:lnTo>
                  <a:lnTo>
                    <a:pt x="4757" y="1761"/>
                  </a:lnTo>
                  <a:lnTo>
                    <a:pt x="4742" y="1675"/>
                  </a:lnTo>
                  <a:lnTo>
                    <a:pt x="4720" y="1590"/>
                  </a:lnTo>
                  <a:lnTo>
                    <a:pt x="4697" y="1504"/>
                  </a:lnTo>
                  <a:lnTo>
                    <a:pt x="4667" y="1418"/>
                  </a:lnTo>
                  <a:lnTo>
                    <a:pt x="4637" y="1336"/>
                  </a:lnTo>
                  <a:lnTo>
                    <a:pt x="4603" y="1254"/>
                  </a:lnTo>
                  <a:lnTo>
                    <a:pt x="4566" y="1173"/>
                  </a:lnTo>
                  <a:lnTo>
                    <a:pt x="4525" y="1095"/>
                  </a:lnTo>
                  <a:lnTo>
                    <a:pt x="4480" y="1017"/>
                  </a:lnTo>
                  <a:lnTo>
                    <a:pt x="4431" y="940"/>
                  </a:lnTo>
                  <a:lnTo>
                    <a:pt x="4378" y="866"/>
                  </a:lnTo>
                  <a:lnTo>
                    <a:pt x="4326" y="797"/>
                  </a:lnTo>
                  <a:lnTo>
                    <a:pt x="4270" y="731"/>
                  </a:lnTo>
                  <a:lnTo>
                    <a:pt x="4209" y="666"/>
                  </a:lnTo>
                  <a:lnTo>
                    <a:pt x="4150" y="605"/>
                  </a:lnTo>
                  <a:lnTo>
                    <a:pt x="4086" y="543"/>
                  </a:lnTo>
                  <a:lnTo>
                    <a:pt x="4018" y="486"/>
                  </a:lnTo>
                  <a:lnTo>
                    <a:pt x="3955" y="433"/>
                  </a:lnTo>
                  <a:lnTo>
                    <a:pt x="3884" y="385"/>
                  </a:lnTo>
                  <a:lnTo>
                    <a:pt x="3816" y="335"/>
                  </a:lnTo>
                  <a:lnTo>
                    <a:pt x="3744" y="290"/>
                  </a:lnTo>
                  <a:lnTo>
                    <a:pt x="3670" y="249"/>
                  </a:lnTo>
                  <a:lnTo>
                    <a:pt x="3599" y="208"/>
                  </a:lnTo>
                  <a:lnTo>
                    <a:pt x="3524" y="171"/>
                  </a:lnTo>
                  <a:lnTo>
                    <a:pt x="3449" y="139"/>
                  </a:lnTo>
                  <a:lnTo>
                    <a:pt x="3373" y="111"/>
                  </a:lnTo>
                  <a:lnTo>
                    <a:pt x="3295" y="86"/>
                  </a:lnTo>
                  <a:lnTo>
                    <a:pt x="3220" y="61"/>
                  </a:lnTo>
                  <a:lnTo>
                    <a:pt x="3141" y="45"/>
                  </a:lnTo>
                  <a:lnTo>
                    <a:pt x="3066" y="29"/>
                  </a:lnTo>
                  <a:lnTo>
                    <a:pt x="2992" y="17"/>
                  </a:lnTo>
                  <a:lnTo>
                    <a:pt x="2913" y="8"/>
                  </a:lnTo>
                  <a:lnTo>
                    <a:pt x="2838" y="4"/>
                  </a:lnTo>
                  <a:lnTo>
                    <a:pt x="2763" y="0"/>
                  </a:lnTo>
                  <a:lnTo>
                    <a:pt x="2688" y="4"/>
                  </a:lnTo>
                  <a:lnTo>
                    <a:pt x="2616" y="8"/>
                  </a:lnTo>
                  <a:lnTo>
                    <a:pt x="2545" y="20"/>
                  </a:lnTo>
                  <a:lnTo>
                    <a:pt x="2474" y="32"/>
                  </a:lnTo>
                  <a:lnTo>
                    <a:pt x="2403" y="54"/>
                  </a:lnTo>
                  <a:lnTo>
                    <a:pt x="2335" y="74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235" y="1597"/>
              <a:ext cx="123" cy="130"/>
            </a:xfrm>
            <a:custGeom>
              <a:avLst/>
              <a:gdLst/>
              <a:ahLst/>
              <a:cxnLst>
                <a:cxn ang="0">
                  <a:pos x="769" y="0"/>
                </a:cxn>
                <a:cxn ang="0">
                  <a:pos x="761" y="70"/>
                </a:cxn>
                <a:cxn ang="0">
                  <a:pos x="757" y="148"/>
                </a:cxn>
                <a:cxn ang="0">
                  <a:pos x="757" y="242"/>
                </a:cxn>
                <a:cxn ang="0">
                  <a:pos x="761" y="295"/>
                </a:cxn>
                <a:cxn ang="0">
                  <a:pos x="766" y="343"/>
                </a:cxn>
                <a:cxn ang="0">
                  <a:pos x="773" y="397"/>
                </a:cxn>
                <a:cxn ang="0">
                  <a:pos x="784" y="446"/>
                </a:cxn>
                <a:cxn ang="0">
                  <a:pos x="795" y="495"/>
                </a:cxn>
                <a:cxn ang="0">
                  <a:pos x="814" y="540"/>
                </a:cxn>
                <a:cxn ang="0">
                  <a:pos x="836" y="580"/>
                </a:cxn>
                <a:cxn ang="0">
                  <a:pos x="863" y="617"/>
                </a:cxn>
                <a:cxn ang="0">
                  <a:pos x="787" y="683"/>
                </a:cxn>
                <a:cxn ang="0">
                  <a:pos x="709" y="757"/>
                </a:cxn>
                <a:cxn ang="0">
                  <a:pos x="612" y="834"/>
                </a:cxn>
                <a:cxn ang="0">
                  <a:pos x="510" y="916"/>
                </a:cxn>
                <a:cxn ang="0">
                  <a:pos x="413" y="985"/>
                </a:cxn>
                <a:cxn ang="0">
                  <a:pos x="368" y="1010"/>
                </a:cxn>
                <a:cxn ang="0">
                  <a:pos x="327" y="1030"/>
                </a:cxn>
                <a:cxn ang="0">
                  <a:pos x="293" y="1042"/>
                </a:cxn>
                <a:cxn ang="0">
                  <a:pos x="277" y="1042"/>
                </a:cxn>
                <a:cxn ang="0">
                  <a:pos x="266" y="1042"/>
                </a:cxn>
                <a:cxn ang="0">
                  <a:pos x="245" y="1034"/>
                </a:cxn>
                <a:cxn ang="0">
                  <a:pos x="218" y="1022"/>
                </a:cxn>
                <a:cxn ang="0">
                  <a:pos x="195" y="997"/>
                </a:cxn>
                <a:cxn ang="0">
                  <a:pos x="173" y="969"/>
                </a:cxn>
                <a:cxn ang="0">
                  <a:pos x="150" y="936"/>
                </a:cxn>
                <a:cxn ang="0">
                  <a:pos x="128" y="899"/>
                </a:cxn>
                <a:cxn ang="0">
                  <a:pos x="87" y="822"/>
                </a:cxn>
                <a:cxn ang="0">
                  <a:pos x="53" y="748"/>
                </a:cxn>
                <a:cxn ang="0">
                  <a:pos x="23" y="679"/>
                </a:cxn>
                <a:cxn ang="0">
                  <a:pos x="0" y="617"/>
                </a:cxn>
                <a:cxn ang="0">
                  <a:pos x="4" y="609"/>
                </a:cxn>
                <a:cxn ang="0">
                  <a:pos x="19" y="585"/>
                </a:cxn>
                <a:cxn ang="0">
                  <a:pos x="34" y="544"/>
                </a:cxn>
                <a:cxn ang="0">
                  <a:pos x="53" y="483"/>
                </a:cxn>
                <a:cxn ang="0">
                  <a:pos x="60" y="446"/>
                </a:cxn>
                <a:cxn ang="0">
                  <a:pos x="68" y="401"/>
                </a:cxn>
                <a:cxn ang="0">
                  <a:pos x="71" y="352"/>
                </a:cxn>
                <a:cxn ang="0">
                  <a:pos x="71" y="299"/>
                </a:cxn>
                <a:cxn ang="0">
                  <a:pos x="71" y="237"/>
                </a:cxn>
                <a:cxn ang="0">
                  <a:pos x="68" y="172"/>
                </a:cxn>
                <a:cxn ang="0">
                  <a:pos x="60" y="98"/>
                </a:cxn>
                <a:cxn ang="0">
                  <a:pos x="46" y="17"/>
                </a:cxn>
                <a:cxn ang="0">
                  <a:pos x="769" y="0"/>
                </a:cxn>
              </a:cxnLst>
              <a:rect l="0" t="0" r="r" b="b"/>
              <a:pathLst>
                <a:path w="863" h="1042">
                  <a:moveTo>
                    <a:pt x="769" y="0"/>
                  </a:moveTo>
                  <a:lnTo>
                    <a:pt x="761" y="70"/>
                  </a:lnTo>
                  <a:lnTo>
                    <a:pt x="757" y="148"/>
                  </a:lnTo>
                  <a:lnTo>
                    <a:pt x="757" y="242"/>
                  </a:lnTo>
                  <a:lnTo>
                    <a:pt x="761" y="295"/>
                  </a:lnTo>
                  <a:lnTo>
                    <a:pt x="766" y="343"/>
                  </a:lnTo>
                  <a:lnTo>
                    <a:pt x="773" y="397"/>
                  </a:lnTo>
                  <a:lnTo>
                    <a:pt x="784" y="446"/>
                  </a:lnTo>
                  <a:lnTo>
                    <a:pt x="795" y="495"/>
                  </a:lnTo>
                  <a:lnTo>
                    <a:pt x="814" y="540"/>
                  </a:lnTo>
                  <a:lnTo>
                    <a:pt x="836" y="580"/>
                  </a:lnTo>
                  <a:lnTo>
                    <a:pt x="863" y="617"/>
                  </a:lnTo>
                  <a:lnTo>
                    <a:pt x="787" y="683"/>
                  </a:lnTo>
                  <a:lnTo>
                    <a:pt x="709" y="757"/>
                  </a:lnTo>
                  <a:lnTo>
                    <a:pt x="612" y="834"/>
                  </a:lnTo>
                  <a:lnTo>
                    <a:pt x="510" y="916"/>
                  </a:lnTo>
                  <a:lnTo>
                    <a:pt x="413" y="985"/>
                  </a:lnTo>
                  <a:lnTo>
                    <a:pt x="368" y="1010"/>
                  </a:lnTo>
                  <a:lnTo>
                    <a:pt x="327" y="1030"/>
                  </a:lnTo>
                  <a:lnTo>
                    <a:pt x="293" y="1042"/>
                  </a:lnTo>
                  <a:lnTo>
                    <a:pt x="277" y="1042"/>
                  </a:lnTo>
                  <a:lnTo>
                    <a:pt x="266" y="1042"/>
                  </a:lnTo>
                  <a:lnTo>
                    <a:pt x="245" y="1034"/>
                  </a:lnTo>
                  <a:lnTo>
                    <a:pt x="218" y="1022"/>
                  </a:lnTo>
                  <a:lnTo>
                    <a:pt x="195" y="997"/>
                  </a:lnTo>
                  <a:lnTo>
                    <a:pt x="173" y="969"/>
                  </a:lnTo>
                  <a:lnTo>
                    <a:pt x="150" y="936"/>
                  </a:lnTo>
                  <a:lnTo>
                    <a:pt x="128" y="899"/>
                  </a:lnTo>
                  <a:lnTo>
                    <a:pt x="87" y="822"/>
                  </a:lnTo>
                  <a:lnTo>
                    <a:pt x="53" y="748"/>
                  </a:lnTo>
                  <a:lnTo>
                    <a:pt x="23" y="679"/>
                  </a:lnTo>
                  <a:lnTo>
                    <a:pt x="0" y="617"/>
                  </a:lnTo>
                  <a:lnTo>
                    <a:pt x="4" y="609"/>
                  </a:lnTo>
                  <a:lnTo>
                    <a:pt x="19" y="585"/>
                  </a:lnTo>
                  <a:lnTo>
                    <a:pt x="34" y="544"/>
                  </a:lnTo>
                  <a:lnTo>
                    <a:pt x="53" y="483"/>
                  </a:lnTo>
                  <a:lnTo>
                    <a:pt x="60" y="446"/>
                  </a:lnTo>
                  <a:lnTo>
                    <a:pt x="68" y="401"/>
                  </a:lnTo>
                  <a:lnTo>
                    <a:pt x="71" y="352"/>
                  </a:lnTo>
                  <a:lnTo>
                    <a:pt x="71" y="299"/>
                  </a:lnTo>
                  <a:lnTo>
                    <a:pt x="71" y="237"/>
                  </a:lnTo>
                  <a:lnTo>
                    <a:pt x="68" y="172"/>
                  </a:lnTo>
                  <a:lnTo>
                    <a:pt x="60" y="98"/>
                  </a:lnTo>
                  <a:lnTo>
                    <a:pt x="46" y="1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188" y="1664"/>
              <a:ext cx="203" cy="416"/>
            </a:xfrm>
            <a:custGeom>
              <a:avLst/>
              <a:gdLst/>
              <a:ahLst/>
              <a:cxnLst>
                <a:cxn ang="0">
                  <a:pos x="289" y="123"/>
                </a:cxn>
                <a:cxn ang="0">
                  <a:pos x="315" y="159"/>
                </a:cxn>
                <a:cxn ang="0">
                  <a:pos x="368" y="200"/>
                </a:cxn>
                <a:cxn ang="0">
                  <a:pos x="421" y="221"/>
                </a:cxn>
                <a:cxn ang="0">
                  <a:pos x="491" y="237"/>
                </a:cxn>
                <a:cxn ang="0">
                  <a:pos x="586" y="241"/>
                </a:cxn>
                <a:cxn ang="0">
                  <a:pos x="698" y="233"/>
                </a:cxn>
                <a:cxn ang="0">
                  <a:pos x="810" y="209"/>
                </a:cxn>
                <a:cxn ang="0">
                  <a:pos x="908" y="172"/>
                </a:cxn>
                <a:cxn ang="0">
                  <a:pos x="1039" y="110"/>
                </a:cxn>
                <a:cxn ang="0">
                  <a:pos x="1155" y="32"/>
                </a:cxn>
                <a:cxn ang="0">
                  <a:pos x="1227" y="32"/>
                </a:cxn>
                <a:cxn ang="0">
                  <a:pos x="1331" y="163"/>
                </a:cxn>
                <a:cxn ang="0">
                  <a:pos x="1399" y="269"/>
                </a:cxn>
                <a:cxn ang="0">
                  <a:pos x="1422" y="335"/>
                </a:cxn>
                <a:cxn ang="0">
                  <a:pos x="1391" y="478"/>
                </a:cxn>
                <a:cxn ang="0">
                  <a:pos x="1290" y="821"/>
                </a:cxn>
                <a:cxn ang="0">
                  <a:pos x="1132" y="1291"/>
                </a:cxn>
                <a:cxn ang="0">
                  <a:pos x="758" y="2353"/>
                </a:cxn>
                <a:cxn ang="0">
                  <a:pos x="510" y="3011"/>
                </a:cxn>
                <a:cxn ang="0">
                  <a:pos x="405" y="3269"/>
                </a:cxn>
                <a:cxn ang="0">
                  <a:pos x="379" y="3318"/>
                </a:cxn>
                <a:cxn ang="0">
                  <a:pos x="360" y="3326"/>
                </a:cxn>
                <a:cxn ang="0">
                  <a:pos x="346" y="3305"/>
                </a:cxn>
                <a:cxn ang="0">
                  <a:pos x="312" y="3191"/>
                </a:cxn>
                <a:cxn ang="0">
                  <a:pos x="278" y="2995"/>
                </a:cxn>
                <a:cxn ang="0">
                  <a:pos x="184" y="2153"/>
                </a:cxn>
                <a:cxn ang="0">
                  <a:pos x="131" y="1732"/>
                </a:cxn>
                <a:cxn ang="0">
                  <a:pos x="75" y="1381"/>
                </a:cxn>
                <a:cxn ang="0">
                  <a:pos x="31" y="948"/>
                </a:cxn>
                <a:cxn ang="0">
                  <a:pos x="8" y="609"/>
                </a:cxn>
                <a:cxn ang="0">
                  <a:pos x="0" y="384"/>
                </a:cxn>
                <a:cxn ang="0">
                  <a:pos x="113" y="249"/>
                </a:cxn>
                <a:cxn ang="0">
                  <a:pos x="206" y="155"/>
                </a:cxn>
                <a:cxn ang="0">
                  <a:pos x="248" y="127"/>
                </a:cxn>
                <a:cxn ang="0">
                  <a:pos x="285" y="115"/>
                </a:cxn>
              </a:cxnLst>
              <a:rect l="0" t="0" r="r" b="b"/>
              <a:pathLst>
                <a:path w="1422" h="3326">
                  <a:moveTo>
                    <a:pt x="285" y="115"/>
                  </a:moveTo>
                  <a:lnTo>
                    <a:pt x="289" y="123"/>
                  </a:lnTo>
                  <a:lnTo>
                    <a:pt x="297" y="139"/>
                  </a:lnTo>
                  <a:lnTo>
                    <a:pt x="315" y="159"/>
                  </a:lnTo>
                  <a:lnTo>
                    <a:pt x="346" y="187"/>
                  </a:lnTo>
                  <a:lnTo>
                    <a:pt x="368" y="200"/>
                  </a:lnTo>
                  <a:lnTo>
                    <a:pt x="390" y="209"/>
                  </a:lnTo>
                  <a:lnTo>
                    <a:pt x="421" y="221"/>
                  </a:lnTo>
                  <a:lnTo>
                    <a:pt x="454" y="229"/>
                  </a:lnTo>
                  <a:lnTo>
                    <a:pt x="491" y="237"/>
                  </a:lnTo>
                  <a:lnTo>
                    <a:pt x="537" y="241"/>
                  </a:lnTo>
                  <a:lnTo>
                    <a:pt x="586" y="241"/>
                  </a:lnTo>
                  <a:lnTo>
                    <a:pt x="641" y="237"/>
                  </a:lnTo>
                  <a:lnTo>
                    <a:pt x="698" y="233"/>
                  </a:lnTo>
                  <a:lnTo>
                    <a:pt x="754" y="221"/>
                  </a:lnTo>
                  <a:lnTo>
                    <a:pt x="810" y="209"/>
                  </a:lnTo>
                  <a:lnTo>
                    <a:pt x="859" y="192"/>
                  </a:lnTo>
                  <a:lnTo>
                    <a:pt x="908" y="172"/>
                  </a:lnTo>
                  <a:lnTo>
                    <a:pt x="956" y="150"/>
                  </a:lnTo>
                  <a:lnTo>
                    <a:pt x="1039" y="110"/>
                  </a:lnTo>
                  <a:lnTo>
                    <a:pt x="1107" y="69"/>
                  </a:lnTo>
                  <a:lnTo>
                    <a:pt x="1155" y="32"/>
                  </a:lnTo>
                  <a:lnTo>
                    <a:pt x="1200" y="0"/>
                  </a:lnTo>
                  <a:lnTo>
                    <a:pt x="1227" y="32"/>
                  </a:lnTo>
                  <a:lnTo>
                    <a:pt x="1294" y="115"/>
                  </a:lnTo>
                  <a:lnTo>
                    <a:pt x="1331" y="163"/>
                  </a:lnTo>
                  <a:lnTo>
                    <a:pt x="1368" y="216"/>
                  </a:lnTo>
                  <a:lnTo>
                    <a:pt x="1399" y="269"/>
                  </a:lnTo>
                  <a:lnTo>
                    <a:pt x="1422" y="318"/>
                  </a:lnTo>
                  <a:lnTo>
                    <a:pt x="1422" y="335"/>
                  </a:lnTo>
                  <a:lnTo>
                    <a:pt x="1418" y="367"/>
                  </a:lnTo>
                  <a:lnTo>
                    <a:pt x="1391" y="478"/>
                  </a:lnTo>
                  <a:lnTo>
                    <a:pt x="1350" y="629"/>
                  </a:lnTo>
                  <a:lnTo>
                    <a:pt x="1290" y="821"/>
                  </a:lnTo>
                  <a:lnTo>
                    <a:pt x="1216" y="1046"/>
                  </a:lnTo>
                  <a:lnTo>
                    <a:pt x="1132" y="1291"/>
                  </a:lnTo>
                  <a:lnTo>
                    <a:pt x="949" y="1826"/>
                  </a:lnTo>
                  <a:lnTo>
                    <a:pt x="758" y="2353"/>
                  </a:lnTo>
                  <a:lnTo>
                    <a:pt x="582" y="2824"/>
                  </a:lnTo>
                  <a:lnTo>
                    <a:pt x="510" y="3011"/>
                  </a:lnTo>
                  <a:lnTo>
                    <a:pt x="450" y="3162"/>
                  </a:lnTo>
                  <a:lnTo>
                    <a:pt x="405" y="3269"/>
                  </a:lnTo>
                  <a:lnTo>
                    <a:pt x="390" y="3301"/>
                  </a:lnTo>
                  <a:lnTo>
                    <a:pt x="379" y="3318"/>
                  </a:lnTo>
                  <a:lnTo>
                    <a:pt x="371" y="3326"/>
                  </a:lnTo>
                  <a:lnTo>
                    <a:pt x="360" y="3326"/>
                  </a:lnTo>
                  <a:lnTo>
                    <a:pt x="353" y="3318"/>
                  </a:lnTo>
                  <a:lnTo>
                    <a:pt x="346" y="3305"/>
                  </a:lnTo>
                  <a:lnTo>
                    <a:pt x="326" y="3261"/>
                  </a:lnTo>
                  <a:lnTo>
                    <a:pt x="312" y="3191"/>
                  </a:lnTo>
                  <a:lnTo>
                    <a:pt x="292" y="3101"/>
                  </a:lnTo>
                  <a:lnTo>
                    <a:pt x="278" y="2995"/>
                  </a:lnTo>
                  <a:lnTo>
                    <a:pt x="248" y="2741"/>
                  </a:lnTo>
                  <a:lnTo>
                    <a:pt x="184" y="2153"/>
                  </a:lnTo>
                  <a:lnTo>
                    <a:pt x="151" y="1867"/>
                  </a:lnTo>
                  <a:lnTo>
                    <a:pt x="131" y="1732"/>
                  </a:lnTo>
                  <a:lnTo>
                    <a:pt x="113" y="1609"/>
                  </a:lnTo>
                  <a:lnTo>
                    <a:pt x="75" y="1381"/>
                  </a:lnTo>
                  <a:lnTo>
                    <a:pt x="49" y="1157"/>
                  </a:lnTo>
                  <a:lnTo>
                    <a:pt x="31" y="948"/>
                  </a:lnTo>
                  <a:lnTo>
                    <a:pt x="15" y="764"/>
                  </a:lnTo>
                  <a:lnTo>
                    <a:pt x="8" y="609"/>
                  </a:lnTo>
                  <a:lnTo>
                    <a:pt x="4" y="486"/>
                  </a:lnTo>
                  <a:lnTo>
                    <a:pt x="0" y="384"/>
                  </a:lnTo>
                  <a:lnTo>
                    <a:pt x="34" y="339"/>
                  </a:lnTo>
                  <a:lnTo>
                    <a:pt x="113" y="249"/>
                  </a:lnTo>
                  <a:lnTo>
                    <a:pt x="158" y="196"/>
                  </a:lnTo>
                  <a:lnTo>
                    <a:pt x="206" y="155"/>
                  </a:lnTo>
                  <a:lnTo>
                    <a:pt x="229" y="139"/>
                  </a:lnTo>
                  <a:lnTo>
                    <a:pt x="248" y="127"/>
                  </a:lnTo>
                  <a:lnTo>
                    <a:pt x="267" y="118"/>
                  </a:lnTo>
                  <a:lnTo>
                    <a:pt x="285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010" y="1137"/>
              <a:ext cx="517" cy="495"/>
            </a:xfrm>
            <a:custGeom>
              <a:avLst/>
              <a:gdLst/>
              <a:ahLst/>
              <a:cxnLst>
                <a:cxn ang="0">
                  <a:pos x="131" y="346"/>
                </a:cxn>
                <a:cxn ang="0">
                  <a:pos x="75" y="486"/>
                </a:cxn>
                <a:cxn ang="0">
                  <a:pos x="38" y="637"/>
                </a:cxn>
                <a:cxn ang="0">
                  <a:pos x="11" y="800"/>
                </a:cxn>
                <a:cxn ang="0">
                  <a:pos x="0" y="971"/>
                </a:cxn>
                <a:cxn ang="0">
                  <a:pos x="4" y="1151"/>
                </a:cxn>
                <a:cxn ang="0">
                  <a:pos x="19" y="1343"/>
                </a:cxn>
                <a:cxn ang="0">
                  <a:pos x="56" y="1637"/>
                </a:cxn>
                <a:cxn ang="0">
                  <a:pos x="90" y="1870"/>
                </a:cxn>
                <a:cxn ang="0">
                  <a:pos x="105" y="2084"/>
                </a:cxn>
                <a:cxn ang="0">
                  <a:pos x="117" y="2463"/>
                </a:cxn>
                <a:cxn ang="0">
                  <a:pos x="124" y="2781"/>
                </a:cxn>
                <a:cxn ang="0">
                  <a:pos x="139" y="2924"/>
                </a:cxn>
                <a:cxn ang="0">
                  <a:pos x="169" y="3055"/>
                </a:cxn>
                <a:cxn ang="0">
                  <a:pos x="214" y="3178"/>
                </a:cxn>
                <a:cxn ang="0">
                  <a:pos x="285" y="3292"/>
                </a:cxn>
                <a:cxn ang="0">
                  <a:pos x="382" y="3403"/>
                </a:cxn>
                <a:cxn ang="0">
                  <a:pos x="510" y="3509"/>
                </a:cxn>
                <a:cxn ang="0">
                  <a:pos x="679" y="3611"/>
                </a:cxn>
                <a:cxn ang="0">
                  <a:pos x="885" y="3714"/>
                </a:cxn>
                <a:cxn ang="0">
                  <a:pos x="1139" y="3811"/>
                </a:cxn>
                <a:cxn ang="0">
                  <a:pos x="1443" y="3914"/>
                </a:cxn>
                <a:cxn ang="0">
                  <a:pos x="1616" y="3951"/>
                </a:cxn>
                <a:cxn ang="0">
                  <a:pos x="1785" y="3963"/>
                </a:cxn>
                <a:cxn ang="0">
                  <a:pos x="1950" y="3946"/>
                </a:cxn>
                <a:cxn ang="0">
                  <a:pos x="2107" y="3905"/>
                </a:cxn>
                <a:cxn ang="0">
                  <a:pos x="2257" y="3844"/>
                </a:cxn>
                <a:cxn ang="0">
                  <a:pos x="2403" y="3766"/>
                </a:cxn>
                <a:cxn ang="0">
                  <a:pos x="2542" y="3677"/>
                </a:cxn>
                <a:cxn ang="0">
                  <a:pos x="2673" y="3574"/>
                </a:cxn>
                <a:cxn ang="0">
                  <a:pos x="2797" y="3460"/>
                </a:cxn>
                <a:cxn ang="0">
                  <a:pos x="2909" y="3341"/>
                </a:cxn>
                <a:cxn ang="0">
                  <a:pos x="3108" y="3101"/>
                </a:cxn>
                <a:cxn ang="0">
                  <a:pos x="3269" y="2872"/>
                </a:cxn>
                <a:cxn ang="0">
                  <a:pos x="3382" y="2675"/>
                </a:cxn>
                <a:cxn ang="0">
                  <a:pos x="3468" y="2479"/>
                </a:cxn>
                <a:cxn ang="0">
                  <a:pos x="3535" y="2247"/>
                </a:cxn>
                <a:cxn ang="0">
                  <a:pos x="3588" y="1985"/>
                </a:cxn>
                <a:cxn ang="0">
                  <a:pos x="3614" y="1707"/>
                </a:cxn>
                <a:cxn ang="0">
                  <a:pos x="3617" y="1429"/>
                </a:cxn>
                <a:cxn ang="0">
                  <a:pos x="3592" y="1163"/>
                </a:cxn>
                <a:cxn ang="0">
                  <a:pos x="3565" y="1042"/>
                </a:cxn>
                <a:cxn ang="0">
                  <a:pos x="3531" y="926"/>
                </a:cxn>
                <a:cxn ang="0">
                  <a:pos x="3486" y="817"/>
                </a:cxn>
                <a:cxn ang="0">
                  <a:pos x="3434" y="723"/>
                </a:cxn>
                <a:cxn ang="0">
                  <a:pos x="3389" y="661"/>
                </a:cxn>
                <a:cxn ang="0">
                  <a:pos x="3266" y="546"/>
                </a:cxn>
                <a:cxn ang="0">
                  <a:pos x="3101" y="440"/>
                </a:cxn>
                <a:cxn ang="0">
                  <a:pos x="2902" y="346"/>
                </a:cxn>
                <a:cxn ang="0">
                  <a:pos x="2677" y="257"/>
                </a:cxn>
                <a:cxn ang="0">
                  <a:pos x="2433" y="183"/>
                </a:cxn>
                <a:cxn ang="0">
                  <a:pos x="2170" y="118"/>
                </a:cxn>
                <a:cxn ang="0">
                  <a:pos x="1900" y="69"/>
                </a:cxn>
                <a:cxn ang="0">
                  <a:pos x="1631" y="28"/>
                </a:cxn>
                <a:cxn ang="0">
                  <a:pos x="1361" y="7"/>
                </a:cxn>
                <a:cxn ang="0">
                  <a:pos x="1106" y="0"/>
                </a:cxn>
                <a:cxn ang="0">
                  <a:pos x="867" y="7"/>
                </a:cxn>
                <a:cxn ang="0">
                  <a:pos x="649" y="36"/>
                </a:cxn>
                <a:cxn ang="0">
                  <a:pos x="461" y="81"/>
                </a:cxn>
                <a:cxn ang="0">
                  <a:pos x="312" y="146"/>
                </a:cxn>
                <a:cxn ang="0">
                  <a:pos x="251" y="187"/>
                </a:cxn>
                <a:cxn ang="0">
                  <a:pos x="203" y="232"/>
                </a:cxn>
                <a:cxn ang="0">
                  <a:pos x="165" y="285"/>
                </a:cxn>
              </a:cxnLst>
              <a:rect l="0" t="0" r="r" b="b"/>
              <a:pathLst>
                <a:path w="3622" h="3963">
                  <a:moveTo>
                    <a:pt x="165" y="285"/>
                  </a:moveTo>
                  <a:lnTo>
                    <a:pt x="131" y="346"/>
                  </a:lnTo>
                  <a:lnTo>
                    <a:pt x="101" y="415"/>
                  </a:lnTo>
                  <a:lnTo>
                    <a:pt x="75" y="486"/>
                  </a:lnTo>
                  <a:lnTo>
                    <a:pt x="52" y="559"/>
                  </a:lnTo>
                  <a:lnTo>
                    <a:pt x="38" y="637"/>
                  </a:lnTo>
                  <a:lnTo>
                    <a:pt x="22" y="718"/>
                  </a:lnTo>
                  <a:lnTo>
                    <a:pt x="11" y="800"/>
                  </a:lnTo>
                  <a:lnTo>
                    <a:pt x="4" y="886"/>
                  </a:lnTo>
                  <a:lnTo>
                    <a:pt x="0" y="971"/>
                  </a:lnTo>
                  <a:lnTo>
                    <a:pt x="0" y="1062"/>
                  </a:lnTo>
                  <a:lnTo>
                    <a:pt x="4" y="1151"/>
                  </a:lnTo>
                  <a:lnTo>
                    <a:pt x="8" y="1245"/>
                  </a:lnTo>
                  <a:lnTo>
                    <a:pt x="19" y="1343"/>
                  </a:lnTo>
                  <a:lnTo>
                    <a:pt x="26" y="1437"/>
                  </a:lnTo>
                  <a:lnTo>
                    <a:pt x="56" y="1637"/>
                  </a:lnTo>
                  <a:lnTo>
                    <a:pt x="75" y="1756"/>
                  </a:lnTo>
                  <a:lnTo>
                    <a:pt x="90" y="1870"/>
                  </a:lnTo>
                  <a:lnTo>
                    <a:pt x="97" y="1976"/>
                  </a:lnTo>
                  <a:lnTo>
                    <a:pt x="105" y="2084"/>
                  </a:lnTo>
                  <a:lnTo>
                    <a:pt x="113" y="2279"/>
                  </a:lnTo>
                  <a:lnTo>
                    <a:pt x="117" y="2463"/>
                  </a:lnTo>
                  <a:lnTo>
                    <a:pt x="117" y="2627"/>
                  </a:lnTo>
                  <a:lnTo>
                    <a:pt x="124" y="2781"/>
                  </a:lnTo>
                  <a:lnTo>
                    <a:pt x="131" y="2855"/>
                  </a:lnTo>
                  <a:lnTo>
                    <a:pt x="139" y="2924"/>
                  </a:lnTo>
                  <a:lnTo>
                    <a:pt x="150" y="2990"/>
                  </a:lnTo>
                  <a:lnTo>
                    <a:pt x="169" y="3055"/>
                  </a:lnTo>
                  <a:lnTo>
                    <a:pt x="188" y="3117"/>
                  </a:lnTo>
                  <a:lnTo>
                    <a:pt x="214" y="3178"/>
                  </a:lnTo>
                  <a:lnTo>
                    <a:pt x="248" y="3235"/>
                  </a:lnTo>
                  <a:lnTo>
                    <a:pt x="285" y="3292"/>
                  </a:lnTo>
                  <a:lnTo>
                    <a:pt x="330" y="3349"/>
                  </a:lnTo>
                  <a:lnTo>
                    <a:pt x="382" y="3403"/>
                  </a:lnTo>
                  <a:lnTo>
                    <a:pt x="443" y="3455"/>
                  </a:lnTo>
                  <a:lnTo>
                    <a:pt x="510" y="3509"/>
                  </a:lnTo>
                  <a:lnTo>
                    <a:pt x="589" y="3562"/>
                  </a:lnTo>
                  <a:lnTo>
                    <a:pt x="679" y="3611"/>
                  </a:lnTo>
                  <a:lnTo>
                    <a:pt x="776" y="3660"/>
                  </a:lnTo>
                  <a:lnTo>
                    <a:pt x="885" y="3714"/>
                  </a:lnTo>
                  <a:lnTo>
                    <a:pt x="1005" y="3763"/>
                  </a:lnTo>
                  <a:lnTo>
                    <a:pt x="1139" y="3811"/>
                  </a:lnTo>
                  <a:lnTo>
                    <a:pt x="1286" y="3860"/>
                  </a:lnTo>
                  <a:lnTo>
                    <a:pt x="1443" y="3914"/>
                  </a:lnTo>
                  <a:lnTo>
                    <a:pt x="1529" y="3938"/>
                  </a:lnTo>
                  <a:lnTo>
                    <a:pt x="1616" y="3951"/>
                  </a:lnTo>
                  <a:lnTo>
                    <a:pt x="1702" y="3958"/>
                  </a:lnTo>
                  <a:lnTo>
                    <a:pt x="1785" y="3963"/>
                  </a:lnTo>
                  <a:lnTo>
                    <a:pt x="1867" y="3954"/>
                  </a:lnTo>
                  <a:lnTo>
                    <a:pt x="1950" y="3946"/>
                  </a:lnTo>
                  <a:lnTo>
                    <a:pt x="2029" y="3926"/>
                  </a:lnTo>
                  <a:lnTo>
                    <a:pt x="2107" y="3905"/>
                  </a:lnTo>
                  <a:lnTo>
                    <a:pt x="2182" y="3877"/>
                  </a:lnTo>
                  <a:lnTo>
                    <a:pt x="2257" y="3844"/>
                  </a:lnTo>
                  <a:lnTo>
                    <a:pt x="2332" y="3807"/>
                  </a:lnTo>
                  <a:lnTo>
                    <a:pt x="2403" y="3766"/>
                  </a:lnTo>
                  <a:lnTo>
                    <a:pt x="2475" y="3721"/>
                  </a:lnTo>
                  <a:lnTo>
                    <a:pt x="2542" y="3677"/>
                  </a:lnTo>
                  <a:lnTo>
                    <a:pt x="2609" y="3627"/>
                  </a:lnTo>
                  <a:lnTo>
                    <a:pt x="2673" y="3574"/>
                  </a:lnTo>
                  <a:lnTo>
                    <a:pt x="2736" y="3517"/>
                  </a:lnTo>
                  <a:lnTo>
                    <a:pt x="2797" y="3460"/>
                  </a:lnTo>
                  <a:lnTo>
                    <a:pt x="2853" y="3403"/>
                  </a:lnTo>
                  <a:lnTo>
                    <a:pt x="2909" y="3341"/>
                  </a:lnTo>
                  <a:lnTo>
                    <a:pt x="3014" y="3223"/>
                  </a:lnTo>
                  <a:lnTo>
                    <a:pt x="3108" y="3101"/>
                  </a:lnTo>
                  <a:lnTo>
                    <a:pt x="3194" y="2982"/>
                  </a:lnTo>
                  <a:lnTo>
                    <a:pt x="3269" y="2872"/>
                  </a:lnTo>
                  <a:lnTo>
                    <a:pt x="3332" y="2766"/>
                  </a:lnTo>
                  <a:lnTo>
                    <a:pt x="3382" y="2675"/>
                  </a:lnTo>
                  <a:lnTo>
                    <a:pt x="3427" y="2581"/>
                  </a:lnTo>
                  <a:lnTo>
                    <a:pt x="3468" y="2479"/>
                  </a:lnTo>
                  <a:lnTo>
                    <a:pt x="3502" y="2365"/>
                  </a:lnTo>
                  <a:lnTo>
                    <a:pt x="3535" y="2247"/>
                  </a:lnTo>
                  <a:lnTo>
                    <a:pt x="3565" y="2116"/>
                  </a:lnTo>
                  <a:lnTo>
                    <a:pt x="3588" y="1985"/>
                  </a:lnTo>
                  <a:lnTo>
                    <a:pt x="3603" y="1847"/>
                  </a:lnTo>
                  <a:lnTo>
                    <a:pt x="3614" y="1707"/>
                  </a:lnTo>
                  <a:lnTo>
                    <a:pt x="3622" y="1568"/>
                  </a:lnTo>
                  <a:lnTo>
                    <a:pt x="3617" y="1429"/>
                  </a:lnTo>
                  <a:lnTo>
                    <a:pt x="3610" y="1294"/>
                  </a:lnTo>
                  <a:lnTo>
                    <a:pt x="3592" y="1163"/>
                  </a:lnTo>
                  <a:lnTo>
                    <a:pt x="3581" y="1102"/>
                  </a:lnTo>
                  <a:lnTo>
                    <a:pt x="3565" y="1042"/>
                  </a:lnTo>
                  <a:lnTo>
                    <a:pt x="3550" y="980"/>
                  </a:lnTo>
                  <a:lnTo>
                    <a:pt x="3531" y="926"/>
                  </a:lnTo>
                  <a:lnTo>
                    <a:pt x="3513" y="869"/>
                  </a:lnTo>
                  <a:lnTo>
                    <a:pt x="3486" y="817"/>
                  </a:lnTo>
                  <a:lnTo>
                    <a:pt x="3464" y="768"/>
                  </a:lnTo>
                  <a:lnTo>
                    <a:pt x="3434" y="723"/>
                  </a:lnTo>
                  <a:lnTo>
                    <a:pt x="3415" y="689"/>
                  </a:lnTo>
                  <a:lnTo>
                    <a:pt x="3389" y="661"/>
                  </a:lnTo>
                  <a:lnTo>
                    <a:pt x="3332" y="604"/>
                  </a:lnTo>
                  <a:lnTo>
                    <a:pt x="3266" y="546"/>
                  </a:lnTo>
                  <a:lnTo>
                    <a:pt x="3187" y="494"/>
                  </a:lnTo>
                  <a:lnTo>
                    <a:pt x="3101" y="440"/>
                  </a:lnTo>
                  <a:lnTo>
                    <a:pt x="3006" y="392"/>
                  </a:lnTo>
                  <a:lnTo>
                    <a:pt x="2902" y="346"/>
                  </a:lnTo>
                  <a:lnTo>
                    <a:pt x="2793" y="301"/>
                  </a:lnTo>
                  <a:lnTo>
                    <a:pt x="2677" y="257"/>
                  </a:lnTo>
                  <a:lnTo>
                    <a:pt x="2557" y="220"/>
                  </a:lnTo>
                  <a:lnTo>
                    <a:pt x="2433" y="183"/>
                  </a:lnTo>
                  <a:lnTo>
                    <a:pt x="2302" y="151"/>
                  </a:lnTo>
                  <a:lnTo>
                    <a:pt x="2170" y="118"/>
                  </a:lnTo>
                  <a:lnTo>
                    <a:pt x="2036" y="89"/>
                  </a:lnTo>
                  <a:lnTo>
                    <a:pt x="1900" y="69"/>
                  </a:lnTo>
                  <a:lnTo>
                    <a:pt x="1766" y="48"/>
                  </a:lnTo>
                  <a:lnTo>
                    <a:pt x="1631" y="28"/>
                  </a:lnTo>
                  <a:lnTo>
                    <a:pt x="1496" y="15"/>
                  </a:lnTo>
                  <a:lnTo>
                    <a:pt x="1361" y="7"/>
                  </a:lnTo>
                  <a:lnTo>
                    <a:pt x="1234" y="0"/>
                  </a:lnTo>
                  <a:lnTo>
                    <a:pt x="1106" y="0"/>
                  </a:lnTo>
                  <a:lnTo>
                    <a:pt x="982" y="3"/>
                  </a:lnTo>
                  <a:lnTo>
                    <a:pt x="867" y="7"/>
                  </a:lnTo>
                  <a:lnTo>
                    <a:pt x="754" y="20"/>
                  </a:lnTo>
                  <a:lnTo>
                    <a:pt x="649" y="36"/>
                  </a:lnTo>
                  <a:lnTo>
                    <a:pt x="552" y="57"/>
                  </a:lnTo>
                  <a:lnTo>
                    <a:pt x="461" y="81"/>
                  </a:lnTo>
                  <a:lnTo>
                    <a:pt x="382" y="114"/>
                  </a:lnTo>
                  <a:lnTo>
                    <a:pt x="312" y="146"/>
                  </a:lnTo>
                  <a:lnTo>
                    <a:pt x="278" y="166"/>
                  </a:lnTo>
                  <a:lnTo>
                    <a:pt x="251" y="187"/>
                  </a:lnTo>
                  <a:lnTo>
                    <a:pt x="225" y="212"/>
                  </a:lnTo>
                  <a:lnTo>
                    <a:pt x="203" y="232"/>
                  </a:lnTo>
                  <a:lnTo>
                    <a:pt x="180" y="257"/>
                  </a:lnTo>
                  <a:lnTo>
                    <a:pt x="165" y="285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343" y="1346"/>
              <a:ext cx="35" cy="6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0" y="0"/>
                </a:cxn>
                <a:cxn ang="0">
                  <a:pos x="132" y="0"/>
                </a:cxn>
                <a:cxn ang="0">
                  <a:pos x="143" y="9"/>
                </a:cxn>
                <a:cxn ang="0">
                  <a:pos x="153" y="17"/>
                </a:cxn>
                <a:cxn ang="0">
                  <a:pos x="176" y="41"/>
                </a:cxn>
                <a:cxn ang="0">
                  <a:pos x="195" y="78"/>
                </a:cxn>
                <a:cxn ang="0">
                  <a:pos x="210" y="118"/>
                </a:cxn>
                <a:cxn ang="0">
                  <a:pos x="225" y="164"/>
                </a:cxn>
                <a:cxn ang="0">
                  <a:pos x="236" y="212"/>
                </a:cxn>
                <a:cxn ang="0">
                  <a:pos x="243" y="266"/>
                </a:cxn>
                <a:cxn ang="0">
                  <a:pos x="247" y="315"/>
                </a:cxn>
                <a:cxn ang="0">
                  <a:pos x="243" y="368"/>
                </a:cxn>
                <a:cxn ang="0">
                  <a:pos x="240" y="414"/>
                </a:cxn>
                <a:cxn ang="0">
                  <a:pos x="232" y="458"/>
                </a:cxn>
                <a:cxn ang="0">
                  <a:pos x="218" y="491"/>
                </a:cxn>
                <a:cxn ang="0">
                  <a:pos x="206" y="507"/>
                </a:cxn>
                <a:cxn ang="0">
                  <a:pos x="195" y="520"/>
                </a:cxn>
                <a:cxn ang="0">
                  <a:pos x="184" y="532"/>
                </a:cxn>
                <a:cxn ang="0">
                  <a:pos x="168" y="535"/>
                </a:cxn>
                <a:cxn ang="0">
                  <a:pos x="153" y="544"/>
                </a:cxn>
                <a:cxn ang="0">
                  <a:pos x="139" y="544"/>
                </a:cxn>
                <a:cxn ang="0">
                  <a:pos x="120" y="544"/>
                </a:cxn>
                <a:cxn ang="0">
                  <a:pos x="105" y="535"/>
                </a:cxn>
                <a:cxn ang="0">
                  <a:pos x="90" y="532"/>
                </a:cxn>
                <a:cxn ang="0">
                  <a:pos x="78" y="520"/>
                </a:cxn>
                <a:cxn ang="0">
                  <a:pos x="53" y="495"/>
                </a:cxn>
                <a:cxn ang="0">
                  <a:pos x="33" y="462"/>
                </a:cxn>
                <a:cxn ang="0">
                  <a:pos x="23" y="421"/>
                </a:cxn>
                <a:cxn ang="0">
                  <a:pos x="12" y="377"/>
                </a:cxn>
                <a:cxn ang="0">
                  <a:pos x="3" y="327"/>
                </a:cxn>
                <a:cxn ang="0">
                  <a:pos x="0" y="278"/>
                </a:cxn>
                <a:cxn ang="0">
                  <a:pos x="3" y="229"/>
                </a:cxn>
                <a:cxn ang="0">
                  <a:pos x="7" y="180"/>
                </a:cxn>
                <a:cxn ang="0">
                  <a:pos x="15" y="131"/>
                </a:cxn>
                <a:cxn ang="0">
                  <a:pos x="26" y="90"/>
                </a:cxn>
                <a:cxn ang="0">
                  <a:pos x="41" y="54"/>
                </a:cxn>
                <a:cxn ang="0">
                  <a:pos x="60" y="29"/>
                </a:cxn>
                <a:cxn ang="0">
                  <a:pos x="82" y="9"/>
                </a:cxn>
                <a:cxn ang="0">
                  <a:pos x="94" y="0"/>
                </a:cxn>
                <a:cxn ang="0">
                  <a:pos x="105" y="0"/>
                </a:cxn>
              </a:cxnLst>
              <a:rect l="0" t="0" r="r" b="b"/>
              <a:pathLst>
                <a:path w="247" h="544">
                  <a:moveTo>
                    <a:pt x="105" y="0"/>
                  </a:moveTo>
                  <a:lnTo>
                    <a:pt x="120" y="0"/>
                  </a:lnTo>
                  <a:lnTo>
                    <a:pt x="132" y="0"/>
                  </a:lnTo>
                  <a:lnTo>
                    <a:pt x="143" y="9"/>
                  </a:lnTo>
                  <a:lnTo>
                    <a:pt x="153" y="17"/>
                  </a:lnTo>
                  <a:lnTo>
                    <a:pt x="176" y="41"/>
                  </a:lnTo>
                  <a:lnTo>
                    <a:pt x="195" y="78"/>
                  </a:lnTo>
                  <a:lnTo>
                    <a:pt x="210" y="118"/>
                  </a:lnTo>
                  <a:lnTo>
                    <a:pt x="225" y="164"/>
                  </a:lnTo>
                  <a:lnTo>
                    <a:pt x="236" y="212"/>
                  </a:lnTo>
                  <a:lnTo>
                    <a:pt x="243" y="266"/>
                  </a:lnTo>
                  <a:lnTo>
                    <a:pt x="247" y="315"/>
                  </a:lnTo>
                  <a:lnTo>
                    <a:pt x="243" y="368"/>
                  </a:lnTo>
                  <a:lnTo>
                    <a:pt x="240" y="414"/>
                  </a:lnTo>
                  <a:lnTo>
                    <a:pt x="232" y="458"/>
                  </a:lnTo>
                  <a:lnTo>
                    <a:pt x="218" y="491"/>
                  </a:lnTo>
                  <a:lnTo>
                    <a:pt x="206" y="507"/>
                  </a:lnTo>
                  <a:lnTo>
                    <a:pt x="195" y="520"/>
                  </a:lnTo>
                  <a:lnTo>
                    <a:pt x="184" y="532"/>
                  </a:lnTo>
                  <a:lnTo>
                    <a:pt x="168" y="535"/>
                  </a:lnTo>
                  <a:lnTo>
                    <a:pt x="153" y="544"/>
                  </a:lnTo>
                  <a:lnTo>
                    <a:pt x="139" y="544"/>
                  </a:lnTo>
                  <a:lnTo>
                    <a:pt x="120" y="544"/>
                  </a:lnTo>
                  <a:lnTo>
                    <a:pt x="105" y="535"/>
                  </a:lnTo>
                  <a:lnTo>
                    <a:pt x="90" y="532"/>
                  </a:lnTo>
                  <a:lnTo>
                    <a:pt x="78" y="520"/>
                  </a:lnTo>
                  <a:lnTo>
                    <a:pt x="53" y="495"/>
                  </a:lnTo>
                  <a:lnTo>
                    <a:pt x="33" y="462"/>
                  </a:lnTo>
                  <a:lnTo>
                    <a:pt x="23" y="421"/>
                  </a:lnTo>
                  <a:lnTo>
                    <a:pt x="12" y="377"/>
                  </a:lnTo>
                  <a:lnTo>
                    <a:pt x="3" y="327"/>
                  </a:lnTo>
                  <a:lnTo>
                    <a:pt x="0" y="278"/>
                  </a:lnTo>
                  <a:lnTo>
                    <a:pt x="3" y="229"/>
                  </a:lnTo>
                  <a:lnTo>
                    <a:pt x="7" y="180"/>
                  </a:lnTo>
                  <a:lnTo>
                    <a:pt x="15" y="131"/>
                  </a:lnTo>
                  <a:lnTo>
                    <a:pt x="26" y="90"/>
                  </a:lnTo>
                  <a:lnTo>
                    <a:pt x="41" y="54"/>
                  </a:lnTo>
                  <a:lnTo>
                    <a:pt x="60" y="29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095" y="1347"/>
              <a:ext cx="35" cy="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0" y="3"/>
                </a:cxn>
                <a:cxn ang="0">
                  <a:pos x="79" y="8"/>
                </a:cxn>
                <a:cxn ang="0">
                  <a:pos x="68" y="15"/>
                </a:cxn>
                <a:cxn ang="0">
                  <a:pos x="56" y="28"/>
                </a:cxn>
                <a:cxn ang="0">
                  <a:pos x="41" y="52"/>
                </a:cxn>
                <a:cxn ang="0">
                  <a:pos x="27" y="89"/>
                </a:cxn>
                <a:cxn ang="0">
                  <a:pos x="15" y="134"/>
                </a:cxn>
                <a:cxn ang="0">
                  <a:pos x="4" y="183"/>
                </a:cxn>
                <a:cxn ang="0">
                  <a:pos x="0" y="232"/>
                </a:cxn>
                <a:cxn ang="0">
                  <a:pos x="0" y="286"/>
                </a:cxn>
                <a:cxn ang="0">
                  <a:pos x="4" y="339"/>
                </a:cxn>
                <a:cxn ang="0">
                  <a:pos x="11" y="388"/>
                </a:cxn>
                <a:cxn ang="0">
                  <a:pos x="18" y="432"/>
                </a:cxn>
                <a:cxn ang="0">
                  <a:pos x="34" y="474"/>
                </a:cxn>
                <a:cxn ang="0">
                  <a:pos x="52" y="506"/>
                </a:cxn>
                <a:cxn ang="0">
                  <a:pos x="63" y="519"/>
                </a:cxn>
                <a:cxn ang="0">
                  <a:pos x="79" y="531"/>
                </a:cxn>
                <a:cxn ang="0">
                  <a:pos x="90" y="539"/>
                </a:cxn>
                <a:cxn ang="0">
                  <a:pos x="104" y="543"/>
                </a:cxn>
                <a:cxn ang="0">
                  <a:pos x="120" y="547"/>
                </a:cxn>
                <a:cxn ang="0">
                  <a:pos x="138" y="547"/>
                </a:cxn>
                <a:cxn ang="0">
                  <a:pos x="154" y="543"/>
                </a:cxn>
                <a:cxn ang="0">
                  <a:pos x="169" y="535"/>
                </a:cxn>
                <a:cxn ang="0">
                  <a:pos x="183" y="526"/>
                </a:cxn>
                <a:cxn ang="0">
                  <a:pos x="195" y="514"/>
                </a:cxn>
                <a:cxn ang="0">
                  <a:pos x="213" y="486"/>
                </a:cxn>
                <a:cxn ang="0">
                  <a:pos x="229" y="449"/>
                </a:cxn>
                <a:cxn ang="0">
                  <a:pos x="240" y="408"/>
                </a:cxn>
                <a:cxn ang="0">
                  <a:pos x="244" y="363"/>
                </a:cxn>
                <a:cxn ang="0">
                  <a:pos x="244" y="314"/>
                </a:cxn>
                <a:cxn ang="0">
                  <a:pos x="240" y="265"/>
                </a:cxn>
                <a:cxn ang="0">
                  <a:pos x="233" y="212"/>
                </a:cxn>
                <a:cxn ang="0">
                  <a:pos x="221" y="168"/>
                </a:cxn>
                <a:cxn ang="0">
                  <a:pos x="210" y="122"/>
                </a:cxn>
                <a:cxn ang="0">
                  <a:pos x="191" y="81"/>
                </a:cxn>
                <a:cxn ang="0">
                  <a:pos x="172" y="49"/>
                </a:cxn>
                <a:cxn ang="0">
                  <a:pos x="150" y="24"/>
                </a:cxn>
                <a:cxn ang="0">
                  <a:pos x="127" y="8"/>
                </a:cxn>
                <a:cxn ang="0">
                  <a:pos x="116" y="3"/>
                </a:cxn>
                <a:cxn ang="0">
                  <a:pos x="101" y="0"/>
                </a:cxn>
              </a:cxnLst>
              <a:rect l="0" t="0" r="r" b="b"/>
              <a:pathLst>
                <a:path w="244" h="547">
                  <a:moveTo>
                    <a:pt x="101" y="0"/>
                  </a:moveTo>
                  <a:lnTo>
                    <a:pt x="90" y="3"/>
                  </a:lnTo>
                  <a:lnTo>
                    <a:pt x="79" y="8"/>
                  </a:lnTo>
                  <a:lnTo>
                    <a:pt x="68" y="15"/>
                  </a:lnTo>
                  <a:lnTo>
                    <a:pt x="56" y="28"/>
                  </a:lnTo>
                  <a:lnTo>
                    <a:pt x="41" y="52"/>
                  </a:lnTo>
                  <a:lnTo>
                    <a:pt x="27" y="89"/>
                  </a:lnTo>
                  <a:lnTo>
                    <a:pt x="15" y="134"/>
                  </a:lnTo>
                  <a:lnTo>
                    <a:pt x="4" y="183"/>
                  </a:lnTo>
                  <a:lnTo>
                    <a:pt x="0" y="232"/>
                  </a:lnTo>
                  <a:lnTo>
                    <a:pt x="0" y="286"/>
                  </a:lnTo>
                  <a:lnTo>
                    <a:pt x="4" y="339"/>
                  </a:lnTo>
                  <a:lnTo>
                    <a:pt x="11" y="388"/>
                  </a:lnTo>
                  <a:lnTo>
                    <a:pt x="18" y="432"/>
                  </a:lnTo>
                  <a:lnTo>
                    <a:pt x="34" y="474"/>
                  </a:lnTo>
                  <a:lnTo>
                    <a:pt x="52" y="506"/>
                  </a:lnTo>
                  <a:lnTo>
                    <a:pt x="63" y="519"/>
                  </a:lnTo>
                  <a:lnTo>
                    <a:pt x="79" y="531"/>
                  </a:lnTo>
                  <a:lnTo>
                    <a:pt x="90" y="539"/>
                  </a:lnTo>
                  <a:lnTo>
                    <a:pt x="104" y="543"/>
                  </a:lnTo>
                  <a:lnTo>
                    <a:pt x="120" y="547"/>
                  </a:lnTo>
                  <a:lnTo>
                    <a:pt x="138" y="547"/>
                  </a:lnTo>
                  <a:lnTo>
                    <a:pt x="154" y="543"/>
                  </a:lnTo>
                  <a:lnTo>
                    <a:pt x="169" y="535"/>
                  </a:lnTo>
                  <a:lnTo>
                    <a:pt x="183" y="526"/>
                  </a:lnTo>
                  <a:lnTo>
                    <a:pt x="195" y="514"/>
                  </a:lnTo>
                  <a:lnTo>
                    <a:pt x="213" y="486"/>
                  </a:lnTo>
                  <a:lnTo>
                    <a:pt x="229" y="449"/>
                  </a:lnTo>
                  <a:lnTo>
                    <a:pt x="240" y="408"/>
                  </a:lnTo>
                  <a:lnTo>
                    <a:pt x="244" y="363"/>
                  </a:lnTo>
                  <a:lnTo>
                    <a:pt x="244" y="314"/>
                  </a:lnTo>
                  <a:lnTo>
                    <a:pt x="240" y="265"/>
                  </a:lnTo>
                  <a:lnTo>
                    <a:pt x="233" y="212"/>
                  </a:lnTo>
                  <a:lnTo>
                    <a:pt x="221" y="168"/>
                  </a:lnTo>
                  <a:lnTo>
                    <a:pt x="210" y="122"/>
                  </a:lnTo>
                  <a:lnTo>
                    <a:pt x="191" y="81"/>
                  </a:lnTo>
                  <a:lnTo>
                    <a:pt x="172" y="49"/>
                  </a:lnTo>
                  <a:lnTo>
                    <a:pt x="150" y="24"/>
                  </a:lnTo>
                  <a:lnTo>
                    <a:pt x="127" y="8"/>
                  </a:lnTo>
                  <a:lnTo>
                    <a:pt x="116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162" y="1452"/>
              <a:ext cx="55" cy="32"/>
            </a:xfrm>
            <a:custGeom>
              <a:avLst/>
              <a:gdLst/>
              <a:ahLst/>
              <a:cxnLst>
                <a:cxn ang="0">
                  <a:pos x="124" y="24"/>
                </a:cxn>
                <a:cxn ang="0">
                  <a:pos x="145" y="35"/>
                </a:cxn>
                <a:cxn ang="0">
                  <a:pos x="172" y="44"/>
                </a:cxn>
                <a:cxn ang="0">
                  <a:pos x="221" y="52"/>
                </a:cxn>
                <a:cxn ang="0">
                  <a:pos x="326" y="65"/>
                </a:cxn>
                <a:cxn ang="0">
                  <a:pos x="351" y="72"/>
                </a:cxn>
                <a:cxn ang="0">
                  <a:pos x="371" y="85"/>
                </a:cxn>
                <a:cxn ang="0">
                  <a:pos x="378" y="101"/>
                </a:cxn>
                <a:cxn ang="0">
                  <a:pos x="382" y="118"/>
                </a:cxn>
                <a:cxn ang="0">
                  <a:pos x="378" y="138"/>
                </a:cxn>
                <a:cxn ang="0">
                  <a:pos x="367" y="163"/>
                </a:cxn>
                <a:cxn ang="0">
                  <a:pos x="351" y="183"/>
                </a:cxn>
                <a:cxn ang="0">
                  <a:pos x="326" y="203"/>
                </a:cxn>
                <a:cxn ang="0">
                  <a:pos x="281" y="232"/>
                </a:cxn>
                <a:cxn ang="0">
                  <a:pos x="262" y="245"/>
                </a:cxn>
                <a:cxn ang="0">
                  <a:pos x="243" y="252"/>
                </a:cxn>
                <a:cxn ang="0">
                  <a:pos x="221" y="252"/>
                </a:cxn>
                <a:cxn ang="0">
                  <a:pos x="199" y="249"/>
                </a:cxn>
                <a:cxn ang="0">
                  <a:pos x="172" y="240"/>
                </a:cxn>
                <a:cxn ang="0">
                  <a:pos x="135" y="224"/>
                </a:cxn>
                <a:cxn ang="0">
                  <a:pos x="116" y="215"/>
                </a:cxn>
                <a:cxn ang="0">
                  <a:pos x="97" y="200"/>
                </a:cxn>
                <a:cxn ang="0">
                  <a:pos x="79" y="179"/>
                </a:cxn>
                <a:cxn ang="0">
                  <a:pos x="59" y="158"/>
                </a:cxn>
                <a:cxn ang="0">
                  <a:pos x="26" y="114"/>
                </a:cxn>
                <a:cxn ang="0">
                  <a:pos x="15" y="89"/>
                </a:cxn>
                <a:cxn ang="0">
                  <a:pos x="7" y="65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86" y="7"/>
                </a:cxn>
                <a:cxn ang="0">
                  <a:pos x="124" y="24"/>
                </a:cxn>
              </a:cxnLst>
              <a:rect l="0" t="0" r="r" b="b"/>
              <a:pathLst>
                <a:path w="382" h="252">
                  <a:moveTo>
                    <a:pt x="124" y="24"/>
                  </a:moveTo>
                  <a:lnTo>
                    <a:pt x="145" y="35"/>
                  </a:lnTo>
                  <a:lnTo>
                    <a:pt x="172" y="44"/>
                  </a:lnTo>
                  <a:lnTo>
                    <a:pt x="221" y="52"/>
                  </a:lnTo>
                  <a:lnTo>
                    <a:pt x="326" y="65"/>
                  </a:lnTo>
                  <a:lnTo>
                    <a:pt x="351" y="72"/>
                  </a:lnTo>
                  <a:lnTo>
                    <a:pt x="371" y="85"/>
                  </a:lnTo>
                  <a:lnTo>
                    <a:pt x="378" y="101"/>
                  </a:lnTo>
                  <a:lnTo>
                    <a:pt x="382" y="118"/>
                  </a:lnTo>
                  <a:lnTo>
                    <a:pt x="378" y="138"/>
                  </a:lnTo>
                  <a:lnTo>
                    <a:pt x="367" y="163"/>
                  </a:lnTo>
                  <a:lnTo>
                    <a:pt x="351" y="183"/>
                  </a:lnTo>
                  <a:lnTo>
                    <a:pt x="326" y="203"/>
                  </a:lnTo>
                  <a:lnTo>
                    <a:pt x="281" y="232"/>
                  </a:lnTo>
                  <a:lnTo>
                    <a:pt x="262" y="245"/>
                  </a:lnTo>
                  <a:lnTo>
                    <a:pt x="243" y="252"/>
                  </a:lnTo>
                  <a:lnTo>
                    <a:pt x="221" y="252"/>
                  </a:lnTo>
                  <a:lnTo>
                    <a:pt x="199" y="249"/>
                  </a:lnTo>
                  <a:lnTo>
                    <a:pt x="172" y="240"/>
                  </a:lnTo>
                  <a:lnTo>
                    <a:pt x="135" y="224"/>
                  </a:lnTo>
                  <a:lnTo>
                    <a:pt x="116" y="215"/>
                  </a:lnTo>
                  <a:lnTo>
                    <a:pt x="97" y="200"/>
                  </a:lnTo>
                  <a:lnTo>
                    <a:pt x="79" y="179"/>
                  </a:lnTo>
                  <a:lnTo>
                    <a:pt x="59" y="158"/>
                  </a:lnTo>
                  <a:lnTo>
                    <a:pt x="26" y="114"/>
                  </a:lnTo>
                  <a:lnTo>
                    <a:pt x="15" y="89"/>
                  </a:lnTo>
                  <a:lnTo>
                    <a:pt x="7" y="65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86" y="7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157" y="1378"/>
              <a:ext cx="46" cy="93"/>
            </a:xfrm>
            <a:custGeom>
              <a:avLst/>
              <a:gdLst/>
              <a:ahLst/>
              <a:cxnLst>
                <a:cxn ang="0">
                  <a:pos x="289" y="33"/>
                </a:cxn>
                <a:cxn ang="0">
                  <a:pos x="270" y="90"/>
                </a:cxn>
                <a:cxn ang="0">
                  <a:pos x="251" y="143"/>
                </a:cxn>
                <a:cxn ang="0">
                  <a:pos x="232" y="188"/>
                </a:cxn>
                <a:cxn ang="0">
                  <a:pos x="210" y="225"/>
                </a:cxn>
                <a:cxn ang="0">
                  <a:pos x="187" y="257"/>
                </a:cxn>
                <a:cxn ang="0">
                  <a:pos x="165" y="282"/>
                </a:cxn>
                <a:cxn ang="0">
                  <a:pos x="124" y="327"/>
                </a:cxn>
                <a:cxn ang="0">
                  <a:pos x="83" y="359"/>
                </a:cxn>
                <a:cxn ang="0">
                  <a:pos x="49" y="391"/>
                </a:cxn>
                <a:cxn ang="0">
                  <a:pos x="34" y="404"/>
                </a:cxn>
                <a:cxn ang="0">
                  <a:pos x="22" y="425"/>
                </a:cxn>
                <a:cxn ang="0">
                  <a:pos x="11" y="441"/>
                </a:cxn>
                <a:cxn ang="0">
                  <a:pos x="8" y="465"/>
                </a:cxn>
                <a:cxn ang="0">
                  <a:pos x="0" y="498"/>
                </a:cxn>
                <a:cxn ang="0">
                  <a:pos x="0" y="531"/>
                </a:cxn>
                <a:cxn ang="0">
                  <a:pos x="4" y="564"/>
                </a:cxn>
                <a:cxn ang="0">
                  <a:pos x="15" y="593"/>
                </a:cxn>
                <a:cxn ang="0">
                  <a:pos x="26" y="617"/>
                </a:cxn>
                <a:cxn ang="0">
                  <a:pos x="38" y="637"/>
                </a:cxn>
                <a:cxn ang="0">
                  <a:pos x="56" y="658"/>
                </a:cxn>
                <a:cxn ang="0">
                  <a:pos x="75" y="678"/>
                </a:cxn>
                <a:cxn ang="0">
                  <a:pos x="94" y="694"/>
                </a:cxn>
                <a:cxn ang="0">
                  <a:pos x="117" y="707"/>
                </a:cxn>
                <a:cxn ang="0">
                  <a:pos x="165" y="727"/>
                </a:cxn>
                <a:cxn ang="0">
                  <a:pos x="210" y="744"/>
                </a:cxn>
                <a:cxn ang="0">
                  <a:pos x="255" y="747"/>
                </a:cxn>
                <a:cxn ang="0">
                  <a:pos x="270" y="747"/>
                </a:cxn>
                <a:cxn ang="0">
                  <a:pos x="278" y="747"/>
                </a:cxn>
                <a:cxn ang="0">
                  <a:pos x="281" y="744"/>
                </a:cxn>
                <a:cxn ang="0">
                  <a:pos x="274" y="735"/>
                </a:cxn>
                <a:cxn ang="0">
                  <a:pos x="251" y="719"/>
                </a:cxn>
                <a:cxn ang="0">
                  <a:pos x="214" y="690"/>
                </a:cxn>
                <a:cxn ang="0">
                  <a:pos x="173" y="658"/>
                </a:cxn>
                <a:cxn ang="0">
                  <a:pos x="131" y="617"/>
                </a:cxn>
                <a:cxn ang="0">
                  <a:pos x="117" y="596"/>
                </a:cxn>
                <a:cxn ang="0">
                  <a:pos x="101" y="571"/>
                </a:cxn>
                <a:cxn ang="0">
                  <a:pos x="90" y="551"/>
                </a:cxn>
                <a:cxn ang="0">
                  <a:pos x="86" y="527"/>
                </a:cxn>
                <a:cxn ang="0">
                  <a:pos x="86" y="502"/>
                </a:cxn>
                <a:cxn ang="0">
                  <a:pos x="90" y="482"/>
                </a:cxn>
                <a:cxn ang="0">
                  <a:pos x="97" y="462"/>
                </a:cxn>
                <a:cxn ang="0">
                  <a:pos x="108" y="445"/>
                </a:cxn>
                <a:cxn ang="0">
                  <a:pos x="120" y="428"/>
                </a:cxn>
                <a:cxn ang="0">
                  <a:pos x="131" y="413"/>
                </a:cxn>
                <a:cxn ang="0">
                  <a:pos x="165" y="388"/>
                </a:cxn>
                <a:cxn ang="0">
                  <a:pos x="232" y="343"/>
                </a:cxn>
                <a:cxn ang="0">
                  <a:pos x="262" y="314"/>
                </a:cxn>
                <a:cxn ang="0">
                  <a:pos x="278" y="302"/>
                </a:cxn>
                <a:cxn ang="0">
                  <a:pos x="289" y="286"/>
                </a:cxn>
                <a:cxn ang="0">
                  <a:pos x="300" y="265"/>
                </a:cxn>
                <a:cxn ang="0">
                  <a:pos x="307" y="245"/>
                </a:cxn>
                <a:cxn ang="0">
                  <a:pos x="319" y="191"/>
                </a:cxn>
                <a:cxn ang="0">
                  <a:pos x="323" y="134"/>
                </a:cxn>
                <a:cxn ang="0">
                  <a:pos x="323" y="77"/>
                </a:cxn>
                <a:cxn ang="0">
                  <a:pos x="319" y="33"/>
                </a:cxn>
                <a:cxn ang="0">
                  <a:pos x="311" y="8"/>
                </a:cxn>
                <a:cxn ang="0">
                  <a:pos x="307" y="0"/>
                </a:cxn>
                <a:cxn ang="0">
                  <a:pos x="300" y="3"/>
                </a:cxn>
                <a:cxn ang="0">
                  <a:pos x="296" y="12"/>
                </a:cxn>
                <a:cxn ang="0">
                  <a:pos x="289" y="33"/>
                </a:cxn>
              </a:cxnLst>
              <a:rect l="0" t="0" r="r" b="b"/>
              <a:pathLst>
                <a:path w="323" h="747">
                  <a:moveTo>
                    <a:pt x="289" y="33"/>
                  </a:moveTo>
                  <a:lnTo>
                    <a:pt x="270" y="90"/>
                  </a:lnTo>
                  <a:lnTo>
                    <a:pt x="251" y="143"/>
                  </a:lnTo>
                  <a:lnTo>
                    <a:pt x="232" y="188"/>
                  </a:lnTo>
                  <a:lnTo>
                    <a:pt x="210" y="225"/>
                  </a:lnTo>
                  <a:lnTo>
                    <a:pt x="187" y="257"/>
                  </a:lnTo>
                  <a:lnTo>
                    <a:pt x="165" y="282"/>
                  </a:lnTo>
                  <a:lnTo>
                    <a:pt x="124" y="327"/>
                  </a:lnTo>
                  <a:lnTo>
                    <a:pt x="83" y="359"/>
                  </a:lnTo>
                  <a:lnTo>
                    <a:pt x="49" y="391"/>
                  </a:lnTo>
                  <a:lnTo>
                    <a:pt x="34" y="404"/>
                  </a:lnTo>
                  <a:lnTo>
                    <a:pt x="22" y="425"/>
                  </a:lnTo>
                  <a:lnTo>
                    <a:pt x="11" y="441"/>
                  </a:lnTo>
                  <a:lnTo>
                    <a:pt x="8" y="465"/>
                  </a:lnTo>
                  <a:lnTo>
                    <a:pt x="0" y="498"/>
                  </a:lnTo>
                  <a:lnTo>
                    <a:pt x="0" y="531"/>
                  </a:lnTo>
                  <a:lnTo>
                    <a:pt x="4" y="564"/>
                  </a:lnTo>
                  <a:lnTo>
                    <a:pt x="15" y="593"/>
                  </a:lnTo>
                  <a:lnTo>
                    <a:pt x="26" y="617"/>
                  </a:lnTo>
                  <a:lnTo>
                    <a:pt x="38" y="637"/>
                  </a:lnTo>
                  <a:lnTo>
                    <a:pt x="56" y="658"/>
                  </a:lnTo>
                  <a:lnTo>
                    <a:pt x="75" y="678"/>
                  </a:lnTo>
                  <a:lnTo>
                    <a:pt x="94" y="694"/>
                  </a:lnTo>
                  <a:lnTo>
                    <a:pt x="117" y="707"/>
                  </a:lnTo>
                  <a:lnTo>
                    <a:pt x="165" y="727"/>
                  </a:lnTo>
                  <a:lnTo>
                    <a:pt x="210" y="744"/>
                  </a:lnTo>
                  <a:lnTo>
                    <a:pt x="255" y="747"/>
                  </a:lnTo>
                  <a:lnTo>
                    <a:pt x="270" y="747"/>
                  </a:lnTo>
                  <a:lnTo>
                    <a:pt x="278" y="747"/>
                  </a:lnTo>
                  <a:lnTo>
                    <a:pt x="281" y="744"/>
                  </a:lnTo>
                  <a:lnTo>
                    <a:pt x="274" y="735"/>
                  </a:lnTo>
                  <a:lnTo>
                    <a:pt x="251" y="719"/>
                  </a:lnTo>
                  <a:lnTo>
                    <a:pt x="214" y="690"/>
                  </a:lnTo>
                  <a:lnTo>
                    <a:pt x="173" y="658"/>
                  </a:lnTo>
                  <a:lnTo>
                    <a:pt x="131" y="617"/>
                  </a:lnTo>
                  <a:lnTo>
                    <a:pt x="117" y="596"/>
                  </a:lnTo>
                  <a:lnTo>
                    <a:pt x="101" y="571"/>
                  </a:lnTo>
                  <a:lnTo>
                    <a:pt x="90" y="551"/>
                  </a:lnTo>
                  <a:lnTo>
                    <a:pt x="86" y="527"/>
                  </a:lnTo>
                  <a:lnTo>
                    <a:pt x="86" y="502"/>
                  </a:lnTo>
                  <a:lnTo>
                    <a:pt x="90" y="482"/>
                  </a:lnTo>
                  <a:lnTo>
                    <a:pt x="97" y="462"/>
                  </a:lnTo>
                  <a:lnTo>
                    <a:pt x="108" y="445"/>
                  </a:lnTo>
                  <a:lnTo>
                    <a:pt x="120" y="428"/>
                  </a:lnTo>
                  <a:lnTo>
                    <a:pt x="131" y="413"/>
                  </a:lnTo>
                  <a:lnTo>
                    <a:pt x="165" y="388"/>
                  </a:lnTo>
                  <a:lnTo>
                    <a:pt x="232" y="343"/>
                  </a:lnTo>
                  <a:lnTo>
                    <a:pt x="262" y="314"/>
                  </a:lnTo>
                  <a:lnTo>
                    <a:pt x="278" y="302"/>
                  </a:lnTo>
                  <a:lnTo>
                    <a:pt x="289" y="286"/>
                  </a:lnTo>
                  <a:lnTo>
                    <a:pt x="300" y="265"/>
                  </a:lnTo>
                  <a:lnTo>
                    <a:pt x="307" y="245"/>
                  </a:lnTo>
                  <a:lnTo>
                    <a:pt x="319" y="191"/>
                  </a:lnTo>
                  <a:lnTo>
                    <a:pt x="323" y="134"/>
                  </a:lnTo>
                  <a:lnTo>
                    <a:pt x="323" y="77"/>
                  </a:lnTo>
                  <a:lnTo>
                    <a:pt x="319" y="33"/>
                  </a:lnTo>
                  <a:lnTo>
                    <a:pt x="311" y="8"/>
                  </a:lnTo>
                  <a:lnTo>
                    <a:pt x="307" y="0"/>
                  </a:lnTo>
                  <a:lnTo>
                    <a:pt x="300" y="3"/>
                  </a:lnTo>
                  <a:lnTo>
                    <a:pt x="296" y="12"/>
                  </a:lnTo>
                  <a:lnTo>
                    <a:pt x="289" y="3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1335" y="1424"/>
              <a:ext cx="105" cy="44"/>
            </a:xfrm>
            <a:custGeom>
              <a:avLst/>
              <a:gdLst/>
              <a:ahLst/>
              <a:cxnLst>
                <a:cxn ang="0">
                  <a:pos x="278" y="5"/>
                </a:cxn>
                <a:cxn ang="0">
                  <a:pos x="330" y="0"/>
                </a:cxn>
                <a:cxn ang="0">
                  <a:pos x="383" y="0"/>
                </a:cxn>
                <a:cxn ang="0">
                  <a:pos x="435" y="5"/>
                </a:cxn>
                <a:cxn ang="0">
                  <a:pos x="484" y="8"/>
                </a:cxn>
                <a:cxn ang="0">
                  <a:pos x="529" y="17"/>
                </a:cxn>
                <a:cxn ang="0">
                  <a:pos x="574" y="29"/>
                </a:cxn>
                <a:cxn ang="0">
                  <a:pos x="611" y="42"/>
                </a:cxn>
                <a:cxn ang="0">
                  <a:pos x="645" y="57"/>
                </a:cxn>
                <a:cxn ang="0">
                  <a:pos x="675" y="74"/>
                </a:cxn>
                <a:cxn ang="0">
                  <a:pos x="697" y="94"/>
                </a:cxn>
                <a:cxn ang="0">
                  <a:pos x="716" y="115"/>
                </a:cxn>
                <a:cxn ang="0">
                  <a:pos x="727" y="139"/>
                </a:cxn>
                <a:cxn ang="0">
                  <a:pos x="731" y="164"/>
                </a:cxn>
                <a:cxn ang="0">
                  <a:pos x="727" y="185"/>
                </a:cxn>
                <a:cxn ang="0">
                  <a:pos x="716" y="209"/>
                </a:cxn>
                <a:cxn ang="0">
                  <a:pos x="697" y="234"/>
                </a:cxn>
                <a:cxn ang="0">
                  <a:pos x="664" y="266"/>
                </a:cxn>
                <a:cxn ang="0">
                  <a:pos x="627" y="291"/>
                </a:cxn>
                <a:cxn ang="0">
                  <a:pos x="586" y="311"/>
                </a:cxn>
                <a:cxn ang="0">
                  <a:pos x="540" y="323"/>
                </a:cxn>
                <a:cxn ang="0">
                  <a:pos x="495" y="336"/>
                </a:cxn>
                <a:cxn ang="0">
                  <a:pos x="446" y="344"/>
                </a:cxn>
                <a:cxn ang="0">
                  <a:pos x="398" y="348"/>
                </a:cxn>
                <a:cxn ang="0">
                  <a:pos x="353" y="348"/>
                </a:cxn>
                <a:cxn ang="0">
                  <a:pos x="304" y="344"/>
                </a:cxn>
                <a:cxn ang="0">
                  <a:pos x="259" y="340"/>
                </a:cxn>
                <a:cxn ang="0">
                  <a:pos x="214" y="331"/>
                </a:cxn>
                <a:cxn ang="0">
                  <a:pos x="173" y="323"/>
                </a:cxn>
                <a:cxn ang="0">
                  <a:pos x="139" y="311"/>
                </a:cxn>
                <a:cxn ang="0">
                  <a:pos x="106" y="294"/>
                </a:cxn>
                <a:cxn ang="0">
                  <a:pos x="76" y="282"/>
                </a:cxn>
                <a:cxn ang="0">
                  <a:pos x="56" y="262"/>
                </a:cxn>
                <a:cxn ang="0">
                  <a:pos x="38" y="246"/>
                </a:cxn>
                <a:cxn ang="0">
                  <a:pos x="23" y="229"/>
                </a:cxn>
                <a:cxn ang="0">
                  <a:pos x="11" y="209"/>
                </a:cxn>
                <a:cxn ang="0">
                  <a:pos x="4" y="188"/>
                </a:cxn>
                <a:cxn ang="0">
                  <a:pos x="0" y="172"/>
                </a:cxn>
                <a:cxn ang="0">
                  <a:pos x="0" y="151"/>
                </a:cxn>
                <a:cxn ang="0">
                  <a:pos x="4" y="131"/>
                </a:cxn>
                <a:cxn ang="0">
                  <a:pos x="11" y="115"/>
                </a:cxn>
                <a:cxn ang="0">
                  <a:pos x="27" y="94"/>
                </a:cxn>
                <a:cxn ang="0">
                  <a:pos x="45" y="79"/>
                </a:cxn>
                <a:cxn ang="0">
                  <a:pos x="68" y="62"/>
                </a:cxn>
                <a:cxn ang="0">
                  <a:pos x="97" y="49"/>
                </a:cxn>
                <a:cxn ang="0">
                  <a:pos x="135" y="37"/>
                </a:cxn>
                <a:cxn ang="0">
                  <a:pos x="176" y="25"/>
                </a:cxn>
                <a:cxn ang="0">
                  <a:pos x="221" y="13"/>
                </a:cxn>
                <a:cxn ang="0">
                  <a:pos x="278" y="5"/>
                </a:cxn>
              </a:cxnLst>
              <a:rect l="0" t="0" r="r" b="b"/>
              <a:pathLst>
                <a:path w="731" h="348">
                  <a:moveTo>
                    <a:pt x="278" y="5"/>
                  </a:moveTo>
                  <a:lnTo>
                    <a:pt x="330" y="0"/>
                  </a:lnTo>
                  <a:lnTo>
                    <a:pt x="383" y="0"/>
                  </a:lnTo>
                  <a:lnTo>
                    <a:pt x="435" y="5"/>
                  </a:lnTo>
                  <a:lnTo>
                    <a:pt x="484" y="8"/>
                  </a:lnTo>
                  <a:lnTo>
                    <a:pt x="529" y="17"/>
                  </a:lnTo>
                  <a:lnTo>
                    <a:pt x="574" y="29"/>
                  </a:lnTo>
                  <a:lnTo>
                    <a:pt x="611" y="42"/>
                  </a:lnTo>
                  <a:lnTo>
                    <a:pt x="645" y="57"/>
                  </a:lnTo>
                  <a:lnTo>
                    <a:pt x="675" y="74"/>
                  </a:lnTo>
                  <a:lnTo>
                    <a:pt x="697" y="94"/>
                  </a:lnTo>
                  <a:lnTo>
                    <a:pt x="716" y="115"/>
                  </a:lnTo>
                  <a:lnTo>
                    <a:pt x="727" y="139"/>
                  </a:lnTo>
                  <a:lnTo>
                    <a:pt x="731" y="164"/>
                  </a:lnTo>
                  <a:lnTo>
                    <a:pt x="727" y="185"/>
                  </a:lnTo>
                  <a:lnTo>
                    <a:pt x="716" y="209"/>
                  </a:lnTo>
                  <a:lnTo>
                    <a:pt x="697" y="234"/>
                  </a:lnTo>
                  <a:lnTo>
                    <a:pt x="664" y="266"/>
                  </a:lnTo>
                  <a:lnTo>
                    <a:pt x="627" y="291"/>
                  </a:lnTo>
                  <a:lnTo>
                    <a:pt x="586" y="311"/>
                  </a:lnTo>
                  <a:lnTo>
                    <a:pt x="540" y="323"/>
                  </a:lnTo>
                  <a:lnTo>
                    <a:pt x="495" y="336"/>
                  </a:lnTo>
                  <a:lnTo>
                    <a:pt x="446" y="344"/>
                  </a:lnTo>
                  <a:lnTo>
                    <a:pt x="398" y="348"/>
                  </a:lnTo>
                  <a:lnTo>
                    <a:pt x="353" y="348"/>
                  </a:lnTo>
                  <a:lnTo>
                    <a:pt x="304" y="344"/>
                  </a:lnTo>
                  <a:lnTo>
                    <a:pt x="259" y="340"/>
                  </a:lnTo>
                  <a:lnTo>
                    <a:pt x="214" y="331"/>
                  </a:lnTo>
                  <a:lnTo>
                    <a:pt x="173" y="323"/>
                  </a:lnTo>
                  <a:lnTo>
                    <a:pt x="139" y="311"/>
                  </a:lnTo>
                  <a:lnTo>
                    <a:pt x="106" y="294"/>
                  </a:lnTo>
                  <a:lnTo>
                    <a:pt x="76" y="282"/>
                  </a:lnTo>
                  <a:lnTo>
                    <a:pt x="56" y="262"/>
                  </a:lnTo>
                  <a:lnTo>
                    <a:pt x="38" y="246"/>
                  </a:lnTo>
                  <a:lnTo>
                    <a:pt x="23" y="229"/>
                  </a:lnTo>
                  <a:lnTo>
                    <a:pt x="11" y="209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4" y="131"/>
                  </a:lnTo>
                  <a:lnTo>
                    <a:pt x="11" y="115"/>
                  </a:lnTo>
                  <a:lnTo>
                    <a:pt x="27" y="94"/>
                  </a:lnTo>
                  <a:lnTo>
                    <a:pt x="45" y="79"/>
                  </a:lnTo>
                  <a:lnTo>
                    <a:pt x="68" y="62"/>
                  </a:lnTo>
                  <a:lnTo>
                    <a:pt x="97" y="49"/>
                  </a:lnTo>
                  <a:lnTo>
                    <a:pt x="135" y="37"/>
                  </a:lnTo>
                  <a:lnTo>
                    <a:pt x="176" y="25"/>
                  </a:lnTo>
                  <a:lnTo>
                    <a:pt x="221" y="13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1037" y="1431"/>
              <a:ext cx="84" cy="35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65" y="0"/>
                </a:cxn>
                <a:cxn ang="0">
                  <a:pos x="306" y="0"/>
                </a:cxn>
                <a:cxn ang="0">
                  <a:pos x="348" y="0"/>
                </a:cxn>
                <a:cxn ang="0">
                  <a:pos x="389" y="3"/>
                </a:cxn>
                <a:cxn ang="0">
                  <a:pos x="423" y="8"/>
                </a:cxn>
                <a:cxn ang="0">
                  <a:pos x="460" y="20"/>
                </a:cxn>
                <a:cxn ang="0">
                  <a:pos x="490" y="28"/>
                </a:cxn>
                <a:cxn ang="0">
                  <a:pos x="517" y="40"/>
                </a:cxn>
                <a:cxn ang="0">
                  <a:pos x="539" y="57"/>
                </a:cxn>
                <a:cxn ang="0">
                  <a:pos x="558" y="69"/>
                </a:cxn>
                <a:cxn ang="0">
                  <a:pos x="573" y="85"/>
                </a:cxn>
                <a:cxn ang="0">
                  <a:pos x="584" y="106"/>
                </a:cxn>
                <a:cxn ang="0">
                  <a:pos x="587" y="122"/>
                </a:cxn>
                <a:cxn ang="0">
                  <a:pos x="584" y="143"/>
                </a:cxn>
                <a:cxn ang="0">
                  <a:pos x="577" y="163"/>
                </a:cxn>
                <a:cxn ang="0">
                  <a:pos x="562" y="183"/>
                </a:cxn>
                <a:cxn ang="0">
                  <a:pos x="535" y="208"/>
                </a:cxn>
                <a:cxn ang="0">
                  <a:pos x="505" y="228"/>
                </a:cxn>
                <a:cxn ang="0">
                  <a:pos x="471" y="245"/>
                </a:cxn>
                <a:cxn ang="0">
                  <a:pos x="435" y="257"/>
                </a:cxn>
                <a:cxn ang="0">
                  <a:pos x="401" y="265"/>
                </a:cxn>
                <a:cxn ang="0">
                  <a:pos x="363" y="274"/>
                </a:cxn>
                <a:cxn ang="0">
                  <a:pos x="322" y="277"/>
                </a:cxn>
                <a:cxn ang="0">
                  <a:pos x="284" y="277"/>
                </a:cxn>
                <a:cxn ang="0">
                  <a:pos x="209" y="274"/>
                </a:cxn>
                <a:cxn ang="0">
                  <a:pos x="142" y="262"/>
                </a:cxn>
                <a:cxn ang="0">
                  <a:pos x="111" y="249"/>
                </a:cxn>
                <a:cxn ang="0">
                  <a:pos x="86" y="240"/>
                </a:cxn>
                <a:cxn ang="0">
                  <a:pos x="63" y="228"/>
                </a:cxn>
                <a:cxn ang="0">
                  <a:pos x="45" y="212"/>
                </a:cxn>
                <a:cxn ang="0">
                  <a:pos x="22" y="183"/>
                </a:cxn>
                <a:cxn ang="0">
                  <a:pos x="11" y="171"/>
                </a:cxn>
                <a:cxn ang="0">
                  <a:pos x="3" y="155"/>
                </a:cxn>
                <a:cxn ang="0">
                  <a:pos x="0" y="139"/>
                </a:cxn>
                <a:cxn ang="0">
                  <a:pos x="0" y="126"/>
                </a:cxn>
                <a:cxn ang="0">
                  <a:pos x="3" y="110"/>
                </a:cxn>
                <a:cxn ang="0">
                  <a:pos x="11" y="94"/>
                </a:cxn>
                <a:cxn ang="0">
                  <a:pos x="22" y="82"/>
                </a:cxn>
                <a:cxn ang="0">
                  <a:pos x="37" y="65"/>
                </a:cxn>
                <a:cxn ang="0">
                  <a:pos x="56" y="53"/>
                </a:cxn>
                <a:cxn ang="0">
                  <a:pos x="78" y="40"/>
                </a:cxn>
                <a:cxn ang="0">
                  <a:pos x="108" y="28"/>
                </a:cxn>
                <a:cxn ang="0">
                  <a:pos x="138" y="20"/>
                </a:cxn>
                <a:cxn ang="0">
                  <a:pos x="179" y="12"/>
                </a:cxn>
                <a:cxn ang="0">
                  <a:pos x="220" y="3"/>
                </a:cxn>
              </a:cxnLst>
              <a:rect l="0" t="0" r="r" b="b"/>
              <a:pathLst>
                <a:path w="587" h="277">
                  <a:moveTo>
                    <a:pt x="220" y="3"/>
                  </a:moveTo>
                  <a:lnTo>
                    <a:pt x="265" y="0"/>
                  </a:lnTo>
                  <a:lnTo>
                    <a:pt x="306" y="0"/>
                  </a:lnTo>
                  <a:lnTo>
                    <a:pt x="348" y="0"/>
                  </a:lnTo>
                  <a:lnTo>
                    <a:pt x="389" y="3"/>
                  </a:lnTo>
                  <a:lnTo>
                    <a:pt x="423" y="8"/>
                  </a:lnTo>
                  <a:lnTo>
                    <a:pt x="460" y="20"/>
                  </a:lnTo>
                  <a:lnTo>
                    <a:pt x="490" y="28"/>
                  </a:lnTo>
                  <a:lnTo>
                    <a:pt x="517" y="40"/>
                  </a:lnTo>
                  <a:lnTo>
                    <a:pt x="539" y="57"/>
                  </a:lnTo>
                  <a:lnTo>
                    <a:pt x="558" y="69"/>
                  </a:lnTo>
                  <a:lnTo>
                    <a:pt x="573" y="85"/>
                  </a:lnTo>
                  <a:lnTo>
                    <a:pt x="584" y="106"/>
                  </a:lnTo>
                  <a:lnTo>
                    <a:pt x="587" y="122"/>
                  </a:lnTo>
                  <a:lnTo>
                    <a:pt x="584" y="143"/>
                  </a:lnTo>
                  <a:lnTo>
                    <a:pt x="577" y="163"/>
                  </a:lnTo>
                  <a:lnTo>
                    <a:pt x="562" y="183"/>
                  </a:lnTo>
                  <a:lnTo>
                    <a:pt x="535" y="208"/>
                  </a:lnTo>
                  <a:lnTo>
                    <a:pt x="505" y="228"/>
                  </a:lnTo>
                  <a:lnTo>
                    <a:pt x="471" y="245"/>
                  </a:lnTo>
                  <a:lnTo>
                    <a:pt x="435" y="257"/>
                  </a:lnTo>
                  <a:lnTo>
                    <a:pt x="401" y="265"/>
                  </a:lnTo>
                  <a:lnTo>
                    <a:pt x="363" y="274"/>
                  </a:lnTo>
                  <a:lnTo>
                    <a:pt x="322" y="277"/>
                  </a:lnTo>
                  <a:lnTo>
                    <a:pt x="284" y="277"/>
                  </a:lnTo>
                  <a:lnTo>
                    <a:pt x="209" y="274"/>
                  </a:lnTo>
                  <a:lnTo>
                    <a:pt x="142" y="262"/>
                  </a:lnTo>
                  <a:lnTo>
                    <a:pt x="111" y="249"/>
                  </a:lnTo>
                  <a:lnTo>
                    <a:pt x="86" y="240"/>
                  </a:lnTo>
                  <a:lnTo>
                    <a:pt x="63" y="228"/>
                  </a:lnTo>
                  <a:lnTo>
                    <a:pt x="45" y="212"/>
                  </a:lnTo>
                  <a:lnTo>
                    <a:pt x="22" y="183"/>
                  </a:lnTo>
                  <a:lnTo>
                    <a:pt x="11" y="171"/>
                  </a:lnTo>
                  <a:lnTo>
                    <a:pt x="3" y="155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3" y="110"/>
                  </a:lnTo>
                  <a:lnTo>
                    <a:pt x="11" y="94"/>
                  </a:lnTo>
                  <a:lnTo>
                    <a:pt x="22" y="82"/>
                  </a:lnTo>
                  <a:lnTo>
                    <a:pt x="37" y="65"/>
                  </a:lnTo>
                  <a:lnTo>
                    <a:pt x="56" y="53"/>
                  </a:lnTo>
                  <a:lnTo>
                    <a:pt x="78" y="40"/>
                  </a:lnTo>
                  <a:lnTo>
                    <a:pt x="108" y="28"/>
                  </a:lnTo>
                  <a:lnTo>
                    <a:pt x="138" y="20"/>
                  </a:lnTo>
                  <a:lnTo>
                    <a:pt x="179" y="1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EFB3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1081" y="1681"/>
              <a:ext cx="502" cy="692"/>
            </a:xfrm>
            <a:custGeom>
              <a:avLst/>
              <a:gdLst/>
              <a:ahLst/>
              <a:cxnLst>
                <a:cxn ang="0">
                  <a:pos x="1500" y="5532"/>
                </a:cxn>
                <a:cxn ang="0">
                  <a:pos x="1837" y="5532"/>
                </a:cxn>
                <a:cxn ang="0">
                  <a:pos x="2152" y="5495"/>
                </a:cxn>
                <a:cxn ang="0">
                  <a:pos x="2445" y="5430"/>
                </a:cxn>
                <a:cxn ang="0">
                  <a:pos x="2707" y="5344"/>
                </a:cxn>
                <a:cxn ang="0">
                  <a:pos x="3138" y="5152"/>
                </a:cxn>
                <a:cxn ang="0">
                  <a:pos x="3416" y="4988"/>
                </a:cxn>
                <a:cxn ang="0">
                  <a:pos x="3434" y="4617"/>
                </a:cxn>
                <a:cxn ang="0">
                  <a:pos x="3067" y="3150"/>
                </a:cxn>
                <a:cxn ang="0">
                  <a:pos x="2951" y="2623"/>
                </a:cxn>
                <a:cxn ang="0">
                  <a:pos x="2932" y="2300"/>
                </a:cxn>
                <a:cxn ang="0">
                  <a:pos x="2958" y="1507"/>
                </a:cxn>
                <a:cxn ang="0">
                  <a:pos x="2985" y="760"/>
                </a:cxn>
                <a:cxn ang="0">
                  <a:pos x="2974" y="535"/>
                </a:cxn>
                <a:cxn ang="0">
                  <a:pos x="2947" y="465"/>
                </a:cxn>
                <a:cxn ang="0">
                  <a:pos x="2872" y="375"/>
                </a:cxn>
                <a:cxn ang="0">
                  <a:pos x="2693" y="249"/>
                </a:cxn>
                <a:cxn ang="0">
                  <a:pos x="2399" y="114"/>
                </a:cxn>
                <a:cxn ang="0">
                  <a:pos x="2055" y="0"/>
                </a:cxn>
                <a:cxn ang="0">
                  <a:pos x="1538" y="1826"/>
                </a:cxn>
                <a:cxn ang="0">
                  <a:pos x="1260" y="2729"/>
                </a:cxn>
                <a:cxn ang="0">
                  <a:pos x="1140" y="2921"/>
                </a:cxn>
                <a:cxn ang="0">
                  <a:pos x="1010" y="2099"/>
                </a:cxn>
                <a:cxn ang="0">
                  <a:pos x="927" y="1385"/>
                </a:cxn>
                <a:cxn ang="0">
                  <a:pos x="893" y="785"/>
                </a:cxn>
                <a:cxn ang="0">
                  <a:pos x="897" y="449"/>
                </a:cxn>
                <a:cxn ang="0">
                  <a:pos x="931" y="159"/>
                </a:cxn>
                <a:cxn ang="0">
                  <a:pos x="818" y="134"/>
                </a:cxn>
                <a:cxn ang="0">
                  <a:pos x="567" y="298"/>
                </a:cxn>
                <a:cxn ang="0">
                  <a:pos x="446" y="408"/>
                </a:cxn>
                <a:cxn ang="0">
                  <a:pos x="353" y="1328"/>
                </a:cxn>
                <a:cxn ang="0">
                  <a:pos x="372" y="1662"/>
                </a:cxn>
                <a:cxn ang="0">
                  <a:pos x="455" y="2145"/>
                </a:cxn>
                <a:cxn ang="0">
                  <a:pos x="552" y="2701"/>
                </a:cxn>
                <a:cxn ang="0">
                  <a:pos x="563" y="2950"/>
                </a:cxn>
                <a:cxn ang="0">
                  <a:pos x="469" y="3608"/>
                </a:cxn>
                <a:cxn ang="0">
                  <a:pos x="338" y="4163"/>
                </a:cxn>
                <a:cxn ang="0">
                  <a:pos x="195" y="4600"/>
                </a:cxn>
                <a:cxn ang="0">
                  <a:pos x="23" y="5013"/>
                </a:cxn>
                <a:cxn ang="0">
                  <a:pos x="68" y="5131"/>
                </a:cxn>
                <a:cxn ang="0">
                  <a:pos x="218" y="5233"/>
                </a:cxn>
                <a:cxn ang="0">
                  <a:pos x="503" y="5364"/>
                </a:cxn>
                <a:cxn ang="0">
                  <a:pos x="777" y="5221"/>
                </a:cxn>
                <a:cxn ang="0">
                  <a:pos x="1054" y="4568"/>
                </a:cxn>
                <a:cxn ang="0">
                  <a:pos x="1110" y="4605"/>
                </a:cxn>
                <a:cxn ang="0">
                  <a:pos x="1171" y="4850"/>
                </a:cxn>
                <a:cxn ang="0">
                  <a:pos x="1253" y="5373"/>
                </a:cxn>
              </a:cxnLst>
              <a:rect l="0" t="0" r="r" b="b"/>
              <a:pathLst>
                <a:path w="3513" h="5536">
                  <a:moveTo>
                    <a:pt x="1268" y="5507"/>
                  </a:moveTo>
                  <a:lnTo>
                    <a:pt x="1384" y="5524"/>
                  </a:lnTo>
                  <a:lnTo>
                    <a:pt x="1500" y="5532"/>
                  </a:lnTo>
                  <a:lnTo>
                    <a:pt x="1617" y="5536"/>
                  </a:lnTo>
                  <a:lnTo>
                    <a:pt x="1729" y="5536"/>
                  </a:lnTo>
                  <a:lnTo>
                    <a:pt x="1837" y="5532"/>
                  </a:lnTo>
                  <a:lnTo>
                    <a:pt x="1946" y="5524"/>
                  </a:lnTo>
                  <a:lnTo>
                    <a:pt x="2052" y="5507"/>
                  </a:lnTo>
                  <a:lnTo>
                    <a:pt x="2152" y="5495"/>
                  </a:lnTo>
                  <a:lnTo>
                    <a:pt x="2254" y="5475"/>
                  </a:lnTo>
                  <a:lnTo>
                    <a:pt x="2351" y="5450"/>
                  </a:lnTo>
                  <a:lnTo>
                    <a:pt x="2445" y="5430"/>
                  </a:lnTo>
                  <a:lnTo>
                    <a:pt x="2535" y="5401"/>
                  </a:lnTo>
                  <a:lnTo>
                    <a:pt x="2625" y="5373"/>
                  </a:lnTo>
                  <a:lnTo>
                    <a:pt x="2707" y="5344"/>
                  </a:lnTo>
                  <a:lnTo>
                    <a:pt x="2865" y="5282"/>
                  </a:lnTo>
                  <a:lnTo>
                    <a:pt x="3011" y="5218"/>
                  </a:lnTo>
                  <a:lnTo>
                    <a:pt x="3138" y="5152"/>
                  </a:lnTo>
                  <a:lnTo>
                    <a:pt x="3247" y="5091"/>
                  </a:lnTo>
                  <a:lnTo>
                    <a:pt x="3341" y="5033"/>
                  </a:lnTo>
                  <a:lnTo>
                    <a:pt x="3416" y="4988"/>
                  </a:lnTo>
                  <a:lnTo>
                    <a:pt x="3468" y="4951"/>
                  </a:lnTo>
                  <a:lnTo>
                    <a:pt x="3513" y="4919"/>
                  </a:lnTo>
                  <a:lnTo>
                    <a:pt x="3434" y="4617"/>
                  </a:lnTo>
                  <a:lnTo>
                    <a:pt x="3258" y="3918"/>
                  </a:lnTo>
                  <a:lnTo>
                    <a:pt x="3157" y="3526"/>
                  </a:lnTo>
                  <a:lnTo>
                    <a:pt x="3067" y="3150"/>
                  </a:lnTo>
                  <a:lnTo>
                    <a:pt x="2996" y="2835"/>
                  </a:lnTo>
                  <a:lnTo>
                    <a:pt x="2970" y="2713"/>
                  </a:lnTo>
                  <a:lnTo>
                    <a:pt x="2951" y="2623"/>
                  </a:lnTo>
                  <a:lnTo>
                    <a:pt x="2940" y="2537"/>
                  </a:lnTo>
                  <a:lnTo>
                    <a:pt x="2936" y="2427"/>
                  </a:lnTo>
                  <a:lnTo>
                    <a:pt x="2932" y="2300"/>
                  </a:lnTo>
                  <a:lnTo>
                    <a:pt x="2936" y="2158"/>
                  </a:lnTo>
                  <a:lnTo>
                    <a:pt x="2943" y="1842"/>
                  </a:lnTo>
                  <a:lnTo>
                    <a:pt x="2958" y="1507"/>
                  </a:lnTo>
                  <a:lnTo>
                    <a:pt x="2974" y="1180"/>
                  </a:lnTo>
                  <a:lnTo>
                    <a:pt x="2985" y="886"/>
                  </a:lnTo>
                  <a:lnTo>
                    <a:pt x="2985" y="760"/>
                  </a:lnTo>
                  <a:lnTo>
                    <a:pt x="2985" y="654"/>
                  </a:lnTo>
                  <a:lnTo>
                    <a:pt x="2977" y="568"/>
                  </a:lnTo>
                  <a:lnTo>
                    <a:pt x="2974" y="535"/>
                  </a:lnTo>
                  <a:lnTo>
                    <a:pt x="2970" y="511"/>
                  </a:lnTo>
                  <a:lnTo>
                    <a:pt x="2958" y="486"/>
                  </a:lnTo>
                  <a:lnTo>
                    <a:pt x="2947" y="465"/>
                  </a:lnTo>
                  <a:lnTo>
                    <a:pt x="2932" y="441"/>
                  </a:lnTo>
                  <a:lnTo>
                    <a:pt x="2917" y="420"/>
                  </a:lnTo>
                  <a:lnTo>
                    <a:pt x="2872" y="375"/>
                  </a:lnTo>
                  <a:lnTo>
                    <a:pt x="2820" y="331"/>
                  </a:lnTo>
                  <a:lnTo>
                    <a:pt x="2759" y="289"/>
                  </a:lnTo>
                  <a:lnTo>
                    <a:pt x="2693" y="249"/>
                  </a:lnTo>
                  <a:lnTo>
                    <a:pt x="2621" y="212"/>
                  </a:lnTo>
                  <a:lnTo>
                    <a:pt x="2550" y="175"/>
                  </a:lnTo>
                  <a:lnTo>
                    <a:pt x="2399" y="114"/>
                  </a:lnTo>
                  <a:lnTo>
                    <a:pt x="2258" y="61"/>
                  </a:lnTo>
                  <a:lnTo>
                    <a:pt x="2138" y="20"/>
                  </a:lnTo>
                  <a:lnTo>
                    <a:pt x="2055" y="0"/>
                  </a:lnTo>
                  <a:lnTo>
                    <a:pt x="1946" y="396"/>
                  </a:lnTo>
                  <a:lnTo>
                    <a:pt x="1688" y="1307"/>
                  </a:lnTo>
                  <a:lnTo>
                    <a:pt x="1538" y="1826"/>
                  </a:lnTo>
                  <a:lnTo>
                    <a:pt x="1391" y="2316"/>
                  </a:lnTo>
                  <a:lnTo>
                    <a:pt x="1325" y="2537"/>
                  </a:lnTo>
                  <a:lnTo>
                    <a:pt x="1260" y="2729"/>
                  </a:lnTo>
                  <a:lnTo>
                    <a:pt x="1204" y="2889"/>
                  </a:lnTo>
                  <a:lnTo>
                    <a:pt x="1159" y="3011"/>
                  </a:lnTo>
                  <a:lnTo>
                    <a:pt x="1140" y="2921"/>
                  </a:lnTo>
                  <a:lnTo>
                    <a:pt x="1099" y="2676"/>
                  </a:lnTo>
                  <a:lnTo>
                    <a:pt x="1039" y="2312"/>
                  </a:lnTo>
                  <a:lnTo>
                    <a:pt x="1010" y="2099"/>
                  </a:lnTo>
                  <a:lnTo>
                    <a:pt x="979" y="1871"/>
                  </a:lnTo>
                  <a:lnTo>
                    <a:pt x="949" y="1630"/>
                  </a:lnTo>
                  <a:lnTo>
                    <a:pt x="927" y="1385"/>
                  </a:lnTo>
                  <a:lnTo>
                    <a:pt x="908" y="1139"/>
                  </a:lnTo>
                  <a:lnTo>
                    <a:pt x="893" y="899"/>
                  </a:lnTo>
                  <a:lnTo>
                    <a:pt x="893" y="785"/>
                  </a:lnTo>
                  <a:lnTo>
                    <a:pt x="893" y="670"/>
                  </a:lnTo>
                  <a:lnTo>
                    <a:pt x="893" y="555"/>
                  </a:lnTo>
                  <a:lnTo>
                    <a:pt x="897" y="449"/>
                  </a:lnTo>
                  <a:lnTo>
                    <a:pt x="904" y="346"/>
                  </a:lnTo>
                  <a:lnTo>
                    <a:pt x="915" y="249"/>
                  </a:lnTo>
                  <a:lnTo>
                    <a:pt x="931" y="159"/>
                  </a:lnTo>
                  <a:lnTo>
                    <a:pt x="945" y="74"/>
                  </a:lnTo>
                  <a:lnTo>
                    <a:pt x="886" y="102"/>
                  </a:lnTo>
                  <a:lnTo>
                    <a:pt x="818" y="134"/>
                  </a:lnTo>
                  <a:lnTo>
                    <a:pt x="739" y="180"/>
                  </a:lnTo>
                  <a:lnTo>
                    <a:pt x="653" y="232"/>
                  </a:lnTo>
                  <a:lnTo>
                    <a:pt x="567" y="298"/>
                  </a:lnTo>
                  <a:lnTo>
                    <a:pt x="521" y="335"/>
                  </a:lnTo>
                  <a:lnTo>
                    <a:pt x="484" y="371"/>
                  </a:lnTo>
                  <a:lnTo>
                    <a:pt x="446" y="408"/>
                  </a:lnTo>
                  <a:lnTo>
                    <a:pt x="417" y="449"/>
                  </a:lnTo>
                  <a:lnTo>
                    <a:pt x="357" y="1230"/>
                  </a:lnTo>
                  <a:lnTo>
                    <a:pt x="353" y="1328"/>
                  </a:lnTo>
                  <a:lnTo>
                    <a:pt x="353" y="1434"/>
                  </a:lnTo>
                  <a:lnTo>
                    <a:pt x="360" y="1548"/>
                  </a:lnTo>
                  <a:lnTo>
                    <a:pt x="372" y="1662"/>
                  </a:lnTo>
                  <a:lnTo>
                    <a:pt x="387" y="1781"/>
                  </a:lnTo>
                  <a:lnTo>
                    <a:pt x="410" y="1904"/>
                  </a:lnTo>
                  <a:lnTo>
                    <a:pt x="455" y="2145"/>
                  </a:lnTo>
                  <a:lnTo>
                    <a:pt x="499" y="2382"/>
                  </a:lnTo>
                  <a:lnTo>
                    <a:pt x="537" y="2598"/>
                  </a:lnTo>
                  <a:lnTo>
                    <a:pt x="552" y="2701"/>
                  </a:lnTo>
                  <a:lnTo>
                    <a:pt x="559" y="2795"/>
                  </a:lnTo>
                  <a:lnTo>
                    <a:pt x="563" y="2876"/>
                  </a:lnTo>
                  <a:lnTo>
                    <a:pt x="563" y="2950"/>
                  </a:lnTo>
                  <a:lnTo>
                    <a:pt x="537" y="3178"/>
                  </a:lnTo>
                  <a:lnTo>
                    <a:pt x="507" y="3400"/>
                  </a:lnTo>
                  <a:lnTo>
                    <a:pt x="469" y="3608"/>
                  </a:lnTo>
                  <a:lnTo>
                    <a:pt x="428" y="3803"/>
                  </a:lnTo>
                  <a:lnTo>
                    <a:pt x="383" y="3988"/>
                  </a:lnTo>
                  <a:lnTo>
                    <a:pt x="338" y="4163"/>
                  </a:lnTo>
                  <a:lnTo>
                    <a:pt x="290" y="4322"/>
                  </a:lnTo>
                  <a:lnTo>
                    <a:pt x="240" y="4470"/>
                  </a:lnTo>
                  <a:lnTo>
                    <a:pt x="195" y="4600"/>
                  </a:lnTo>
                  <a:lnTo>
                    <a:pt x="151" y="4714"/>
                  </a:lnTo>
                  <a:lnTo>
                    <a:pt x="75" y="4899"/>
                  </a:lnTo>
                  <a:lnTo>
                    <a:pt x="23" y="5013"/>
                  </a:lnTo>
                  <a:lnTo>
                    <a:pt x="0" y="5050"/>
                  </a:lnTo>
                  <a:lnTo>
                    <a:pt x="31" y="5091"/>
                  </a:lnTo>
                  <a:lnTo>
                    <a:pt x="68" y="5131"/>
                  </a:lnTo>
                  <a:lnTo>
                    <a:pt x="113" y="5168"/>
                  </a:lnTo>
                  <a:lnTo>
                    <a:pt x="165" y="5201"/>
                  </a:lnTo>
                  <a:lnTo>
                    <a:pt x="218" y="5233"/>
                  </a:lnTo>
                  <a:lnTo>
                    <a:pt x="278" y="5267"/>
                  </a:lnTo>
                  <a:lnTo>
                    <a:pt x="394" y="5319"/>
                  </a:lnTo>
                  <a:lnTo>
                    <a:pt x="503" y="5364"/>
                  </a:lnTo>
                  <a:lnTo>
                    <a:pt x="597" y="5398"/>
                  </a:lnTo>
                  <a:lnTo>
                    <a:pt x="683" y="5425"/>
                  </a:lnTo>
                  <a:lnTo>
                    <a:pt x="777" y="5221"/>
                  </a:lnTo>
                  <a:lnTo>
                    <a:pt x="859" y="5042"/>
                  </a:lnTo>
                  <a:lnTo>
                    <a:pt x="979" y="4751"/>
                  </a:lnTo>
                  <a:lnTo>
                    <a:pt x="1054" y="4568"/>
                  </a:lnTo>
                  <a:lnTo>
                    <a:pt x="1076" y="4506"/>
                  </a:lnTo>
                  <a:lnTo>
                    <a:pt x="1088" y="4531"/>
                  </a:lnTo>
                  <a:lnTo>
                    <a:pt x="1110" y="4605"/>
                  </a:lnTo>
                  <a:lnTo>
                    <a:pt x="1129" y="4665"/>
                  </a:lnTo>
                  <a:lnTo>
                    <a:pt x="1148" y="4748"/>
                  </a:lnTo>
                  <a:lnTo>
                    <a:pt x="1171" y="4850"/>
                  </a:lnTo>
                  <a:lnTo>
                    <a:pt x="1193" y="4968"/>
                  </a:lnTo>
                  <a:lnTo>
                    <a:pt x="1230" y="5205"/>
                  </a:lnTo>
                  <a:lnTo>
                    <a:pt x="1253" y="5373"/>
                  </a:lnTo>
                  <a:lnTo>
                    <a:pt x="1268" y="5507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1212" y="1671"/>
              <a:ext cx="149" cy="387"/>
            </a:xfrm>
            <a:custGeom>
              <a:avLst/>
              <a:gdLst/>
              <a:ahLst/>
              <a:cxnLst>
                <a:cxn ang="0">
                  <a:pos x="1017" y="282"/>
                </a:cxn>
                <a:cxn ang="0">
                  <a:pos x="1039" y="176"/>
                </a:cxn>
                <a:cxn ang="0">
                  <a:pos x="1021" y="57"/>
                </a:cxn>
                <a:cxn ang="0">
                  <a:pos x="976" y="0"/>
                </a:cxn>
                <a:cxn ang="0">
                  <a:pos x="874" y="33"/>
                </a:cxn>
                <a:cxn ang="0">
                  <a:pos x="533" y="208"/>
                </a:cxn>
                <a:cxn ang="0">
                  <a:pos x="383" y="213"/>
                </a:cxn>
                <a:cxn ang="0">
                  <a:pos x="181" y="102"/>
                </a:cxn>
                <a:cxn ang="0">
                  <a:pos x="65" y="86"/>
                </a:cxn>
                <a:cxn ang="0">
                  <a:pos x="27" y="122"/>
                </a:cxn>
                <a:cxn ang="0">
                  <a:pos x="0" y="351"/>
                </a:cxn>
                <a:cxn ang="0">
                  <a:pos x="65" y="662"/>
                </a:cxn>
                <a:cxn ang="0">
                  <a:pos x="166" y="870"/>
                </a:cxn>
                <a:cxn ang="0">
                  <a:pos x="218" y="845"/>
                </a:cxn>
                <a:cxn ang="0">
                  <a:pos x="353" y="527"/>
                </a:cxn>
                <a:cxn ang="0">
                  <a:pos x="346" y="625"/>
                </a:cxn>
                <a:cxn ang="0">
                  <a:pos x="256" y="911"/>
                </a:cxn>
                <a:cxn ang="0">
                  <a:pos x="188" y="1025"/>
                </a:cxn>
                <a:cxn ang="0">
                  <a:pos x="57" y="1139"/>
                </a:cxn>
                <a:cxn ang="0">
                  <a:pos x="34" y="1221"/>
                </a:cxn>
                <a:cxn ang="0">
                  <a:pos x="72" y="1267"/>
                </a:cxn>
                <a:cxn ang="0">
                  <a:pos x="177" y="1221"/>
                </a:cxn>
                <a:cxn ang="0">
                  <a:pos x="271" y="1115"/>
                </a:cxn>
                <a:cxn ang="0">
                  <a:pos x="290" y="1115"/>
                </a:cxn>
                <a:cxn ang="0">
                  <a:pos x="260" y="1499"/>
                </a:cxn>
                <a:cxn ang="0">
                  <a:pos x="185" y="1773"/>
                </a:cxn>
                <a:cxn ang="0">
                  <a:pos x="192" y="1843"/>
                </a:cxn>
                <a:cxn ang="0">
                  <a:pos x="267" y="1830"/>
                </a:cxn>
                <a:cxn ang="0">
                  <a:pos x="319" y="1753"/>
                </a:cxn>
                <a:cxn ang="0">
                  <a:pos x="312" y="1838"/>
                </a:cxn>
                <a:cxn ang="0">
                  <a:pos x="282" y="2080"/>
                </a:cxn>
                <a:cxn ang="0">
                  <a:pos x="290" y="2227"/>
                </a:cxn>
                <a:cxn ang="0">
                  <a:pos x="240" y="2606"/>
                </a:cxn>
                <a:cxn ang="0">
                  <a:pos x="237" y="3077"/>
                </a:cxn>
                <a:cxn ang="0">
                  <a:pos x="252" y="3102"/>
                </a:cxn>
                <a:cxn ang="0">
                  <a:pos x="312" y="2901"/>
                </a:cxn>
                <a:cxn ang="0">
                  <a:pos x="526" y="1966"/>
                </a:cxn>
                <a:cxn ang="0">
                  <a:pos x="530" y="1761"/>
                </a:cxn>
                <a:cxn ang="0">
                  <a:pos x="469" y="1189"/>
                </a:cxn>
                <a:cxn ang="0">
                  <a:pos x="473" y="1082"/>
                </a:cxn>
                <a:cxn ang="0">
                  <a:pos x="597" y="1164"/>
                </a:cxn>
                <a:cxn ang="0">
                  <a:pos x="698" y="1173"/>
                </a:cxn>
                <a:cxn ang="0">
                  <a:pos x="729" y="1144"/>
                </a:cxn>
                <a:cxn ang="0">
                  <a:pos x="641" y="1062"/>
                </a:cxn>
                <a:cxn ang="0">
                  <a:pos x="526" y="899"/>
                </a:cxn>
                <a:cxn ang="0">
                  <a:pos x="492" y="821"/>
                </a:cxn>
                <a:cxn ang="0">
                  <a:pos x="541" y="817"/>
                </a:cxn>
                <a:cxn ang="0">
                  <a:pos x="736" y="878"/>
                </a:cxn>
                <a:cxn ang="0">
                  <a:pos x="788" y="833"/>
                </a:cxn>
                <a:cxn ang="0">
                  <a:pos x="826" y="744"/>
                </a:cxn>
                <a:cxn ang="0">
                  <a:pos x="766" y="707"/>
                </a:cxn>
                <a:cxn ang="0">
                  <a:pos x="729" y="642"/>
                </a:cxn>
                <a:cxn ang="0">
                  <a:pos x="968" y="356"/>
                </a:cxn>
              </a:cxnLst>
              <a:rect l="0" t="0" r="r" b="b"/>
              <a:pathLst>
                <a:path w="1039" h="3102">
                  <a:moveTo>
                    <a:pt x="968" y="356"/>
                  </a:moveTo>
                  <a:lnTo>
                    <a:pt x="987" y="331"/>
                  </a:lnTo>
                  <a:lnTo>
                    <a:pt x="1002" y="307"/>
                  </a:lnTo>
                  <a:lnTo>
                    <a:pt x="1017" y="282"/>
                  </a:lnTo>
                  <a:lnTo>
                    <a:pt x="1024" y="253"/>
                  </a:lnTo>
                  <a:lnTo>
                    <a:pt x="1032" y="228"/>
                  </a:lnTo>
                  <a:lnTo>
                    <a:pt x="1039" y="200"/>
                  </a:lnTo>
                  <a:lnTo>
                    <a:pt x="1039" y="176"/>
                  </a:lnTo>
                  <a:lnTo>
                    <a:pt x="1039" y="147"/>
                  </a:lnTo>
                  <a:lnTo>
                    <a:pt x="1035" y="97"/>
                  </a:lnTo>
                  <a:lnTo>
                    <a:pt x="1028" y="77"/>
                  </a:lnTo>
                  <a:lnTo>
                    <a:pt x="1021" y="57"/>
                  </a:lnTo>
                  <a:lnTo>
                    <a:pt x="1013" y="37"/>
                  </a:lnTo>
                  <a:lnTo>
                    <a:pt x="1002" y="20"/>
                  </a:lnTo>
                  <a:lnTo>
                    <a:pt x="987" y="8"/>
                  </a:lnTo>
                  <a:lnTo>
                    <a:pt x="976" y="0"/>
                  </a:lnTo>
                  <a:lnTo>
                    <a:pt x="956" y="0"/>
                  </a:lnTo>
                  <a:lnTo>
                    <a:pt x="935" y="4"/>
                  </a:lnTo>
                  <a:lnTo>
                    <a:pt x="908" y="16"/>
                  </a:lnTo>
                  <a:lnTo>
                    <a:pt x="874" y="33"/>
                  </a:lnTo>
                  <a:lnTo>
                    <a:pt x="717" y="127"/>
                  </a:lnTo>
                  <a:lnTo>
                    <a:pt x="623" y="171"/>
                  </a:lnTo>
                  <a:lnTo>
                    <a:pt x="578" y="193"/>
                  </a:lnTo>
                  <a:lnTo>
                    <a:pt x="533" y="208"/>
                  </a:lnTo>
                  <a:lnTo>
                    <a:pt x="489" y="216"/>
                  </a:lnTo>
                  <a:lnTo>
                    <a:pt x="444" y="220"/>
                  </a:lnTo>
                  <a:lnTo>
                    <a:pt x="403" y="216"/>
                  </a:lnTo>
                  <a:lnTo>
                    <a:pt x="383" y="213"/>
                  </a:lnTo>
                  <a:lnTo>
                    <a:pt x="365" y="205"/>
                  </a:lnTo>
                  <a:lnTo>
                    <a:pt x="290" y="163"/>
                  </a:lnTo>
                  <a:lnTo>
                    <a:pt x="215" y="122"/>
                  </a:lnTo>
                  <a:lnTo>
                    <a:pt x="181" y="102"/>
                  </a:lnTo>
                  <a:lnTo>
                    <a:pt x="147" y="90"/>
                  </a:lnTo>
                  <a:lnTo>
                    <a:pt x="117" y="82"/>
                  </a:lnTo>
                  <a:lnTo>
                    <a:pt x="91" y="77"/>
                  </a:lnTo>
                  <a:lnTo>
                    <a:pt x="65" y="86"/>
                  </a:lnTo>
                  <a:lnTo>
                    <a:pt x="54" y="90"/>
                  </a:lnTo>
                  <a:lnTo>
                    <a:pt x="46" y="97"/>
                  </a:lnTo>
                  <a:lnTo>
                    <a:pt x="34" y="110"/>
                  </a:lnTo>
                  <a:lnTo>
                    <a:pt x="27" y="122"/>
                  </a:lnTo>
                  <a:lnTo>
                    <a:pt x="12" y="159"/>
                  </a:lnTo>
                  <a:lnTo>
                    <a:pt x="5" y="208"/>
                  </a:lnTo>
                  <a:lnTo>
                    <a:pt x="0" y="274"/>
                  </a:lnTo>
                  <a:lnTo>
                    <a:pt x="0" y="351"/>
                  </a:lnTo>
                  <a:lnTo>
                    <a:pt x="9" y="450"/>
                  </a:lnTo>
                  <a:lnTo>
                    <a:pt x="20" y="511"/>
                  </a:lnTo>
                  <a:lnTo>
                    <a:pt x="38" y="584"/>
                  </a:lnTo>
                  <a:lnTo>
                    <a:pt x="65" y="662"/>
                  </a:lnTo>
                  <a:lnTo>
                    <a:pt x="95" y="736"/>
                  </a:lnTo>
                  <a:lnTo>
                    <a:pt x="125" y="801"/>
                  </a:lnTo>
                  <a:lnTo>
                    <a:pt x="154" y="854"/>
                  </a:lnTo>
                  <a:lnTo>
                    <a:pt x="166" y="870"/>
                  </a:lnTo>
                  <a:lnTo>
                    <a:pt x="181" y="878"/>
                  </a:lnTo>
                  <a:lnTo>
                    <a:pt x="192" y="882"/>
                  </a:lnTo>
                  <a:lnTo>
                    <a:pt x="199" y="878"/>
                  </a:lnTo>
                  <a:lnTo>
                    <a:pt x="218" y="845"/>
                  </a:lnTo>
                  <a:lnTo>
                    <a:pt x="245" y="796"/>
                  </a:lnTo>
                  <a:lnTo>
                    <a:pt x="297" y="662"/>
                  </a:lnTo>
                  <a:lnTo>
                    <a:pt x="342" y="551"/>
                  </a:lnTo>
                  <a:lnTo>
                    <a:pt x="353" y="527"/>
                  </a:lnTo>
                  <a:lnTo>
                    <a:pt x="357" y="523"/>
                  </a:lnTo>
                  <a:lnTo>
                    <a:pt x="360" y="531"/>
                  </a:lnTo>
                  <a:lnTo>
                    <a:pt x="357" y="568"/>
                  </a:lnTo>
                  <a:lnTo>
                    <a:pt x="346" y="625"/>
                  </a:lnTo>
                  <a:lnTo>
                    <a:pt x="327" y="690"/>
                  </a:lnTo>
                  <a:lnTo>
                    <a:pt x="308" y="768"/>
                  </a:lnTo>
                  <a:lnTo>
                    <a:pt x="282" y="842"/>
                  </a:lnTo>
                  <a:lnTo>
                    <a:pt x="256" y="911"/>
                  </a:lnTo>
                  <a:lnTo>
                    <a:pt x="233" y="964"/>
                  </a:lnTo>
                  <a:lnTo>
                    <a:pt x="222" y="985"/>
                  </a:lnTo>
                  <a:lnTo>
                    <a:pt x="211" y="1001"/>
                  </a:lnTo>
                  <a:lnTo>
                    <a:pt x="188" y="1025"/>
                  </a:lnTo>
                  <a:lnTo>
                    <a:pt x="166" y="1046"/>
                  </a:lnTo>
                  <a:lnTo>
                    <a:pt x="113" y="1087"/>
                  </a:lnTo>
                  <a:lnTo>
                    <a:pt x="72" y="1124"/>
                  </a:lnTo>
                  <a:lnTo>
                    <a:pt x="57" y="1139"/>
                  </a:lnTo>
                  <a:lnTo>
                    <a:pt x="50" y="1152"/>
                  </a:lnTo>
                  <a:lnTo>
                    <a:pt x="42" y="1185"/>
                  </a:lnTo>
                  <a:lnTo>
                    <a:pt x="38" y="1201"/>
                  </a:lnTo>
                  <a:lnTo>
                    <a:pt x="34" y="1221"/>
                  </a:lnTo>
                  <a:lnTo>
                    <a:pt x="38" y="1242"/>
                  </a:lnTo>
                  <a:lnTo>
                    <a:pt x="42" y="1255"/>
                  </a:lnTo>
                  <a:lnTo>
                    <a:pt x="54" y="1267"/>
                  </a:lnTo>
                  <a:lnTo>
                    <a:pt x="72" y="1267"/>
                  </a:lnTo>
                  <a:lnTo>
                    <a:pt x="95" y="1262"/>
                  </a:lnTo>
                  <a:lnTo>
                    <a:pt x="120" y="1250"/>
                  </a:lnTo>
                  <a:lnTo>
                    <a:pt x="147" y="1238"/>
                  </a:lnTo>
                  <a:lnTo>
                    <a:pt x="177" y="1221"/>
                  </a:lnTo>
                  <a:lnTo>
                    <a:pt x="204" y="1201"/>
                  </a:lnTo>
                  <a:lnTo>
                    <a:pt x="229" y="1176"/>
                  </a:lnTo>
                  <a:lnTo>
                    <a:pt x="252" y="1148"/>
                  </a:lnTo>
                  <a:lnTo>
                    <a:pt x="271" y="1115"/>
                  </a:lnTo>
                  <a:lnTo>
                    <a:pt x="278" y="1104"/>
                  </a:lnTo>
                  <a:lnTo>
                    <a:pt x="286" y="1099"/>
                  </a:lnTo>
                  <a:lnTo>
                    <a:pt x="290" y="1107"/>
                  </a:lnTo>
                  <a:lnTo>
                    <a:pt x="290" y="1115"/>
                  </a:lnTo>
                  <a:lnTo>
                    <a:pt x="294" y="1161"/>
                  </a:lnTo>
                  <a:lnTo>
                    <a:pt x="290" y="1221"/>
                  </a:lnTo>
                  <a:lnTo>
                    <a:pt x="278" y="1364"/>
                  </a:lnTo>
                  <a:lnTo>
                    <a:pt x="260" y="1499"/>
                  </a:lnTo>
                  <a:lnTo>
                    <a:pt x="249" y="1556"/>
                  </a:lnTo>
                  <a:lnTo>
                    <a:pt x="233" y="1613"/>
                  </a:lnTo>
                  <a:lnTo>
                    <a:pt x="199" y="1729"/>
                  </a:lnTo>
                  <a:lnTo>
                    <a:pt x="185" y="1773"/>
                  </a:lnTo>
                  <a:lnTo>
                    <a:pt x="181" y="1814"/>
                  </a:lnTo>
                  <a:lnTo>
                    <a:pt x="181" y="1826"/>
                  </a:lnTo>
                  <a:lnTo>
                    <a:pt x="185" y="1838"/>
                  </a:lnTo>
                  <a:lnTo>
                    <a:pt x="192" y="1843"/>
                  </a:lnTo>
                  <a:lnTo>
                    <a:pt x="204" y="1847"/>
                  </a:lnTo>
                  <a:lnTo>
                    <a:pt x="226" y="1847"/>
                  </a:lnTo>
                  <a:lnTo>
                    <a:pt x="249" y="1843"/>
                  </a:lnTo>
                  <a:lnTo>
                    <a:pt x="267" y="1830"/>
                  </a:lnTo>
                  <a:lnTo>
                    <a:pt x="282" y="1818"/>
                  </a:lnTo>
                  <a:lnTo>
                    <a:pt x="294" y="1801"/>
                  </a:lnTo>
                  <a:lnTo>
                    <a:pt x="308" y="1781"/>
                  </a:lnTo>
                  <a:lnTo>
                    <a:pt x="319" y="1753"/>
                  </a:lnTo>
                  <a:lnTo>
                    <a:pt x="331" y="1716"/>
                  </a:lnTo>
                  <a:lnTo>
                    <a:pt x="338" y="1700"/>
                  </a:lnTo>
                  <a:lnTo>
                    <a:pt x="335" y="1720"/>
                  </a:lnTo>
                  <a:lnTo>
                    <a:pt x="312" y="1838"/>
                  </a:lnTo>
                  <a:lnTo>
                    <a:pt x="297" y="1916"/>
                  </a:lnTo>
                  <a:lnTo>
                    <a:pt x="286" y="1990"/>
                  </a:lnTo>
                  <a:lnTo>
                    <a:pt x="282" y="2055"/>
                  </a:lnTo>
                  <a:lnTo>
                    <a:pt x="282" y="2080"/>
                  </a:lnTo>
                  <a:lnTo>
                    <a:pt x="286" y="2100"/>
                  </a:lnTo>
                  <a:lnTo>
                    <a:pt x="290" y="2137"/>
                  </a:lnTo>
                  <a:lnTo>
                    <a:pt x="294" y="2178"/>
                  </a:lnTo>
                  <a:lnTo>
                    <a:pt x="290" y="2227"/>
                  </a:lnTo>
                  <a:lnTo>
                    <a:pt x="282" y="2275"/>
                  </a:lnTo>
                  <a:lnTo>
                    <a:pt x="267" y="2374"/>
                  </a:lnTo>
                  <a:lnTo>
                    <a:pt x="252" y="2455"/>
                  </a:lnTo>
                  <a:lnTo>
                    <a:pt x="240" y="2606"/>
                  </a:lnTo>
                  <a:lnTo>
                    <a:pt x="233" y="2840"/>
                  </a:lnTo>
                  <a:lnTo>
                    <a:pt x="229" y="2954"/>
                  </a:lnTo>
                  <a:lnTo>
                    <a:pt x="233" y="3043"/>
                  </a:lnTo>
                  <a:lnTo>
                    <a:pt x="237" y="3077"/>
                  </a:lnTo>
                  <a:lnTo>
                    <a:pt x="240" y="3093"/>
                  </a:lnTo>
                  <a:lnTo>
                    <a:pt x="245" y="3102"/>
                  </a:lnTo>
                  <a:lnTo>
                    <a:pt x="249" y="3102"/>
                  </a:lnTo>
                  <a:lnTo>
                    <a:pt x="252" y="3102"/>
                  </a:lnTo>
                  <a:lnTo>
                    <a:pt x="256" y="3093"/>
                  </a:lnTo>
                  <a:lnTo>
                    <a:pt x="267" y="3068"/>
                  </a:lnTo>
                  <a:lnTo>
                    <a:pt x="278" y="3023"/>
                  </a:lnTo>
                  <a:lnTo>
                    <a:pt x="312" y="2901"/>
                  </a:lnTo>
                  <a:lnTo>
                    <a:pt x="353" y="2737"/>
                  </a:lnTo>
                  <a:lnTo>
                    <a:pt x="394" y="2554"/>
                  </a:lnTo>
                  <a:lnTo>
                    <a:pt x="473" y="2194"/>
                  </a:lnTo>
                  <a:lnTo>
                    <a:pt x="526" y="1966"/>
                  </a:lnTo>
                  <a:lnTo>
                    <a:pt x="533" y="1929"/>
                  </a:lnTo>
                  <a:lnTo>
                    <a:pt x="533" y="1884"/>
                  </a:lnTo>
                  <a:lnTo>
                    <a:pt x="533" y="1826"/>
                  </a:lnTo>
                  <a:lnTo>
                    <a:pt x="530" y="1761"/>
                  </a:lnTo>
                  <a:lnTo>
                    <a:pt x="514" y="1613"/>
                  </a:lnTo>
                  <a:lnTo>
                    <a:pt x="500" y="1455"/>
                  </a:lnTo>
                  <a:lnTo>
                    <a:pt x="480" y="1312"/>
                  </a:lnTo>
                  <a:lnTo>
                    <a:pt x="469" y="1189"/>
                  </a:lnTo>
                  <a:lnTo>
                    <a:pt x="466" y="1107"/>
                  </a:lnTo>
                  <a:lnTo>
                    <a:pt x="466" y="1087"/>
                  </a:lnTo>
                  <a:lnTo>
                    <a:pt x="469" y="1082"/>
                  </a:lnTo>
                  <a:lnTo>
                    <a:pt x="473" y="1082"/>
                  </a:lnTo>
                  <a:lnTo>
                    <a:pt x="514" y="1112"/>
                  </a:lnTo>
                  <a:lnTo>
                    <a:pt x="541" y="1132"/>
                  </a:lnTo>
                  <a:lnTo>
                    <a:pt x="567" y="1148"/>
                  </a:lnTo>
                  <a:lnTo>
                    <a:pt x="597" y="1164"/>
                  </a:lnTo>
                  <a:lnTo>
                    <a:pt x="630" y="1173"/>
                  </a:lnTo>
                  <a:lnTo>
                    <a:pt x="664" y="1176"/>
                  </a:lnTo>
                  <a:lnTo>
                    <a:pt x="679" y="1176"/>
                  </a:lnTo>
                  <a:lnTo>
                    <a:pt x="698" y="1173"/>
                  </a:lnTo>
                  <a:lnTo>
                    <a:pt x="713" y="1169"/>
                  </a:lnTo>
                  <a:lnTo>
                    <a:pt x="720" y="1161"/>
                  </a:lnTo>
                  <a:lnTo>
                    <a:pt x="729" y="1152"/>
                  </a:lnTo>
                  <a:lnTo>
                    <a:pt x="729" y="1144"/>
                  </a:lnTo>
                  <a:lnTo>
                    <a:pt x="725" y="1136"/>
                  </a:lnTo>
                  <a:lnTo>
                    <a:pt x="717" y="1127"/>
                  </a:lnTo>
                  <a:lnTo>
                    <a:pt x="698" y="1107"/>
                  </a:lnTo>
                  <a:lnTo>
                    <a:pt x="641" y="1062"/>
                  </a:lnTo>
                  <a:lnTo>
                    <a:pt x="616" y="1033"/>
                  </a:lnTo>
                  <a:lnTo>
                    <a:pt x="593" y="1005"/>
                  </a:lnTo>
                  <a:lnTo>
                    <a:pt x="548" y="936"/>
                  </a:lnTo>
                  <a:lnTo>
                    <a:pt x="526" y="899"/>
                  </a:lnTo>
                  <a:lnTo>
                    <a:pt x="507" y="867"/>
                  </a:lnTo>
                  <a:lnTo>
                    <a:pt x="496" y="838"/>
                  </a:lnTo>
                  <a:lnTo>
                    <a:pt x="492" y="830"/>
                  </a:lnTo>
                  <a:lnTo>
                    <a:pt x="492" y="821"/>
                  </a:lnTo>
                  <a:lnTo>
                    <a:pt x="500" y="813"/>
                  </a:lnTo>
                  <a:lnTo>
                    <a:pt x="507" y="813"/>
                  </a:lnTo>
                  <a:lnTo>
                    <a:pt x="523" y="813"/>
                  </a:lnTo>
                  <a:lnTo>
                    <a:pt x="541" y="817"/>
                  </a:lnTo>
                  <a:lnTo>
                    <a:pt x="623" y="845"/>
                  </a:lnTo>
                  <a:lnTo>
                    <a:pt x="687" y="870"/>
                  </a:lnTo>
                  <a:lnTo>
                    <a:pt x="717" y="878"/>
                  </a:lnTo>
                  <a:lnTo>
                    <a:pt x="736" y="878"/>
                  </a:lnTo>
                  <a:lnTo>
                    <a:pt x="754" y="874"/>
                  </a:lnTo>
                  <a:lnTo>
                    <a:pt x="762" y="870"/>
                  </a:lnTo>
                  <a:lnTo>
                    <a:pt x="766" y="867"/>
                  </a:lnTo>
                  <a:lnTo>
                    <a:pt x="788" y="833"/>
                  </a:lnTo>
                  <a:lnTo>
                    <a:pt x="815" y="793"/>
                  </a:lnTo>
                  <a:lnTo>
                    <a:pt x="822" y="776"/>
                  </a:lnTo>
                  <a:lnTo>
                    <a:pt x="826" y="756"/>
                  </a:lnTo>
                  <a:lnTo>
                    <a:pt x="826" y="744"/>
                  </a:lnTo>
                  <a:lnTo>
                    <a:pt x="822" y="739"/>
                  </a:lnTo>
                  <a:lnTo>
                    <a:pt x="815" y="736"/>
                  </a:lnTo>
                  <a:lnTo>
                    <a:pt x="781" y="719"/>
                  </a:lnTo>
                  <a:lnTo>
                    <a:pt x="766" y="707"/>
                  </a:lnTo>
                  <a:lnTo>
                    <a:pt x="747" y="690"/>
                  </a:lnTo>
                  <a:lnTo>
                    <a:pt x="736" y="678"/>
                  </a:lnTo>
                  <a:lnTo>
                    <a:pt x="729" y="662"/>
                  </a:lnTo>
                  <a:lnTo>
                    <a:pt x="729" y="642"/>
                  </a:lnTo>
                  <a:lnTo>
                    <a:pt x="736" y="625"/>
                  </a:lnTo>
                  <a:lnTo>
                    <a:pt x="781" y="568"/>
                  </a:lnTo>
                  <a:lnTo>
                    <a:pt x="852" y="490"/>
                  </a:lnTo>
                  <a:lnTo>
                    <a:pt x="968" y="356"/>
                  </a:lnTo>
                  <a:close/>
                </a:path>
              </a:pathLst>
            </a:custGeom>
            <a:solidFill>
              <a:srgbClr val="DADB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1270" y="1640"/>
              <a:ext cx="94" cy="11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87" y="25"/>
                </a:cxn>
                <a:cxn ang="0">
                  <a:pos x="434" y="79"/>
                </a:cxn>
                <a:cxn ang="0">
                  <a:pos x="292" y="217"/>
                </a:cxn>
                <a:cxn ang="0">
                  <a:pos x="209" y="291"/>
                </a:cxn>
                <a:cxn ang="0">
                  <a:pos x="130" y="356"/>
                </a:cxn>
                <a:cxn ang="0">
                  <a:pos x="93" y="385"/>
                </a:cxn>
                <a:cxn ang="0">
                  <a:pos x="59" y="409"/>
                </a:cxn>
                <a:cxn ang="0">
                  <a:pos x="29" y="426"/>
                </a:cxn>
                <a:cxn ang="0">
                  <a:pos x="0" y="439"/>
                </a:cxn>
                <a:cxn ang="0">
                  <a:pos x="11" y="516"/>
                </a:cxn>
                <a:cxn ang="0">
                  <a:pos x="41" y="691"/>
                </a:cxn>
                <a:cxn ang="0">
                  <a:pos x="59" y="785"/>
                </a:cxn>
                <a:cxn ang="0">
                  <a:pos x="77" y="867"/>
                </a:cxn>
                <a:cxn ang="0">
                  <a:pos x="89" y="900"/>
                </a:cxn>
                <a:cxn ang="0">
                  <a:pos x="97" y="924"/>
                </a:cxn>
                <a:cxn ang="0">
                  <a:pos x="108" y="940"/>
                </a:cxn>
                <a:cxn ang="0">
                  <a:pos x="111" y="945"/>
                </a:cxn>
                <a:cxn ang="0">
                  <a:pos x="115" y="945"/>
                </a:cxn>
                <a:cxn ang="0">
                  <a:pos x="130" y="940"/>
                </a:cxn>
                <a:cxn ang="0">
                  <a:pos x="152" y="920"/>
                </a:cxn>
                <a:cxn ang="0">
                  <a:pos x="224" y="851"/>
                </a:cxn>
                <a:cxn ang="0">
                  <a:pos x="310" y="753"/>
                </a:cxn>
                <a:cxn ang="0">
                  <a:pos x="404" y="634"/>
                </a:cxn>
                <a:cxn ang="0">
                  <a:pos x="498" y="508"/>
                </a:cxn>
                <a:cxn ang="0">
                  <a:pos x="580" y="393"/>
                </a:cxn>
                <a:cxn ang="0">
                  <a:pos x="610" y="343"/>
                </a:cxn>
                <a:cxn ang="0">
                  <a:pos x="636" y="299"/>
                </a:cxn>
                <a:cxn ang="0">
                  <a:pos x="652" y="262"/>
                </a:cxn>
                <a:cxn ang="0">
                  <a:pos x="659" y="237"/>
                </a:cxn>
                <a:cxn ang="0">
                  <a:pos x="655" y="217"/>
                </a:cxn>
                <a:cxn ang="0">
                  <a:pos x="652" y="193"/>
                </a:cxn>
                <a:cxn ang="0">
                  <a:pos x="636" y="152"/>
                </a:cxn>
                <a:cxn ang="0">
                  <a:pos x="614" y="115"/>
                </a:cxn>
                <a:cxn ang="0">
                  <a:pos x="587" y="79"/>
                </a:cxn>
                <a:cxn ang="0">
                  <a:pos x="562" y="46"/>
                </a:cxn>
                <a:cxn ang="0">
                  <a:pos x="539" y="21"/>
                </a:cxn>
                <a:cxn ang="0">
                  <a:pos x="516" y="0"/>
                </a:cxn>
              </a:cxnLst>
              <a:rect l="0" t="0" r="r" b="b"/>
              <a:pathLst>
                <a:path w="659" h="945">
                  <a:moveTo>
                    <a:pt x="516" y="0"/>
                  </a:moveTo>
                  <a:lnTo>
                    <a:pt x="487" y="25"/>
                  </a:lnTo>
                  <a:lnTo>
                    <a:pt x="434" y="79"/>
                  </a:lnTo>
                  <a:lnTo>
                    <a:pt x="292" y="217"/>
                  </a:lnTo>
                  <a:lnTo>
                    <a:pt x="209" y="291"/>
                  </a:lnTo>
                  <a:lnTo>
                    <a:pt x="130" y="356"/>
                  </a:lnTo>
                  <a:lnTo>
                    <a:pt x="93" y="385"/>
                  </a:lnTo>
                  <a:lnTo>
                    <a:pt x="59" y="409"/>
                  </a:lnTo>
                  <a:lnTo>
                    <a:pt x="29" y="426"/>
                  </a:lnTo>
                  <a:lnTo>
                    <a:pt x="0" y="439"/>
                  </a:lnTo>
                  <a:lnTo>
                    <a:pt x="11" y="516"/>
                  </a:lnTo>
                  <a:lnTo>
                    <a:pt x="41" y="691"/>
                  </a:lnTo>
                  <a:lnTo>
                    <a:pt x="59" y="785"/>
                  </a:lnTo>
                  <a:lnTo>
                    <a:pt x="77" y="867"/>
                  </a:lnTo>
                  <a:lnTo>
                    <a:pt x="89" y="900"/>
                  </a:lnTo>
                  <a:lnTo>
                    <a:pt x="97" y="924"/>
                  </a:lnTo>
                  <a:lnTo>
                    <a:pt x="108" y="940"/>
                  </a:lnTo>
                  <a:lnTo>
                    <a:pt x="111" y="945"/>
                  </a:lnTo>
                  <a:lnTo>
                    <a:pt x="115" y="945"/>
                  </a:lnTo>
                  <a:lnTo>
                    <a:pt x="130" y="940"/>
                  </a:lnTo>
                  <a:lnTo>
                    <a:pt x="152" y="920"/>
                  </a:lnTo>
                  <a:lnTo>
                    <a:pt x="224" y="851"/>
                  </a:lnTo>
                  <a:lnTo>
                    <a:pt x="310" y="753"/>
                  </a:lnTo>
                  <a:lnTo>
                    <a:pt x="404" y="634"/>
                  </a:lnTo>
                  <a:lnTo>
                    <a:pt x="498" y="508"/>
                  </a:lnTo>
                  <a:lnTo>
                    <a:pt x="580" y="393"/>
                  </a:lnTo>
                  <a:lnTo>
                    <a:pt x="610" y="343"/>
                  </a:lnTo>
                  <a:lnTo>
                    <a:pt x="636" y="299"/>
                  </a:lnTo>
                  <a:lnTo>
                    <a:pt x="652" y="262"/>
                  </a:lnTo>
                  <a:lnTo>
                    <a:pt x="659" y="237"/>
                  </a:lnTo>
                  <a:lnTo>
                    <a:pt x="655" y="217"/>
                  </a:lnTo>
                  <a:lnTo>
                    <a:pt x="652" y="193"/>
                  </a:lnTo>
                  <a:lnTo>
                    <a:pt x="636" y="152"/>
                  </a:lnTo>
                  <a:lnTo>
                    <a:pt x="614" y="115"/>
                  </a:lnTo>
                  <a:lnTo>
                    <a:pt x="587" y="79"/>
                  </a:lnTo>
                  <a:lnTo>
                    <a:pt x="562" y="46"/>
                  </a:lnTo>
                  <a:lnTo>
                    <a:pt x="539" y="2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218" y="1662"/>
              <a:ext cx="52" cy="9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61" y="28"/>
                </a:cxn>
                <a:cxn ang="0">
                  <a:pos x="180" y="60"/>
                </a:cxn>
                <a:cxn ang="0">
                  <a:pos x="207" y="102"/>
                </a:cxn>
                <a:cxn ang="0">
                  <a:pos x="236" y="146"/>
                </a:cxn>
                <a:cxn ang="0">
                  <a:pos x="274" y="188"/>
                </a:cxn>
                <a:cxn ang="0">
                  <a:pos x="315" y="228"/>
                </a:cxn>
                <a:cxn ang="0">
                  <a:pos x="342" y="245"/>
                </a:cxn>
                <a:cxn ang="0">
                  <a:pos x="365" y="262"/>
                </a:cxn>
                <a:cxn ang="0">
                  <a:pos x="338" y="339"/>
                </a:cxn>
                <a:cxn ang="0">
                  <a:pos x="270" y="510"/>
                </a:cxn>
                <a:cxn ang="0">
                  <a:pos x="233" y="605"/>
                </a:cxn>
                <a:cxn ang="0">
                  <a:pos x="195" y="686"/>
                </a:cxn>
                <a:cxn ang="0">
                  <a:pos x="161" y="747"/>
                </a:cxn>
                <a:cxn ang="0">
                  <a:pos x="147" y="763"/>
                </a:cxn>
                <a:cxn ang="0">
                  <a:pos x="136" y="771"/>
                </a:cxn>
                <a:cxn ang="0">
                  <a:pos x="132" y="771"/>
                </a:cxn>
                <a:cxn ang="0">
                  <a:pos x="124" y="768"/>
                </a:cxn>
                <a:cxn ang="0">
                  <a:pos x="113" y="751"/>
                </a:cxn>
                <a:cxn ang="0">
                  <a:pos x="102" y="727"/>
                </a:cxn>
                <a:cxn ang="0">
                  <a:pos x="91" y="690"/>
                </a:cxn>
                <a:cxn ang="0">
                  <a:pos x="68" y="596"/>
                </a:cxn>
                <a:cxn ang="0">
                  <a:pos x="46" y="490"/>
                </a:cxn>
                <a:cxn ang="0">
                  <a:pos x="23" y="376"/>
                </a:cxn>
                <a:cxn ang="0">
                  <a:pos x="12" y="274"/>
                </a:cxn>
                <a:cxn ang="0">
                  <a:pos x="4" y="196"/>
                </a:cxn>
                <a:cxn ang="0">
                  <a:pos x="0" y="166"/>
                </a:cxn>
                <a:cxn ang="0">
                  <a:pos x="4" y="151"/>
                </a:cxn>
                <a:cxn ang="0">
                  <a:pos x="8" y="131"/>
                </a:cxn>
                <a:cxn ang="0">
                  <a:pos x="16" y="114"/>
                </a:cxn>
                <a:cxn ang="0">
                  <a:pos x="34" y="82"/>
                </a:cxn>
                <a:cxn ang="0">
                  <a:pos x="61" y="57"/>
                </a:cxn>
                <a:cxn ang="0">
                  <a:pos x="82" y="36"/>
                </a:cxn>
                <a:cxn ang="0">
                  <a:pos x="109" y="20"/>
                </a:cxn>
                <a:cxn ang="0">
                  <a:pos x="128" y="8"/>
                </a:cxn>
                <a:cxn ang="0">
                  <a:pos x="147" y="0"/>
                </a:cxn>
              </a:cxnLst>
              <a:rect l="0" t="0" r="r" b="b"/>
              <a:pathLst>
                <a:path w="365" h="771">
                  <a:moveTo>
                    <a:pt x="147" y="0"/>
                  </a:moveTo>
                  <a:lnTo>
                    <a:pt x="161" y="28"/>
                  </a:lnTo>
                  <a:lnTo>
                    <a:pt x="180" y="60"/>
                  </a:lnTo>
                  <a:lnTo>
                    <a:pt x="207" y="102"/>
                  </a:lnTo>
                  <a:lnTo>
                    <a:pt x="236" y="146"/>
                  </a:lnTo>
                  <a:lnTo>
                    <a:pt x="274" y="188"/>
                  </a:lnTo>
                  <a:lnTo>
                    <a:pt x="315" y="228"/>
                  </a:lnTo>
                  <a:lnTo>
                    <a:pt x="342" y="245"/>
                  </a:lnTo>
                  <a:lnTo>
                    <a:pt x="365" y="262"/>
                  </a:lnTo>
                  <a:lnTo>
                    <a:pt x="338" y="339"/>
                  </a:lnTo>
                  <a:lnTo>
                    <a:pt x="270" y="510"/>
                  </a:lnTo>
                  <a:lnTo>
                    <a:pt x="233" y="605"/>
                  </a:lnTo>
                  <a:lnTo>
                    <a:pt x="195" y="686"/>
                  </a:lnTo>
                  <a:lnTo>
                    <a:pt x="161" y="747"/>
                  </a:lnTo>
                  <a:lnTo>
                    <a:pt x="147" y="763"/>
                  </a:lnTo>
                  <a:lnTo>
                    <a:pt x="136" y="771"/>
                  </a:lnTo>
                  <a:lnTo>
                    <a:pt x="132" y="771"/>
                  </a:lnTo>
                  <a:lnTo>
                    <a:pt x="124" y="768"/>
                  </a:lnTo>
                  <a:lnTo>
                    <a:pt x="113" y="751"/>
                  </a:lnTo>
                  <a:lnTo>
                    <a:pt x="102" y="727"/>
                  </a:lnTo>
                  <a:lnTo>
                    <a:pt x="91" y="690"/>
                  </a:lnTo>
                  <a:lnTo>
                    <a:pt x="68" y="596"/>
                  </a:lnTo>
                  <a:lnTo>
                    <a:pt x="46" y="490"/>
                  </a:lnTo>
                  <a:lnTo>
                    <a:pt x="23" y="376"/>
                  </a:lnTo>
                  <a:lnTo>
                    <a:pt x="12" y="274"/>
                  </a:lnTo>
                  <a:lnTo>
                    <a:pt x="4" y="196"/>
                  </a:lnTo>
                  <a:lnTo>
                    <a:pt x="0" y="166"/>
                  </a:lnTo>
                  <a:lnTo>
                    <a:pt x="4" y="151"/>
                  </a:lnTo>
                  <a:lnTo>
                    <a:pt x="8" y="131"/>
                  </a:lnTo>
                  <a:lnTo>
                    <a:pt x="16" y="114"/>
                  </a:lnTo>
                  <a:lnTo>
                    <a:pt x="34" y="82"/>
                  </a:lnTo>
                  <a:lnTo>
                    <a:pt x="61" y="57"/>
                  </a:lnTo>
                  <a:lnTo>
                    <a:pt x="82" y="36"/>
                  </a:lnTo>
                  <a:lnTo>
                    <a:pt x="109" y="20"/>
                  </a:lnTo>
                  <a:lnTo>
                    <a:pt x="128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1247" y="1681"/>
              <a:ext cx="171" cy="400"/>
            </a:xfrm>
            <a:custGeom>
              <a:avLst/>
              <a:gdLst/>
              <a:ahLst/>
              <a:cxnLst>
                <a:cxn ang="0">
                  <a:pos x="931" y="0"/>
                </a:cxn>
                <a:cxn ang="0">
                  <a:pos x="1017" y="15"/>
                </a:cxn>
                <a:cxn ang="0">
                  <a:pos x="1107" y="45"/>
                </a:cxn>
                <a:cxn ang="0">
                  <a:pos x="1174" y="77"/>
                </a:cxn>
                <a:cxn ang="0">
                  <a:pos x="1196" y="118"/>
                </a:cxn>
                <a:cxn ang="0">
                  <a:pos x="1193" y="306"/>
                </a:cxn>
                <a:cxn ang="0">
                  <a:pos x="1159" y="719"/>
                </a:cxn>
                <a:cxn ang="0">
                  <a:pos x="1092" y="1373"/>
                </a:cxn>
                <a:cxn ang="0">
                  <a:pos x="1073" y="1405"/>
                </a:cxn>
                <a:cxn ang="0">
                  <a:pos x="1031" y="1438"/>
                </a:cxn>
                <a:cxn ang="0">
                  <a:pos x="897" y="1504"/>
                </a:cxn>
                <a:cxn ang="0">
                  <a:pos x="684" y="1585"/>
                </a:cxn>
                <a:cxn ang="0">
                  <a:pos x="634" y="1605"/>
                </a:cxn>
                <a:cxn ang="0">
                  <a:pos x="630" y="1634"/>
                </a:cxn>
                <a:cxn ang="0">
                  <a:pos x="650" y="1699"/>
                </a:cxn>
                <a:cxn ang="0">
                  <a:pos x="728" y="1887"/>
                </a:cxn>
                <a:cxn ang="0">
                  <a:pos x="845" y="2153"/>
                </a:cxn>
                <a:cxn ang="0">
                  <a:pos x="856" y="2198"/>
                </a:cxn>
                <a:cxn ang="0">
                  <a:pos x="818" y="2255"/>
                </a:cxn>
                <a:cxn ang="0">
                  <a:pos x="605" y="2537"/>
                </a:cxn>
                <a:cxn ang="0">
                  <a:pos x="308" y="2889"/>
                </a:cxn>
                <a:cxn ang="0">
                  <a:pos x="72" y="3154"/>
                </a:cxn>
                <a:cxn ang="0">
                  <a:pos x="12" y="3203"/>
                </a:cxn>
                <a:cxn ang="0">
                  <a:pos x="0" y="3195"/>
                </a:cxn>
                <a:cxn ang="0">
                  <a:pos x="0" y="3166"/>
                </a:cxn>
                <a:cxn ang="0">
                  <a:pos x="23" y="3056"/>
                </a:cxn>
                <a:cxn ang="0">
                  <a:pos x="129" y="2704"/>
                </a:cxn>
                <a:cxn ang="0">
                  <a:pos x="271" y="2321"/>
                </a:cxn>
                <a:cxn ang="0">
                  <a:pos x="357" y="2124"/>
                </a:cxn>
                <a:cxn ang="0">
                  <a:pos x="387" y="2075"/>
                </a:cxn>
                <a:cxn ang="0">
                  <a:pos x="406" y="2022"/>
                </a:cxn>
                <a:cxn ang="0">
                  <a:pos x="406" y="1932"/>
                </a:cxn>
                <a:cxn ang="0">
                  <a:pos x="390" y="1830"/>
                </a:cxn>
                <a:cxn ang="0">
                  <a:pos x="346" y="1610"/>
                </a:cxn>
                <a:cxn ang="0">
                  <a:pos x="315" y="1474"/>
                </a:cxn>
                <a:cxn ang="0">
                  <a:pos x="315" y="1413"/>
                </a:cxn>
                <a:cxn ang="0">
                  <a:pos x="338" y="1381"/>
                </a:cxn>
                <a:cxn ang="0">
                  <a:pos x="406" y="1336"/>
                </a:cxn>
                <a:cxn ang="0">
                  <a:pos x="600" y="1230"/>
                </a:cxn>
                <a:cxn ang="0">
                  <a:pos x="695" y="1168"/>
                </a:cxn>
                <a:cxn ang="0">
                  <a:pos x="743" y="1128"/>
                </a:cxn>
                <a:cxn ang="0">
                  <a:pos x="766" y="1091"/>
                </a:cxn>
                <a:cxn ang="0">
                  <a:pos x="784" y="1022"/>
                </a:cxn>
                <a:cxn ang="0">
                  <a:pos x="799" y="882"/>
                </a:cxn>
                <a:cxn ang="0">
                  <a:pos x="818" y="506"/>
                </a:cxn>
                <a:cxn ang="0">
                  <a:pos x="833" y="232"/>
                </a:cxn>
                <a:cxn ang="0">
                  <a:pos x="848" y="89"/>
                </a:cxn>
                <a:cxn ang="0">
                  <a:pos x="867" y="24"/>
                </a:cxn>
                <a:cxn ang="0">
                  <a:pos x="882" y="4"/>
                </a:cxn>
              </a:cxnLst>
              <a:rect l="0" t="0" r="r" b="b"/>
              <a:pathLst>
                <a:path w="1201" h="3203">
                  <a:moveTo>
                    <a:pt x="893" y="0"/>
                  </a:moveTo>
                  <a:lnTo>
                    <a:pt x="931" y="0"/>
                  </a:lnTo>
                  <a:lnTo>
                    <a:pt x="972" y="8"/>
                  </a:lnTo>
                  <a:lnTo>
                    <a:pt x="1017" y="15"/>
                  </a:lnTo>
                  <a:lnTo>
                    <a:pt x="1065" y="28"/>
                  </a:lnTo>
                  <a:lnTo>
                    <a:pt x="1107" y="45"/>
                  </a:lnTo>
                  <a:lnTo>
                    <a:pt x="1144" y="61"/>
                  </a:lnTo>
                  <a:lnTo>
                    <a:pt x="1174" y="77"/>
                  </a:lnTo>
                  <a:lnTo>
                    <a:pt x="1193" y="98"/>
                  </a:lnTo>
                  <a:lnTo>
                    <a:pt x="1196" y="118"/>
                  </a:lnTo>
                  <a:lnTo>
                    <a:pt x="1201" y="163"/>
                  </a:lnTo>
                  <a:lnTo>
                    <a:pt x="1193" y="306"/>
                  </a:lnTo>
                  <a:lnTo>
                    <a:pt x="1178" y="498"/>
                  </a:lnTo>
                  <a:lnTo>
                    <a:pt x="1159" y="719"/>
                  </a:lnTo>
                  <a:lnTo>
                    <a:pt x="1118" y="1144"/>
                  </a:lnTo>
                  <a:lnTo>
                    <a:pt x="1092" y="1373"/>
                  </a:lnTo>
                  <a:lnTo>
                    <a:pt x="1088" y="1388"/>
                  </a:lnTo>
                  <a:lnTo>
                    <a:pt x="1073" y="1405"/>
                  </a:lnTo>
                  <a:lnTo>
                    <a:pt x="1054" y="1422"/>
                  </a:lnTo>
                  <a:lnTo>
                    <a:pt x="1031" y="1438"/>
                  </a:lnTo>
                  <a:lnTo>
                    <a:pt x="968" y="1471"/>
                  </a:lnTo>
                  <a:lnTo>
                    <a:pt x="897" y="1504"/>
                  </a:lnTo>
                  <a:lnTo>
                    <a:pt x="747" y="1561"/>
                  </a:lnTo>
                  <a:lnTo>
                    <a:pt x="684" y="1585"/>
                  </a:lnTo>
                  <a:lnTo>
                    <a:pt x="638" y="1601"/>
                  </a:lnTo>
                  <a:lnTo>
                    <a:pt x="634" y="1605"/>
                  </a:lnTo>
                  <a:lnTo>
                    <a:pt x="630" y="1613"/>
                  </a:lnTo>
                  <a:lnTo>
                    <a:pt x="630" y="1634"/>
                  </a:lnTo>
                  <a:lnTo>
                    <a:pt x="638" y="1662"/>
                  </a:lnTo>
                  <a:lnTo>
                    <a:pt x="650" y="1699"/>
                  </a:lnTo>
                  <a:lnTo>
                    <a:pt x="684" y="1790"/>
                  </a:lnTo>
                  <a:lnTo>
                    <a:pt x="728" y="1887"/>
                  </a:lnTo>
                  <a:lnTo>
                    <a:pt x="818" y="2084"/>
                  </a:lnTo>
                  <a:lnTo>
                    <a:pt x="845" y="2153"/>
                  </a:lnTo>
                  <a:lnTo>
                    <a:pt x="852" y="2181"/>
                  </a:lnTo>
                  <a:lnTo>
                    <a:pt x="856" y="2198"/>
                  </a:lnTo>
                  <a:lnTo>
                    <a:pt x="845" y="2218"/>
                  </a:lnTo>
                  <a:lnTo>
                    <a:pt x="818" y="2255"/>
                  </a:lnTo>
                  <a:lnTo>
                    <a:pt x="728" y="2378"/>
                  </a:lnTo>
                  <a:lnTo>
                    <a:pt x="605" y="2537"/>
                  </a:lnTo>
                  <a:lnTo>
                    <a:pt x="458" y="2713"/>
                  </a:lnTo>
                  <a:lnTo>
                    <a:pt x="308" y="2889"/>
                  </a:lnTo>
                  <a:lnTo>
                    <a:pt x="174" y="3044"/>
                  </a:lnTo>
                  <a:lnTo>
                    <a:pt x="72" y="3154"/>
                  </a:lnTo>
                  <a:lnTo>
                    <a:pt x="34" y="3186"/>
                  </a:lnTo>
                  <a:lnTo>
                    <a:pt x="12" y="3203"/>
                  </a:lnTo>
                  <a:lnTo>
                    <a:pt x="5" y="3203"/>
                  </a:lnTo>
                  <a:lnTo>
                    <a:pt x="0" y="3195"/>
                  </a:lnTo>
                  <a:lnTo>
                    <a:pt x="0" y="3183"/>
                  </a:lnTo>
                  <a:lnTo>
                    <a:pt x="0" y="3166"/>
                  </a:lnTo>
                  <a:lnTo>
                    <a:pt x="9" y="3121"/>
                  </a:lnTo>
                  <a:lnTo>
                    <a:pt x="23" y="3056"/>
                  </a:lnTo>
                  <a:lnTo>
                    <a:pt x="68" y="2897"/>
                  </a:lnTo>
                  <a:lnTo>
                    <a:pt x="129" y="2704"/>
                  </a:lnTo>
                  <a:lnTo>
                    <a:pt x="199" y="2504"/>
                  </a:lnTo>
                  <a:lnTo>
                    <a:pt x="271" y="2321"/>
                  </a:lnTo>
                  <a:lnTo>
                    <a:pt x="331" y="2173"/>
                  </a:lnTo>
                  <a:lnTo>
                    <a:pt x="357" y="2124"/>
                  </a:lnTo>
                  <a:lnTo>
                    <a:pt x="380" y="2087"/>
                  </a:lnTo>
                  <a:lnTo>
                    <a:pt x="387" y="2075"/>
                  </a:lnTo>
                  <a:lnTo>
                    <a:pt x="394" y="2059"/>
                  </a:lnTo>
                  <a:lnTo>
                    <a:pt x="406" y="2022"/>
                  </a:lnTo>
                  <a:lnTo>
                    <a:pt x="406" y="1981"/>
                  </a:lnTo>
                  <a:lnTo>
                    <a:pt x="406" y="1932"/>
                  </a:lnTo>
                  <a:lnTo>
                    <a:pt x="401" y="1884"/>
                  </a:lnTo>
                  <a:lnTo>
                    <a:pt x="390" y="1830"/>
                  </a:lnTo>
                  <a:lnTo>
                    <a:pt x="369" y="1719"/>
                  </a:lnTo>
                  <a:lnTo>
                    <a:pt x="346" y="1610"/>
                  </a:lnTo>
                  <a:lnTo>
                    <a:pt x="324" y="1516"/>
                  </a:lnTo>
                  <a:lnTo>
                    <a:pt x="315" y="1474"/>
                  </a:lnTo>
                  <a:lnTo>
                    <a:pt x="315" y="1442"/>
                  </a:lnTo>
                  <a:lnTo>
                    <a:pt x="315" y="1413"/>
                  </a:lnTo>
                  <a:lnTo>
                    <a:pt x="324" y="1397"/>
                  </a:lnTo>
                  <a:lnTo>
                    <a:pt x="338" y="1381"/>
                  </a:lnTo>
                  <a:lnTo>
                    <a:pt x="357" y="1368"/>
                  </a:lnTo>
                  <a:lnTo>
                    <a:pt x="406" y="1336"/>
                  </a:lnTo>
                  <a:lnTo>
                    <a:pt x="533" y="1267"/>
                  </a:lnTo>
                  <a:lnTo>
                    <a:pt x="600" y="1230"/>
                  </a:lnTo>
                  <a:lnTo>
                    <a:pt x="664" y="1193"/>
                  </a:lnTo>
                  <a:lnTo>
                    <a:pt x="695" y="1168"/>
                  </a:lnTo>
                  <a:lnTo>
                    <a:pt x="720" y="1148"/>
                  </a:lnTo>
                  <a:lnTo>
                    <a:pt x="743" y="1128"/>
                  </a:lnTo>
                  <a:lnTo>
                    <a:pt x="758" y="1103"/>
                  </a:lnTo>
                  <a:lnTo>
                    <a:pt x="766" y="1091"/>
                  </a:lnTo>
                  <a:lnTo>
                    <a:pt x="773" y="1070"/>
                  </a:lnTo>
                  <a:lnTo>
                    <a:pt x="784" y="1022"/>
                  </a:lnTo>
                  <a:lnTo>
                    <a:pt x="792" y="956"/>
                  </a:lnTo>
                  <a:lnTo>
                    <a:pt x="799" y="882"/>
                  </a:lnTo>
                  <a:lnTo>
                    <a:pt x="811" y="702"/>
                  </a:lnTo>
                  <a:lnTo>
                    <a:pt x="818" y="506"/>
                  </a:lnTo>
                  <a:lnTo>
                    <a:pt x="825" y="318"/>
                  </a:lnTo>
                  <a:lnTo>
                    <a:pt x="833" y="232"/>
                  </a:lnTo>
                  <a:lnTo>
                    <a:pt x="840" y="155"/>
                  </a:lnTo>
                  <a:lnTo>
                    <a:pt x="848" y="89"/>
                  </a:lnTo>
                  <a:lnTo>
                    <a:pt x="859" y="40"/>
                  </a:lnTo>
                  <a:lnTo>
                    <a:pt x="867" y="24"/>
                  </a:lnTo>
                  <a:lnTo>
                    <a:pt x="874" y="12"/>
                  </a:lnTo>
                  <a:lnTo>
                    <a:pt x="882" y="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1015" y="1136"/>
              <a:ext cx="524" cy="174"/>
            </a:xfrm>
            <a:custGeom>
              <a:avLst/>
              <a:gdLst/>
              <a:ahLst/>
              <a:cxnLst>
                <a:cxn ang="0">
                  <a:pos x="7" y="1144"/>
                </a:cxn>
                <a:cxn ang="0">
                  <a:pos x="56" y="1352"/>
                </a:cxn>
                <a:cxn ang="0">
                  <a:pos x="90" y="1397"/>
                </a:cxn>
                <a:cxn ang="0">
                  <a:pos x="120" y="1373"/>
                </a:cxn>
                <a:cxn ang="0">
                  <a:pos x="277" y="1071"/>
                </a:cxn>
                <a:cxn ang="0">
                  <a:pos x="438" y="821"/>
                </a:cxn>
                <a:cxn ang="0">
                  <a:pos x="555" y="707"/>
                </a:cxn>
                <a:cxn ang="0">
                  <a:pos x="603" y="691"/>
                </a:cxn>
                <a:cxn ang="0">
                  <a:pos x="641" y="711"/>
                </a:cxn>
                <a:cxn ang="0">
                  <a:pos x="911" y="1034"/>
                </a:cxn>
                <a:cxn ang="0">
                  <a:pos x="1038" y="1144"/>
                </a:cxn>
                <a:cxn ang="0">
                  <a:pos x="1169" y="1209"/>
                </a:cxn>
                <a:cxn ang="0">
                  <a:pos x="1252" y="1214"/>
                </a:cxn>
                <a:cxn ang="0">
                  <a:pos x="1271" y="1193"/>
                </a:cxn>
                <a:cxn ang="0">
                  <a:pos x="1259" y="1115"/>
                </a:cxn>
                <a:cxn ang="0">
                  <a:pos x="1139" y="821"/>
                </a:cxn>
                <a:cxn ang="0">
                  <a:pos x="1113" y="695"/>
                </a:cxn>
                <a:cxn ang="0">
                  <a:pos x="1124" y="654"/>
                </a:cxn>
                <a:cxn ang="0">
                  <a:pos x="1162" y="634"/>
                </a:cxn>
                <a:cxn ang="0">
                  <a:pos x="1244" y="654"/>
                </a:cxn>
                <a:cxn ang="0">
                  <a:pos x="1488" y="801"/>
                </a:cxn>
                <a:cxn ang="0">
                  <a:pos x="1785" y="1001"/>
                </a:cxn>
                <a:cxn ang="0">
                  <a:pos x="2016" y="1115"/>
                </a:cxn>
                <a:cxn ang="0">
                  <a:pos x="2163" y="1148"/>
                </a:cxn>
                <a:cxn ang="0">
                  <a:pos x="2272" y="1140"/>
                </a:cxn>
                <a:cxn ang="0">
                  <a:pos x="2306" y="1123"/>
                </a:cxn>
                <a:cxn ang="0">
                  <a:pos x="2290" y="1095"/>
                </a:cxn>
                <a:cxn ang="0">
                  <a:pos x="2174" y="985"/>
                </a:cxn>
                <a:cxn ang="0">
                  <a:pos x="2057" y="838"/>
                </a:cxn>
                <a:cxn ang="0">
                  <a:pos x="1979" y="654"/>
                </a:cxn>
                <a:cxn ang="0">
                  <a:pos x="1953" y="515"/>
                </a:cxn>
                <a:cxn ang="0">
                  <a:pos x="1960" y="483"/>
                </a:cxn>
                <a:cxn ang="0">
                  <a:pos x="1994" y="495"/>
                </a:cxn>
                <a:cxn ang="0">
                  <a:pos x="2211" y="707"/>
                </a:cxn>
                <a:cxn ang="0">
                  <a:pos x="2485" y="940"/>
                </a:cxn>
                <a:cxn ang="0">
                  <a:pos x="2718" y="1086"/>
                </a:cxn>
                <a:cxn ang="0">
                  <a:pos x="2909" y="1181"/>
                </a:cxn>
                <a:cxn ang="0">
                  <a:pos x="3122" y="1242"/>
                </a:cxn>
                <a:cxn ang="0">
                  <a:pos x="3344" y="1271"/>
                </a:cxn>
                <a:cxn ang="0">
                  <a:pos x="3512" y="1258"/>
                </a:cxn>
                <a:cxn ang="0">
                  <a:pos x="3617" y="1205"/>
                </a:cxn>
                <a:cxn ang="0">
                  <a:pos x="3666" y="1128"/>
                </a:cxn>
                <a:cxn ang="0">
                  <a:pos x="3666" y="1029"/>
                </a:cxn>
                <a:cxn ang="0">
                  <a:pos x="3629" y="915"/>
                </a:cxn>
                <a:cxn ang="0">
                  <a:pos x="3538" y="755"/>
                </a:cxn>
                <a:cxn ang="0">
                  <a:pos x="3348" y="531"/>
                </a:cxn>
                <a:cxn ang="0">
                  <a:pos x="3160" y="372"/>
                </a:cxn>
                <a:cxn ang="0">
                  <a:pos x="2957" y="278"/>
                </a:cxn>
                <a:cxn ang="0">
                  <a:pos x="2676" y="196"/>
                </a:cxn>
                <a:cxn ang="0">
                  <a:pos x="2208" y="110"/>
                </a:cxn>
                <a:cxn ang="0">
                  <a:pos x="1371" y="24"/>
                </a:cxn>
                <a:cxn ang="0">
                  <a:pos x="843" y="0"/>
                </a:cxn>
                <a:cxn ang="0">
                  <a:pos x="622" y="24"/>
                </a:cxn>
                <a:cxn ang="0">
                  <a:pos x="476" y="66"/>
                </a:cxn>
                <a:cxn ang="0">
                  <a:pos x="349" y="135"/>
                </a:cxn>
                <a:cxn ang="0">
                  <a:pos x="240" y="241"/>
                </a:cxn>
                <a:cxn ang="0">
                  <a:pos x="150" y="384"/>
                </a:cxn>
                <a:cxn ang="0">
                  <a:pos x="79" y="577"/>
                </a:cxn>
                <a:cxn ang="0">
                  <a:pos x="25" y="817"/>
                </a:cxn>
              </a:cxnLst>
              <a:rect l="0" t="0" r="r" b="b"/>
              <a:pathLst>
                <a:path w="3670" h="1397">
                  <a:moveTo>
                    <a:pt x="4" y="1009"/>
                  </a:moveTo>
                  <a:lnTo>
                    <a:pt x="0" y="1071"/>
                  </a:lnTo>
                  <a:lnTo>
                    <a:pt x="7" y="1144"/>
                  </a:lnTo>
                  <a:lnTo>
                    <a:pt x="18" y="1222"/>
                  </a:lnTo>
                  <a:lnTo>
                    <a:pt x="37" y="1291"/>
                  </a:lnTo>
                  <a:lnTo>
                    <a:pt x="56" y="1352"/>
                  </a:lnTo>
                  <a:lnTo>
                    <a:pt x="67" y="1373"/>
                  </a:lnTo>
                  <a:lnTo>
                    <a:pt x="79" y="1389"/>
                  </a:lnTo>
                  <a:lnTo>
                    <a:pt x="90" y="1397"/>
                  </a:lnTo>
                  <a:lnTo>
                    <a:pt x="101" y="1397"/>
                  </a:lnTo>
                  <a:lnTo>
                    <a:pt x="108" y="1389"/>
                  </a:lnTo>
                  <a:lnTo>
                    <a:pt x="120" y="1373"/>
                  </a:lnTo>
                  <a:lnTo>
                    <a:pt x="150" y="1300"/>
                  </a:lnTo>
                  <a:lnTo>
                    <a:pt x="206" y="1193"/>
                  </a:lnTo>
                  <a:lnTo>
                    <a:pt x="277" y="1071"/>
                  </a:lnTo>
                  <a:lnTo>
                    <a:pt x="356" y="940"/>
                  </a:lnTo>
                  <a:lnTo>
                    <a:pt x="397" y="878"/>
                  </a:lnTo>
                  <a:lnTo>
                    <a:pt x="438" y="821"/>
                  </a:lnTo>
                  <a:lnTo>
                    <a:pt x="480" y="772"/>
                  </a:lnTo>
                  <a:lnTo>
                    <a:pt x="517" y="735"/>
                  </a:lnTo>
                  <a:lnTo>
                    <a:pt x="555" y="707"/>
                  </a:lnTo>
                  <a:lnTo>
                    <a:pt x="573" y="698"/>
                  </a:lnTo>
                  <a:lnTo>
                    <a:pt x="589" y="691"/>
                  </a:lnTo>
                  <a:lnTo>
                    <a:pt x="603" y="691"/>
                  </a:lnTo>
                  <a:lnTo>
                    <a:pt x="618" y="695"/>
                  </a:lnTo>
                  <a:lnTo>
                    <a:pt x="630" y="698"/>
                  </a:lnTo>
                  <a:lnTo>
                    <a:pt x="641" y="711"/>
                  </a:lnTo>
                  <a:lnTo>
                    <a:pt x="757" y="858"/>
                  </a:lnTo>
                  <a:lnTo>
                    <a:pt x="829" y="944"/>
                  </a:lnTo>
                  <a:lnTo>
                    <a:pt x="911" y="1034"/>
                  </a:lnTo>
                  <a:lnTo>
                    <a:pt x="952" y="1075"/>
                  </a:lnTo>
                  <a:lnTo>
                    <a:pt x="993" y="1111"/>
                  </a:lnTo>
                  <a:lnTo>
                    <a:pt x="1038" y="1144"/>
                  </a:lnTo>
                  <a:lnTo>
                    <a:pt x="1083" y="1172"/>
                  </a:lnTo>
                  <a:lnTo>
                    <a:pt x="1124" y="1193"/>
                  </a:lnTo>
                  <a:lnTo>
                    <a:pt x="1169" y="1209"/>
                  </a:lnTo>
                  <a:lnTo>
                    <a:pt x="1210" y="1214"/>
                  </a:lnTo>
                  <a:lnTo>
                    <a:pt x="1233" y="1214"/>
                  </a:lnTo>
                  <a:lnTo>
                    <a:pt x="1252" y="1214"/>
                  </a:lnTo>
                  <a:lnTo>
                    <a:pt x="1259" y="1209"/>
                  </a:lnTo>
                  <a:lnTo>
                    <a:pt x="1267" y="1201"/>
                  </a:lnTo>
                  <a:lnTo>
                    <a:pt x="1271" y="1193"/>
                  </a:lnTo>
                  <a:lnTo>
                    <a:pt x="1271" y="1181"/>
                  </a:lnTo>
                  <a:lnTo>
                    <a:pt x="1267" y="1152"/>
                  </a:lnTo>
                  <a:lnTo>
                    <a:pt x="1259" y="1115"/>
                  </a:lnTo>
                  <a:lnTo>
                    <a:pt x="1221" y="1026"/>
                  </a:lnTo>
                  <a:lnTo>
                    <a:pt x="1180" y="923"/>
                  </a:lnTo>
                  <a:lnTo>
                    <a:pt x="1139" y="821"/>
                  </a:lnTo>
                  <a:lnTo>
                    <a:pt x="1124" y="772"/>
                  </a:lnTo>
                  <a:lnTo>
                    <a:pt x="1113" y="732"/>
                  </a:lnTo>
                  <a:lnTo>
                    <a:pt x="1113" y="695"/>
                  </a:lnTo>
                  <a:lnTo>
                    <a:pt x="1113" y="678"/>
                  </a:lnTo>
                  <a:lnTo>
                    <a:pt x="1117" y="661"/>
                  </a:lnTo>
                  <a:lnTo>
                    <a:pt x="1124" y="654"/>
                  </a:lnTo>
                  <a:lnTo>
                    <a:pt x="1135" y="646"/>
                  </a:lnTo>
                  <a:lnTo>
                    <a:pt x="1147" y="637"/>
                  </a:lnTo>
                  <a:lnTo>
                    <a:pt x="1162" y="634"/>
                  </a:lnTo>
                  <a:lnTo>
                    <a:pt x="1180" y="634"/>
                  </a:lnTo>
                  <a:lnTo>
                    <a:pt x="1199" y="637"/>
                  </a:lnTo>
                  <a:lnTo>
                    <a:pt x="1244" y="654"/>
                  </a:lnTo>
                  <a:lnTo>
                    <a:pt x="1296" y="678"/>
                  </a:lnTo>
                  <a:lnTo>
                    <a:pt x="1357" y="715"/>
                  </a:lnTo>
                  <a:lnTo>
                    <a:pt x="1488" y="801"/>
                  </a:lnTo>
                  <a:lnTo>
                    <a:pt x="1631" y="898"/>
                  </a:lnTo>
                  <a:lnTo>
                    <a:pt x="1706" y="952"/>
                  </a:lnTo>
                  <a:lnTo>
                    <a:pt x="1785" y="1001"/>
                  </a:lnTo>
                  <a:lnTo>
                    <a:pt x="1859" y="1042"/>
                  </a:lnTo>
                  <a:lnTo>
                    <a:pt x="1937" y="1083"/>
                  </a:lnTo>
                  <a:lnTo>
                    <a:pt x="2016" y="1115"/>
                  </a:lnTo>
                  <a:lnTo>
                    <a:pt x="2091" y="1136"/>
                  </a:lnTo>
                  <a:lnTo>
                    <a:pt x="2125" y="1144"/>
                  </a:lnTo>
                  <a:lnTo>
                    <a:pt x="2163" y="1148"/>
                  </a:lnTo>
                  <a:lnTo>
                    <a:pt x="2197" y="1148"/>
                  </a:lnTo>
                  <a:lnTo>
                    <a:pt x="2230" y="1148"/>
                  </a:lnTo>
                  <a:lnTo>
                    <a:pt x="2272" y="1140"/>
                  </a:lnTo>
                  <a:lnTo>
                    <a:pt x="2294" y="1132"/>
                  </a:lnTo>
                  <a:lnTo>
                    <a:pt x="2301" y="1128"/>
                  </a:lnTo>
                  <a:lnTo>
                    <a:pt x="2306" y="1123"/>
                  </a:lnTo>
                  <a:lnTo>
                    <a:pt x="2306" y="1120"/>
                  </a:lnTo>
                  <a:lnTo>
                    <a:pt x="2301" y="1111"/>
                  </a:lnTo>
                  <a:lnTo>
                    <a:pt x="2290" y="1095"/>
                  </a:lnTo>
                  <a:lnTo>
                    <a:pt x="2272" y="1075"/>
                  </a:lnTo>
                  <a:lnTo>
                    <a:pt x="2208" y="1021"/>
                  </a:lnTo>
                  <a:lnTo>
                    <a:pt x="2174" y="985"/>
                  </a:lnTo>
                  <a:lnTo>
                    <a:pt x="2132" y="944"/>
                  </a:lnTo>
                  <a:lnTo>
                    <a:pt x="2095" y="895"/>
                  </a:lnTo>
                  <a:lnTo>
                    <a:pt x="2057" y="838"/>
                  </a:lnTo>
                  <a:lnTo>
                    <a:pt x="2023" y="772"/>
                  </a:lnTo>
                  <a:lnTo>
                    <a:pt x="1994" y="695"/>
                  </a:lnTo>
                  <a:lnTo>
                    <a:pt x="1979" y="654"/>
                  </a:lnTo>
                  <a:lnTo>
                    <a:pt x="1968" y="609"/>
                  </a:lnTo>
                  <a:lnTo>
                    <a:pt x="1960" y="564"/>
                  </a:lnTo>
                  <a:lnTo>
                    <a:pt x="1953" y="515"/>
                  </a:lnTo>
                  <a:lnTo>
                    <a:pt x="1949" y="498"/>
                  </a:lnTo>
                  <a:lnTo>
                    <a:pt x="1953" y="486"/>
                  </a:lnTo>
                  <a:lnTo>
                    <a:pt x="1960" y="483"/>
                  </a:lnTo>
                  <a:lnTo>
                    <a:pt x="1968" y="483"/>
                  </a:lnTo>
                  <a:lnTo>
                    <a:pt x="1979" y="486"/>
                  </a:lnTo>
                  <a:lnTo>
                    <a:pt x="1994" y="495"/>
                  </a:lnTo>
                  <a:lnTo>
                    <a:pt x="2032" y="531"/>
                  </a:lnTo>
                  <a:lnTo>
                    <a:pt x="2140" y="637"/>
                  </a:lnTo>
                  <a:lnTo>
                    <a:pt x="2211" y="707"/>
                  </a:lnTo>
                  <a:lnTo>
                    <a:pt x="2294" y="780"/>
                  </a:lnTo>
                  <a:lnTo>
                    <a:pt x="2388" y="858"/>
                  </a:lnTo>
                  <a:lnTo>
                    <a:pt x="2485" y="940"/>
                  </a:lnTo>
                  <a:lnTo>
                    <a:pt x="2598" y="1017"/>
                  </a:lnTo>
                  <a:lnTo>
                    <a:pt x="2653" y="1054"/>
                  </a:lnTo>
                  <a:lnTo>
                    <a:pt x="2718" y="1086"/>
                  </a:lnTo>
                  <a:lnTo>
                    <a:pt x="2777" y="1120"/>
                  </a:lnTo>
                  <a:lnTo>
                    <a:pt x="2841" y="1152"/>
                  </a:lnTo>
                  <a:lnTo>
                    <a:pt x="2909" y="1181"/>
                  </a:lnTo>
                  <a:lnTo>
                    <a:pt x="2979" y="1205"/>
                  </a:lnTo>
                  <a:lnTo>
                    <a:pt x="3047" y="1226"/>
                  </a:lnTo>
                  <a:lnTo>
                    <a:pt x="3122" y="1242"/>
                  </a:lnTo>
                  <a:lnTo>
                    <a:pt x="3194" y="1258"/>
                  </a:lnTo>
                  <a:lnTo>
                    <a:pt x="3273" y="1266"/>
                  </a:lnTo>
                  <a:lnTo>
                    <a:pt x="3344" y="1271"/>
                  </a:lnTo>
                  <a:lnTo>
                    <a:pt x="3407" y="1271"/>
                  </a:lnTo>
                  <a:lnTo>
                    <a:pt x="3464" y="1266"/>
                  </a:lnTo>
                  <a:lnTo>
                    <a:pt x="3512" y="1258"/>
                  </a:lnTo>
                  <a:lnTo>
                    <a:pt x="3554" y="1242"/>
                  </a:lnTo>
                  <a:lnTo>
                    <a:pt x="3591" y="1226"/>
                  </a:lnTo>
                  <a:lnTo>
                    <a:pt x="3617" y="1205"/>
                  </a:lnTo>
                  <a:lnTo>
                    <a:pt x="3640" y="1185"/>
                  </a:lnTo>
                  <a:lnTo>
                    <a:pt x="3654" y="1157"/>
                  </a:lnTo>
                  <a:lnTo>
                    <a:pt x="3666" y="1128"/>
                  </a:lnTo>
                  <a:lnTo>
                    <a:pt x="3670" y="1099"/>
                  </a:lnTo>
                  <a:lnTo>
                    <a:pt x="3670" y="1063"/>
                  </a:lnTo>
                  <a:lnTo>
                    <a:pt x="3666" y="1029"/>
                  </a:lnTo>
                  <a:lnTo>
                    <a:pt x="3658" y="992"/>
                  </a:lnTo>
                  <a:lnTo>
                    <a:pt x="3647" y="957"/>
                  </a:lnTo>
                  <a:lnTo>
                    <a:pt x="3629" y="915"/>
                  </a:lnTo>
                  <a:lnTo>
                    <a:pt x="3609" y="874"/>
                  </a:lnTo>
                  <a:lnTo>
                    <a:pt x="3588" y="838"/>
                  </a:lnTo>
                  <a:lnTo>
                    <a:pt x="3538" y="755"/>
                  </a:lnTo>
                  <a:lnTo>
                    <a:pt x="3479" y="674"/>
                  </a:lnTo>
                  <a:lnTo>
                    <a:pt x="3414" y="601"/>
                  </a:lnTo>
                  <a:lnTo>
                    <a:pt x="3348" y="531"/>
                  </a:lnTo>
                  <a:lnTo>
                    <a:pt x="3280" y="466"/>
                  </a:lnTo>
                  <a:lnTo>
                    <a:pt x="3219" y="412"/>
                  </a:lnTo>
                  <a:lnTo>
                    <a:pt x="3160" y="372"/>
                  </a:lnTo>
                  <a:lnTo>
                    <a:pt x="3104" y="339"/>
                  </a:lnTo>
                  <a:lnTo>
                    <a:pt x="3036" y="306"/>
                  </a:lnTo>
                  <a:lnTo>
                    <a:pt x="2957" y="278"/>
                  </a:lnTo>
                  <a:lnTo>
                    <a:pt x="2871" y="249"/>
                  </a:lnTo>
                  <a:lnTo>
                    <a:pt x="2777" y="221"/>
                  </a:lnTo>
                  <a:lnTo>
                    <a:pt x="2676" y="196"/>
                  </a:lnTo>
                  <a:lnTo>
                    <a:pt x="2567" y="172"/>
                  </a:lnTo>
                  <a:lnTo>
                    <a:pt x="2455" y="152"/>
                  </a:lnTo>
                  <a:lnTo>
                    <a:pt x="2208" y="110"/>
                  </a:lnTo>
                  <a:lnTo>
                    <a:pt x="1946" y="78"/>
                  </a:lnTo>
                  <a:lnTo>
                    <a:pt x="1664" y="49"/>
                  </a:lnTo>
                  <a:lnTo>
                    <a:pt x="1371" y="24"/>
                  </a:lnTo>
                  <a:lnTo>
                    <a:pt x="1090" y="9"/>
                  </a:lnTo>
                  <a:lnTo>
                    <a:pt x="963" y="0"/>
                  </a:lnTo>
                  <a:lnTo>
                    <a:pt x="843" y="0"/>
                  </a:lnTo>
                  <a:lnTo>
                    <a:pt x="727" y="9"/>
                  </a:lnTo>
                  <a:lnTo>
                    <a:pt x="675" y="16"/>
                  </a:lnTo>
                  <a:lnTo>
                    <a:pt x="622" y="24"/>
                  </a:lnTo>
                  <a:lnTo>
                    <a:pt x="569" y="37"/>
                  </a:lnTo>
                  <a:lnTo>
                    <a:pt x="521" y="49"/>
                  </a:lnTo>
                  <a:lnTo>
                    <a:pt x="476" y="66"/>
                  </a:lnTo>
                  <a:lnTo>
                    <a:pt x="431" y="86"/>
                  </a:lnTo>
                  <a:lnTo>
                    <a:pt x="390" y="110"/>
                  </a:lnTo>
                  <a:lnTo>
                    <a:pt x="349" y="135"/>
                  </a:lnTo>
                  <a:lnTo>
                    <a:pt x="311" y="167"/>
                  </a:lnTo>
                  <a:lnTo>
                    <a:pt x="274" y="200"/>
                  </a:lnTo>
                  <a:lnTo>
                    <a:pt x="240" y="241"/>
                  </a:lnTo>
                  <a:lnTo>
                    <a:pt x="206" y="286"/>
                  </a:lnTo>
                  <a:lnTo>
                    <a:pt x="176" y="331"/>
                  </a:lnTo>
                  <a:lnTo>
                    <a:pt x="150" y="384"/>
                  </a:lnTo>
                  <a:lnTo>
                    <a:pt x="123" y="446"/>
                  </a:lnTo>
                  <a:lnTo>
                    <a:pt x="97" y="507"/>
                  </a:lnTo>
                  <a:lnTo>
                    <a:pt x="79" y="577"/>
                  </a:lnTo>
                  <a:lnTo>
                    <a:pt x="59" y="649"/>
                  </a:lnTo>
                  <a:lnTo>
                    <a:pt x="41" y="732"/>
                  </a:lnTo>
                  <a:lnTo>
                    <a:pt x="25" y="817"/>
                  </a:lnTo>
                  <a:lnTo>
                    <a:pt x="14" y="907"/>
                  </a:lnTo>
                  <a:lnTo>
                    <a:pt x="4" y="1009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932" y="1045"/>
              <a:ext cx="636" cy="360"/>
            </a:xfrm>
            <a:custGeom>
              <a:avLst/>
              <a:gdLst/>
              <a:ahLst/>
              <a:cxnLst>
                <a:cxn ang="0">
                  <a:pos x="3434" y="253"/>
                </a:cxn>
                <a:cxn ang="0">
                  <a:pos x="3659" y="383"/>
                </a:cxn>
                <a:cxn ang="0">
                  <a:pos x="3855" y="551"/>
                </a:cxn>
                <a:cxn ang="0">
                  <a:pos x="4019" y="756"/>
                </a:cxn>
                <a:cxn ang="0">
                  <a:pos x="4240" y="1164"/>
                </a:cxn>
                <a:cxn ang="0">
                  <a:pos x="4394" y="1687"/>
                </a:cxn>
                <a:cxn ang="0">
                  <a:pos x="4451" y="2193"/>
                </a:cxn>
                <a:cxn ang="0">
                  <a:pos x="4428" y="2590"/>
                </a:cxn>
                <a:cxn ang="0">
                  <a:pos x="4368" y="2761"/>
                </a:cxn>
                <a:cxn ang="0">
                  <a:pos x="4289" y="2847"/>
                </a:cxn>
                <a:cxn ang="0">
                  <a:pos x="4188" y="2880"/>
                </a:cxn>
                <a:cxn ang="0">
                  <a:pos x="4061" y="2860"/>
                </a:cxn>
                <a:cxn ang="0">
                  <a:pos x="3926" y="2774"/>
                </a:cxn>
                <a:cxn ang="0">
                  <a:pos x="3835" y="2631"/>
                </a:cxn>
                <a:cxn ang="0">
                  <a:pos x="3779" y="2403"/>
                </a:cxn>
                <a:cxn ang="0">
                  <a:pos x="3776" y="2015"/>
                </a:cxn>
                <a:cxn ang="0">
                  <a:pos x="3813" y="1699"/>
                </a:cxn>
                <a:cxn ang="0">
                  <a:pos x="3468" y="1671"/>
                </a:cxn>
                <a:cxn ang="0">
                  <a:pos x="3169" y="1601"/>
                </a:cxn>
                <a:cxn ang="0">
                  <a:pos x="2793" y="1447"/>
                </a:cxn>
                <a:cxn ang="0">
                  <a:pos x="2453" y="1217"/>
                </a:cxn>
                <a:cxn ang="0">
                  <a:pos x="2306" y="1173"/>
                </a:cxn>
                <a:cxn ang="0">
                  <a:pos x="2388" y="1495"/>
                </a:cxn>
                <a:cxn ang="0">
                  <a:pos x="2490" y="1707"/>
                </a:cxn>
                <a:cxn ang="0">
                  <a:pos x="2598" y="1847"/>
                </a:cxn>
                <a:cxn ang="0">
                  <a:pos x="2310" y="1818"/>
                </a:cxn>
                <a:cxn ang="0">
                  <a:pos x="2073" y="1748"/>
                </a:cxn>
                <a:cxn ang="0">
                  <a:pos x="1878" y="1647"/>
                </a:cxn>
                <a:cxn ang="0">
                  <a:pos x="1620" y="1410"/>
                </a:cxn>
                <a:cxn ang="0">
                  <a:pos x="1504" y="1238"/>
                </a:cxn>
                <a:cxn ang="0">
                  <a:pos x="1522" y="1450"/>
                </a:cxn>
                <a:cxn ang="0">
                  <a:pos x="1594" y="1691"/>
                </a:cxn>
                <a:cxn ang="0">
                  <a:pos x="1714" y="1912"/>
                </a:cxn>
                <a:cxn ang="0">
                  <a:pos x="1526" y="1826"/>
                </a:cxn>
                <a:cxn ang="0">
                  <a:pos x="1309" y="1642"/>
                </a:cxn>
                <a:cxn ang="0">
                  <a:pos x="1125" y="1368"/>
                </a:cxn>
                <a:cxn ang="0">
                  <a:pos x="1031" y="1124"/>
                </a:cxn>
                <a:cxn ang="0">
                  <a:pos x="931" y="1242"/>
                </a:cxn>
                <a:cxn ang="0">
                  <a:pos x="795" y="1605"/>
                </a:cxn>
                <a:cxn ang="0">
                  <a:pos x="736" y="1985"/>
                </a:cxn>
                <a:cxn ang="0">
                  <a:pos x="736" y="2316"/>
                </a:cxn>
                <a:cxn ang="0">
                  <a:pos x="533" y="2136"/>
                </a:cxn>
                <a:cxn ang="0">
                  <a:pos x="401" y="1932"/>
                </a:cxn>
                <a:cxn ang="0">
                  <a:pos x="323" y="1724"/>
                </a:cxn>
                <a:cxn ang="0">
                  <a:pos x="281" y="1422"/>
                </a:cxn>
                <a:cxn ang="0">
                  <a:pos x="308" y="1079"/>
                </a:cxn>
                <a:cxn ang="0">
                  <a:pos x="210" y="1181"/>
                </a:cxn>
                <a:cxn ang="0">
                  <a:pos x="106" y="1430"/>
                </a:cxn>
                <a:cxn ang="0">
                  <a:pos x="45" y="1625"/>
                </a:cxn>
                <a:cxn ang="0">
                  <a:pos x="4" y="1319"/>
                </a:cxn>
                <a:cxn ang="0">
                  <a:pos x="31" y="927"/>
                </a:cxn>
                <a:cxn ang="0">
                  <a:pos x="113" y="649"/>
                </a:cxn>
                <a:cxn ang="0">
                  <a:pos x="237" y="429"/>
                </a:cxn>
                <a:cxn ang="0">
                  <a:pos x="413" y="225"/>
                </a:cxn>
                <a:cxn ang="0">
                  <a:pos x="600" y="89"/>
                </a:cxn>
                <a:cxn ang="0">
                  <a:pos x="788" y="20"/>
                </a:cxn>
                <a:cxn ang="0">
                  <a:pos x="1001" y="0"/>
                </a:cxn>
                <a:cxn ang="0">
                  <a:pos x="1271" y="49"/>
                </a:cxn>
                <a:cxn ang="0">
                  <a:pos x="3247" y="180"/>
                </a:cxn>
              </a:cxnLst>
              <a:rect l="0" t="0" r="r" b="b"/>
              <a:pathLst>
                <a:path w="4454" h="2880">
                  <a:moveTo>
                    <a:pt x="3247" y="180"/>
                  </a:moveTo>
                  <a:lnTo>
                    <a:pt x="3311" y="200"/>
                  </a:lnTo>
                  <a:lnTo>
                    <a:pt x="3375" y="225"/>
                  </a:lnTo>
                  <a:lnTo>
                    <a:pt x="3434" y="253"/>
                  </a:lnTo>
                  <a:lnTo>
                    <a:pt x="3495" y="282"/>
                  </a:lnTo>
                  <a:lnTo>
                    <a:pt x="3550" y="311"/>
                  </a:lnTo>
                  <a:lnTo>
                    <a:pt x="3607" y="347"/>
                  </a:lnTo>
                  <a:lnTo>
                    <a:pt x="3659" y="383"/>
                  </a:lnTo>
                  <a:lnTo>
                    <a:pt x="3712" y="420"/>
                  </a:lnTo>
                  <a:lnTo>
                    <a:pt x="3760" y="465"/>
                  </a:lnTo>
                  <a:lnTo>
                    <a:pt x="3810" y="506"/>
                  </a:lnTo>
                  <a:lnTo>
                    <a:pt x="3855" y="551"/>
                  </a:lnTo>
                  <a:lnTo>
                    <a:pt x="3899" y="600"/>
                  </a:lnTo>
                  <a:lnTo>
                    <a:pt x="3941" y="649"/>
                  </a:lnTo>
                  <a:lnTo>
                    <a:pt x="3982" y="702"/>
                  </a:lnTo>
                  <a:lnTo>
                    <a:pt x="4019" y="756"/>
                  </a:lnTo>
                  <a:lnTo>
                    <a:pt x="4057" y="808"/>
                  </a:lnTo>
                  <a:lnTo>
                    <a:pt x="4125" y="923"/>
                  </a:lnTo>
                  <a:lnTo>
                    <a:pt x="4188" y="1042"/>
                  </a:lnTo>
                  <a:lnTo>
                    <a:pt x="4240" y="1164"/>
                  </a:lnTo>
                  <a:lnTo>
                    <a:pt x="4289" y="1295"/>
                  </a:lnTo>
                  <a:lnTo>
                    <a:pt x="4331" y="1422"/>
                  </a:lnTo>
                  <a:lnTo>
                    <a:pt x="4368" y="1553"/>
                  </a:lnTo>
                  <a:lnTo>
                    <a:pt x="4394" y="1687"/>
                  </a:lnTo>
                  <a:lnTo>
                    <a:pt x="4417" y="1822"/>
                  </a:lnTo>
                  <a:lnTo>
                    <a:pt x="4431" y="1953"/>
                  </a:lnTo>
                  <a:lnTo>
                    <a:pt x="4447" y="2075"/>
                  </a:lnTo>
                  <a:lnTo>
                    <a:pt x="4451" y="2193"/>
                  </a:lnTo>
                  <a:lnTo>
                    <a:pt x="4454" y="2304"/>
                  </a:lnTo>
                  <a:lnTo>
                    <a:pt x="4451" y="2410"/>
                  </a:lnTo>
                  <a:lnTo>
                    <a:pt x="4443" y="2504"/>
                  </a:lnTo>
                  <a:lnTo>
                    <a:pt x="4428" y="2590"/>
                  </a:lnTo>
                  <a:lnTo>
                    <a:pt x="4409" y="2667"/>
                  </a:lnTo>
                  <a:lnTo>
                    <a:pt x="4394" y="2701"/>
                  </a:lnTo>
                  <a:lnTo>
                    <a:pt x="4383" y="2733"/>
                  </a:lnTo>
                  <a:lnTo>
                    <a:pt x="4368" y="2761"/>
                  </a:lnTo>
                  <a:lnTo>
                    <a:pt x="4349" y="2786"/>
                  </a:lnTo>
                  <a:lnTo>
                    <a:pt x="4331" y="2811"/>
                  </a:lnTo>
                  <a:lnTo>
                    <a:pt x="4311" y="2831"/>
                  </a:lnTo>
                  <a:lnTo>
                    <a:pt x="4289" y="2847"/>
                  </a:lnTo>
                  <a:lnTo>
                    <a:pt x="4267" y="2860"/>
                  </a:lnTo>
                  <a:lnTo>
                    <a:pt x="4245" y="2872"/>
                  </a:lnTo>
                  <a:lnTo>
                    <a:pt x="4218" y="2877"/>
                  </a:lnTo>
                  <a:lnTo>
                    <a:pt x="4188" y="2880"/>
                  </a:lnTo>
                  <a:lnTo>
                    <a:pt x="4158" y="2880"/>
                  </a:lnTo>
                  <a:lnTo>
                    <a:pt x="4128" y="2877"/>
                  </a:lnTo>
                  <a:lnTo>
                    <a:pt x="4094" y="2868"/>
                  </a:lnTo>
                  <a:lnTo>
                    <a:pt x="4061" y="2860"/>
                  </a:lnTo>
                  <a:lnTo>
                    <a:pt x="4023" y="2843"/>
                  </a:lnTo>
                  <a:lnTo>
                    <a:pt x="3985" y="2823"/>
                  </a:lnTo>
                  <a:lnTo>
                    <a:pt x="3955" y="2803"/>
                  </a:lnTo>
                  <a:lnTo>
                    <a:pt x="3926" y="2774"/>
                  </a:lnTo>
                  <a:lnTo>
                    <a:pt x="3899" y="2741"/>
                  </a:lnTo>
                  <a:lnTo>
                    <a:pt x="3876" y="2709"/>
                  </a:lnTo>
                  <a:lnTo>
                    <a:pt x="3855" y="2672"/>
                  </a:lnTo>
                  <a:lnTo>
                    <a:pt x="3835" y="2631"/>
                  </a:lnTo>
                  <a:lnTo>
                    <a:pt x="3821" y="2586"/>
                  </a:lnTo>
                  <a:lnTo>
                    <a:pt x="3810" y="2546"/>
                  </a:lnTo>
                  <a:lnTo>
                    <a:pt x="3798" y="2496"/>
                  </a:lnTo>
                  <a:lnTo>
                    <a:pt x="3779" y="2403"/>
                  </a:lnTo>
                  <a:lnTo>
                    <a:pt x="3772" y="2304"/>
                  </a:lnTo>
                  <a:lnTo>
                    <a:pt x="3768" y="2202"/>
                  </a:lnTo>
                  <a:lnTo>
                    <a:pt x="3768" y="2104"/>
                  </a:lnTo>
                  <a:lnTo>
                    <a:pt x="3776" y="2015"/>
                  </a:lnTo>
                  <a:lnTo>
                    <a:pt x="3779" y="1928"/>
                  </a:lnTo>
                  <a:lnTo>
                    <a:pt x="3790" y="1850"/>
                  </a:lnTo>
                  <a:lnTo>
                    <a:pt x="3806" y="1741"/>
                  </a:lnTo>
                  <a:lnTo>
                    <a:pt x="3813" y="1699"/>
                  </a:lnTo>
                  <a:lnTo>
                    <a:pt x="3724" y="1699"/>
                  </a:lnTo>
                  <a:lnTo>
                    <a:pt x="3637" y="1691"/>
                  </a:lnTo>
                  <a:lnTo>
                    <a:pt x="3550" y="1684"/>
                  </a:lnTo>
                  <a:lnTo>
                    <a:pt x="3468" y="1671"/>
                  </a:lnTo>
                  <a:lnTo>
                    <a:pt x="3389" y="1659"/>
                  </a:lnTo>
                  <a:lnTo>
                    <a:pt x="3314" y="1642"/>
                  </a:lnTo>
                  <a:lnTo>
                    <a:pt x="3239" y="1622"/>
                  </a:lnTo>
                  <a:lnTo>
                    <a:pt x="3169" y="1601"/>
                  </a:lnTo>
                  <a:lnTo>
                    <a:pt x="3097" y="1576"/>
                  </a:lnTo>
                  <a:lnTo>
                    <a:pt x="3029" y="1553"/>
                  </a:lnTo>
                  <a:lnTo>
                    <a:pt x="2906" y="1504"/>
                  </a:lnTo>
                  <a:lnTo>
                    <a:pt x="2793" y="1447"/>
                  </a:lnTo>
                  <a:lnTo>
                    <a:pt x="2689" y="1385"/>
                  </a:lnTo>
                  <a:lnTo>
                    <a:pt x="2598" y="1328"/>
                  </a:lnTo>
                  <a:lnTo>
                    <a:pt x="2519" y="1270"/>
                  </a:lnTo>
                  <a:lnTo>
                    <a:pt x="2453" y="1217"/>
                  </a:lnTo>
                  <a:lnTo>
                    <a:pt x="2396" y="1173"/>
                  </a:lnTo>
                  <a:lnTo>
                    <a:pt x="2321" y="1099"/>
                  </a:lnTo>
                  <a:lnTo>
                    <a:pt x="2295" y="1074"/>
                  </a:lnTo>
                  <a:lnTo>
                    <a:pt x="2306" y="1173"/>
                  </a:lnTo>
                  <a:lnTo>
                    <a:pt x="2321" y="1262"/>
                  </a:lnTo>
                  <a:lnTo>
                    <a:pt x="2340" y="1348"/>
                  </a:lnTo>
                  <a:lnTo>
                    <a:pt x="2362" y="1425"/>
                  </a:lnTo>
                  <a:lnTo>
                    <a:pt x="2388" y="1495"/>
                  </a:lnTo>
                  <a:lnTo>
                    <a:pt x="2411" y="1556"/>
                  </a:lnTo>
                  <a:lnTo>
                    <a:pt x="2437" y="1613"/>
                  </a:lnTo>
                  <a:lnTo>
                    <a:pt x="2464" y="1667"/>
                  </a:lnTo>
                  <a:lnTo>
                    <a:pt x="2490" y="1707"/>
                  </a:lnTo>
                  <a:lnTo>
                    <a:pt x="2516" y="1744"/>
                  </a:lnTo>
                  <a:lnTo>
                    <a:pt x="2557" y="1802"/>
                  </a:lnTo>
                  <a:lnTo>
                    <a:pt x="2587" y="1835"/>
                  </a:lnTo>
                  <a:lnTo>
                    <a:pt x="2598" y="1847"/>
                  </a:lnTo>
                  <a:lnTo>
                    <a:pt x="2523" y="1847"/>
                  </a:lnTo>
                  <a:lnTo>
                    <a:pt x="2449" y="1838"/>
                  </a:lnTo>
                  <a:lnTo>
                    <a:pt x="2378" y="1830"/>
                  </a:lnTo>
                  <a:lnTo>
                    <a:pt x="2310" y="1818"/>
                  </a:lnTo>
                  <a:lnTo>
                    <a:pt x="2246" y="1805"/>
                  </a:lnTo>
                  <a:lnTo>
                    <a:pt x="2186" y="1790"/>
                  </a:lnTo>
                  <a:lnTo>
                    <a:pt x="2126" y="1769"/>
                  </a:lnTo>
                  <a:lnTo>
                    <a:pt x="2073" y="1748"/>
                  </a:lnTo>
                  <a:lnTo>
                    <a:pt x="2021" y="1724"/>
                  </a:lnTo>
                  <a:lnTo>
                    <a:pt x="1973" y="1699"/>
                  </a:lnTo>
                  <a:lnTo>
                    <a:pt x="1923" y="1671"/>
                  </a:lnTo>
                  <a:lnTo>
                    <a:pt x="1878" y="1647"/>
                  </a:lnTo>
                  <a:lnTo>
                    <a:pt x="1800" y="1589"/>
                  </a:lnTo>
                  <a:lnTo>
                    <a:pt x="1729" y="1528"/>
                  </a:lnTo>
                  <a:lnTo>
                    <a:pt x="1669" y="1467"/>
                  </a:lnTo>
                  <a:lnTo>
                    <a:pt x="1620" y="1410"/>
                  </a:lnTo>
                  <a:lnTo>
                    <a:pt x="1579" y="1356"/>
                  </a:lnTo>
                  <a:lnTo>
                    <a:pt x="1545" y="1307"/>
                  </a:lnTo>
                  <a:lnTo>
                    <a:pt x="1519" y="1267"/>
                  </a:lnTo>
                  <a:lnTo>
                    <a:pt x="1504" y="1238"/>
                  </a:lnTo>
                  <a:lnTo>
                    <a:pt x="1488" y="1210"/>
                  </a:lnTo>
                  <a:lnTo>
                    <a:pt x="1497" y="1295"/>
                  </a:lnTo>
                  <a:lnTo>
                    <a:pt x="1508" y="1376"/>
                  </a:lnTo>
                  <a:lnTo>
                    <a:pt x="1522" y="1450"/>
                  </a:lnTo>
                  <a:lnTo>
                    <a:pt x="1538" y="1519"/>
                  </a:lnTo>
                  <a:lnTo>
                    <a:pt x="1556" y="1581"/>
                  </a:lnTo>
                  <a:lnTo>
                    <a:pt x="1575" y="1638"/>
                  </a:lnTo>
                  <a:lnTo>
                    <a:pt x="1594" y="1691"/>
                  </a:lnTo>
                  <a:lnTo>
                    <a:pt x="1613" y="1736"/>
                  </a:lnTo>
                  <a:lnTo>
                    <a:pt x="1650" y="1813"/>
                  </a:lnTo>
                  <a:lnTo>
                    <a:pt x="1683" y="1867"/>
                  </a:lnTo>
                  <a:lnTo>
                    <a:pt x="1714" y="1912"/>
                  </a:lnTo>
                  <a:lnTo>
                    <a:pt x="1665" y="1896"/>
                  </a:lnTo>
                  <a:lnTo>
                    <a:pt x="1617" y="1871"/>
                  </a:lnTo>
                  <a:lnTo>
                    <a:pt x="1567" y="1850"/>
                  </a:lnTo>
                  <a:lnTo>
                    <a:pt x="1526" y="1826"/>
                  </a:lnTo>
                  <a:lnTo>
                    <a:pt x="1485" y="1798"/>
                  </a:lnTo>
                  <a:lnTo>
                    <a:pt x="1443" y="1769"/>
                  </a:lnTo>
                  <a:lnTo>
                    <a:pt x="1373" y="1707"/>
                  </a:lnTo>
                  <a:lnTo>
                    <a:pt x="1309" y="1642"/>
                  </a:lnTo>
                  <a:lnTo>
                    <a:pt x="1253" y="1573"/>
                  </a:lnTo>
                  <a:lnTo>
                    <a:pt x="1204" y="1504"/>
                  </a:lnTo>
                  <a:lnTo>
                    <a:pt x="1162" y="1434"/>
                  </a:lnTo>
                  <a:lnTo>
                    <a:pt x="1125" y="1368"/>
                  </a:lnTo>
                  <a:lnTo>
                    <a:pt x="1096" y="1307"/>
                  </a:lnTo>
                  <a:lnTo>
                    <a:pt x="1073" y="1245"/>
                  </a:lnTo>
                  <a:lnTo>
                    <a:pt x="1054" y="1197"/>
                  </a:lnTo>
                  <a:lnTo>
                    <a:pt x="1031" y="1124"/>
                  </a:lnTo>
                  <a:lnTo>
                    <a:pt x="1024" y="1094"/>
                  </a:lnTo>
                  <a:lnTo>
                    <a:pt x="990" y="1144"/>
                  </a:lnTo>
                  <a:lnTo>
                    <a:pt x="960" y="1193"/>
                  </a:lnTo>
                  <a:lnTo>
                    <a:pt x="931" y="1242"/>
                  </a:lnTo>
                  <a:lnTo>
                    <a:pt x="908" y="1295"/>
                  </a:lnTo>
                  <a:lnTo>
                    <a:pt x="859" y="1397"/>
                  </a:lnTo>
                  <a:lnTo>
                    <a:pt x="825" y="1499"/>
                  </a:lnTo>
                  <a:lnTo>
                    <a:pt x="795" y="1605"/>
                  </a:lnTo>
                  <a:lnTo>
                    <a:pt x="769" y="1707"/>
                  </a:lnTo>
                  <a:lnTo>
                    <a:pt x="754" y="1805"/>
                  </a:lnTo>
                  <a:lnTo>
                    <a:pt x="743" y="1896"/>
                  </a:lnTo>
                  <a:lnTo>
                    <a:pt x="736" y="1985"/>
                  </a:lnTo>
                  <a:lnTo>
                    <a:pt x="727" y="2067"/>
                  </a:lnTo>
                  <a:lnTo>
                    <a:pt x="727" y="2198"/>
                  </a:lnTo>
                  <a:lnTo>
                    <a:pt x="732" y="2287"/>
                  </a:lnTo>
                  <a:lnTo>
                    <a:pt x="736" y="2316"/>
                  </a:lnTo>
                  <a:lnTo>
                    <a:pt x="679" y="2275"/>
                  </a:lnTo>
                  <a:lnTo>
                    <a:pt x="627" y="2230"/>
                  </a:lnTo>
                  <a:lnTo>
                    <a:pt x="578" y="2186"/>
                  </a:lnTo>
                  <a:lnTo>
                    <a:pt x="533" y="2136"/>
                  </a:lnTo>
                  <a:lnTo>
                    <a:pt x="496" y="2087"/>
                  </a:lnTo>
                  <a:lnTo>
                    <a:pt x="462" y="2038"/>
                  </a:lnTo>
                  <a:lnTo>
                    <a:pt x="428" y="1985"/>
                  </a:lnTo>
                  <a:lnTo>
                    <a:pt x="401" y="1932"/>
                  </a:lnTo>
                  <a:lnTo>
                    <a:pt x="379" y="1884"/>
                  </a:lnTo>
                  <a:lnTo>
                    <a:pt x="357" y="1830"/>
                  </a:lnTo>
                  <a:lnTo>
                    <a:pt x="338" y="1778"/>
                  </a:lnTo>
                  <a:lnTo>
                    <a:pt x="323" y="1724"/>
                  </a:lnTo>
                  <a:lnTo>
                    <a:pt x="312" y="1671"/>
                  </a:lnTo>
                  <a:lnTo>
                    <a:pt x="301" y="1618"/>
                  </a:lnTo>
                  <a:lnTo>
                    <a:pt x="289" y="1516"/>
                  </a:lnTo>
                  <a:lnTo>
                    <a:pt x="281" y="1422"/>
                  </a:lnTo>
                  <a:lnTo>
                    <a:pt x="281" y="1331"/>
                  </a:lnTo>
                  <a:lnTo>
                    <a:pt x="285" y="1250"/>
                  </a:lnTo>
                  <a:lnTo>
                    <a:pt x="293" y="1181"/>
                  </a:lnTo>
                  <a:lnTo>
                    <a:pt x="308" y="1079"/>
                  </a:lnTo>
                  <a:lnTo>
                    <a:pt x="315" y="1042"/>
                  </a:lnTo>
                  <a:lnTo>
                    <a:pt x="278" y="1087"/>
                  </a:lnTo>
                  <a:lnTo>
                    <a:pt x="244" y="1131"/>
                  </a:lnTo>
                  <a:lnTo>
                    <a:pt x="210" y="1181"/>
                  </a:lnTo>
                  <a:lnTo>
                    <a:pt x="184" y="1230"/>
                  </a:lnTo>
                  <a:lnTo>
                    <a:pt x="161" y="1282"/>
                  </a:lnTo>
                  <a:lnTo>
                    <a:pt x="140" y="1331"/>
                  </a:lnTo>
                  <a:lnTo>
                    <a:pt x="106" y="1430"/>
                  </a:lnTo>
                  <a:lnTo>
                    <a:pt x="79" y="1519"/>
                  </a:lnTo>
                  <a:lnTo>
                    <a:pt x="64" y="1593"/>
                  </a:lnTo>
                  <a:lnTo>
                    <a:pt x="57" y="1659"/>
                  </a:lnTo>
                  <a:lnTo>
                    <a:pt x="45" y="1625"/>
                  </a:lnTo>
                  <a:lnTo>
                    <a:pt x="27" y="1536"/>
                  </a:lnTo>
                  <a:lnTo>
                    <a:pt x="20" y="1475"/>
                  </a:lnTo>
                  <a:lnTo>
                    <a:pt x="8" y="1401"/>
                  </a:lnTo>
                  <a:lnTo>
                    <a:pt x="4" y="1319"/>
                  </a:lnTo>
                  <a:lnTo>
                    <a:pt x="0" y="1230"/>
                  </a:lnTo>
                  <a:lnTo>
                    <a:pt x="4" y="1136"/>
                  </a:lnTo>
                  <a:lnTo>
                    <a:pt x="16" y="1033"/>
                  </a:lnTo>
                  <a:lnTo>
                    <a:pt x="31" y="927"/>
                  </a:lnTo>
                  <a:lnTo>
                    <a:pt x="57" y="817"/>
                  </a:lnTo>
                  <a:lnTo>
                    <a:pt x="72" y="764"/>
                  </a:lnTo>
                  <a:lnTo>
                    <a:pt x="95" y="707"/>
                  </a:lnTo>
                  <a:lnTo>
                    <a:pt x="113" y="649"/>
                  </a:lnTo>
                  <a:lnTo>
                    <a:pt x="140" y="596"/>
                  </a:lnTo>
                  <a:lnTo>
                    <a:pt x="169" y="539"/>
                  </a:lnTo>
                  <a:lnTo>
                    <a:pt x="199" y="486"/>
                  </a:lnTo>
                  <a:lnTo>
                    <a:pt x="237" y="429"/>
                  </a:lnTo>
                  <a:lnTo>
                    <a:pt x="274" y="376"/>
                  </a:lnTo>
                  <a:lnTo>
                    <a:pt x="319" y="319"/>
                  </a:lnTo>
                  <a:lnTo>
                    <a:pt x="364" y="269"/>
                  </a:lnTo>
                  <a:lnTo>
                    <a:pt x="413" y="225"/>
                  </a:lnTo>
                  <a:lnTo>
                    <a:pt x="458" y="183"/>
                  </a:lnTo>
                  <a:lnTo>
                    <a:pt x="507" y="146"/>
                  </a:lnTo>
                  <a:lnTo>
                    <a:pt x="552" y="118"/>
                  </a:lnTo>
                  <a:lnTo>
                    <a:pt x="600" y="89"/>
                  </a:lnTo>
                  <a:lnTo>
                    <a:pt x="645" y="65"/>
                  </a:lnTo>
                  <a:lnTo>
                    <a:pt x="694" y="49"/>
                  </a:lnTo>
                  <a:lnTo>
                    <a:pt x="739" y="32"/>
                  </a:lnTo>
                  <a:lnTo>
                    <a:pt x="788" y="20"/>
                  </a:lnTo>
                  <a:lnTo>
                    <a:pt x="833" y="12"/>
                  </a:lnTo>
                  <a:lnTo>
                    <a:pt x="878" y="3"/>
                  </a:lnTo>
                  <a:lnTo>
                    <a:pt x="919" y="0"/>
                  </a:lnTo>
                  <a:lnTo>
                    <a:pt x="1001" y="0"/>
                  </a:lnTo>
                  <a:lnTo>
                    <a:pt x="1080" y="3"/>
                  </a:lnTo>
                  <a:lnTo>
                    <a:pt x="1151" y="16"/>
                  </a:lnTo>
                  <a:lnTo>
                    <a:pt x="1216" y="28"/>
                  </a:lnTo>
                  <a:lnTo>
                    <a:pt x="1271" y="49"/>
                  </a:lnTo>
                  <a:lnTo>
                    <a:pt x="1313" y="61"/>
                  </a:lnTo>
                  <a:lnTo>
                    <a:pt x="1346" y="77"/>
                  </a:lnTo>
                  <a:lnTo>
                    <a:pt x="1377" y="89"/>
                  </a:lnTo>
                  <a:lnTo>
                    <a:pt x="3247" y="180"/>
                  </a:lnTo>
                  <a:close/>
                </a:path>
              </a:pathLst>
            </a:custGeom>
            <a:solidFill>
              <a:srgbClr val="6D3D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1500" y="1168"/>
              <a:ext cx="99" cy="129"/>
            </a:xfrm>
            <a:custGeom>
              <a:avLst/>
              <a:gdLst/>
              <a:ahLst/>
              <a:cxnLst>
                <a:cxn ang="0">
                  <a:pos x="26" y="853"/>
                </a:cxn>
                <a:cxn ang="0">
                  <a:pos x="79" y="796"/>
                </a:cxn>
                <a:cxn ang="0">
                  <a:pos x="139" y="719"/>
                </a:cxn>
                <a:cxn ang="0">
                  <a:pos x="203" y="625"/>
                </a:cxn>
                <a:cxn ang="0">
                  <a:pos x="266" y="519"/>
                </a:cxn>
                <a:cxn ang="0">
                  <a:pos x="323" y="408"/>
                </a:cxn>
                <a:cxn ang="0">
                  <a:pos x="349" y="355"/>
                </a:cxn>
                <a:cxn ang="0">
                  <a:pos x="375" y="297"/>
                </a:cxn>
                <a:cxn ang="0">
                  <a:pos x="394" y="249"/>
                </a:cxn>
                <a:cxn ang="0">
                  <a:pos x="409" y="196"/>
                </a:cxn>
                <a:cxn ang="0">
                  <a:pos x="420" y="151"/>
                </a:cxn>
                <a:cxn ang="0">
                  <a:pos x="423" y="106"/>
                </a:cxn>
                <a:cxn ang="0">
                  <a:pos x="432" y="69"/>
                </a:cxn>
                <a:cxn ang="0">
                  <a:pos x="443" y="40"/>
                </a:cxn>
                <a:cxn ang="0">
                  <a:pos x="457" y="20"/>
                </a:cxn>
                <a:cxn ang="0">
                  <a:pos x="477" y="8"/>
                </a:cxn>
                <a:cxn ang="0">
                  <a:pos x="499" y="0"/>
                </a:cxn>
                <a:cxn ang="0">
                  <a:pos x="521" y="0"/>
                </a:cxn>
                <a:cxn ang="0">
                  <a:pos x="548" y="8"/>
                </a:cxn>
                <a:cxn ang="0">
                  <a:pos x="574" y="20"/>
                </a:cxn>
                <a:cxn ang="0">
                  <a:pos x="597" y="40"/>
                </a:cxn>
                <a:cxn ang="0">
                  <a:pos x="619" y="60"/>
                </a:cxn>
                <a:cxn ang="0">
                  <a:pos x="641" y="89"/>
                </a:cxn>
                <a:cxn ang="0">
                  <a:pos x="660" y="122"/>
                </a:cxn>
                <a:cxn ang="0">
                  <a:pos x="675" y="159"/>
                </a:cxn>
                <a:cxn ang="0">
                  <a:pos x="686" y="200"/>
                </a:cxn>
                <a:cxn ang="0">
                  <a:pos x="694" y="245"/>
                </a:cxn>
                <a:cxn ang="0">
                  <a:pos x="694" y="289"/>
                </a:cxn>
                <a:cxn ang="0">
                  <a:pos x="686" y="339"/>
                </a:cxn>
                <a:cxn ang="0">
                  <a:pos x="679" y="391"/>
                </a:cxn>
                <a:cxn ang="0">
                  <a:pos x="663" y="445"/>
                </a:cxn>
                <a:cxn ang="0">
                  <a:pos x="645" y="502"/>
                </a:cxn>
                <a:cxn ang="0">
                  <a:pos x="622" y="559"/>
                </a:cxn>
                <a:cxn ang="0">
                  <a:pos x="600" y="616"/>
                </a:cxn>
                <a:cxn ang="0">
                  <a:pos x="548" y="727"/>
                </a:cxn>
                <a:cxn ang="0">
                  <a:pos x="488" y="828"/>
                </a:cxn>
                <a:cxn ang="0">
                  <a:pos x="457" y="878"/>
                </a:cxn>
                <a:cxn ang="0">
                  <a:pos x="432" y="914"/>
                </a:cxn>
                <a:cxn ang="0">
                  <a:pos x="402" y="951"/>
                </a:cxn>
                <a:cxn ang="0">
                  <a:pos x="375" y="980"/>
                </a:cxn>
                <a:cxn ang="0">
                  <a:pos x="349" y="1005"/>
                </a:cxn>
                <a:cxn ang="0">
                  <a:pos x="326" y="1017"/>
                </a:cxn>
                <a:cxn ang="0">
                  <a:pos x="300" y="1025"/>
                </a:cxn>
                <a:cxn ang="0">
                  <a:pos x="274" y="1030"/>
                </a:cxn>
                <a:cxn ang="0">
                  <a:pos x="244" y="1033"/>
                </a:cxn>
                <a:cxn ang="0">
                  <a:pos x="214" y="1030"/>
                </a:cxn>
                <a:cxn ang="0">
                  <a:pos x="180" y="1025"/>
                </a:cxn>
                <a:cxn ang="0">
                  <a:pos x="146" y="1017"/>
                </a:cxn>
                <a:cxn ang="0">
                  <a:pos x="117" y="1008"/>
                </a:cxn>
                <a:cxn ang="0">
                  <a:pos x="87" y="996"/>
                </a:cxn>
                <a:cxn ang="0">
                  <a:pos x="60" y="984"/>
                </a:cxn>
                <a:cxn ang="0">
                  <a:pos x="38" y="968"/>
                </a:cxn>
                <a:cxn ang="0">
                  <a:pos x="19" y="951"/>
                </a:cxn>
                <a:cxn ang="0">
                  <a:pos x="4" y="935"/>
                </a:cxn>
                <a:cxn ang="0">
                  <a:pos x="0" y="914"/>
                </a:cxn>
                <a:cxn ang="0">
                  <a:pos x="0" y="894"/>
                </a:cxn>
                <a:cxn ang="0">
                  <a:pos x="8" y="874"/>
                </a:cxn>
                <a:cxn ang="0">
                  <a:pos x="26" y="853"/>
                </a:cxn>
              </a:cxnLst>
              <a:rect l="0" t="0" r="r" b="b"/>
              <a:pathLst>
                <a:path w="694" h="1033">
                  <a:moveTo>
                    <a:pt x="26" y="853"/>
                  </a:moveTo>
                  <a:lnTo>
                    <a:pt x="79" y="796"/>
                  </a:lnTo>
                  <a:lnTo>
                    <a:pt x="139" y="719"/>
                  </a:lnTo>
                  <a:lnTo>
                    <a:pt x="203" y="625"/>
                  </a:lnTo>
                  <a:lnTo>
                    <a:pt x="266" y="519"/>
                  </a:lnTo>
                  <a:lnTo>
                    <a:pt x="323" y="408"/>
                  </a:lnTo>
                  <a:lnTo>
                    <a:pt x="349" y="355"/>
                  </a:lnTo>
                  <a:lnTo>
                    <a:pt x="375" y="297"/>
                  </a:lnTo>
                  <a:lnTo>
                    <a:pt x="394" y="249"/>
                  </a:lnTo>
                  <a:lnTo>
                    <a:pt x="409" y="196"/>
                  </a:lnTo>
                  <a:lnTo>
                    <a:pt x="420" y="151"/>
                  </a:lnTo>
                  <a:lnTo>
                    <a:pt x="423" y="106"/>
                  </a:lnTo>
                  <a:lnTo>
                    <a:pt x="432" y="69"/>
                  </a:lnTo>
                  <a:lnTo>
                    <a:pt x="443" y="40"/>
                  </a:lnTo>
                  <a:lnTo>
                    <a:pt x="457" y="20"/>
                  </a:lnTo>
                  <a:lnTo>
                    <a:pt x="477" y="8"/>
                  </a:lnTo>
                  <a:lnTo>
                    <a:pt x="499" y="0"/>
                  </a:lnTo>
                  <a:lnTo>
                    <a:pt x="521" y="0"/>
                  </a:lnTo>
                  <a:lnTo>
                    <a:pt x="548" y="8"/>
                  </a:lnTo>
                  <a:lnTo>
                    <a:pt x="574" y="20"/>
                  </a:lnTo>
                  <a:lnTo>
                    <a:pt x="597" y="40"/>
                  </a:lnTo>
                  <a:lnTo>
                    <a:pt x="619" y="60"/>
                  </a:lnTo>
                  <a:lnTo>
                    <a:pt x="641" y="89"/>
                  </a:lnTo>
                  <a:lnTo>
                    <a:pt x="660" y="122"/>
                  </a:lnTo>
                  <a:lnTo>
                    <a:pt x="675" y="159"/>
                  </a:lnTo>
                  <a:lnTo>
                    <a:pt x="686" y="200"/>
                  </a:lnTo>
                  <a:lnTo>
                    <a:pt x="694" y="245"/>
                  </a:lnTo>
                  <a:lnTo>
                    <a:pt x="694" y="289"/>
                  </a:lnTo>
                  <a:lnTo>
                    <a:pt x="686" y="339"/>
                  </a:lnTo>
                  <a:lnTo>
                    <a:pt x="679" y="391"/>
                  </a:lnTo>
                  <a:lnTo>
                    <a:pt x="663" y="445"/>
                  </a:lnTo>
                  <a:lnTo>
                    <a:pt x="645" y="502"/>
                  </a:lnTo>
                  <a:lnTo>
                    <a:pt x="622" y="559"/>
                  </a:lnTo>
                  <a:lnTo>
                    <a:pt x="600" y="616"/>
                  </a:lnTo>
                  <a:lnTo>
                    <a:pt x="548" y="727"/>
                  </a:lnTo>
                  <a:lnTo>
                    <a:pt x="488" y="828"/>
                  </a:lnTo>
                  <a:lnTo>
                    <a:pt x="457" y="878"/>
                  </a:lnTo>
                  <a:lnTo>
                    <a:pt x="432" y="914"/>
                  </a:lnTo>
                  <a:lnTo>
                    <a:pt x="402" y="951"/>
                  </a:lnTo>
                  <a:lnTo>
                    <a:pt x="375" y="980"/>
                  </a:lnTo>
                  <a:lnTo>
                    <a:pt x="349" y="1005"/>
                  </a:lnTo>
                  <a:lnTo>
                    <a:pt x="326" y="1017"/>
                  </a:lnTo>
                  <a:lnTo>
                    <a:pt x="300" y="1025"/>
                  </a:lnTo>
                  <a:lnTo>
                    <a:pt x="274" y="1030"/>
                  </a:lnTo>
                  <a:lnTo>
                    <a:pt x="244" y="1033"/>
                  </a:lnTo>
                  <a:lnTo>
                    <a:pt x="214" y="1030"/>
                  </a:lnTo>
                  <a:lnTo>
                    <a:pt x="180" y="1025"/>
                  </a:lnTo>
                  <a:lnTo>
                    <a:pt x="146" y="1017"/>
                  </a:lnTo>
                  <a:lnTo>
                    <a:pt x="117" y="1008"/>
                  </a:lnTo>
                  <a:lnTo>
                    <a:pt x="87" y="996"/>
                  </a:lnTo>
                  <a:lnTo>
                    <a:pt x="60" y="984"/>
                  </a:lnTo>
                  <a:lnTo>
                    <a:pt x="38" y="968"/>
                  </a:lnTo>
                  <a:lnTo>
                    <a:pt x="19" y="951"/>
                  </a:lnTo>
                  <a:lnTo>
                    <a:pt x="4" y="935"/>
                  </a:lnTo>
                  <a:lnTo>
                    <a:pt x="0" y="914"/>
                  </a:lnTo>
                  <a:lnTo>
                    <a:pt x="0" y="894"/>
                  </a:lnTo>
                  <a:lnTo>
                    <a:pt x="8" y="874"/>
                  </a:lnTo>
                  <a:lnTo>
                    <a:pt x="26" y="853"/>
                  </a:lnTo>
                  <a:close/>
                </a:path>
              </a:pathLst>
            </a:custGeom>
            <a:solidFill>
              <a:srgbClr val="BA3C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1457" y="1375"/>
              <a:ext cx="107" cy="136"/>
            </a:xfrm>
            <a:custGeom>
              <a:avLst/>
              <a:gdLst/>
              <a:ahLst/>
              <a:cxnLst>
                <a:cxn ang="0">
                  <a:pos x="188" y="93"/>
                </a:cxn>
                <a:cxn ang="0">
                  <a:pos x="211" y="69"/>
                </a:cxn>
                <a:cxn ang="0">
                  <a:pos x="240" y="52"/>
                </a:cxn>
                <a:cxn ang="0">
                  <a:pos x="274" y="32"/>
                </a:cxn>
                <a:cxn ang="0">
                  <a:pos x="308" y="20"/>
                </a:cxn>
                <a:cxn ang="0">
                  <a:pos x="345" y="7"/>
                </a:cxn>
                <a:cxn ang="0">
                  <a:pos x="387" y="3"/>
                </a:cxn>
                <a:cxn ang="0">
                  <a:pos x="424" y="0"/>
                </a:cxn>
                <a:cxn ang="0">
                  <a:pos x="465" y="3"/>
                </a:cxn>
                <a:cxn ang="0">
                  <a:pos x="506" y="7"/>
                </a:cxn>
                <a:cxn ang="0">
                  <a:pos x="544" y="20"/>
                </a:cxn>
                <a:cxn ang="0">
                  <a:pos x="585" y="40"/>
                </a:cxn>
                <a:cxn ang="0">
                  <a:pos x="619" y="64"/>
                </a:cxn>
                <a:cxn ang="0">
                  <a:pos x="653" y="97"/>
                </a:cxn>
                <a:cxn ang="0">
                  <a:pos x="686" y="134"/>
                </a:cxn>
                <a:cxn ang="0">
                  <a:pos x="712" y="180"/>
                </a:cxn>
                <a:cxn ang="0">
                  <a:pos x="735" y="232"/>
                </a:cxn>
                <a:cxn ang="0">
                  <a:pos x="743" y="264"/>
                </a:cxn>
                <a:cxn ang="0">
                  <a:pos x="750" y="298"/>
                </a:cxn>
                <a:cxn ang="0">
                  <a:pos x="754" y="330"/>
                </a:cxn>
                <a:cxn ang="0">
                  <a:pos x="754" y="367"/>
                </a:cxn>
                <a:cxn ang="0">
                  <a:pos x="750" y="444"/>
                </a:cxn>
                <a:cxn ang="0">
                  <a:pos x="739" y="531"/>
                </a:cxn>
                <a:cxn ang="0">
                  <a:pos x="716" y="612"/>
                </a:cxn>
                <a:cxn ang="0">
                  <a:pos x="691" y="698"/>
                </a:cxn>
                <a:cxn ang="0">
                  <a:pos x="653" y="775"/>
                </a:cxn>
                <a:cxn ang="0">
                  <a:pos x="630" y="817"/>
                </a:cxn>
                <a:cxn ang="0">
                  <a:pos x="608" y="854"/>
                </a:cxn>
                <a:cxn ang="0">
                  <a:pos x="582" y="889"/>
                </a:cxn>
                <a:cxn ang="0">
                  <a:pos x="555" y="923"/>
                </a:cxn>
                <a:cxn ang="0">
                  <a:pos x="525" y="955"/>
                </a:cxn>
                <a:cxn ang="0">
                  <a:pos x="496" y="983"/>
                </a:cxn>
                <a:cxn ang="0">
                  <a:pos x="465" y="1008"/>
                </a:cxn>
                <a:cxn ang="0">
                  <a:pos x="431" y="1029"/>
                </a:cxn>
                <a:cxn ang="0">
                  <a:pos x="397" y="1049"/>
                </a:cxn>
                <a:cxn ang="0">
                  <a:pos x="360" y="1066"/>
                </a:cxn>
                <a:cxn ang="0">
                  <a:pos x="322" y="1078"/>
                </a:cxn>
                <a:cxn ang="0">
                  <a:pos x="285" y="1082"/>
                </a:cxn>
                <a:cxn ang="0">
                  <a:pos x="244" y="1086"/>
                </a:cxn>
                <a:cxn ang="0">
                  <a:pos x="202" y="1082"/>
                </a:cxn>
                <a:cxn ang="0">
                  <a:pos x="161" y="1074"/>
                </a:cxn>
                <a:cxn ang="0">
                  <a:pos x="120" y="1062"/>
                </a:cxn>
                <a:cxn ang="0">
                  <a:pos x="75" y="1045"/>
                </a:cxn>
                <a:cxn ang="0">
                  <a:pos x="30" y="1020"/>
                </a:cxn>
                <a:cxn ang="0">
                  <a:pos x="19" y="1008"/>
                </a:cxn>
                <a:cxn ang="0">
                  <a:pos x="12" y="996"/>
                </a:cxn>
                <a:cxn ang="0">
                  <a:pos x="4" y="980"/>
                </a:cxn>
                <a:cxn ang="0">
                  <a:pos x="0" y="960"/>
                </a:cxn>
                <a:cxn ang="0">
                  <a:pos x="0" y="906"/>
                </a:cxn>
                <a:cxn ang="0">
                  <a:pos x="4" y="845"/>
                </a:cxn>
                <a:cxn ang="0">
                  <a:pos x="12" y="771"/>
                </a:cxn>
                <a:cxn ang="0">
                  <a:pos x="27" y="694"/>
                </a:cxn>
                <a:cxn ang="0">
                  <a:pos x="64" y="526"/>
                </a:cxn>
                <a:cxn ang="0">
                  <a:pos x="105" y="367"/>
                </a:cxn>
                <a:cxn ang="0">
                  <a:pos x="143" y="228"/>
                </a:cxn>
                <a:cxn ang="0">
                  <a:pos x="188" y="93"/>
                </a:cxn>
              </a:cxnLst>
              <a:rect l="0" t="0" r="r" b="b"/>
              <a:pathLst>
                <a:path w="754" h="1086">
                  <a:moveTo>
                    <a:pt x="188" y="93"/>
                  </a:moveTo>
                  <a:lnTo>
                    <a:pt x="211" y="69"/>
                  </a:lnTo>
                  <a:lnTo>
                    <a:pt x="240" y="52"/>
                  </a:lnTo>
                  <a:lnTo>
                    <a:pt x="274" y="32"/>
                  </a:lnTo>
                  <a:lnTo>
                    <a:pt x="308" y="20"/>
                  </a:lnTo>
                  <a:lnTo>
                    <a:pt x="345" y="7"/>
                  </a:lnTo>
                  <a:lnTo>
                    <a:pt x="387" y="3"/>
                  </a:lnTo>
                  <a:lnTo>
                    <a:pt x="424" y="0"/>
                  </a:lnTo>
                  <a:lnTo>
                    <a:pt x="465" y="3"/>
                  </a:lnTo>
                  <a:lnTo>
                    <a:pt x="506" y="7"/>
                  </a:lnTo>
                  <a:lnTo>
                    <a:pt x="544" y="20"/>
                  </a:lnTo>
                  <a:lnTo>
                    <a:pt x="585" y="40"/>
                  </a:lnTo>
                  <a:lnTo>
                    <a:pt x="619" y="64"/>
                  </a:lnTo>
                  <a:lnTo>
                    <a:pt x="653" y="97"/>
                  </a:lnTo>
                  <a:lnTo>
                    <a:pt x="686" y="134"/>
                  </a:lnTo>
                  <a:lnTo>
                    <a:pt x="712" y="180"/>
                  </a:lnTo>
                  <a:lnTo>
                    <a:pt x="735" y="232"/>
                  </a:lnTo>
                  <a:lnTo>
                    <a:pt x="743" y="264"/>
                  </a:lnTo>
                  <a:lnTo>
                    <a:pt x="750" y="298"/>
                  </a:lnTo>
                  <a:lnTo>
                    <a:pt x="754" y="330"/>
                  </a:lnTo>
                  <a:lnTo>
                    <a:pt x="754" y="367"/>
                  </a:lnTo>
                  <a:lnTo>
                    <a:pt x="750" y="444"/>
                  </a:lnTo>
                  <a:lnTo>
                    <a:pt x="739" y="531"/>
                  </a:lnTo>
                  <a:lnTo>
                    <a:pt x="716" y="612"/>
                  </a:lnTo>
                  <a:lnTo>
                    <a:pt x="691" y="698"/>
                  </a:lnTo>
                  <a:lnTo>
                    <a:pt x="653" y="775"/>
                  </a:lnTo>
                  <a:lnTo>
                    <a:pt x="630" y="817"/>
                  </a:lnTo>
                  <a:lnTo>
                    <a:pt x="608" y="854"/>
                  </a:lnTo>
                  <a:lnTo>
                    <a:pt x="582" y="889"/>
                  </a:lnTo>
                  <a:lnTo>
                    <a:pt x="555" y="923"/>
                  </a:lnTo>
                  <a:lnTo>
                    <a:pt x="525" y="955"/>
                  </a:lnTo>
                  <a:lnTo>
                    <a:pt x="496" y="983"/>
                  </a:lnTo>
                  <a:lnTo>
                    <a:pt x="465" y="1008"/>
                  </a:lnTo>
                  <a:lnTo>
                    <a:pt x="431" y="1029"/>
                  </a:lnTo>
                  <a:lnTo>
                    <a:pt x="397" y="1049"/>
                  </a:lnTo>
                  <a:lnTo>
                    <a:pt x="360" y="1066"/>
                  </a:lnTo>
                  <a:lnTo>
                    <a:pt x="322" y="1078"/>
                  </a:lnTo>
                  <a:lnTo>
                    <a:pt x="285" y="1082"/>
                  </a:lnTo>
                  <a:lnTo>
                    <a:pt x="244" y="1086"/>
                  </a:lnTo>
                  <a:lnTo>
                    <a:pt x="202" y="1082"/>
                  </a:lnTo>
                  <a:lnTo>
                    <a:pt x="161" y="1074"/>
                  </a:lnTo>
                  <a:lnTo>
                    <a:pt x="120" y="1062"/>
                  </a:lnTo>
                  <a:lnTo>
                    <a:pt x="75" y="1045"/>
                  </a:lnTo>
                  <a:lnTo>
                    <a:pt x="30" y="1020"/>
                  </a:lnTo>
                  <a:lnTo>
                    <a:pt x="19" y="1008"/>
                  </a:lnTo>
                  <a:lnTo>
                    <a:pt x="12" y="996"/>
                  </a:lnTo>
                  <a:lnTo>
                    <a:pt x="4" y="980"/>
                  </a:lnTo>
                  <a:lnTo>
                    <a:pt x="0" y="960"/>
                  </a:lnTo>
                  <a:lnTo>
                    <a:pt x="0" y="906"/>
                  </a:lnTo>
                  <a:lnTo>
                    <a:pt x="4" y="845"/>
                  </a:lnTo>
                  <a:lnTo>
                    <a:pt x="12" y="771"/>
                  </a:lnTo>
                  <a:lnTo>
                    <a:pt x="27" y="694"/>
                  </a:lnTo>
                  <a:lnTo>
                    <a:pt x="64" y="526"/>
                  </a:lnTo>
                  <a:lnTo>
                    <a:pt x="105" y="367"/>
                  </a:lnTo>
                  <a:lnTo>
                    <a:pt x="143" y="228"/>
                  </a:lnTo>
                  <a:lnTo>
                    <a:pt x="188" y="93"/>
                  </a:lnTo>
                  <a:close/>
                </a:path>
              </a:pathLst>
            </a:custGeom>
            <a:solidFill>
              <a:srgbClr val="F3C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471" y="1408"/>
              <a:ext cx="69" cy="6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145" y="20"/>
                </a:cxn>
                <a:cxn ang="0">
                  <a:pos x="195" y="4"/>
                </a:cxn>
                <a:cxn ang="0">
                  <a:pos x="251" y="0"/>
                </a:cxn>
                <a:cxn ang="0">
                  <a:pos x="307" y="12"/>
                </a:cxn>
                <a:cxn ang="0">
                  <a:pos x="363" y="37"/>
                </a:cxn>
                <a:cxn ang="0">
                  <a:pos x="412" y="77"/>
                </a:cxn>
                <a:cxn ang="0">
                  <a:pos x="449" y="134"/>
                </a:cxn>
                <a:cxn ang="0">
                  <a:pos x="476" y="208"/>
                </a:cxn>
                <a:cxn ang="0">
                  <a:pos x="480" y="277"/>
                </a:cxn>
                <a:cxn ang="0">
                  <a:pos x="469" y="339"/>
                </a:cxn>
                <a:cxn ang="0">
                  <a:pos x="442" y="392"/>
                </a:cxn>
                <a:cxn ang="0">
                  <a:pos x="408" y="433"/>
                </a:cxn>
                <a:cxn ang="0">
                  <a:pos x="374" y="457"/>
                </a:cxn>
                <a:cxn ang="0">
                  <a:pos x="337" y="470"/>
                </a:cxn>
                <a:cxn ang="0">
                  <a:pos x="311" y="466"/>
                </a:cxn>
                <a:cxn ang="0">
                  <a:pos x="292" y="445"/>
                </a:cxn>
                <a:cxn ang="0">
                  <a:pos x="288" y="420"/>
                </a:cxn>
                <a:cxn ang="0">
                  <a:pos x="295" y="372"/>
                </a:cxn>
                <a:cxn ang="0">
                  <a:pos x="315" y="311"/>
                </a:cxn>
                <a:cxn ang="0">
                  <a:pos x="315" y="277"/>
                </a:cxn>
                <a:cxn ang="0">
                  <a:pos x="303" y="253"/>
                </a:cxn>
                <a:cxn ang="0">
                  <a:pos x="281" y="229"/>
                </a:cxn>
                <a:cxn ang="0">
                  <a:pos x="262" y="225"/>
                </a:cxn>
                <a:cxn ang="0">
                  <a:pos x="240" y="245"/>
                </a:cxn>
                <a:cxn ang="0">
                  <a:pos x="209" y="323"/>
                </a:cxn>
                <a:cxn ang="0">
                  <a:pos x="179" y="420"/>
                </a:cxn>
                <a:cxn ang="0">
                  <a:pos x="150" y="474"/>
                </a:cxn>
                <a:cxn ang="0">
                  <a:pos x="109" y="506"/>
                </a:cxn>
                <a:cxn ang="0">
                  <a:pos x="82" y="511"/>
                </a:cxn>
                <a:cxn ang="0">
                  <a:pos x="52" y="502"/>
                </a:cxn>
                <a:cxn ang="0">
                  <a:pos x="7" y="470"/>
                </a:cxn>
                <a:cxn ang="0">
                  <a:pos x="0" y="425"/>
                </a:cxn>
                <a:cxn ang="0">
                  <a:pos x="11" y="326"/>
                </a:cxn>
                <a:cxn ang="0">
                  <a:pos x="48" y="183"/>
                </a:cxn>
                <a:cxn ang="0">
                  <a:pos x="86" y="61"/>
                </a:cxn>
              </a:cxnLst>
              <a:rect l="0" t="0" r="r" b="b"/>
              <a:pathLst>
                <a:path w="480" h="511">
                  <a:moveTo>
                    <a:pt x="86" y="61"/>
                  </a:moveTo>
                  <a:lnTo>
                    <a:pt x="104" y="45"/>
                  </a:lnTo>
                  <a:lnTo>
                    <a:pt x="123" y="32"/>
                  </a:lnTo>
                  <a:lnTo>
                    <a:pt x="145" y="20"/>
                  </a:lnTo>
                  <a:lnTo>
                    <a:pt x="168" y="8"/>
                  </a:lnTo>
                  <a:lnTo>
                    <a:pt x="195" y="4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81" y="4"/>
                  </a:lnTo>
                  <a:lnTo>
                    <a:pt x="307" y="12"/>
                  </a:lnTo>
                  <a:lnTo>
                    <a:pt x="337" y="20"/>
                  </a:lnTo>
                  <a:lnTo>
                    <a:pt x="363" y="37"/>
                  </a:lnTo>
                  <a:lnTo>
                    <a:pt x="390" y="53"/>
                  </a:lnTo>
                  <a:lnTo>
                    <a:pt x="412" y="77"/>
                  </a:lnTo>
                  <a:lnTo>
                    <a:pt x="431" y="102"/>
                  </a:lnTo>
                  <a:lnTo>
                    <a:pt x="449" y="134"/>
                  </a:lnTo>
                  <a:lnTo>
                    <a:pt x="464" y="171"/>
                  </a:lnTo>
                  <a:lnTo>
                    <a:pt x="476" y="208"/>
                  </a:lnTo>
                  <a:lnTo>
                    <a:pt x="480" y="245"/>
                  </a:lnTo>
                  <a:lnTo>
                    <a:pt x="480" y="277"/>
                  </a:lnTo>
                  <a:lnTo>
                    <a:pt x="476" y="311"/>
                  </a:lnTo>
                  <a:lnTo>
                    <a:pt x="469" y="339"/>
                  </a:lnTo>
                  <a:lnTo>
                    <a:pt x="457" y="368"/>
                  </a:lnTo>
                  <a:lnTo>
                    <a:pt x="442" y="392"/>
                  </a:lnTo>
                  <a:lnTo>
                    <a:pt x="427" y="413"/>
                  </a:lnTo>
                  <a:lnTo>
                    <a:pt x="408" y="433"/>
                  </a:lnTo>
                  <a:lnTo>
                    <a:pt x="390" y="445"/>
                  </a:lnTo>
                  <a:lnTo>
                    <a:pt x="374" y="457"/>
                  </a:lnTo>
                  <a:lnTo>
                    <a:pt x="356" y="466"/>
                  </a:lnTo>
                  <a:lnTo>
                    <a:pt x="337" y="470"/>
                  </a:lnTo>
                  <a:lnTo>
                    <a:pt x="322" y="470"/>
                  </a:lnTo>
                  <a:lnTo>
                    <a:pt x="311" y="466"/>
                  </a:lnTo>
                  <a:lnTo>
                    <a:pt x="299" y="457"/>
                  </a:lnTo>
                  <a:lnTo>
                    <a:pt x="292" y="445"/>
                  </a:lnTo>
                  <a:lnTo>
                    <a:pt x="288" y="433"/>
                  </a:lnTo>
                  <a:lnTo>
                    <a:pt x="288" y="420"/>
                  </a:lnTo>
                  <a:lnTo>
                    <a:pt x="288" y="405"/>
                  </a:lnTo>
                  <a:lnTo>
                    <a:pt x="295" y="372"/>
                  </a:lnTo>
                  <a:lnTo>
                    <a:pt x="307" y="339"/>
                  </a:lnTo>
                  <a:lnTo>
                    <a:pt x="315" y="311"/>
                  </a:lnTo>
                  <a:lnTo>
                    <a:pt x="315" y="294"/>
                  </a:lnTo>
                  <a:lnTo>
                    <a:pt x="315" y="277"/>
                  </a:lnTo>
                  <a:lnTo>
                    <a:pt x="311" y="265"/>
                  </a:lnTo>
                  <a:lnTo>
                    <a:pt x="303" y="253"/>
                  </a:lnTo>
                  <a:lnTo>
                    <a:pt x="295" y="241"/>
                  </a:lnTo>
                  <a:lnTo>
                    <a:pt x="281" y="229"/>
                  </a:lnTo>
                  <a:lnTo>
                    <a:pt x="270" y="225"/>
                  </a:lnTo>
                  <a:lnTo>
                    <a:pt x="262" y="225"/>
                  </a:lnTo>
                  <a:lnTo>
                    <a:pt x="251" y="233"/>
                  </a:lnTo>
                  <a:lnTo>
                    <a:pt x="240" y="245"/>
                  </a:lnTo>
                  <a:lnTo>
                    <a:pt x="229" y="265"/>
                  </a:lnTo>
                  <a:lnTo>
                    <a:pt x="209" y="323"/>
                  </a:lnTo>
                  <a:lnTo>
                    <a:pt x="191" y="388"/>
                  </a:lnTo>
                  <a:lnTo>
                    <a:pt x="179" y="420"/>
                  </a:lnTo>
                  <a:lnTo>
                    <a:pt x="168" y="449"/>
                  </a:lnTo>
                  <a:lnTo>
                    <a:pt x="150" y="474"/>
                  </a:lnTo>
                  <a:lnTo>
                    <a:pt x="131" y="494"/>
                  </a:lnTo>
                  <a:lnTo>
                    <a:pt x="109" y="506"/>
                  </a:lnTo>
                  <a:lnTo>
                    <a:pt x="97" y="511"/>
                  </a:lnTo>
                  <a:lnTo>
                    <a:pt x="82" y="511"/>
                  </a:lnTo>
                  <a:lnTo>
                    <a:pt x="68" y="506"/>
                  </a:lnTo>
                  <a:lnTo>
                    <a:pt x="52" y="502"/>
                  </a:lnTo>
                  <a:lnTo>
                    <a:pt x="14" y="482"/>
                  </a:lnTo>
                  <a:lnTo>
                    <a:pt x="7" y="470"/>
                  </a:lnTo>
                  <a:lnTo>
                    <a:pt x="0" y="449"/>
                  </a:lnTo>
                  <a:lnTo>
                    <a:pt x="0" y="425"/>
                  </a:lnTo>
                  <a:lnTo>
                    <a:pt x="0" y="396"/>
                  </a:lnTo>
                  <a:lnTo>
                    <a:pt x="11" y="326"/>
                  </a:lnTo>
                  <a:lnTo>
                    <a:pt x="25" y="253"/>
                  </a:lnTo>
                  <a:lnTo>
                    <a:pt x="48" y="183"/>
                  </a:lnTo>
                  <a:lnTo>
                    <a:pt x="68" y="123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311" y="1271"/>
              <a:ext cx="89" cy="20"/>
            </a:xfrm>
            <a:custGeom>
              <a:avLst/>
              <a:gdLst/>
              <a:ahLst/>
              <a:cxnLst>
                <a:cxn ang="0">
                  <a:pos x="11" y="139"/>
                </a:cxn>
                <a:cxn ang="0">
                  <a:pos x="33" y="115"/>
                </a:cxn>
                <a:cxn ang="0">
                  <a:pos x="60" y="94"/>
                </a:cxn>
                <a:cxn ang="0">
                  <a:pos x="90" y="74"/>
                </a:cxn>
                <a:cxn ang="0">
                  <a:pos x="120" y="58"/>
                </a:cxn>
                <a:cxn ang="0">
                  <a:pos x="158" y="42"/>
                </a:cxn>
                <a:cxn ang="0">
                  <a:pos x="191" y="25"/>
                </a:cxn>
                <a:cxn ang="0">
                  <a:pos x="232" y="13"/>
                </a:cxn>
                <a:cxn ang="0">
                  <a:pos x="269" y="8"/>
                </a:cxn>
                <a:cxn ang="0">
                  <a:pos x="311" y="0"/>
                </a:cxn>
                <a:cxn ang="0">
                  <a:pos x="352" y="0"/>
                </a:cxn>
                <a:cxn ang="0">
                  <a:pos x="398" y="5"/>
                </a:cxn>
                <a:cxn ang="0">
                  <a:pos x="439" y="13"/>
                </a:cxn>
                <a:cxn ang="0">
                  <a:pos x="480" y="25"/>
                </a:cxn>
                <a:cxn ang="0">
                  <a:pos x="521" y="42"/>
                </a:cxn>
                <a:cxn ang="0">
                  <a:pos x="563" y="62"/>
                </a:cxn>
                <a:cxn ang="0">
                  <a:pos x="600" y="91"/>
                </a:cxn>
                <a:cxn ang="0">
                  <a:pos x="618" y="111"/>
                </a:cxn>
                <a:cxn ang="0">
                  <a:pos x="629" y="127"/>
                </a:cxn>
                <a:cxn ang="0">
                  <a:pos x="629" y="144"/>
                </a:cxn>
                <a:cxn ang="0">
                  <a:pos x="622" y="156"/>
                </a:cxn>
                <a:cxn ang="0">
                  <a:pos x="607" y="160"/>
                </a:cxn>
                <a:cxn ang="0">
                  <a:pos x="592" y="160"/>
                </a:cxn>
                <a:cxn ang="0">
                  <a:pos x="570" y="151"/>
                </a:cxn>
                <a:cxn ang="0">
                  <a:pos x="543" y="139"/>
                </a:cxn>
                <a:cxn ang="0">
                  <a:pos x="495" y="103"/>
                </a:cxn>
                <a:cxn ang="0">
                  <a:pos x="443" y="79"/>
                </a:cxn>
                <a:cxn ang="0">
                  <a:pos x="386" y="58"/>
                </a:cxn>
                <a:cxn ang="0">
                  <a:pos x="330" y="50"/>
                </a:cxn>
                <a:cxn ang="0">
                  <a:pos x="296" y="50"/>
                </a:cxn>
                <a:cxn ang="0">
                  <a:pos x="266" y="54"/>
                </a:cxn>
                <a:cxn ang="0">
                  <a:pos x="237" y="58"/>
                </a:cxn>
                <a:cxn ang="0">
                  <a:pos x="203" y="66"/>
                </a:cxn>
                <a:cxn ang="0">
                  <a:pos x="142" y="91"/>
                </a:cxn>
                <a:cxn ang="0">
                  <a:pos x="86" y="115"/>
                </a:cxn>
                <a:cxn ang="0">
                  <a:pos x="11" y="151"/>
                </a:cxn>
                <a:cxn ang="0">
                  <a:pos x="4" y="156"/>
                </a:cxn>
                <a:cxn ang="0">
                  <a:pos x="0" y="156"/>
                </a:cxn>
                <a:cxn ang="0">
                  <a:pos x="11" y="139"/>
                </a:cxn>
              </a:cxnLst>
              <a:rect l="0" t="0" r="r" b="b"/>
              <a:pathLst>
                <a:path w="629" h="160">
                  <a:moveTo>
                    <a:pt x="11" y="139"/>
                  </a:moveTo>
                  <a:lnTo>
                    <a:pt x="33" y="115"/>
                  </a:lnTo>
                  <a:lnTo>
                    <a:pt x="60" y="94"/>
                  </a:lnTo>
                  <a:lnTo>
                    <a:pt x="90" y="74"/>
                  </a:lnTo>
                  <a:lnTo>
                    <a:pt x="120" y="58"/>
                  </a:lnTo>
                  <a:lnTo>
                    <a:pt x="158" y="42"/>
                  </a:lnTo>
                  <a:lnTo>
                    <a:pt x="191" y="25"/>
                  </a:lnTo>
                  <a:lnTo>
                    <a:pt x="232" y="13"/>
                  </a:lnTo>
                  <a:lnTo>
                    <a:pt x="269" y="8"/>
                  </a:lnTo>
                  <a:lnTo>
                    <a:pt x="311" y="0"/>
                  </a:lnTo>
                  <a:lnTo>
                    <a:pt x="352" y="0"/>
                  </a:lnTo>
                  <a:lnTo>
                    <a:pt x="398" y="5"/>
                  </a:lnTo>
                  <a:lnTo>
                    <a:pt x="439" y="13"/>
                  </a:lnTo>
                  <a:lnTo>
                    <a:pt x="480" y="25"/>
                  </a:lnTo>
                  <a:lnTo>
                    <a:pt x="521" y="42"/>
                  </a:lnTo>
                  <a:lnTo>
                    <a:pt x="563" y="62"/>
                  </a:lnTo>
                  <a:lnTo>
                    <a:pt x="600" y="91"/>
                  </a:lnTo>
                  <a:lnTo>
                    <a:pt x="618" y="111"/>
                  </a:lnTo>
                  <a:lnTo>
                    <a:pt x="629" y="127"/>
                  </a:lnTo>
                  <a:lnTo>
                    <a:pt x="629" y="144"/>
                  </a:lnTo>
                  <a:lnTo>
                    <a:pt x="622" y="156"/>
                  </a:lnTo>
                  <a:lnTo>
                    <a:pt x="607" y="160"/>
                  </a:lnTo>
                  <a:lnTo>
                    <a:pt x="592" y="160"/>
                  </a:lnTo>
                  <a:lnTo>
                    <a:pt x="570" y="151"/>
                  </a:lnTo>
                  <a:lnTo>
                    <a:pt x="543" y="139"/>
                  </a:lnTo>
                  <a:lnTo>
                    <a:pt x="495" y="103"/>
                  </a:lnTo>
                  <a:lnTo>
                    <a:pt x="443" y="79"/>
                  </a:lnTo>
                  <a:lnTo>
                    <a:pt x="386" y="58"/>
                  </a:lnTo>
                  <a:lnTo>
                    <a:pt x="330" y="50"/>
                  </a:lnTo>
                  <a:lnTo>
                    <a:pt x="296" y="50"/>
                  </a:lnTo>
                  <a:lnTo>
                    <a:pt x="266" y="54"/>
                  </a:lnTo>
                  <a:lnTo>
                    <a:pt x="237" y="58"/>
                  </a:lnTo>
                  <a:lnTo>
                    <a:pt x="203" y="66"/>
                  </a:lnTo>
                  <a:lnTo>
                    <a:pt x="142" y="91"/>
                  </a:lnTo>
                  <a:lnTo>
                    <a:pt x="86" y="115"/>
                  </a:lnTo>
                  <a:lnTo>
                    <a:pt x="11" y="151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057" y="1269"/>
              <a:ext cx="84" cy="20"/>
            </a:xfrm>
            <a:custGeom>
              <a:avLst/>
              <a:gdLst/>
              <a:ahLst/>
              <a:cxnLst>
                <a:cxn ang="0">
                  <a:pos x="574" y="143"/>
                </a:cxn>
                <a:cxn ang="0">
                  <a:pos x="555" y="123"/>
                </a:cxn>
                <a:cxn ang="0">
                  <a:pos x="533" y="99"/>
                </a:cxn>
                <a:cxn ang="0">
                  <a:pos x="506" y="78"/>
                </a:cxn>
                <a:cxn ang="0">
                  <a:pos x="476" y="62"/>
                </a:cxn>
                <a:cxn ang="0">
                  <a:pos x="442" y="45"/>
                </a:cxn>
                <a:cxn ang="0">
                  <a:pos x="408" y="29"/>
                </a:cxn>
                <a:cxn ang="0">
                  <a:pos x="375" y="17"/>
                </a:cxn>
                <a:cxn ang="0">
                  <a:pos x="338" y="9"/>
                </a:cxn>
                <a:cxn ang="0">
                  <a:pos x="300" y="5"/>
                </a:cxn>
                <a:cxn ang="0">
                  <a:pos x="262" y="0"/>
                </a:cxn>
                <a:cxn ang="0">
                  <a:pos x="221" y="5"/>
                </a:cxn>
                <a:cxn ang="0">
                  <a:pos x="184" y="9"/>
                </a:cxn>
                <a:cxn ang="0">
                  <a:pos x="142" y="20"/>
                </a:cxn>
                <a:cxn ang="0">
                  <a:pos x="105" y="33"/>
                </a:cxn>
                <a:cxn ang="0">
                  <a:pos x="67" y="54"/>
                </a:cxn>
                <a:cxn ang="0">
                  <a:pos x="30" y="82"/>
                </a:cxn>
                <a:cxn ang="0">
                  <a:pos x="11" y="99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7" y="143"/>
                </a:cxn>
                <a:cxn ang="0">
                  <a:pos x="19" y="148"/>
                </a:cxn>
                <a:cxn ang="0">
                  <a:pos x="33" y="148"/>
                </a:cxn>
                <a:cxn ang="0">
                  <a:pos x="56" y="143"/>
                </a:cxn>
                <a:cxn ang="0">
                  <a:pos x="78" y="127"/>
                </a:cxn>
                <a:cxn ang="0">
                  <a:pos x="123" y="99"/>
                </a:cxn>
                <a:cxn ang="0">
                  <a:pos x="176" y="74"/>
                </a:cxn>
                <a:cxn ang="0">
                  <a:pos x="229" y="57"/>
                </a:cxn>
                <a:cxn ang="0">
                  <a:pos x="284" y="49"/>
                </a:cxn>
                <a:cxn ang="0">
                  <a:pos x="311" y="49"/>
                </a:cxn>
                <a:cxn ang="0">
                  <a:pos x="341" y="54"/>
                </a:cxn>
                <a:cxn ang="0">
                  <a:pos x="370" y="62"/>
                </a:cxn>
                <a:cxn ang="0">
                  <a:pos x="401" y="70"/>
                </a:cxn>
                <a:cxn ang="0">
                  <a:pos x="454" y="94"/>
                </a:cxn>
                <a:cxn ang="0">
                  <a:pos x="506" y="119"/>
                </a:cxn>
                <a:cxn ang="0">
                  <a:pos x="574" y="156"/>
                </a:cxn>
                <a:cxn ang="0">
                  <a:pos x="581" y="160"/>
                </a:cxn>
                <a:cxn ang="0">
                  <a:pos x="585" y="160"/>
                </a:cxn>
                <a:cxn ang="0">
                  <a:pos x="574" y="143"/>
                </a:cxn>
              </a:cxnLst>
              <a:rect l="0" t="0" r="r" b="b"/>
              <a:pathLst>
                <a:path w="585" h="160">
                  <a:moveTo>
                    <a:pt x="574" y="143"/>
                  </a:moveTo>
                  <a:lnTo>
                    <a:pt x="555" y="123"/>
                  </a:lnTo>
                  <a:lnTo>
                    <a:pt x="533" y="99"/>
                  </a:lnTo>
                  <a:lnTo>
                    <a:pt x="506" y="78"/>
                  </a:lnTo>
                  <a:lnTo>
                    <a:pt x="476" y="62"/>
                  </a:lnTo>
                  <a:lnTo>
                    <a:pt x="442" y="45"/>
                  </a:lnTo>
                  <a:lnTo>
                    <a:pt x="408" y="29"/>
                  </a:lnTo>
                  <a:lnTo>
                    <a:pt x="375" y="17"/>
                  </a:lnTo>
                  <a:lnTo>
                    <a:pt x="338" y="9"/>
                  </a:lnTo>
                  <a:lnTo>
                    <a:pt x="300" y="5"/>
                  </a:lnTo>
                  <a:lnTo>
                    <a:pt x="262" y="0"/>
                  </a:lnTo>
                  <a:lnTo>
                    <a:pt x="221" y="5"/>
                  </a:lnTo>
                  <a:lnTo>
                    <a:pt x="184" y="9"/>
                  </a:lnTo>
                  <a:lnTo>
                    <a:pt x="142" y="20"/>
                  </a:lnTo>
                  <a:lnTo>
                    <a:pt x="105" y="33"/>
                  </a:lnTo>
                  <a:lnTo>
                    <a:pt x="67" y="54"/>
                  </a:lnTo>
                  <a:lnTo>
                    <a:pt x="30" y="82"/>
                  </a:lnTo>
                  <a:lnTo>
                    <a:pt x="11" y="99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7" y="143"/>
                  </a:lnTo>
                  <a:lnTo>
                    <a:pt x="19" y="148"/>
                  </a:lnTo>
                  <a:lnTo>
                    <a:pt x="33" y="148"/>
                  </a:lnTo>
                  <a:lnTo>
                    <a:pt x="56" y="143"/>
                  </a:lnTo>
                  <a:lnTo>
                    <a:pt x="78" y="127"/>
                  </a:lnTo>
                  <a:lnTo>
                    <a:pt x="123" y="99"/>
                  </a:lnTo>
                  <a:lnTo>
                    <a:pt x="176" y="74"/>
                  </a:lnTo>
                  <a:lnTo>
                    <a:pt x="229" y="57"/>
                  </a:lnTo>
                  <a:lnTo>
                    <a:pt x="284" y="49"/>
                  </a:lnTo>
                  <a:lnTo>
                    <a:pt x="311" y="49"/>
                  </a:lnTo>
                  <a:lnTo>
                    <a:pt x="341" y="54"/>
                  </a:lnTo>
                  <a:lnTo>
                    <a:pt x="370" y="62"/>
                  </a:lnTo>
                  <a:lnTo>
                    <a:pt x="401" y="70"/>
                  </a:lnTo>
                  <a:lnTo>
                    <a:pt x="454" y="94"/>
                  </a:lnTo>
                  <a:lnTo>
                    <a:pt x="506" y="119"/>
                  </a:lnTo>
                  <a:lnTo>
                    <a:pt x="574" y="156"/>
                  </a:lnTo>
                  <a:lnTo>
                    <a:pt x="581" y="160"/>
                  </a:lnTo>
                  <a:lnTo>
                    <a:pt x="585" y="160"/>
                  </a:lnTo>
                  <a:lnTo>
                    <a:pt x="574" y="143"/>
                  </a:lnTo>
                  <a:close/>
                </a:path>
              </a:pathLst>
            </a:custGeom>
            <a:solidFill>
              <a:srgbClr val="B0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1023" y="1379"/>
              <a:ext cx="229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8"/>
                </a:cxn>
                <a:cxn ang="0">
                  <a:pos x="64" y="629"/>
                </a:cxn>
                <a:cxn ang="0">
                  <a:pos x="72" y="748"/>
                </a:cxn>
                <a:cxn ang="0">
                  <a:pos x="75" y="850"/>
                </a:cxn>
                <a:cxn ang="0">
                  <a:pos x="79" y="894"/>
                </a:cxn>
                <a:cxn ang="0">
                  <a:pos x="86" y="940"/>
                </a:cxn>
                <a:cxn ang="0">
                  <a:pos x="95" y="988"/>
                </a:cxn>
                <a:cxn ang="0">
                  <a:pos x="106" y="1034"/>
                </a:cxn>
                <a:cxn ang="0">
                  <a:pos x="120" y="1082"/>
                </a:cxn>
                <a:cxn ang="0">
                  <a:pos x="140" y="1131"/>
                </a:cxn>
                <a:cxn ang="0">
                  <a:pos x="158" y="1181"/>
                </a:cxn>
                <a:cxn ang="0">
                  <a:pos x="181" y="1230"/>
                </a:cxn>
                <a:cxn ang="0">
                  <a:pos x="203" y="1274"/>
                </a:cxn>
                <a:cxn ang="0">
                  <a:pos x="233" y="1324"/>
                </a:cxn>
                <a:cxn ang="0">
                  <a:pos x="260" y="1365"/>
                </a:cxn>
                <a:cxn ang="0">
                  <a:pos x="293" y="1410"/>
                </a:cxn>
                <a:cxn ang="0">
                  <a:pos x="326" y="1447"/>
                </a:cxn>
                <a:cxn ang="0">
                  <a:pos x="364" y="1484"/>
                </a:cxn>
                <a:cxn ang="0">
                  <a:pos x="401" y="1519"/>
                </a:cxn>
                <a:cxn ang="0">
                  <a:pos x="443" y="1548"/>
                </a:cxn>
                <a:cxn ang="0">
                  <a:pos x="492" y="1581"/>
                </a:cxn>
                <a:cxn ang="0">
                  <a:pos x="552" y="1614"/>
                </a:cxn>
                <a:cxn ang="0">
                  <a:pos x="698" y="1687"/>
                </a:cxn>
                <a:cxn ang="0">
                  <a:pos x="867" y="1761"/>
                </a:cxn>
                <a:cxn ang="0">
                  <a:pos x="1046" y="1839"/>
                </a:cxn>
                <a:cxn ang="0">
                  <a:pos x="1223" y="1908"/>
                </a:cxn>
                <a:cxn ang="0">
                  <a:pos x="1384" y="1965"/>
                </a:cxn>
                <a:cxn ang="0">
                  <a:pos x="1515" y="2006"/>
                </a:cxn>
                <a:cxn ang="0">
                  <a:pos x="1563" y="2018"/>
                </a:cxn>
                <a:cxn ang="0">
                  <a:pos x="1601" y="2022"/>
                </a:cxn>
                <a:cxn ang="0">
                  <a:pos x="1568" y="2018"/>
                </a:cxn>
                <a:cxn ang="0">
                  <a:pos x="1470" y="2002"/>
                </a:cxn>
                <a:cxn ang="0">
                  <a:pos x="1323" y="1973"/>
                </a:cxn>
                <a:cxn ang="0">
                  <a:pos x="1237" y="1953"/>
                </a:cxn>
                <a:cxn ang="0">
                  <a:pos x="1144" y="1928"/>
                </a:cxn>
                <a:cxn ang="0">
                  <a:pos x="1042" y="1899"/>
                </a:cxn>
                <a:cxn ang="0">
                  <a:pos x="942" y="1863"/>
                </a:cxn>
                <a:cxn ang="0">
                  <a:pos x="836" y="1827"/>
                </a:cxn>
                <a:cxn ang="0">
                  <a:pos x="732" y="1778"/>
                </a:cxn>
                <a:cxn ang="0">
                  <a:pos x="627" y="1728"/>
                </a:cxn>
                <a:cxn ang="0">
                  <a:pos x="525" y="1667"/>
                </a:cxn>
                <a:cxn ang="0">
                  <a:pos x="428" y="1602"/>
                </a:cxn>
                <a:cxn ang="0">
                  <a:pos x="379" y="1569"/>
                </a:cxn>
                <a:cxn ang="0">
                  <a:pos x="335" y="1532"/>
                </a:cxn>
                <a:cxn ang="0">
                  <a:pos x="285" y="1484"/>
                </a:cxn>
                <a:cxn ang="0">
                  <a:pos x="237" y="1438"/>
                </a:cxn>
                <a:cxn ang="0">
                  <a:pos x="199" y="1397"/>
                </a:cxn>
                <a:cxn ang="0">
                  <a:pos x="161" y="1353"/>
                </a:cxn>
                <a:cxn ang="0">
                  <a:pos x="132" y="1311"/>
                </a:cxn>
                <a:cxn ang="0">
                  <a:pos x="106" y="1271"/>
                </a:cxn>
                <a:cxn ang="0">
                  <a:pos x="86" y="1230"/>
                </a:cxn>
                <a:cxn ang="0">
                  <a:pos x="68" y="1188"/>
                </a:cxn>
                <a:cxn ang="0">
                  <a:pos x="53" y="1144"/>
                </a:cxn>
                <a:cxn ang="0">
                  <a:pos x="42" y="1103"/>
                </a:cxn>
                <a:cxn ang="0">
                  <a:pos x="34" y="1054"/>
                </a:cxn>
                <a:cxn ang="0">
                  <a:pos x="27" y="1010"/>
                </a:cxn>
                <a:cxn ang="0">
                  <a:pos x="20" y="903"/>
                </a:cxn>
                <a:cxn ang="0">
                  <a:pos x="20" y="785"/>
                </a:cxn>
                <a:cxn ang="0">
                  <a:pos x="16" y="499"/>
                </a:cxn>
                <a:cxn ang="0">
                  <a:pos x="12" y="245"/>
                </a:cxn>
                <a:cxn ang="0">
                  <a:pos x="0" y="0"/>
                </a:cxn>
              </a:cxnLst>
              <a:rect l="0" t="0" r="r" b="b"/>
              <a:pathLst>
                <a:path w="1601" h="2022">
                  <a:moveTo>
                    <a:pt x="0" y="0"/>
                  </a:moveTo>
                  <a:lnTo>
                    <a:pt x="38" y="368"/>
                  </a:lnTo>
                  <a:lnTo>
                    <a:pt x="64" y="629"/>
                  </a:lnTo>
                  <a:lnTo>
                    <a:pt x="72" y="748"/>
                  </a:lnTo>
                  <a:lnTo>
                    <a:pt x="75" y="850"/>
                  </a:lnTo>
                  <a:lnTo>
                    <a:pt x="79" y="894"/>
                  </a:lnTo>
                  <a:lnTo>
                    <a:pt x="86" y="940"/>
                  </a:lnTo>
                  <a:lnTo>
                    <a:pt x="95" y="988"/>
                  </a:lnTo>
                  <a:lnTo>
                    <a:pt x="106" y="1034"/>
                  </a:lnTo>
                  <a:lnTo>
                    <a:pt x="120" y="1082"/>
                  </a:lnTo>
                  <a:lnTo>
                    <a:pt x="140" y="1131"/>
                  </a:lnTo>
                  <a:lnTo>
                    <a:pt x="158" y="1181"/>
                  </a:lnTo>
                  <a:lnTo>
                    <a:pt x="181" y="1230"/>
                  </a:lnTo>
                  <a:lnTo>
                    <a:pt x="203" y="1274"/>
                  </a:lnTo>
                  <a:lnTo>
                    <a:pt x="233" y="1324"/>
                  </a:lnTo>
                  <a:lnTo>
                    <a:pt x="260" y="1365"/>
                  </a:lnTo>
                  <a:lnTo>
                    <a:pt x="293" y="1410"/>
                  </a:lnTo>
                  <a:lnTo>
                    <a:pt x="326" y="1447"/>
                  </a:lnTo>
                  <a:lnTo>
                    <a:pt x="364" y="1484"/>
                  </a:lnTo>
                  <a:lnTo>
                    <a:pt x="401" y="1519"/>
                  </a:lnTo>
                  <a:lnTo>
                    <a:pt x="443" y="1548"/>
                  </a:lnTo>
                  <a:lnTo>
                    <a:pt x="492" y="1581"/>
                  </a:lnTo>
                  <a:lnTo>
                    <a:pt x="552" y="1614"/>
                  </a:lnTo>
                  <a:lnTo>
                    <a:pt x="698" y="1687"/>
                  </a:lnTo>
                  <a:lnTo>
                    <a:pt x="867" y="1761"/>
                  </a:lnTo>
                  <a:lnTo>
                    <a:pt x="1046" y="1839"/>
                  </a:lnTo>
                  <a:lnTo>
                    <a:pt x="1223" y="1908"/>
                  </a:lnTo>
                  <a:lnTo>
                    <a:pt x="1384" y="1965"/>
                  </a:lnTo>
                  <a:lnTo>
                    <a:pt x="1515" y="2006"/>
                  </a:lnTo>
                  <a:lnTo>
                    <a:pt x="1563" y="2018"/>
                  </a:lnTo>
                  <a:lnTo>
                    <a:pt x="1601" y="2022"/>
                  </a:lnTo>
                  <a:lnTo>
                    <a:pt x="1568" y="2018"/>
                  </a:lnTo>
                  <a:lnTo>
                    <a:pt x="1470" y="2002"/>
                  </a:lnTo>
                  <a:lnTo>
                    <a:pt x="1323" y="1973"/>
                  </a:lnTo>
                  <a:lnTo>
                    <a:pt x="1237" y="1953"/>
                  </a:lnTo>
                  <a:lnTo>
                    <a:pt x="1144" y="1928"/>
                  </a:lnTo>
                  <a:lnTo>
                    <a:pt x="1042" y="1899"/>
                  </a:lnTo>
                  <a:lnTo>
                    <a:pt x="942" y="1863"/>
                  </a:lnTo>
                  <a:lnTo>
                    <a:pt x="836" y="1827"/>
                  </a:lnTo>
                  <a:lnTo>
                    <a:pt x="732" y="1778"/>
                  </a:lnTo>
                  <a:lnTo>
                    <a:pt x="627" y="1728"/>
                  </a:lnTo>
                  <a:lnTo>
                    <a:pt x="525" y="1667"/>
                  </a:lnTo>
                  <a:lnTo>
                    <a:pt x="428" y="1602"/>
                  </a:lnTo>
                  <a:lnTo>
                    <a:pt x="379" y="1569"/>
                  </a:lnTo>
                  <a:lnTo>
                    <a:pt x="335" y="1532"/>
                  </a:lnTo>
                  <a:lnTo>
                    <a:pt x="285" y="1484"/>
                  </a:lnTo>
                  <a:lnTo>
                    <a:pt x="237" y="1438"/>
                  </a:lnTo>
                  <a:lnTo>
                    <a:pt x="199" y="1397"/>
                  </a:lnTo>
                  <a:lnTo>
                    <a:pt x="161" y="1353"/>
                  </a:lnTo>
                  <a:lnTo>
                    <a:pt x="132" y="1311"/>
                  </a:lnTo>
                  <a:lnTo>
                    <a:pt x="106" y="1271"/>
                  </a:lnTo>
                  <a:lnTo>
                    <a:pt x="86" y="1230"/>
                  </a:lnTo>
                  <a:lnTo>
                    <a:pt x="68" y="1188"/>
                  </a:lnTo>
                  <a:lnTo>
                    <a:pt x="53" y="1144"/>
                  </a:lnTo>
                  <a:lnTo>
                    <a:pt x="42" y="1103"/>
                  </a:lnTo>
                  <a:lnTo>
                    <a:pt x="34" y="1054"/>
                  </a:lnTo>
                  <a:lnTo>
                    <a:pt x="27" y="1010"/>
                  </a:lnTo>
                  <a:lnTo>
                    <a:pt x="20" y="903"/>
                  </a:lnTo>
                  <a:lnTo>
                    <a:pt x="20" y="785"/>
                  </a:lnTo>
                  <a:lnTo>
                    <a:pt x="16" y="499"/>
                  </a:lnTo>
                  <a:lnTo>
                    <a:pt x="12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103" y="1000"/>
              <a:ext cx="419" cy="72"/>
            </a:xfrm>
            <a:custGeom>
              <a:avLst/>
              <a:gdLst/>
              <a:ahLst/>
              <a:cxnLst>
                <a:cxn ang="0">
                  <a:pos x="356" y="37"/>
                </a:cxn>
                <a:cxn ang="0">
                  <a:pos x="458" y="4"/>
                </a:cxn>
                <a:cxn ang="0">
                  <a:pos x="510" y="4"/>
                </a:cxn>
                <a:cxn ang="0">
                  <a:pos x="533" y="17"/>
                </a:cxn>
                <a:cxn ang="0">
                  <a:pos x="544" y="45"/>
                </a:cxn>
                <a:cxn ang="0">
                  <a:pos x="544" y="78"/>
                </a:cxn>
                <a:cxn ang="0">
                  <a:pos x="555" y="115"/>
                </a:cxn>
                <a:cxn ang="0">
                  <a:pos x="603" y="151"/>
                </a:cxn>
                <a:cxn ang="0">
                  <a:pos x="682" y="188"/>
                </a:cxn>
                <a:cxn ang="0">
                  <a:pos x="798" y="217"/>
                </a:cxn>
                <a:cxn ang="0">
                  <a:pos x="941" y="237"/>
                </a:cxn>
                <a:cxn ang="0">
                  <a:pos x="1308" y="266"/>
                </a:cxn>
                <a:cxn ang="0">
                  <a:pos x="1736" y="266"/>
                </a:cxn>
                <a:cxn ang="0">
                  <a:pos x="1901" y="254"/>
                </a:cxn>
                <a:cxn ang="0">
                  <a:pos x="2021" y="237"/>
                </a:cxn>
                <a:cxn ang="0">
                  <a:pos x="2107" y="212"/>
                </a:cxn>
                <a:cxn ang="0">
                  <a:pos x="2159" y="188"/>
                </a:cxn>
                <a:cxn ang="0">
                  <a:pos x="2178" y="160"/>
                </a:cxn>
                <a:cxn ang="0">
                  <a:pos x="2175" y="131"/>
                </a:cxn>
                <a:cxn ang="0">
                  <a:pos x="2148" y="103"/>
                </a:cxn>
                <a:cxn ang="0">
                  <a:pos x="2122" y="78"/>
                </a:cxn>
                <a:cxn ang="0">
                  <a:pos x="2126" y="57"/>
                </a:cxn>
                <a:cxn ang="0">
                  <a:pos x="2152" y="41"/>
                </a:cxn>
                <a:cxn ang="0">
                  <a:pos x="2205" y="41"/>
                </a:cxn>
                <a:cxn ang="0">
                  <a:pos x="2279" y="61"/>
                </a:cxn>
                <a:cxn ang="0">
                  <a:pos x="2381" y="103"/>
                </a:cxn>
                <a:cxn ang="0">
                  <a:pos x="2504" y="168"/>
                </a:cxn>
                <a:cxn ang="0">
                  <a:pos x="2647" y="269"/>
                </a:cxn>
                <a:cxn ang="0">
                  <a:pos x="2782" y="372"/>
                </a:cxn>
                <a:cxn ang="0">
                  <a:pos x="2868" y="449"/>
                </a:cxn>
                <a:cxn ang="0">
                  <a:pos x="2913" y="506"/>
                </a:cxn>
                <a:cxn ang="0">
                  <a:pos x="2928" y="548"/>
                </a:cxn>
                <a:cxn ang="0">
                  <a:pos x="2916" y="568"/>
                </a:cxn>
                <a:cxn ang="0">
                  <a:pos x="2883" y="580"/>
                </a:cxn>
                <a:cxn ang="0">
                  <a:pos x="2782" y="576"/>
                </a:cxn>
                <a:cxn ang="0">
                  <a:pos x="2658" y="552"/>
                </a:cxn>
                <a:cxn ang="0">
                  <a:pos x="2429" y="494"/>
                </a:cxn>
                <a:cxn ang="0">
                  <a:pos x="2291" y="478"/>
                </a:cxn>
                <a:cxn ang="0">
                  <a:pos x="2186" y="482"/>
                </a:cxn>
                <a:cxn ang="0">
                  <a:pos x="1908" y="519"/>
                </a:cxn>
                <a:cxn ang="0">
                  <a:pos x="1665" y="548"/>
                </a:cxn>
                <a:cxn ang="0">
                  <a:pos x="1361" y="552"/>
                </a:cxn>
                <a:cxn ang="0">
                  <a:pos x="960" y="523"/>
                </a:cxn>
                <a:cxn ang="0">
                  <a:pos x="757" y="494"/>
                </a:cxn>
                <a:cxn ang="0">
                  <a:pos x="612" y="458"/>
                </a:cxn>
                <a:cxn ang="0">
                  <a:pos x="506" y="421"/>
                </a:cxn>
                <a:cxn ang="0">
                  <a:pos x="435" y="388"/>
                </a:cxn>
                <a:cxn ang="0">
                  <a:pos x="345" y="328"/>
                </a:cxn>
                <a:cxn ang="0">
                  <a:pos x="308" y="311"/>
                </a:cxn>
                <a:cxn ang="0">
                  <a:pos x="259" y="303"/>
                </a:cxn>
                <a:cxn ang="0">
                  <a:pos x="127" y="298"/>
                </a:cxn>
                <a:cxn ang="0">
                  <a:pos x="37" y="282"/>
                </a:cxn>
                <a:cxn ang="0">
                  <a:pos x="7" y="257"/>
                </a:cxn>
                <a:cxn ang="0">
                  <a:pos x="0" y="241"/>
                </a:cxn>
                <a:cxn ang="0">
                  <a:pos x="7" y="225"/>
                </a:cxn>
                <a:cxn ang="0">
                  <a:pos x="57" y="180"/>
                </a:cxn>
                <a:cxn ang="0">
                  <a:pos x="165" y="123"/>
                </a:cxn>
              </a:cxnLst>
              <a:rect l="0" t="0" r="r" b="b"/>
              <a:pathLst>
                <a:path w="2928" h="580">
                  <a:moveTo>
                    <a:pt x="240" y="86"/>
                  </a:moveTo>
                  <a:lnTo>
                    <a:pt x="356" y="37"/>
                  </a:lnTo>
                  <a:lnTo>
                    <a:pt x="409" y="17"/>
                  </a:lnTo>
                  <a:lnTo>
                    <a:pt x="458" y="4"/>
                  </a:lnTo>
                  <a:lnTo>
                    <a:pt x="495" y="0"/>
                  </a:lnTo>
                  <a:lnTo>
                    <a:pt x="510" y="4"/>
                  </a:lnTo>
                  <a:lnTo>
                    <a:pt x="525" y="8"/>
                  </a:lnTo>
                  <a:lnTo>
                    <a:pt x="533" y="17"/>
                  </a:lnTo>
                  <a:lnTo>
                    <a:pt x="540" y="29"/>
                  </a:lnTo>
                  <a:lnTo>
                    <a:pt x="544" y="45"/>
                  </a:lnTo>
                  <a:lnTo>
                    <a:pt x="544" y="69"/>
                  </a:lnTo>
                  <a:lnTo>
                    <a:pt x="544" y="78"/>
                  </a:lnTo>
                  <a:lnTo>
                    <a:pt x="544" y="90"/>
                  </a:lnTo>
                  <a:lnTo>
                    <a:pt x="555" y="115"/>
                  </a:lnTo>
                  <a:lnTo>
                    <a:pt x="574" y="135"/>
                  </a:lnTo>
                  <a:lnTo>
                    <a:pt x="603" y="151"/>
                  </a:lnTo>
                  <a:lnTo>
                    <a:pt x="641" y="172"/>
                  </a:lnTo>
                  <a:lnTo>
                    <a:pt x="682" y="188"/>
                  </a:lnTo>
                  <a:lnTo>
                    <a:pt x="739" y="200"/>
                  </a:lnTo>
                  <a:lnTo>
                    <a:pt x="798" y="217"/>
                  </a:lnTo>
                  <a:lnTo>
                    <a:pt x="866" y="229"/>
                  </a:lnTo>
                  <a:lnTo>
                    <a:pt x="941" y="237"/>
                  </a:lnTo>
                  <a:lnTo>
                    <a:pt x="1110" y="254"/>
                  </a:lnTo>
                  <a:lnTo>
                    <a:pt x="1308" y="266"/>
                  </a:lnTo>
                  <a:lnTo>
                    <a:pt x="1530" y="269"/>
                  </a:lnTo>
                  <a:lnTo>
                    <a:pt x="1736" y="266"/>
                  </a:lnTo>
                  <a:lnTo>
                    <a:pt x="1822" y="257"/>
                  </a:lnTo>
                  <a:lnTo>
                    <a:pt x="1901" y="254"/>
                  </a:lnTo>
                  <a:lnTo>
                    <a:pt x="1965" y="245"/>
                  </a:lnTo>
                  <a:lnTo>
                    <a:pt x="2021" y="237"/>
                  </a:lnTo>
                  <a:lnTo>
                    <a:pt x="2069" y="225"/>
                  </a:lnTo>
                  <a:lnTo>
                    <a:pt x="2107" y="212"/>
                  </a:lnTo>
                  <a:lnTo>
                    <a:pt x="2137" y="200"/>
                  </a:lnTo>
                  <a:lnTo>
                    <a:pt x="2159" y="188"/>
                  </a:lnTo>
                  <a:lnTo>
                    <a:pt x="2171" y="175"/>
                  </a:lnTo>
                  <a:lnTo>
                    <a:pt x="2178" y="160"/>
                  </a:lnTo>
                  <a:lnTo>
                    <a:pt x="2182" y="148"/>
                  </a:lnTo>
                  <a:lnTo>
                    <a:pt x="2175" y="131"/>
                  </a:lnTo>
                  <a:lnTo>
                    <a:pt x="2163" y="118"/>
                  </a:lnTo>
                  <a:lnTo>
                    <a:pt x="2148" y="103"/>
                  </a:lnTo>
                  <a:lnTo>
                    <a:pt x="2133" y="90"/>
                  </a:lnTo>
                  <a:lnTo>
                    <a:pt x="2122" y="78"/>
                  </a:lnTo>
                  <a:lnTo>
                    <a:pt x="2122" y="66"/>
                  </a:lnTo>
                  <a:lnTo>
                    <a:pt x="2126" y="57"/>
                  </a:lnTo>
                  <a:lnTo>
                    <a:pt x="2133" y="49"/>
                  </a:lnTo>
                  <a:lnTo>
                    <a:pt x="2152" y="41"/>
                  </a:lnTo>
                  <a:lnTo>
                    <a:pt x="2175" y="41"/>
                  </a:lnTo>
                  <a:lnTo>
                    <a:pt x="2205" y="41"/>
                  </a:lnTo>
                  <a:lnTo>
                    <a:pt x="2238" y="49"/>
                  </a:lnTo>
                  <a:lnTo>
                    <a:pt x="2279" y="61"/>
                  </a:lnTo>
                  <a:lnTo>
                    <a:pt x="2329" y="78"/>
                  </a:lnTo>
                  <a:lnTo>
                    <a:pt x="2381" y="103"/>
                  </a:lnTo>
                  <a:lnTo>
                    <a:pt x="2437" y="131"/>
                  </a:lnTo>
                  <a:lnTo>
                    <a:pt x="2504" y="168"/>
                  </a:lnTo>
                  <a:lnTo>
                    <a:pt x="2572" y="212"/>
                  </a:lnTo>
                  <a:lnTo>
                    <a:pt x="2647" y="269"/>
                  </a:lnTo>
                  <a:lnTo>
                    <a:pt x="2721" y="323"/>
                  </a:lnTo>
                  <a:lnTo>
                    <a:pt x="2782" y="372"/>
                  </a:lnTo>
                  <a:lnTo>
                    <a:pt x="2827" y="412"/>
                  </a:lnTo>
                  <a:lnTo>
                    <a:pt x="2868" y="449"/>
                  </a:lnTo>
                  <a:lnTo>
                    <a:pt x="2894" y="482"/>
                  </a:lnTo>
                  <a:lnTo>
                    <a:pt x="2913" y="506"/>
                  </a:lnTo>
                  <a:lnTo>
                    <a:pt x="2925" y="528"/>
                  </a:lnTo>
                  <a:lnTo>
                    <a:pt x="2928" y="548"/>
                  </a:lnTo>
                  <a:lnTo>
                    <a:pt x="2925" y="560"/>
                  </a:lnTo>
                  <a:lnTo>
                    <a:pt x="2916" y="568"/>
                  </a:lnTo>
                  <a:lnTo>
                    <a:pt x="2902" y="576"/>
                  </a:lnTo>
                  <a:lnTo>
                    <a:pt x="2883" y="580"/>
                  </a:lnTo>
                  <a:lnTo>
                    <a:pt x="2838" y="580"/>
                  </a:lnTo>
                  <a:lnTo>
                    <a:pt x="2782" y="576"/>
                  </a:lnTo>
                  <a:lnTo>
                    <a:pt x="2721" y="568"/>
                  </a:lnTo>
                  <a:lnTo>
                    <a:pt x="2658" y="552"/>
                  </a:lnTo>
                  <a:lnTo>
                    <a:pt x="2512" y="511"/>
                  </a:lnTo>
                  <a:lnTo>
                    <a:pt x="2429" y="494"/>
                  </a:lnTo>
                  <a:lnTo>
                    <a:pt x="2339" y="482"/>
                  </a:lnTo>
                  <a:lnTo>
                    <a:pt x="2291" y="478"/>
                  </a:lnTo>
                  <a:lnTo>
                    <a:pt x="2238" y="478"/>
                  </a:lnTo>
                  <a:lnTo>
                    <a:pt x="2186" y="482"/>
                  </a:lnTo>
                  <a:lnTo>
                    <a:pt x="2130" y="486"/>
                  </a:lnTo>
                  <a:lnTo>
                    <a:pt x="1908" y="519"/>
                  </a:lnTo>
                  <a:lnTo>
                    <a:pt x="1792" y="535"/>
                  </a:lnTo>
                  <a:lnTo>
                    <a:pt x="1665" y="548"/>
                  </a:lnTo>
                  <a:lnTo>
                    <a:pt x="1522" y="552"/>
                  </a:lnTo>
                  <a:lnTo>
                    <a:pt x="1361" y="552"/>
                  </a:lnTo>
                  <a:lnTo>
                    <a:pt x="1178" y="543"/>
                  </a:lnTo>
                  <a:lnTo>
                    <a:pt x="960" y="523"/>
                  </a:lnTo>
                  <a:lnTo>
                    <a:pt x="852" y="506"/>
                  </a:lnTo>
                  <a:lnTo>
                    <a:pt x="757" y="494"/>
                  </a:lnTo>
                  <a:lnTo>
                    <a:pt x="678" y="474"/>
                  </a:lnTo>
                  <a:lnTo>
                    <a:pt x="612" y="458"/>
                  </a:lnTo>
                  <a:lnTo>
                    <a:pt x="555" y="442"/>
                  </a:lnTo>
                  <a:lnTo>
                    <a:pt x="506" y="421"/>
                  </a:lnTo>
                  <a:lnTo>
                    <a:pt x="465" y="405"/>
                  </a:lnTo>
                  <a:lnTo>
                    <a:pt x="435" y="388"/>
                  </a:lnTo>
                  <a:lnTo>
                    <a:pt x="383" y="355"/>
                  </a:lnTo>
                  <a:lnTo>
                    <a:pt x="345" y="328"/>
                  </a:lnTo>
                  <a:lnTo>
                    <a:pt x="326" y="319"/>
                  </a:lnTo>
                  <a:lnTo>
                    <a:pt x="308" y="311"/>
                  </a:lnTo>
                  <a:lnTo>
                    <a:pt x="285" y="306"/>
                  </a:lnTo>
                  <a:lnTo>
                    <a:pt x="259" y="303"/>
                  </a:lnTo>
                  <a:lnTo>
                    <a:pt x="195" y="303"/>
                  </a:lnTo>
                  <a:lnTo>
                    <a:pt x="127" y="298"/>
                  </a:lnTo>
                  <a:lnTo>
                    <a:pt x="64" y="291"/>
                  </a:lnTo>
                  <a:lnTo>
                    <a:pt x="37" y="282"/>
                  </a:lnTo>
                  <a:lnTo>
                    <a:pt x="19" y="269"/>
                  </a:lnTo>
                  <a:lnTo>
                    <a:pt x="7" y="257"/>
                  </a:lnTo>
                  <a:lnTo>
                    <a:pt x="4" y="249"/>
                  </a:lnTo>
                  <a:lnTo>
                    <a:pt x="0" y="241"/>
                  </a:lnTo>
                  <a:lnTo>
                    <a:pt x="4" y="234"/>
                  </a:lnTo>
                  <a:lnTo>
                    <a:pt x="7" y="225"/>
                  </a:lnTo>
                  <a:lnTo>
                    <a:pt x="26" y="205"/>
                  </a:lnTo>
                  <a:lnTo>
                    <a:pt x="57" y="180"/>
                  </a:lnTo>
                  <a:lnTo>
                    <a:pt x="102" y="151"/>
                  </a:lnTo>
                  <a:lnTo>
                    <a:pt x="165" y="123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7D44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1144" y="1701"/>
              <a:ext cx="103" cy="380"/>
            </a:xfrm>
            <a:custGeom>
              <a:avLst/>
              <a:gdLst/>
              <a:ahLst/>
              <a:cxnLst>
                <a:cxn ang="0">
                  <a:pos x="260" y="45"/>
                </a:cxn>
                <a:cxn ang="0">
                  <a:pos x="229" y="82"/>
                </a:cxn>
                <a:cxn ang="0">
                  <a:pos x="199" y="139"/>
                </a:cxn>
                <a:cxn ang="0">
                  <a:pos x="170" y="242"/>
                </a:cxn>
                <a:cxn ang="0">
                  <a:pos x="61" y="744"/>
                </a:cxn>
                <a:cxn ang="0">
                  <a:pos x="12" y="1017"/>
                </a:cxn>
                <a:cxn ang="0">
                  <a:pos x="0" y="1136"/>
                </a:cxn>
                <a:cxn ang="0">
                  <a:pos x="43" y="1190"/>
                </a:cxn>
                <a:cxn ang="0">
                  <a:pos x="211" y="1332"/>
                </a:cxn>
                <a:cxn ang="0">
                  <a:pos x="312" y="1430"/>
                </a:cxn>
                <a:cxn ang="0">
                  <a:pos x="342" y="1475"/>
                </a:cxn>
                <a:cxn ang="0">
                  <a:pos x="357" y="1516"/>
                </a:cxn>
                <a:cxn ang="0">
                  <a:pos x="346" y="1561"/>
                </a:cxn>
                <a:cxn ang="0">
                  <a:pos x="286" y="1696"/>
                </a:cxn>
                <a:cxn ang="0">
                  <a:pos x="207" y="1851"/>
                </a:cxn>
                <a:cxn ang="0">
                  <a:pos x="147" y="1982"/>
                </a:cxn>
                <a:cxn ang="0">
                  <a:pos x="136" y="2023"/>
                </a:cxn>
                <a:cxn ang="0">
                  <a:pos x="162" y="2092"/>
                </a:cxn>
                <a:cxn ang="0">
                  <a:pos x="315" y="2395"/>
                </a:cxn>
                <a:cxn ang="0">
                  <a:pos x="530" y="2763"/>
                </a:cxn>
                <a:cxn ang="0">
                  <a:pos x="661" y="2971"/>
                </a:cxn>
                <a:cxn ang="0">
                  <a:pos x="709" y="3032"/>
                </a:cxn>
                <a:cxn ang="0">
                  <a:pos x="716" y="3032"/>
                </a:cxn>
                <a:cxn ang="0">
                  <a:pos x="709" y="2963"/>
                </a:cxn>
                <a:cxn ang="0">
                  <a:pos x="596" y="2403"/>
                </a:cxn>
                <a:cxn ang="0">
                  <a:pos x="510" y="1949"/>
                </a:cxn>
                <a:cxn ang="0">
                  <a:pos x="488" y="1769"/>
                </a:cxn>
                <a:cxn ang="0">
                  <a:pos x="485" y="1647"/>
                </a:cxn>
                <a:cxn ang="0">
                  <a:pos x="488" y="1447"/>
                </a:cxn>
                <a:cxn ang="0">
                  <a:pos x="469" y="1222"/>
                </a:cxn>
                <a:cxn ang="0">
                  <a:pos x="440" y="997"/>
                </a:cxn>
                <a:cxn ang="0">
                  <a:pos x="398" y="760"/>
                </a:cxn>
                <a:cxn ang="0">
                  <a:pos x="390" y="576"/>
                </a:cxn>
                <a:cxn ang="0">
                  <a:pos x="383" y="160"/>
                </a:cxn>
                <a:cxn ang="0">
                  <a:pos x="372" y="57"/>
                </a:cxn>
                <a:cxn ang="0">
                  <a:pos x="353" y="12"/>
                </a:cxn>
                <a:cxn ang="0">
                  <a:pos x="335" y="0"/>
                </a:cxn>
                <a:cxn ang="0">
                  <a:pos x="312" y="5"/>
                </a:cxn>
              </a:cxnLst>
              <a:rect l="0" t="0" r="r" b="b"/>
              <a:pathLst>
                <a:path w="716" h="3035">
                  <a:moveTo>
                    <a:pt x="301" y="12"/>
                  </a:moveTo>
                  <a:lnTo>
                    <a:pt x="260" y="45"/>
                  </a:lnTo>
                  <a:lnTo>
                    <a:pt x="245" y="62"/>
                  </a:lnTo>
                  <a:lnTo>
                    <a:pt x="229" y="82"/>
                  </a:lnTo>
                  <a:lnTo>
                    <a:pt x="215" y="106"/>
                  </a:lnTo>
                  <a:lnTo>
                    <a:pt x="199" y="139"/>
                  </a:lnTo>
                  <a:lnTo>
                    <a:pt x="188" y="183"/>
                  </a:lnTo>
                  <a:lnTo>
                    <a:pt x="170" y="242"/>
                  </a:lnTo>
                  <a:lnTo>
                    <a:pt x="121" y="449"/>
                  </a:lnTo>
                  <a:lnTo>
                    <a:pt x="61" y="744"/>
                  </a:lnTo>
                  <a:lnTo>
                    <a:pt x="31" y="891"/>
                  </a:lnTo>
                  <a:lnTo>
                    <a:pt x="12" y="1017"/>
                  </a:lnTo>
                  <a:lnTo>
                    <a:pt x="0" y="1107"/>
                  </a:lnTo>
                  <a:lnTo>
                    <a:pt x="0" y="1136"/>
                  </a:lnTo>
                  <a:lnTo>
                    <a:pt x="5" y="1153"/>
                  </a:lnTo>
                  <a:lnTo>
                    <a:pt x="43" y="1190"/>
                  </a:lnTo>
                  <a:lnTo>
                    <a:pt x="91" y="1234"/>
                  </a:lnTo>
                  <a:lnTo>
                    <a:pt x="211" y="1332"/>
                  </a:lnTo>
                  <a:lnTo>
                    <a:pt x="263" y="1381"/>
                  </a:lnTo>
                  <a:lnTo>
                    <a:pt x="312" y="1430"/>
                  </a:lnTo>
                  <a:lnTo>
                    <a:pt x="331" y="1455"/>
                  </a:lnTo>
                  <a:lnTo>
                    <a:pt x="342" y="1475"/>
                  </a:lnTo>
                  <a:lnTo>
                    <a:pt x="353" y="1496"/>
                  </a:lnTo>
                  <a:lnTo>
                    <a:pt x="357" y="1516"/>
                  </a:lnTo>
                  <a:lnTo>
                    <a:pt x="353" y="1536"/>
                  </a:lnTo>
                  <a:lnTo>
                    <a:pt x="346" y="1561"/>
                  </a:lnTo>
                  <a:lnTo>
                    <a:pt x="319" y="1622"/>
                  </a:lnTo>
                  <a:lnTo>
                    <a:pt x="286" y="1696"/>
                  </a:lnTo>
                  <a:lnTo>
                    <a:pt x="245" y="1773"/>
                  </a:lnTo>
                  <a:lnTo>
                    <a:pt x="207" y="1851"/>
                  </a:lnTo>
                  <a:lnTo>
                    <a:pt x="170" y="1921"/>
                  </a:lnTo>
                  <a:lnTo>
                    <a:pt x="147" y="1982"/>
                  </a:lnTo>
                  <a:lnTo>
                    <a:pt x="140" y="2002"/>
                  </a:lnTo>
                  <a:lnTo>
                    <a:pt x="136" y="2023"/>
                  </a:lnTo>
                  <a:lnTo>
                    <a:pt x="143" y="2047"/>
                  </a:lnTo>
                  <a:lnTo>
                    <a:pt x="162" y="2092"/>
                  </a:lnTo>
                  <a:lnTo>
                    <a:pt x="226" y="2223"/>
                  </a:lnTo>
                  <a:lnTo>
                    <a:pt x="315" y="2395"/>
                  </a:lnTo>
                  <a:lnTo>
                    <a:pt x="421" y="2583"/>
                  </a:lnTo>
                  <a:lnTo>
                    <a:pt x="530" y="2763"/>
                  </a:lnTo>
                  <a:lnTo>
                    <a:pt x="623" y="2914"/>
                  </a:lnTo>
                  <a:lnTo>
                    <a:pt x="661" y="2971"/>
                  </a:lnTo>
                  <a:lnTo>
                    <a:pt x="687" y="3011"/>
                  </a:lnTo>
                  <a:lnTo>
                    <a:pt x="709" y="3032"/>
                  </a:lnTo>
                  <a:lnTo>
                    <a:pt x="713" y="3035"/>
                  </a:lnTo>
                  <a:lnTo>
                    <a:pt x="716" y="3032"/>
                  </a:lnTo>
                  <a:lnTo>
                    <a:pt x="716" y="3007"/>
                  </a:lnTo>
                  <a:lnTo>
                    <a:pt x="709" y="2963"/>
                  </a:lnTo>
                  <a:lnTo>
                    <a:pt x="683" y="2823"/>
                  </a:lnTo>
                  <a:lnTo>
                    <a:pt x="596" y="2403"/>
                  </a:lnTo>
                  <a:lnTo>
                    <a:pt x="552" y="2170"/>
                  </a:lnTo>
                  <a:lnTo>
                    <a:pt x="510" y="1949"/>
                  </a:lnTo>
                  <a:lnTo>
                    <a:pt x="499" y="1855"/>
                  </a:lnTo>
                  <a:lnTo>
                    <a:pt x="488" y="1769"/>
                  </a:lnTo>
                  <a:lnTo>
                    <a:pt x="481" y="1699"/>
                  </a:lnTo>
                  <a:lnTo>
                    <a:pt x="485" y="1647"/>
                  </a:lnTo>
                  <a:lnTo>
                    <a:pt x="488" y="1553"/>
                  </a:lnTo>
                  <a:lnTo>
                    <a:pt x="488" y="1447"/>
                  </a:lnTo>
                  <a:lnTo>
                    <a:pt x="481" y="1336"/>
                  </a:lnTo>
                  <a:lnTo>
                    <a:pt x="469" y="1222"/>
                  </a:lnTo>
                  <a:lnTo>
                    <a:pt x="455" y="1107"/>
                  </a:lnTo>
                  <a:lnTo>
                    <a:pt x="440" y="997"/>
                  </a:lnTo>
                  <a:lnTo>
                    <a:pt x="406" y="809"/>
                  </a:lnTo>
                  <a:lnTo>
                    <a:pt x="398" y="760"/>
                  </a:lnTo>
                  <a:lnTo>
                    <a:pt x="394" y="707"/>
                  </a:lnTo>
                  <a:lnTo>
                    <a:pt x="390" y="576"/>
                  </a:lnTo>
                  <a:lnTo>
                    <a:pt x="390" y="286"/>
                  </a:lnTo>
                  <a:lnTo>
                    <a:pt x="383" y="160"/>
                  </a:lnTo>
                  <a:lnTo>
                    <a:pt x="379" y="102"/>
                  </a:lnTo>
                  <a:lnTo>
                    <a:pt x="372" y="57"/>
                  </a:lnTo>
                  <a:lnTo>
                    <a:pt x="361" y="25"/>
                  </a:lnTo>
                  <a:lnTo>
                    <a:pt x="353" y="12"/>
                  </a:lnTo>
                  <a:lnTo>
                    <a:pt x="346" y="5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2" y="5"/>
                  </a:lnTo>
                  <a:lnTo>
                    <a:pt x="301" y="12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1153" y="1712"/>
              <a:ext cx="57" cy="168"/>
            </a:xfrm>
            <a:custGeom>
              <a:avLst/>
              <a:gdLst/>
              <a:ahLst/>
              <a:cxnLst>
                <a:cxn ang="0">
                  <a:pos x="225" y="34"/>
                </a:cxn>
                <a:cxn ang="0">
                  <a:pos x="210" y="83"/>
                </a:cxn>
                <a:cxn ang="0">
                  <a:pos x="180" y="193"/>
                </a:cxn>
                <a:cxn ang="0">
                  <a:pos x="105" y="504"/>
                </a:cxn>
                <a:cxn ang="0">
                  <a:pos x="34" y="822"/>
                </a:cxn>
                <a:cxn ang="0">
                  <a:pos x="0" y="990"/>
                </a:cxn>
                <a:cxn ang="0">
                  <a:pos x="0" y="998"/>
                </a:cxn>
                <a:cxn ang="0">
                  <a:pos x="4" y="1007"/>
                </a:cxn>
                <a:cxn ang="0">
                  <a:pos x="22" y="1030"/>
                </a:cxn>
                <a:cxn ang="0">
                  <a:pos x="52" y="1064"/>
                </a:cxn>
                <a:cxn ang="0">
                  <a:pos x="94" y="1104"/>
                </a:cxn>
                <a:cxn ang="0">
                  <a:pos x="210" y="1207"/>
                </a:cxn>
                <a:cxn ang="0">
                  <a:pos x="364" y="1333"/>
                </a:cxn>
                <a:cxn ang="0">
                  <a:pos x="375" y="1341"/>
                </a:cxn>
                <a:cxn ang="0">
                  <a:pos x="387" y="1341"/>
                </a:cxn>
                <a:cxn ang="0">
                  <a:pos x="398" y="1329"/>
                </a:cxn>
                <a:cxn ang="0">
                  <a:pos x="405" y="1316"/>
                </a:cxn>
                <a:cxn ang="0">
                  <a:pos x="405" y="1296"/>
                </a:cxn>
                <a:cxn ang="0">
                  <a:pos x="405" y="1276"/>
                </a:cxn>
                <a:cxn ang="0">
                  <a:pos x="398" y="1252"/>
                </a:cxn>
                <a:cxn ang="0">
                  <a:pos x="390" y="1227"/>
                </a:cxn>
                <a:cxn ang="0">
                  <a:pos x="383" y="1198"/>
                </a:cxn>
                <a:cxn ang="0">
                  <a:pos x="375" y="1145"/>
                </a:cxn>
                <a:cxn ang="0">
                  <a:pos x="367" y="973"/>
                </a:cxn>
                <a:cxn ang="0">
                  <a:pos x="353" y="753"/>
                </a:cxn>
                <a:cxn ang="0">
                  <a:pos x="341" y="508"/>
                </a:cxn>
                <a:cxn ang="0">
                  <a:pos x="322" y="279"/>
                </a:cxn>
                <a:cxn ang="0">
                  <a:pos x="311" y="180"/>
                </a:cxn>
                <a:cxn ang="0">
                  <a:pos x="296" y="103"/>
                </a:cxn>
                <a:cxn ang="0">
                  <a:pos x="281" y="42"/>
                </a:cxn>
                <a:cxn ang="0">
                  <a:pos x="274" y="22"/>
                </a:cxn>
                <a:cxn ang="0">
                  <a:pos x="267" y="9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36" y="13"/>
                </a:cxn>
                <a:cxn ang="0">
                  <a:pos x="225" y="34"/>
                </a:cxn>
              </a:cxnLst>
              <a:rect l="0" t="0" r="r" b="b"/>
              <a:pathLst>
                <a:path w="405" h="1341">
                  <a:moveTo>
                    <a:pt x="225" y="34"/>
                  </a:moveTo>
                  <a:lnTo>
                    <a:pt x="210" y="83"/>
                  </a:lnTo>
                  <a:lnTo>
                    <a:pt x="180" y="193"/>
                  </a:lnTo>
                  <a:lnTo>
                    <a:pt x="105" y="504"/>
                  </a:lnTo>
                  <a:lnTo>
                    <a:pt x="34" y="822"/>
                  </a:lnTo>
                  <a:lnTo>
                    <a:pt x="0" y="990"/>
                  </a:lnTo>
                  <a:lnTo>
                    <a:pt x="0" y="998"/>
                  </a:lnTo>
                  <a:lnTo>
                    <a:pt x="4" y="1007"/>
                  </a:lnTo>
                  <a:lnTo>
                    <a:pt x="22" y="1030"/>
                  </a:lnTo>
                  <a:lnTo>
                    <a:pt x="52" y="1064"/>
                  </a:lnTo>
                  <a:lnTo>
                    <a:pt x="94" y="1104"/>
                  </a:lnTo>
                  <a:lnTo>
                    <a:pt x="210" y="1207"/>
                  </a:lnTo>
                  <a:lnTo>
                    <a:pt x="364" y="1333"/>
                  </a:lnTo>
                  <a:lnTo>
                    <a:pt x="375" y="1341"/>
                  </a:lnTo>
                  <a:lnTo>
                    <a:pt x="387" y="1341"/>
                  </a:lnTo>
                  <a:lnTo>
                    <a:pt x="398" y="1329"/>
                  </a:lnTo>
                  <a:lnTo>
                    <a:pt x="405" y="1316"/>
                  </a:lnTo>
                  <a:lnTo>
                    <a:pt x="405" y="1296"/>
                  </a:lnTo>
                  <a:lnTo>
                    <a:pt x="405" y="1276"/>
                  </a:lnTo>
                  <a:lnTo>
                    <a:pt x="398" y="1252"/>
                  </a:lnTo>
                  <a:lnTo>
                    <a:pt x="390" y="1227"/>
                  </a:lnTo>
                  <a:lnTo>
                    <a:pt x="383" y="1198"/>
                  </a:lnTo>
                  <a:lnTo>
                    <a:pt x="375" y="1145"/>
                  </a:lnTo>
                  <a:lnTo>
                    <a:pt x="367" y="973"/>
                  </a:lnTo>
                  <a:lnTo>
                    <a:pt x="353" y="753"/>
                  </a:lnTo>
                  <a:lnTo>
                    <a:pt x="341" y="508"/>
                  </a:lnTo>
                  <a:lnTo>
                    <a:pt x="322" y="279"/>
                  </a:lnTo>
                  <a:lnTo>
                    <a:pt x="311" y="180"/>
                  </a:lnTo>
                  <a:lnTo>
                    <a:pt x="296" y="103"/>
                  </a:lnTo>
                  <a:lnTo>
                    <a:pt x="281" y="42"/>
                  </a:lnTo>
                  <a:lnTo>
                    <a:pt x="274" y="22"/>
                  </a:lnTo>
                  <a:lnTo>
                    <a:pt x="267" y="9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36" y="13"/>
                  </a:lnTo>
                  <a:lnTo>
                    <a:pt x="225" y="34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1174" y="1919"/>
              <a:ext cx="68" cy="14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52" y="20"/>
                </a:cxn>
                <a:cxn ang="0">
                  <a:pos x="37" y="41"/>
                </a:cxn>
                <a:cxn ang="0">
                  <a:pos x="22" y="65"/>
                </a:cxn>
                <a:cxn ang="0">
                  <a:pos x="11" y="85"/>
                </a:cxn>
                <a:cxn ang="0">
                  <a:pos x="3" y="106"/>
                </a:cxn>
                <a:cxn ang="0">
                  <a:pos x="0" y="122"/>
                </a:cxn>
                <a:cxn ang="0">
                  <a:pos x="0" y="139"/>
                </a:cxn>
                <a:cxn ang="0">
                  <a:pos x="3" y="151"/>
                </a:cxn>
                <a:cxn ang="0">
                  <a:pos x="74" y="322"/>
                </a:cxn>
                <a:cxn ang="0">
                  <a:pos x="224" y="670"/>
                </a:cxn>
                <a:cxn ang="0">
                  <a:pos x="306" y="850"/>
                </a:cxn>
                <a:cxn ang="0">
                  <a:pos x="381" y="1013"/>
                </a:cxn>
                <a:cxn ang="0">
                  <a:pos x="438" y="1127"/>
                </a:cxn>
                <a:cxn ang="0">
                  <a:pos x="460" y="1160"/>
                </a:cxn>
                <a:cxn ang="0">
                  <a:pos x="471" y="1176"/>
                </a:cxn>
                <a:cxn ang="0">
                  <a:pos x="476" y="1176"/>
                </a:cxn>
                <a:cxn ang="0">
                  <a:pos x="476" y="1164"/>
                </a:cxn>
                <a:cxn ang="0">
                  <a:pos x="471" y="1132"/>
                </a:cxn>
                <a:cxn ang="0">
                  <a:pos x="438" y="993"/>
                </a:cxn>
                <a:cxn ang="0">
                  <a:pos x="381" y="796"/>
                </a:cxn>
                <a:cxn ang="0">
                  <a:pos x="310" y="576"/>
                </a:cxn>
                <a:cxn ang="0">
                  <a:pos x="236" y="351"/>
                </a:cxn>
                <a:cxn ang="0">
                  <a:pos x="164" y="163"/>
                </a:cxn>
                <a:cxn ang="0">
                  <a:pos x="134" y="90"/>
                </a:cxn>
                <a:cxn ang="0">
                  <a:pos x="108" y="33"/>
                </a:cxn>
                <a:cxn ang="0">
                  <a:pos x="97" y="16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70" y="0"/>
                </a:cxn>
              </a:cxnLst>
              <a:rect l="0" t="0" r="r" b="b"/>
              <a:pathLst>
                <a:path w="476" h="1176">
                  <a:moveTo>
                    <a:pt x="70" y="0"/>
                  </a:moveTo>
                  <a:lnTo>
                    <a:pt x="52" y="20"/>
                  </a:lnTo>
                  <a:lnTo>
                    <a:pt x="37" y="41"/>
                  </a:lnTo>
                  <a:lnTo>
                    <a:pt x="22" y="65"/>
                  </a:lnTo>
                  <a:lnTo>
                    <a:pt x="11" y="85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9"/>
                  </a:lnTo>
                  <a:lnTo>
                    <a:pt x="3" y="151"/>
                  </a:lnTo>
                  <a:lnTo>
                    <a:pt x="74" y="322"/>
                  </a:lnTo>
                  <a:lnTo>
                    <a:pt x="224" y="670"/>
                  </a:lnTo>
                  <a:lnTo>
                    <a:pt x="306" y="850"/>
                  </a:lnTo>
                  <a:lnTo>
                    <a:pt x="381" y="1013"/>
                  </a:lnTo>
                  <a:lnTo>
                    <a:pt x="438" y="1127"/>
                  </a:lnTo>
                  <a:lnTo>
                    <a:pt x="460" y="1160"/>
                  </a:lnTo>
                  <a:lnTo>
                    <a:pt x="471" y="1176"/>
                  </a:lnTo>
                  <a:lnTo>
                    <a:pt x="476" y="1176"/>
                  </a:lnTo>
                  <a:lnTo>
                    <a:pt x="476" y="1164"/>
                  </a:lnTo>
                  <a:lnTo>
                    <a:pt x="471" y="1132"/>
                  </a:lnTo>
                  <a:lnTo>
                    <a:pt x="438" y="993"/>
                  </a:lnTo>
                  <a:lnTo>
                    <a:pt x="381" y="796"/>
                  </a:lnTo>
                  <a:lnTo>
                    <a:pt x="310" y="576"/>
                  </a:lnTo>
                  <a:lnTo>
                    <a:pt x="236" y="351"/>
                  </a:lnTo>
                  <a:lnTo>
                    <a:pt x="164" y="163"/>
                  </a:lnTo>
                  <a:lnTo>
                    <a:pt x="134" y="90"/>
                  </a:lnTo>
                  <a:lnTo>
                    <a:pt x="108" y="33"/>
                  </a:lnTo>
                  <a:lnTo>
                    <a:pt x="97" y="1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160" y="1681"/>
              <a:ext cx="87" cy="404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31" y="702"/>
                </a:cxn>
                <a:cxn ang="0">
                  <a:pos x="446" y="1246"/>
                </a:cxn>
                <a:cxn ang="0">
                  <a:pos x="461" y="1622"/>
                </a:cxn>
                <a:cxn ang="0">
                  <a:pos x="472" y="1773"/>
                </a:cxn>
                <a:cxn ang="0">
                  <a:pos x="490" y="1993"/>
                </a:cxn>
                <a:cxn ang="0">
                  <a:pos x="544" y="2537"/>
                </a:cxn>
                <a:cxn ang="0">
                  <a:pos x="615" y="3232"/>
                </a:cxn>
                <a:cxn ang="0">
                  <a:pos x="551" y="3060"/>
                </a:cxn>
                <a:cxn ang="0">
                  <a:pos x="401" y="2667"/>
                </a:cxn>
                <a:cxn ang="0">
                  <a:pos x="315" y="2447"/>
                </a:cxn>
                <a:cxn ang="0">
                  <a:pos x="232" y="2243"/>
                </a:cxn>
                <a:cxn ang="0">
                  <a:pos x="161" y="2071"/>
                </a:cxn>
                <a:cxn ang="0">
                  <a:pos x="131" y="2010"/>
                </a:cxn>
                <a:cxn ang="0">
                  <a:pos x="109" y="1965"/>
                </a:cxn>
                <a:cxn ang="0">
                  <a:pos x="311" y="1516"/>
                </a:cxn>
                <a:cxn ang="0">
                  <a:pos x="0" y="1225"/>
                </a:cxn>
                <a:cxn ang="0">
                  <a:pos x="26" y="1070"/>
                </a:cxn>
                <a:cxn ang="0">
                  <a:pos x="86" y="719"/>
                </a:cxn>
                <a:cxn ang="0">
                  <a:pos x="120" y="526"/>
                </a:cxn>
                <a:cxn ang="0">
                  <a:pos x="157" y="351"/>
                </a:cxn>
                <a:cxn ang="0">
                  <a:pos x="187" y="212"/>
                </a:cxn>
                <a:cxn ang="0">
                  <a:pos x="198" y="163"/>
                </a:cxn>
                <a:cxn ang="0">
                  <a:pos x="209" y="134"/>
                </a:cxn>
                <a:cxn ang="0">
                  <a:pos x="221" y="114"/>
                </a:cxn>
                <a:cxn ang="0">
                  <a:pos x="232" y="98"/>
                </a:cxn>
                <a:cxn ang="0">
                  <a:pos x="262" y="65"/>
                </a:cxn>
                <a:cxn ang="0">
                  <a:pos x="296" y="45"/>
                </a:cxn>
                <a:cxn ang="0">
                  <a:pos x="329" y="24"/>
                </a:cxn>
                <a:cxn ang="0">
                  <a:pos x="359" y="12"/>
                </a:cxn>
                <a:cxn ang="0">
                  <a:pos x="386" y="4"/>
                </a:cxn>
                <a:cxn ang="0">
                  <a:pos x="412" y="0"/>
                </a:cxn>
              </a:cxnLst>
              <a:rect l="0" t="0" r="r" b="b"/>
              <a:pathLst>
                <a:path w="615" h="3232">
                  <a:moveTo>
                    <a:pt x="412" y="0"/>
                  </a:moveTo>
                  <a:lnTo>
                    <a:pt x="431" y="702"/>
                  </a:lnTo>
                  <a:lnTo>
                    <a:pt x="446" y="1246"/>
                  </a:lnTo>
                  <a:lnTo>
                    <a:pt x="461" y="1622"/>
                  </a:lnTo>
                  <a:lnTo>
                    <a:pt x="472" y="1773"/>
                  </a:lnTo>
                  <a:lnTo>
                    <a:pt x="490" y="1993"/>
                  </a:lnTo>
                  <a:lnTo>
                    <a:pt x="544" y="2537"/>
                  </a:lnTo>
                  <a:lnTo>
                    <a:pt x="615" y="3232"/>
                  </a:lnTo>
                  <a:lnTo>
                    <a:pt x="551" y="3060"/>
                  </a:lnTo>
                  <a:lnTo>
                    <a:pt x="401" y="2667"/>
                  </a:lnTo>
                  <a:lnTo>
                    <a:pt x="315" y="2447"/>
                  </a:lnTo>
                  <a:lnTo>
                    <a:pt x="232" y="2243"/>
                  </a:lnTo>
                  <a:lnTo>
                    <a:pt x="161" y="2071"/>
                  </a:lnTo>
                  <a:lnTo>
                    <a:pt x="131" y="2010"/>
                  </a:lnTo>
                  <a:lnTo>
                    <a:pt x="109" y="1965"/>
                  </a:lnTo>
                  <a:lnTo>
                    <a:pt x="311" y="1516"/>
                  </a:lnTo>
                  <a:lnTo>
                    <a:pt x="0" y="1225"/>
                  </a:lnTo>
                  <a:lnTo>
                    <a:pt x="26" y="1070"/>
                  </a:lnTo>
                  <a:lnTo>
                    <a:pt x="86" y="719"/>
                  </a:lnTo>
                  <a:lnTo>
                    <a:pt x="120" y="526"/>
                  </a:lnTo>
                  <a:lnTo>
                    <a:pt x="157" y="351"/>
                  </a:lnTo>
                  <a:lnTo>
                    <a:pt x="187" y="212"/>
                  </a:lnTo>
                  <a:lnTo>
                    <a:pt x="198" y="163"/>
                  </a:lnTo>
                  <a:lnTo>
                    <a:pt x="209" y="134"/>
                  </a:lnTo>
                  <a:lnTo>
                    <a:pt x="221" y="114"/>
                  </a:lnTo>
                  <a:lnTo>
                    <a:pt x="232" y="98"/>
                  </a:lnTo>
                  <a:lnTo>
                    <a:pt x="262" y="65"/>
                  </a:lnTo>
                  <a:lnTo>
                    <a:pt x="296" y="45"/>
                  </a:lnTo>
                  <a:lnTo>
                    <a:pt x="329" y="24"/>
                  </a:lnTo>
                  <a:lnTo>
                    <a:pt x="359" y="12"/>
                  </a:lnTo>
                  <a:lnTo>
                    <a:pt x="386" y="4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1296" y="1680"/>
              <a:ext cx="103" cy="193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74" y="12"/>
                </a:cxn>
                <a:cxn ang="0">
                  <a:pos x="685" y="23"/>
                </a:cxn>
                <a:cxn ang="0">
                  <a:pos x="701" y="40"/>
                </a:cxn>
                <a:cxn ang="0">
                  <a:pos x="708" y="65"/>
                </a:cxn>
                <a:cxn ang="0">
                  <a:pos x="716" y="89"/>
                </a:cxn>
                <a:cxn ang="0">
                  <a:pos x="719" y="126"/>
                </a:cxn>
                <a:cxn ang="0">
                  <a:pos x="719" y="167"/>
                </a:cxn>
                <a:cxn ang="0">
                  <a:pos x="682" y="800"/>
                </a:cxn>
                <a:cxn ang="0">
                  <a:pos x="667" y="1005"/>
                </a:cxn>
                <a:cxn ang="0">
                  <a:pos x="652" y="1176"/>
                </a:cxn>
                <a:cxn ang="0">
                  <a:pos x="641" y="1299"/>
                </a:cxn>
                <a:cxn ang="0">
                  <a:pos x="633" y="1336"/>
                </a:cxn>
                <a:cxn ang="0">
                  <a:pos x="630" y="1348"/>
                </a:cxn>
                <a:cxn ang="0">
                  <a:pos x="345" y="1450"/>
                </a:cxn>
                <a:cxn ang="0">
                  <a:pos x="154" y="1515"/>
                </a:cxn>
                <a:cxn ang="0">
                  <a:pos x="82" y="1536"/>
                </a:cxn>
                <a:cxn ang="0">
                  <a:pos x="44" y="1544"/>
                </a:cxn>
                <a:cxn ang="0">
                  <a:pos x="26" y="1544"/>
                </a:cxn>
                <a:cxn ang="0">
                  <a:pos x="14" y="1536"/>
                </a:cxn>
                <a:cxn ang="0">
                  <a:pos x="3" y="1519"/>
                </a:cxn>
                <a:cxn ang="0">
                  <a:pos x="0" y="1499"/>
                </a:cxn>
                <a:cxn ang="0">
                  <a:pos x="0" y="1479"/>
                </a:cxn>
                <a:cxn ang="0">
                  <a:pos x="3" y="1455"/>
                </a:cxn>
                <a:cxn ang="0">
                  <a:pos x="11" y="1430"/>
                </a:cxn>
                <a:cxn ang="0">
                  <a:pos x="30" y="1405"/>
                </a:cxn>
                <a:cxn ang="0">
                  <a:pos x="44" y="1376"/>
                </a:cxn>
                <a:cxn ang="0">
                  <a:pos x="71" y="1324"/>
                </a:cxn>
                <a:cxn ang="0">
                  <a:pos x="146" y="1156"/>
                </a:cxn>
                <a:cxn ang="0">
                  <a:pos x="359" y="678"/>
                </a:cxn>
                <a:cxn ang="0">
                  <a:pos x="652" y="0"/>
                </a:cxn>
              </a:cxnLst>
              <a:rect l="0" t="0" r="r" b="b"/>
              <a:pathLst>
                <a:path w="719" h="1544">
                  <a:moveTo>
                    <a:pt x="652" y="0"/>
                  </a:moveTo>
                  <a:lnTo>
                    <a:pt x="674" y="12"/>
                  </a:lnTo>
                  <a:lnTo>
                    <a:pt x="685" y="23"/>
                  </a:lnTo>
                  <a:lnTo>
                    <a:pt x="701" y="40"/>
                  </a:lnTo>
                  <a:lnTo>
                    <a:pt x="708" y="65"/>
                  </a:lnTo>
                  <a:lnTo>
                    <a:pt x="716" y="89"/>
                  </a:lnTo>
                  <a:lnTo>
                    <a:pt x="719" y="126"/>
                  </a:lnTo>
                  <a:lnTo>
                    <a:pt x="719" y="167"/>
                  </a:lnTo>
                  <a:lnTo>
                    <a:pt x="682" y="800"/>
                  </a:lnTo>
                  <a:lnTo>
                    <a:pt x="667" y="1005"/>
                  </a:lnTo>
                  <a:lnTo>
                    <a:pt x="652" y="1176"/>
                  </a:lnTo>
                  <a:lnTo>
                    <a:pt x="641" y="1299"/>
                  </a:lnTo>
                  <a:lnTo>
                    <a:pt x="633" y="1336"/>
                  </a:lnTo>
                  <a:lnTo>
                    <a:pt x="630" y="1348"/>
                  </a:lnTo>
                  <a:lnTo>
                    <a:pt x="345" y="1450"/>
                  </a:lnTo>
                  <a:lnTo>
                    <a:pt x="154" y="1515"/>
                  </a:lnTo>
                  <a:lnTo>
                    <a:pt x="82" y="1536"/>
                  </a:lnTo>
                  <a:lnTo>
                    <a:pt x="44" y="1544"/>
                  </a:lnTo>
                  <a:lnTo>
                    <a:pt x="26" y="1544"/>
                  </a:lnTo>
                  <a:lnTo>
                    <a:pt x="14" y="1536"/>
                  </a:lnTo>
                  <a:lnTo>
                    <a:pt x="3" y="1519"/>
                  </a:lnTo>
                  <a:lnTo>
                    <a:pt x="0" y="1499"/>
                  </a:lnTo>
                  <a:lnTo>
                    <a:pt x="0" y="1479"/>
                  </a:lnTo>
                  <a:lnTo>
                    <a:pt x="3" y="1455"/>
                  </a:lnTo>
                  <a:lnTo>
                    <a:pt x="11" y="1430"/>
                  </a:lnTo>
                  <a:lnTo>
                    <a:pt x="30" y="1405"/>
                  </a:lnTo>
                  <a:lnTo>
                    <a:pt x="44" y="1376"/>
                  </a:lnTo>
                  <a:lnTo>
                    <a:pt x="71" y="1324"/>
                  </a:lnTo>
                  <a:lnTo>
                    <a:pt x="146" y="1156"/>
                  </a:lnTo>
                  <a:lnTo>
                    <a:pt x="359" y="67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1245" y="1909"/>
              <a:ext cx="95" cy="173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33" y="37"/>
                </a:cxn>
                <a:cxn ang="0">
                  <a:pos x="559" y="86"/>
                </a:cxn>
                <a:cxn ang="0">
                  <a:pos x="611" y="192"/>
                </a:cxn>
                <a:cxn ang="0">
                  <a:pos x="634" y="245"/>
                </a:cxn>
                <a:cxn ang="0">
                  <a:pos x="649" y="294"/>
                </a:cxn>
                <a:cxn ang="0">
                  <a:pos x="664" y="331"/>
                </a:cxn>
                <a:cxn ang="0">
                  <a:pos x="664" y="356"/>
                </a:cxn>
                <a:cxn ang="0">
                  <a:pos x="657" y="376"/>
                </a:cxn>
                <a:cxn ang="0">
                  <a:pos x="638" y="413"/>
                </a:cxn>
                <a:cxn ang="0">
                  <a:pos x="563" y="536"/>
                </a:cxn>
                <a:cxn ang="0">
                  <a:pos x="462" y="699"/>
                </a:cxn>
                <a:cxn ang="0">
                  <a:pos x="346" y="883"/>
                </a:cxn>
                <a:cxn ang="0">
                  <a:pos x="226" y="1067"/>
                </a:cxn>
                <a:cxn ang="0">
                  <a:pos x="117" y="1226"/>
                </a:cxn>
                <a:cxn ang="0">
                  <a:pos x="38" y="1336"/>
                </a:cxn>
                <a:cxn ang="0">
                  <a:pos x="16" y="1368"/>
                </a:cxn>
                <a:cxn ang="0">
                  <a:pos x="4" y="1373"/>
                </a:cxn>
                <a:cxn ang="0">
                  <a:pos x="0" y="1377"/>
                </a:cxn>
                <a:cxn ang="0">
                  <a:pos x="0" y="1373"/>
                </a:cxn>
                <a:cxn ang="0">
                  <a:pos x="0" y="1361"/>
                </a:cxn>
                <a:cxn ang="0">
                  <a:pos x="11" y="1316"/>
                </a:cxn>
                <a:cxn ang="0">
                  <a:pos x="65" y="1160"/>
                </a:cxn>
                <a:cxn ang="0">
                  <a:pos x="147" y="940"/>
                </a:cxn>
                <a:cxn ang="0">
                  <a:pos x="244" y="686"/>
                </a:cxn>
                <a:cxn ang="0">
                  <a:pos x="424" y="217"/>
                </a:cxn>
                <a:cxn ang="0">
                  <a:pos x="511" y="0"/>
                </a:cxn>
              </a:cxnLst>
              <a:rect l="0" t="0" r="r" b="b"/>
              <a:pathLst>
                <a:path w="664" h="1377">
                  <a:moveTo>
                    <a:pt x="511" y="0"/>
                  </a:moveTo>
                  <a:lnTo>
                    <a:pt x="533" y="37"/>
                  </a:lnTo>
                  <a:lnTo>
                    <a:pt x="559" y="86"/>
                  </a:lnTo>
                  <a:lnTo>
                    <a:pt x="611" y="192"/>
                  </a:lnTo>
                  <a:lnTo>
                    <a:pt x="634" y="245"/>
                  </a:lnTo>
                  <a:lnTo>
                    <a:pt x="649" y="294"/>
                  </a:lnTo>
                  <a:lnTo>
                    <a:pt x="664" y="331"/>
                  </a:lnTo>
                  <a:lnTo>
                    <a:pt x="664" y="356"/>
                  </a:lnTo>
                  <a:lnTo>
                    <a:pt x="657" y="376"/>
                  </a:lnTo>
                  <a:lnTo>
                    <a:pt x="638" y="413"/>
                  </a:lnTo>
                  <a:lnTo>
                    <a:pt x="563" y="536"/>
                  </a:lnTo>
                  <a:lnTo>
                    <a:pt x="462" y="699"/>
                  </a:lnTo>
                  <a:lnTo>
                    <a:pt x="346" y="883"/>
                  </a:lnTo>
                  <a:lnTo>
                    <a:pt x="226" y="1067"/>
                  </a:lnTo>
                  <a:lnTo>
                    <a:pt x="117" y="1226"/>
                  </a:lnTo>
                  <a:lnTo>
                    <a:pt x="38" y="1336"/>
                  </a:lnTo>
                  <a:lnTo>
                    <a:pt x="16" y="1368"/>
                  </a:lnTo>
                  <a:lnTo>
                    <a:pt x="4" y="1373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1361"/>
                  </a:lnTo>
                  <a:lnTo>
                    <a:pt x="11" y="1316"/>
                  </a:lnTo>
                  <a:lnTo>
                    <a:pt x="65" y="1160"/>
                  </a:lnTo>
                  <a:lnTo>
                    <a:pt x="147" y="940"/>
                  </a:lnTo>
                  <a:lnTo>
                    <a:pt x="244" y="686"/>
                  </a:lnTo>
                  <a:lnTo>
                    <a:pt x="424" y="217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53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1244" y="1664"/>
              <a:ext cx="152" cy="423"/>
            </a:xfrm>
            <a:custGeom>
              <a:avLst/>
              <a:gdLst/>
              <a:ahLst/>
              <a:cxnLst>
                <a:cxn ang="0">
                  <a:pos x="1069" y="135"/>
                </a:cxn>
                <a:cxn ang="0">
                  <a:pos x="1046" y="310"/>
                </a:cxn>
                <a:cxn ang="0">
                  <a:pos x="998" y="711"/>
                </a:cxn>
                <a:cxn ang="0">
                  <a:pos x="971" y="935"/>
                </a:cxn>
                <a:cxn ang="0">
                  <a:pos x="953" y="1140"/>
                </a:cxn>
                <a:cxn ang="0">
                  <a:pos x="937" y="1308"/>
                </a:cxn>
                <a:cxn ang="0">
                  <a:pos x="934" y="1369"/>
                </a:cxn>
                <a:cxn ang="0">
                  <a:pos x="937" y="1409"/>
                </a:cxn>
                <a:cxn ang="0">
                  <a:pos x="412" y="1594"/>
                </a:cxn>
                <a:cxn ang="0">
                  <a:pos x="660" y="2210"/>
                </a:cxn>
                <a:cxn ang="0">
                  <a:pos x="0" y="3387"/>
                </a:cxn>
                <a:cxn ang="0">
                  <a:pos x="19" y="3199"/>
                </a:cxn>
                <a:cxn ang="0">
                  <a:pos x="38" y="2990"/>
                </a:cxn>
                <a:cxn ang="0">
                  <a:pos x="72" y="2730"/>
                </a:cxn>
                <a:cxn ang="0">
                  <a:pos x="109" y="2435"/>
                </a:cxn>
                <a:cxn ang="0">
                  <a:pos x="135" y="2280"/>
                </a:cxn>
                <a:cxn ang="0">
                  <a:pos x="162" y="2125"/>
                </a:cxn>
                <a:cxn ang="0">
                  <a:pos x="188" y="1973"/>
                </a:cxn>
                <a:cxn ang="0">
                  <a:pos x="221" y="1822"/>
                </a:cxn>
                <a:cxn ang="0">
                  <a:pos x="255" y="1675"/>
                </a:cxn>
                <a:cxn ang="0">
                  <a:pos x="289" y="1536"/>
                </a:cxn>
                <a:cxn ang="0">
                  <a:pos x="330" y="1402"/>
                </a:cxn>
                <a:cxn ang="0">
                  <a:pos x="371" y="1266"/>
                </a:cxn>
                <a:cxn ang="0">
                  <a:pos x="461" y="997"/>
                </a:cxn>
                <a:cxn ang="0">
                  <a:pos x="552" y="740"/>
                </a:cxn>
                <a:cxn ang="0">
                  <a:pos x="638" y="503"/>
                </a:cxn>
                <a:cxn ang="0">
                  <a:pos x="717" y="298"/>
                </a:cxn>
                <a:cxn ang="0">
                  <a:pos x="780" y="143"/>
                </a:cxn>
                <a:cxn ang="0">
                  <a:pos x="837" y="0"/>
                </a:cxn>
                <a:cxn ang="0">
                  <a:pos x="870" y="12"/>
                </a:cxn>
                <a:cxn ang="0">
                  <a:pos x="941" y="41"/>
                </a:cxn>
                <a:cxn ang="0">
                  <a:pos x="983" y="61"/>
                </a:cxn>
                <a:cxn ang="0">
                  <a:pos x="1020" y="81"/>
                </a:cxn>
                <a:cxn ang="0">
                  <a:pos x="1050" y="106"/>
                </a:cxn>
                <a:cxn ang="0">
                  <a:pos x="1061" y="123"/>
                </a:cxn>
                <a:cxn ang="0">
                  <a:pos x="1069" y="135"/>
                </a:cxn>
              </a:cxnLst>
              <a:rect l="0" t="0" r="r" b="b"/>
              <a:pathLst>
                <a:path w="1069" h="3387">
                  <a:moveTo>
                    <a:pt x="1069" y="135"/>
                  </a:moveTo>
                  <a:lnTo>
                    <a:pt x="1046" y="310"/>
                  </a:lnTo>
                  <a:lnTo>
                    <a:pt x="998" y="711"/>
                  </a:lnTo>
                  <a:lnTo>
                    <a:pt x="971" y="935"/>
                  </a:lnTo>
                  <a:lnTo>
                    <a:pt x="953" y="1140"/>
                  </a:lnTo>
                  <a:lnTo>
                    <a:pt x="937" y="1308"/>
                  </a:lnTo>
                  <a:lnTo>
                    <a:pt x="934" y="1369"/>
                  </a:lnTo>
                  <a:lnTo>
                    <a:pt x="937" y="1409"/>
                  </a:lnTo>
                  <a:lnTo>
                    <a:pt x="412" y="1594"/>
                  </a:lnTo>
                  <a:lnTo>
                    <a:pt x="660" y="2210"/>
                  </a:lnTo>
                  <a:lnTo>
                    <a:pt x="0" y="3387"/>
                  </a:lnTo>
                  <a:lnTo>
                    <a:pt x="19" y="3199"/>
                  </a:lnTo>
                  <a:lnTo>
                    <a:pt x="38" y="2990"/>
                  </a:lnTo>
                  <a:lnTo>
                    <a:pt x="72" y="2730"/>
                  </a:lnTo>
                  <a:lnTo>
                    <a:pt x="109" y="2435"/>
                  </a:lnTo>
                  <a:lnTo>
                    <a:pt x="135" y="2280"/>
                  </a:lnTo>
                  <a:lnTo>
                    <a:pt x="162" y="2125"/>
                  </a:lnTo>
                  <a:lnTo>
                    <a:pt x="188" y="1973"/>
                  </a:lnTo>
                  <a:lnTo>
                    <a:pt x="221" y="1822"/>
                  </a:lnTo>
                  <a:lnTo>
                    <a:pt x="255" y="1675"/>
                  </a:lnTo>
                  <a:lnTo>
                    <a:pt x="289" y="1536"/>
                  </a:lnTo>
                  <a:lnTo>
                    <a:pt x="330" y="1402"/>
                  </a:lnTo>
                  <a:lnTo>
                    <a:pt x="371" y="1266"/>
                  </a:lnTo>
                  <a:lnTo>
                    <a:pt x="461" y="997"/>
                  </a:lnTo>
                  <a:lnTo>
                    <a:pt x="552" y="740"/>
                  </a:lnTo>
                  <a:lnTo>
                    <a:pt x="638" y="503"/>
                  </a:lnTo>
                  <a:lnTo>
                    <a:pt x="717" y="298"/>
                  </a:lnTo>
                  <a:lnTo>
                    <a:pt x="780" y="143"/>
                  </a:lnTo>
                  <a:lnTo>
                    <a:pt x="837" y="0"/>
                  </a:lnTo>
                  <a:lnTo>
                    <a:pt x="870" y="12"/>
                  </a:lnTo>
                  <a:lnTo>
                    <a:pt x="941" y="41"/>
                  </a:lnTo>
                  <a:lnTo>
                    <a:pt x="983" y="61"/>
                  </a:lnTo>
                  <a:lnTo>
                    <a:pt x="1020" y="81"/>
                  </a:lnTo>
                  <a:lnTo>
                    <a:pt x="1050" y="106"/>
                  </a:lnTo>
                  <a:lnTo>
                    <a:pt x="1061" y="123"/>
                  </a:lnTo>
                  <a:lnTo>
                    <a:pt x="1069" y="135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302" y="1688"/>
              <a:ext cx="86" cy="169"/>
            </a:xfrm>
            <a:custGeom>
              <a:avLst/>
              <a:gdLst/>
              <a:ahLst/>
              <a:cxnLst>
                <a:cxn ang="0">
                  <a:pos x="586" y="28"/>
                </a:cxn>
                <a:cxn ang="0">
                  <a:pos x="575" y="94"/>
                </a:cxn>
                <a:cxn ang="0">
                  <a:pos x="555" y="221"/>
                </a:cxn>
                <a:cxn ang="0">
                  <a:pos x="514" y="584"/>
                </a:cxn>
                <a:cxn ang="0">
                  <a:pos x="473" y="939"/>
                </a:cxn>
                <a:cxn ang="0">
                  <a:pos x="458" y="1067"/>
                </a:cxn>
                <a:cxn ang="0">
                  <a:pos x="450" y="1107"/>
                </a:cxn>
                <a:cxn ang="0">
                  <a:pos x="443" y="1127"/>
                </a:cxn>
                <a:cxn ang="0">
                  <a:pos x="435" y="1140"/>
                </a:cxn>
                <a:cxn ang="0">
                  <a:pos x="417" y="1152"/>
                </a:cxn>
                <a:cxn ang="0">
                  <a:pos x="368" y="1185"/>
                </a:cxn>
                <a:cxn ang="0">
                  <a:pos x="297" y="1218"/>
                </a:cxn>
                <a:cxn ang="0">
                  <a:pos x="218" y="1255"/>
                </a:cxn>
                <a:cxn ang="0">
                  <a:pos x="72" y="1312"/>
                </a:cxn>
                <a:cxn ang="0">
                  <a:pos x="23" y="1332"/>
                </a:cxn>
                <a:cxn ang="0">
                  <a:pos x="0" y="1344"/>
                </a:cxn>
                <a:cxn ang="0">
                  <a:pos x="0" y="1349"/>
                </a:cxn>
                <a:cxn ang="0">
                  <a:pos x="16" y="1344"/>
                </a:cxn>
                <a:cxn ang="0">
                  <a:pos x="65" y="1327"/>
                </a:cxn>
                <a:cxn ang="0">
                  <a:pos x="229" y="1270"/>
                </a:cxn>
                <a:cxn ang="0">
                  <a:pos x="394" y="1206"/>
                </a:cxn>
                <a:cxn ang="0">
                  <a:pos x="455" y="1181"/>
                </a:cxn>
                <a:cxn ang="0">
                  <a:pos x="480" y="1164"/>
                </a:cxn>
                <a:cxn ang="0">
                  <a:pos x="492" y="1099"/>
                </a:cxn>
                <a:cxn ang="0">
                  <a:pos x="511" y="944"/>
                </a:cxn>
                <a:cxn ang="0">
                  <a:pos x="537" y="731"/>
                </a:cxn>
                <a:cxn ang="0">
                  <a:pos x="563" y="499"/>
                </a:cxn>
                <a:cxn ang="0">
                  <a:pos x="586" y="278"/>
                </a:cxn>
                <a:cxn ang="0">
                  <a:pos x="600" y="102"/>
                </a:cxn>
                <a:cxn ang="0">
                  <a:pos x="600" y="41"/>
                </a:cxn>
                <a:cxn ang="0">
                  <a:pos x="600" y="8"/>
                </a:cxn>
                <a:cxn ang="0">
                  <a:pos x="597" y="0"/>
                </a:cxn>
                <a:cxn ang="0">
                  <a:pos x="593" y="0"/>
                </a:cxn>
                <a:cxn ang="0">
                  <a:pos x="586" y="28"/>
                </a:cxn>
              </a:cxnLst>
              <a:rect l="0" t="0" r="r" b="b"/>
              <a:pathLst>
                <a:path w="600" h="1349">
                  <a:moveTo>
                    <a:pt x="586" y="28"/>
                  </a:moveTo>
                  <a:lnTo>
                    <a:pt x="575" y="94"/>
                  </a:lnTo>
                  <a:lnTo>
                    <a:pt x="555" y="221"/>
                  </a:lnTo>
                  <a:lnTo>
                    <a:pt x="514" y="584"/>
                  </a:lnTo>
                  <a:lnTo>
                    <a:pt x="473" y="939"/>
                  </a:lnTo>
                  <a:lnTo>
                    <a:pt x="458" y="1067"/>
                  </a:lnTo>
                  <a:lnTo>
                    <a:pt x="450" y="1107"/>
                  </a:lnTo>
                  <a:lnTo>
                    <a:pt x="443" y="1127"/>
                  </a:lnTo>
                  <a:lnTo>
                    <a:pt x="435" y="1140"/>
                  </a:lnTo>
                  <a:lnTo>
                    <a:pt x="417" y="1152"/>
                  </a:lnTo>
                  <a:lnTo>
                    <a:pt x="368" y="1185"/>
                  </a:lnTo>
                  <a:lnTo>
                    <a:pt x="297" y="1218"/>
                  </a:lnTo>
                  <a:lnTo>
                    <a:pt x="218" y="1255"/>
                  </a:lnTo>
                  <a:lnTo>
                    <a:pt x="72" y="1312"/>
                  </a:lnTo>
                  <a:lnTo>
                    <a:pt x="23" y="1332"/>
                  </a:lnTo>
                  <a:lnTo>
                    <a:pt x="0" y="1344"/>
                  </a:lnTo>
                  <a:lnTo>
                    <a:pt x="0" y="1349"/>
                  </a:lnTo>
                  <a:lnTo>
                    <a:pt x="16" y="1344"/>
                  </a:lnTo>
                  <a:lnTo>
                    <a:pt x="65" y="1327"/>
                  </a:lnTo>
                  <a:lnTo>
                    <a:pt x="229" y="1270"/>
                  </a:lnTo>
                  <a:lnTo>
                    <a:pt x="394" y="1206"/>
                  </a:lnTo>
                  <a:lnTo>
                    <a:pt x="455" y="1181"/>
                  </a:lnTo>
                  <a:lnTo>
                    <a:pt x="480" y="1164"/>
                  </a:lnTo>
                  <a:lnTo>
                    <a:pt x="492" y="1099"/>
                  </a:lnTo>
                  <a:lnTo>
                    <a:pt x="511" y="944"/>
                  </a:lnTo>
                  <a:lnTo>
                    <a:pt x="537" y="731"/>
                  </a:lnTo>
                  <a:lnTo>
                    <a:pt x="563" y="499"/>
                  </a:lnTo>
                  <a:lnTo>
                    <a:pt x="586" y="278"/>
                  </a:lnTo>
                  <a:lnTo>
                    <a:pt x="600" y="102"/>
                  </a:lnTo>
                  <a:lnTo>
                    <a:pt x="600" y="41"/>
                  </a:lnTo>
                  <a:lnTo>
                    <a:pt x="600" y="8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6" y="28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1252" y="1873"/>
              <a:ext cx="76" cy="186"/>
            </a:xfrm>
            <a:custGeom>
              <a:avLst/>
              <a:gdLst/>
              <a:ahLst/>
              <a:cxnLst>
                <a:cxn ang="0">
                  <a:pos x="331" y="13"/>
                </a:cxn>
                <a:cxn ang="0">
                  <a:pos x="356" y="102"/>
                </a:cxn>
                <a:cxn ang="0">
                  <a:pos x="406" y="270"/>
                </a:cxn>
                <a:cxn ang="0">
                  <a:pos x="454" y="441"/>
                </a:cxn>
                <a:cxn ang="0">
                  <a:pos x="465" y="502"/>
                </a:cxn>
                <a:cxn ang="0">
                  <a:pos x="472" y="535"/>
                </a:cxn>
                <a:cxn ang="0">
                  <a:pos x="465" y="556"/>
                </a:cxn>
                <a:cxn ang="0">
                  <a:pos x="451" y="593"/>
                </a:cxn>
                <a:cxn ang="0">
                  <a:pos x="390" y="711"/>
                </a:cxn>
                <a:cxn ang="0">
                  <a:pos x="222" y="1046"/>
                </a:cxn>
                <a:cxn ang="0">
                  <a:pos x="60" y="1364"/>
                </a:cxn>
                <a:cxn ang="0">
                  <a:pos x="12" y="1463"/>
                </a:cxn>
                <a:cxn ang="0">
                  <a:pos x="4" y="1483"/>
                </a:cxn>
                <a:cxn ang="0">
                  <a:pos x="0" y="1487"/>
                </a:cxn>
                <a:cxn ang="0">
                  <a:pos x="4" y="1487"/>
                </a:cxn>
                <a:cxn ang="0">
                  <a:pos x="34" y="1438"/>
                </a:cxn>
                <a:cxn ang="0">
                  <a:pos x="94" y="1327"/>
                </a:cxn>
                <a:cxn ang="0">
                  <a:pos x="270" y="1013"/>
                </a:cxn>
                <a:cxn ang="0">
                  <a:pos x="533" y="544"/>
                </a:cxn>
                <a:cxn ang="0">
                  <a:pos x="533" y="531"/>
                </a:cxn>
                <a:cxn ang="0">
                  <a:pos x="529" y="507"/>
                </a:cxn>
                <a:cxn ang="0">
                  <a:pos x="506" y="429"/>
                </a:cxn>
                <a:cxn ang="0">
                  <a:pos x="472" y="327"/>
                </a:cxn>
                <a:cxn ang="0">
                  <a:pos x="435" y="221"/>
                </a:cxn>
                <a:cxn ang="0">
                  <a:pos x="394" y="119"/>
                </a:cxn>
                <a:cxn ang="0">
                  <a:pos x="360" y="41"/>
                </a:cxn>
                <a:cxn ang="0">
                  <a:pos x="349" y="16"/>
                </a:cxn>
                <a:cxn ang="0">
                  <a:pos x="338" y="0"/>
                </a:cxn>
                <a:cxn ang="0">
                  <a:pos x="334" y="0"/>
                </a:cxn>
                <a:cxn ang="0">
                  <a:pos x="331" y="13"/>
                </a:cxn>
              </a:cxnLst>
              <a:rect l="0" t="0" r="r" b="b"/>
              <a:pathLst>
                <a:path w="533" h="1487">
                  <a:moveTo>
                    <a:pt x="331" y="13"/>
                  </a:moveTo>
                  <a:lnTo>
                    <a:pt x="356" y="102"/>
                  </a:lnTo>
                  <a:lnTo>
                    <a:pt x="406" y="270"/>
                  </a:lnTo>
                  <a:lnTo>
                    <a:pt x="454" y="441"/>
                  </a:lnTo>
                  <a:lnTo>
                    <a:pt x="465" y="502"/>
                  </a:lnTo>
                  <a:lnTo>
                    <a:pt x="472" y="535"/>
                  </a:lnTo>
                  <a:lnTo>
                    <a:pt x="465" y="556"/>
                  </a:lnTo>
                  <a:lnTo>
                    <a:pt x="451" y="593"/>
                  </a:lnTo>
                  <a:lnTo>
                    <a:pt x="390" y="711"/>
                  </a:lnTo>
                  <a:lnTo>
                    <a:pt x="222" y="1046"/>
                  </a:lnTo>
                  <a:lnTo>
                    <a:pt x="60" y="1364"/>
                  </a:lnTo>
                  <a:lnTo>
                    <a:pt x="12" y="1463"/>
                  </a:lnTo>
                  <a:lnTo>
                    <a:pt x="4" y="1483"/>
                  </a:lnTo>
                  <a:lnTo>
                    <a:pt x="0" y="1487"/>
                  </a:lnTo>
                  <a:lnTo>
                    <a:pt x="4" y="1487"/>
                  </a:lnTo>
                  <a:lnTo>
                    <a:pt x="34" y="1438"/>
                  </a:lnTo>
                  <a:lnTo>
                    <a:pt x="94" y="1327"/>
                  </a:lnTo>
                  <a:lnTo>
                    <a:pt x="270" y="1013"/>
                  </a:lnTo>
                  <a:lnTo>
                    <a:pt x="533" y="544"/>
                  </a:lnTo>
                  <a:lnTo>
                    <a:pt x="533" y="531"/>
                  </a:lnTo>
                  <a:lnTo>
                    <a:pt x="529" y="507"/>
                  </a:lnTo>
                  <a:lnTo>
                    <a:pt x="506" y="429"/>
                  </a:lnTo>
                  <a:lnTo>
                    <a:pt x="472" y="327"/>
                  </a:lnTo>
                  <a:lnTo>
                    <a:pt x="435" y="221"/>
                  </a:lnTo>
                  <a:lnTo>
                    <a:pt x="394" y="119"/>
                  </a:lnTo>
                  <a:lnTo>
                    <a:pt x="360" y="41"/>
                  </a:lnTo>
                  <a:lnTo>
                    <a:pt x="349" y="16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13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1182" y="1870"/>
              <a:ext cx="60" cy="194"/>
            </a:xfrm>
            <a:custGeom>
              <a:avLst/>
              <a:gdLst/>
              <a:ahLst/>
              <a:cxnLst>
                <a:cxn ang="0">
                  <a:pos x="225" y="17"/>
                </a:cxn>
                <a:cxn ang="0">
                  <a:pos x="195" y="90"/>
                </a:cxn>
                <a:cxn ang="0">
                  <a:pos x="134" y="225"/>
                </a:cxn>
                <a:cxn ang="0">
                  <a:pos x="78" y="360"/>
                </a:cxn>
                <a:cxn ang="0">
                  <a:pos x="59" y="413"/>
                </a:cxn>
                <a:cxn ang="0">
                  <a:pos x="52" y="442"/>
                </a:cxn>
                <a:cxn ang="0">
                  <a:pos x="67" y="499"/>
                </a:cxn>
                <a:cxn ang="0">
                  <a:pos x="108" y="625"/>
                </a:cxn>
                <a:cxn ang="0">
                  <a:pos x="236" y="993"/>
                </a:cxn>
                <a:cxn ang="0">
                  <a:pos x="363" y="1361"/>
                </a:cxn>
                <a:cxn ang="0">
                  <a:pos x="408" y="1492"/>
                </a:cxn>
                <a:cxn ang="0">
                  <a:pos x="420" y="1536"/>
                </a:cxn>
                <a:cxn ang="0">
                  <a:pos x="423" y="1557"/>
                </a:cxn>
                <a:cxn ang="0">
                  <a:pos x="420" y="1553"/>
                </a:cxn>
                <a:cxn ang="0">
                  <a:pos x="404" y="1524"/>
                </a:cxn>
                <a:cxn ang="0">
                  <a:pos x="359" y="1410"/>
                </a:cxn>
                <a:cxn ang="0">
                  <a:pos x="216" y="1038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7" y="430"/>
                </a:cxn>
                <a:cxn ang="0">
                  <a:pos x="33" y="360"/>
                </a:cxn>
                <a:cxn ang="0">
                  <a:pos x="71" y="274"/>
                </a:cxn>
                <a:cxn ang="0">
                  <a:pos x="116" y="185"/>
                </a:cxn>
                <a:cxn ang="0">
                  <a:pos x="161" y="99"/>
                </a:cxn>
                <a:cxn ang="0">
                  <a:pos x="198" y="33"/>
                </a:cxn>
                <a:cxn ang="0">
                  <a:pos x="213" y="13"/>
                </a:cxn>
                <a:cxn ang="0">
                  <a:pos x="221" y="0"/>
                </a:cxn>
                <a:cxn ang="0">
                  <a:pos x="225" y="0"/>
                </a:cxn>
                <a:cxn ang="0">
                  <a:pos x="228" y="0"/>
                </a:cxn>
                <a:cxn ang="0">
                  <a:pos x="225" y="17"/>
                </a:cxn>
              </a:cxnLst>
              <a:rect l="0" t="0" r="r" b="b"/>
              <a:pathLst>
                <a:path w="423" h="1557">
                  <a:moveTo>
                    <a:pt x="225" y="17"/>
                  </a:moveTo>
                  <a:lnTo>
                    <a:pt x="195" y="90"/>
                  </a:lnTo>
                  <a:lnTo>
                    <a:pt x="134" y="225"/>
                  </a:lnTo>
                  <a:lnTo>
                    <a:pt x="78" y="360"/>
                  </a:lnTo>
                  <a:lnTo>
                    <a:pt x="59" y="413"/>
                  </a:lnTo>
                  <a:lnTo>
                    <a:pt x="52" y="442"/>
                  </a:lnTo>
                  <a:lnTo>
                    <a:pt x="67" y="499"/>
                  </a:lnTo>
                  <a:lnTo>
                    <a:pt x="108" y="625"/>
                  </a:lnTo>
                  <a:lnTo>
                    <a:pt x="236" y="993"/>
                  </a:lnTo>
                  <a:lnTo>
                    <a:pt x="363" y="1361"/>
                  </a:lnTo>
                  <a:lnTo>
                    <a:pt x="408" y="1492"/>
                  </a:lnTo>
                  <a:lnTo>
                    <a:pt x="420" y="1536"/>
                  </a:lnTo>
                  <a:lnTo>
                    <a:pt x="423" y="1557"/>
                  </a:lnTo>
                  <a:lnTo>
                    <a:pt x="420" y="1553"/>
                  </a:lnTo>
                  <a:lnTo>
                    <a:pt x="404" y="1524"/>
                  </a:lnTo>
                  <a:lnTo>
                    <a:pt x="359" y="1410"/>
                  </a:lnTo>
                  <a:lnTo>
                    <a:pt x="216" y="103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7" y="430"/>
                  </a:lnTo>
                  <a:lnTo>
                    <a:pt x="33" y="360"/>
                  </a:lnTo>
                  <a:lnTo>
                    <a:pt x="71" y="274"/>
                  </a:lnTo>
                  <a:lnTo>
                    <a:pt x="116" y="185"/>
                  </a:lnTo>
                  <a:lnTo>
                    <a:pt x="161" y="99"/>
                  </a:lnTo>
                  <a:lnTo>
                    <a:pt x="198" y="33"/>
                  </a:lnTo>
                  <a:lnTo>
                    <a:pt x="213" y="13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5" y="17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1168" y="1700"/>
              <a:ext cx="40" cy="166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39" y="233"/>
                </a:cxn>
                <a:cxn ang="0">
                  <a:pos x="79" y="564"/>
                </a:cxn>
                <a:cxn ang="0">
                  <a:pos x="22" y="887"/>
                </a:cxn>
                <a:cxn ang="0">
                  <a:pos x="0" y="1038"/>
                </a:cxn>
                <a:cxn ang="0">
                  <a:pos x="11" y="1058"/>
                </a:cxn>
                <a:cxn ang="0">
                  <a:pos x="42" y="1095"/>
                </a:cxn>
                <a:cxn ang="0">
                  <a:pos x="135" y="1189"/>
                </a:cxn>
                <a:cxn ang="0">
                  <a:pos x="232" y="1283"/>
                </a:cxn>
                <a:cxn ang="0">
                  <a:pos x="266" y="1312"/>
                </a:cxn>
                <a:cxn ang="0">
                  <a:pos x="285" y="1324"/>
                </a:cxn>
                <a:cxn ang="0">
                  <a:pos x="285" y="1319"/>
                </a:cxn>
                <a:cxn ang="0">
                  <a:pos x="278" y="1312"/>
                </a:cxn>
                <a:cxn ang="0">
                  <a:pos x="255" y="1279"/>
                </a:cxn>
                <a:cxn ang="0">
                  <a:pos x="173" y="1189"/>
                </a:cxn>
                <a:cxn ang="0">
                  <a:pos x="87" y="1091"/>
                </a:cxn>
                <a:cxn ang="0">
                  <a:pos x="60" y="1050"/>
                </a:cxn>
                <a:cxn ang="0">
                  <a:pos x="53" y="1038"/>
                </a:cxn>
                <a:cxn ang="0">
                  <a:pos x="49" y="1030"/>
                </a:cxn>
                <a:cxn ang="0">
                  <a:pos x="79" y="817"/>
                </a:cxn>
                <a:cxn ang="0">
                  <a:pos x="142" y="408"/>
                </a:cxn>
                <a:cxn ang="0">
                  <a:pos x="173" y="213"/>
                </a:cxn>
                <a:cxn ang="0">
                  <a:pos x="191" y="65"/>
                </a:cxn>
                <a:cxn ang="0">
                  <a:pos x="195" y="20"/>
                </a:cxn>
                <a:cxn ang="0">
                  <a:pos x="191" y="0"/>
                </a:cxn>
                <a:cxn ang="0">
                  <a:pos x="187" y="8"/>
                </a:cxn>
                <a:cxn ang="0">
                  <a:pos x="173" y="49"/>
                </a:cxn>
              </a:cxnLst>
              <a:rect l="0" t="0" r="r" b="b"/>
              <a:pathLst>
                <a:path w="285" h="1324">
                  <a:moveTo>
                    <a:pt x="173" y="49"/>
                  </a:moveTo>
                  <a:lnTo>
                    <a:pt x="139" y="233"/>
                  </a:lnTo>
                  <a:lnTo>
                    <a:pt x="79" y="564"/>
                  </a:lnTo>
                  <a:lnTo>
                    <a:pt x="22" y="887"/>
                  </a:lnTo>
                  <a:lnTo>
                    <a:pt x="0" y="1038"/>
                  </a:lnTo>
                  <a:lnTo>
                    <a:pt x="11" y="1058"/>
                  </a:lnTo>
                  <a:lnTo>
                    <a:pt x="42" y="1095"/>
                  </a:lnTo>
                  <a:lnTo>
                    <a:pt x="135" y="1189"/>
                  </a:lnTo>
                  <a:lnTo>
                    <a:pt x="232" y="1283"/>
                  </a:lnTo>
                  <a:lnTo>
                    <a:pt x="266" y="1312"/>
                  </a:lnTo>
                  <a:lnTo>
                    <a:pt x="285" y="1324"/>
                  </a:lnTo>
                  <a:lnTo>
                    <a:pt x="285" y="1319"/>
                  </a:lnTo>
                  <a:lnTo>
                    <a:pt x="278" y="1312"/>
                  </a:lnTo>
                  <a:lnTo>
                    <a:pt x="255" y="1279"/>
                  </a:lnTo>
                  <a:lnTo>
                    <a:pt x="173" y="1189"/>
                  </a:lnTo>
                  <a:lnTo>
                    <a:pt x="87" y="1091"/>
                  </a:lnTo>
                  <a:lnTo>
                    <a:pt x="60" y="1050"/>
                  </a:lnTo>
                  <a:lnTo>
                    <a:pt x="53" y="1038"/>
                  </a:lnTo>
                  <a:lnTo>
                    <a:pt x="49" y="1030"/>
                  </a:lnTo>
                  <a:lnTo>
                    <a:pt x="79" y="817"/>
                  </a:lnTo>
                  <a:lnTo>
                    <a:pt x="142" y="408"/>
                  </a:lnTo>
                  <a:lnTo>
                    <a:pt x="173" y="213"/>
                  </a:lnTo>
                  <a:lnTo>
                    <a:pt x="191" y="65"/>
                  </a:lnTo>
                  <a:lnTo>
                    <a:pt x="195" y="20"/>
                  </a:lnTo>
                  <a:lnTo>
                    <a:pt x="191" y="0"/>
                  </a:lnTo>
                  <a:lnTo>
                    <a:pt x="187" y="8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1258" y="1743"/>
              <a:ext cx="90" cy="7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259" y="12"/>
                </a:cxn>
                <a:cxn ang="0">
                  <a:pos x="342" y="33"/>
                </a:cxn>
                <a:cxn ang="0">
                  <a:pos x="424" y="66"/>
                </a:cxn>
                <a:cxn ang="0">
                  <a:pos x="503" y="118"/>
                </a:cxn>
                <a:cxn ang="0">
                  <a:pos x="567" y="189"/>
                </a:cxn>
                <a:cxn ang="0">
                  <a:pos x="612" y="283"/>
                </a:cxn>
                <a:cxn ang="0">
                  <a:pos x="630" y="380"/>
                </a:cxn>
                <a:cxn ang="0">
                  <a:pos x="616" y="454"/>
                </a:cxn>
                <a:cxn ang="0">
                  <a:pos x="582" y="507"/>
                </a:cxn>
                <a:cxn ang="0">
                  <a:pos x="529" y="540"/>
                </a:cxn>
                <a:cxn ang="0">
                  <a:pos x="465" y="555"/>
                </a:cxn>
                <a:cxn ang="0">
                  <a:pos x="398" y="555"/>
                </a:cxn>
                <a:cxn ang="0">
                  <a:pos x="331" y="540"/>
                </a:cxn>
                <a:cxn ang="0">
                  <a:pos x="270" y="515"/>
                </a:cxn>
                <a:cxn ang="0">
                  <a:pos x="218" y="474"/>
                </a:cxn>
                <a:cxn ang="0">
                  <a:pos x="170" y="417"/>
                </a:cxn>
                <a:cxn ang="0">
                  <a:pos x="87" y="286"/>
                </a:cxn>
                <a:cxn ang="0">
                  <a:pos x="38" y="164"/>
                </a:cxn>
                <a:cxn ang="0">
                  <a:pos x="30" y="118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98" y="140"/>
                </a:cxn>
                <a:cxn ang="0">
                  <a:pos x="278" y="340"/>
                </a:cxn>
                <a:cxn ang="0">
                  <a:pos x="342" y="397"/>
                </a:cxn>
                <a:cxn ang="0">
                  <a:pos x="401" y="434"/>
                </a:cxn>
                <a:cxn ang="0">
                  <a:pos x="439" y="441"/>
                </a:cxn>
                <a:cxn ang="0">
                  <a:pos x="473" y="429"/>
                </a:cxn>
                <a:cxn ang="0">
                  <a:pos x="499" y="401"/>
                </a:cxn>
                <a:cxn ang="0">
                  <a:pos x="507" y="364"/>
                </a:cxn>
                <a:cxn ang="0">
                  <a:pos x="499" y="318"/>
                </a:cxn>
                <a:cxn ang="0">
                  <a:pos x="476" y="274"/>
                </a:cxn>
                <a:cxn ang="0">
                  <a:pos x="431" y="221"/>
                </a:cxn>
                <a:cxn ang="0">
                  <a:pos x="368" y="176"/>
                </a:cxn>
                <a:cxn ang="0">
                  <a:pos x="290" y="131"/>
                </a:cxn>
                <a:cxn ang="0">
                  <a:pos x="128" y="74"/>
                </a:cxn>
                <a:cxn ang="0">
                  <a:pos x="30" y="41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84" y="0"/>
                </a:cxn>
              </a:cxnLst>
              <a:rect l="0" t="0" r="r" b="b"/>
              <a:pathLst>
                <a:path w="630" h="555">
                  <a:moveTo>
                    <a:pt x="84" y="0"/>
                  </a:moveTo>
                  <a:lnTo>
                    <a:pt x="120" y="0"/>
                  </a:lnTo>
                  <a:lnTo>
                    <a:pt x="184" y="4"/>
                  </a:lnTo>
                  <a:lnTo>
                    <a:pt x="259" y="12"/>
                  </a:lnTo>
                  <a:lnTo>
                    <a:pt x="301" y="21"/>
                  </a:lnTo>
                  <a:lnTo>
                    <a:pt x="342" y="33"/>
                  </a:lnTo>
                  <a:lnTo>
                    <a:pt x="383" y="49"/>
                  </a:lnTo>
                  <a:lnTo>
                    <a:pt x="424" y="66"/>
                  </a:lnTo>
                  <a:lnTo>
                    <a:pt x="465" y="90"/>
                  </a:lnTo>
                  <a:lnTo>
                    <a:pt x="503" y="118"/>
                  </a:lnTo>
                  <a:lnTo>
                    <a:pt x="537" y="152"/>
                  </a:lnTo>
                  <a:lnTo>
                    <a:pt x="567" y="189"/>
                  </a:lnTo>
                  <a:lnTo>
                    <a:pt x="593" y="233"/>
                  </a:lnTo>
                  <a:lnTo>
                    <a:pt x="612" y="283"/>
                  </a:lnTo>
                  <a:lnTo>
                    <a:pt x="626" y="335"/>
                  </a:lnTo>
                  <a:lnTo>
                    <a:pt x="630" y="380"/>
                  </a:lnTo>
                  <a:lnTo>
                    <a:pt x="626" y="421"/>
                  </a:lnTo>
                  <a:lnTo>
                    <a:pt x="616" y="454"/>
                  </a:lnTo>
                  <a:lnTo>
                    <a:pt x="600" y="483"/>
                  </a:lnTo>
                  <a:lnTo>
                    <a:pt x="582" y="507"/>
                  </a:lnTo>
                  <a:lnTo>
                    <a:pt x="555" y="523"/>
                  </a:lnTo>
                  <a:lnTo>
                    <a:pt x="529" y="540"/>
                  </a:lnTo>
                  <a:lnTo>
                    <a:pt x="499" y="548"/>
                  </a:lnTo>
                  <a:lnTo>
                    <a:pt x="465" y="555"/>
                  </a:lnTo>
                  <a:lnTo>
                    <a:pt x="431" y="555"/>
                  </a:lnTo>
                  <a:lnTo>
                    <a:pt x="398" y="555"/>
                  </a:lnTo>
                  <a:lnTo>
                    <a:pt x="365" y="548"/>
                  </a:lnTo>
                  <a:lnTo>
                    <a:pt x="331" y="540"/>
                  </a:lnTo>
                  <a:lnTo>
                    <a:pt x="301" y="528"/>
                  </a:lnTo>
                  <a:lnTo>
                    <a:pt x="270" y="515"/>
                  </a:lnTo>
                  <a:lnTo>
                    <a:pt x="245" y="495"/>
                  </a:lnTo>
                  <a:lnTo>
                    <a:pt x="218" y="474"/>
                  </a:lnTo>
                  <a:lnTo>
                    <a:pt x="192" y="446"/>
                  </a:lnTo>
                  <a:lnTo>
                    <a:pt x="170" y="417"/>
                  </a:lnTo>
                  <a:lnTo>
                    <a:pt x="125" y="352"/>
                  </a:lnTo>
                  <a:lnTo>
                    <a:pt x="87" y="286"/>
                  </a:lnTo>
                  <a:lnTo>
                    <a:pt x="57" y="221"/>
                  </a:lnTo>
                  <a:lnTo>
                    <a:pt x="38" y="164"/>
                  </a:lnTo>
                  <a:lnTo>
                    <a:pt x="30" y="140"/>
                  </a:lnTo>
                  <a:lnTo>
                    <a:pt x="30" y="118"/>
                  </a:lnTo>
                  <a:lnTo>
                    <a:pt x="30" y="103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57" y="103"/>
                  </a:lnTo>
                  <a:lnTo>
                    <a:pt x="98" y="140"/>
                  </a:lnTo>
                  <a:lnTo>
                    <a:pt x="211" y="270"/>
                  </a:lnTo>
                  <a:lnTo>
                    <a:pt x="278" y="340"/>
                  </a:lnTo>
                  <a:lnTo>
                    <a:pt x="308" y="372"/>
                  </a:lnTo>
                  <a:lnTo>
                    <a:pt x="342" y="397"/>
                  </a:lnTo>
                  <a:lnTo>
                    <a:pt x="372" y="421"/>
                  </a:lnTo>
                  <a:lnTo>
                    <a:pt x="401" y="434"/>
                  </a:lnTo>
                  <a:lnTo>
                    <a:pt x="428" y="441"/>
                  </a:lnTo>
                  <a:lnTo>
                    <a:pt x="439" y="441"/>
                  </a:lnTo>
                  <a:lnTo>
                    <a:pt x="451" y="437"/>
                  </a:lnTo>
                  <a:lnTo>
                    <a:pt x="473" y="429"/>
                  </a:lnTo>
                  <a:lnTo>
                    <a:pt x="488" y="417"/>
                  </a:lnTo>
                  <a:lnTo>
                    <a:pt x="499" y="401"/>
                  </a:lnTo>
                  <a:lnTo>
                    <a:pt x="507" y="384"/>
                  </a:lnTo>
                  <a:lnTo>
                    <a:pt x="507" y="364"/>
                  </a:lnTo>
                  <a:lnTo>
                    <a:pt x="507" y="343"/>
                  </a:lnTo>
                  <a:lnTo>
                    <a:pt x="499" y="318"/>
                  </a:lnTo>
                  <a:lnTo>
                    <a:pt x="492" y="294"/>
                  </a:lnTo>
                  <a:lnTo>
                    <a:pt x="476" y="274"/>
                  </a:lnTo>
                  <a:lnTo>
                    <a:pt x="454" y="246"/>
                  </a:lnTo>
                  <a:lnTo>
                    <a:pt x="431" y="221"/>
                  </a:lnTo>
                  <a:lnTo>
                    <a:pt x="401" y="200"/>
                  </a:lnTo>
                  <a:lnTo>
                    <a:pt x="368" y="176"/>
                  </a:lnTo>
                  <a:lnTo>
                    <a:pt x="331" y="152"/>
                  </a:lnTo>
                  <a:lnTo>
                    <a:pt x="290" y="131"/>
                  </a:lnTo>
                  <a:lnTo>
                    <a:pt x="240" y="110"/>
                  </a:lnTo>
                  <a:lnTo>
                    <a:pt x="128" y="74"/>
                  </a:lnTo>
                  <a:lnTo>
                    <a:pt x="75" y="58"/>
                  </a:lnTo>
                  <a:lnTo>
                    <a:pt x="30" y="41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8" y="9"/>
                  </a:lnTo>
                  <a:lnTo>
                    <a:pt x="27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177" y="1743"/>
              <a:ext cx="87" cy="75"/>
            </a:xfrm>
            <a:custGeom>
              <a:avLst/>
              <a:gdLst/>
              <a:ahLst/>
              <a:cxnLst>
                <a:cxn ang="0">
                  <a:pos x="503" y="9"/>
                </a:cxn>
                <a:cxn ang="0">
                  <a:pos x="356" y="37"/>
                </a:cxn>
                <a:cxn ang="0">
                  <a:pos x="270" y="66"/>
                </a:cxn>
                <a:cxn ang="0">
                  <a:pos x="181" y="110"/>
                </a:cxn>
                <a:cxn ang="0">
                  <a:pos x="106" y="172"/>
                </a:cxn>
                <a:cxn ang="0">
                  <a:pos x="41" y="249"/>
                </a:cxn>
                <a:cxn ang="0">
                  <a:pos x="12" y="323"/>
                </a:cxn>
                <a:cxn ang="0">
                  <a:pos x="0" y="405"/>
                </a:cxn>
                <a:cxn ang="0">
                  <a:pos x="8" y="486"/>
                </a:cxn>
                <a:cxn ang="0">
                  <a:pos x="41" y="543"/>
                </a:cxn>
                <a:cxn ang="0">
                  <a:pos x="98" y="580"/>
                </a:cxn>
                <a:cxn ang="0">
                  <a:pos x="161" y="597"/>
                </a:cxn>
                <a:cxn ang="0">
                  <a:pos x="233" y="592"/>
                </a:cxn>
                <a:cxn ang="0">
                  <a:pos x="304" y="577"/>
                </a:cxn>
                <a:cxn ang="0">
                  <a:pos x="367" y="548"/>
                </a:cxn>
                <a:cxn ang="0">
                  <a:pos x="421" y="507"/>
                </a:cxn>
                <a:cxn ang="0">
                  <a:pos x="465" y="454"/>
                </a:cxn>
                <a:cxn ang="0">
                  <a:pos x="521" y="360"/>
                </a:cxn>
                <a:cxn ang="0">
                  <a:pos x="562" y="229"/>
                </a:cxn>
                <a:cxn ang="0">
                  <a:pos x="574" y="131"/>
                </a:cxn>
                <a:cxn ang="0">
                  <a:pos x="566" y="110"/>
                </a:cxn>
                <a:cxn ang="0">
                  <a:pos x="559" y="110"/>
                </a:cxn>
                <a:cxn ang="0">
                  <a:pos x="514" y="160"/>
                </a:cxn>
                <a:cxn ang="0">
                  <a:pos x="367" y="364"/>
                </a:cxn>
                <a:cxn ang="0">
                  <a:pos x="312" y="429"/>
                </a:cxn>
                <a:cxn ang="0">
                  <a:pos x="259" y="466"/>
                </a:cxn>
                <a:cxn ang="0">
                  <a:pos x="222" y="478"/>
                </a:cxn>
                <a:cxn ang="0">
                  <a:pos x="188" y="470"/>
                </a:cxn>
                <a:cxn ang="0">
                  <a:pos x="161" y="446"/>
                </a:cxn>
                <a:cxn ang="0">
                  <a:pos x="150" y="412"/>
                </a:cxn>
                <a:cxn ang="0">
                  <a:pos x="154" y="377"/>
                </a:cxn>
                <a:cxn ang="0">
                  <a:pos x="184" y="311"/>
                </a:cxn>
                <a:cxn ang="0">
                  <a:pos x="256" y="221"/>
                </a:cxn>
                <a:cxn ang="0">
                  <a:pos x="356" y="152"/>
                </a:cxn>
                <a:cxn ang="0">
                  <a:pos x="544" y="53"/>
                </a:cxn>
                <a:cxn ang="0">
                  <a:pos x="604" y="17"/>
                </a:cxn>
                <a:cxn ang="0">
                  <a:pos x="607" y="4"/>
                </a:cxn>
                <a:cxn ang="0">
                  <a:pos x="578" y="0"/>
                </a:cxn>
              </a:cxnLst>
              <a:rect l="0" t="0" r="r" b="b"/>
              <a:pathLst>
                <a:path w="607" h="597">
                  <a:moveTo>
                    <a:pt x="544" y="0"/>
                  </a:moveTo>
                  <a:lnTo>
                    <a:pt x="503" y="9"/>
                  </a:lnTo>
                  <a:lnTo>
                    <a:pt x="439" y="17"/>
                  </a:lnTo>
                  <a:lnTo>
                    <a:pt x="356" y="37"/>
                  </a:lnTo>
                  <a:lnTo>
                    <a:pt x="315" y="49"/>
                  </a:lnTo>
                  <a:lnTo>
                    <a:pt x="270" y="66"/>
                  </a:lnTo>
                  <a:lnTo>
                    <a:pt x="226" y="86"/>
                  </a:lnTo>
                  <a:lnTo>
                    <a:pt x="181" y="110"/>
                  </a:lnTo>
                  <a:lnTo>
                    <a:pt x="143" y="140"/>
                  </a:lnTo>
                  <a:lnTo>
                    <a:pt x="106" y="172"/>
                  </a:lnTo>
                  <a:lnTo>
                    <a:pt x="72" y="209"/>
                  </a:lnTo>
                  <a:lnTo>
                    <a:pt x="41" y="249"/>
                  </a:lnTo>
                  <a:lnTo>
                    <a:pt x="20" y="298"/>
                  </a:lnTo>
                  <a:lnTo>
                    <a:pt x="12" y="323"/>
                  </a:lnTo>
                  <a:lnTo>
                    <a:pt x="4" y="352"/>
                  </a:lnTo>
                  <a:lnTo>
                    <a:pt x="0" y="405"/>
                  </a:lnTo>
                  <a:lnTo>
                    <a:pt x="0" y="449"/>
                  </a:lnTo>
                  <a:lnTo>
                    <a:pt x="8" y="486"/>
                  </a:lnTo>
                  <a:lnTo>
                    <a:pt x="23" y="520"/>
                  </a:lnTo>
                  <a:lnTo>
                    <a:pt x="41" y="543"/>
                  </a:lnTo>
                  <a:lnTo>
                    <a:pt x="68" y="564"/>
                  </a:lnTo>
                  <a:lnTo>
                    <a:pt x="98" y="580"/>
                  </a:lnTo>
                  <a:lnTo>
                    <a:pt x="128" y="589"/>
                  </a:lnTo>
                  <a:lnTo>
                    <a:pt x="161" y="597"/>
                  </a:lnTo>
                  <a:lnTo>
                    <a:pt x="199" y="597"/>
                  </a:lnTo>
                  <a:lnTo>
                    <a:pt x="233" y="592"/>
                  </a:lnTo>
                  <a:lnTo>
                    <a:pt x="270" y="585"/>
                  </a:lnTo>
                  <a:lnTo>
                    <a:pt x="304" y="577"/>
                  </a:lnTo>
                  <a:lnTo>
                    <a:pt x="338" y="564"/>
                  </a:lnTo>
                  <a:lnTo>
                    <a:pt x="367" y="548"/>
                  </a:lnTo>
                  <a:lnTo>
                    <a:pt x="398" y="531"/>
                  </a:lnTo>
                  <a:lnTo>
                    <a:pt x="421" y="507"/>
                  </a:lnTo>
                  <a:lnTo>
                    <a:pt x="446" y="483"/>
                  </a:lnTo>
                  <a:lnTo>
                    <a:pt x="465" y="454"/>
                  </a:lnTo>
                  <a:lnTo>
                    <a:pt x="484" y="425"/>
                  </a:lnTo>
                  <a:lnTo>
                    <a:pt x="521" y="360"/>
                  </a:lnTo>
                  <a:lnTo>
                    <a:pt x="548" y="294"/>
                  </a:lnTo>
                  <a:lnTo>
                    <a:pt x="562" y="229"/>
                  </a:lnTo>
                  <a:lnTo>
                    <a:pt x="574" y="172"/>
                  </a:lnTo>
                  <a:lnTo>
                    <a:pt x="574" y="131"/>
                  </a:lnTo>
                  <a:lnTo>
                    <a:pt x="571" y="11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59" y="110"/>
                  </a:lnTo>
                  <a:lnTo>
                    <a:pt x="548" y="118"/>
                  </a:lnTo>
                  <a:lnTo>
                    <a:pt x="514" y="160"/>
                  </a:lnTo>
                  <a:lnTo>
                    <a:pt x="421" y="294"/>
                  </a:lnTo>
                  <a:lnTo>
                    <a:pt x="367" y="364"/>
                  </a:lnTo>
                  <a:lnTo>
                    <a:pt x="338" y="397"/>
                  </a:lnTo>
                  <a:lnTo>
                    <a:pt x="312" y="429"/>
                  </a:lnTo>
                  <a:lnTo>
                    <a:pt x="285" y="449"/>
                  </a:lnTo>
                  <a:lnTo>
                    <a:pt x="259" y="466"/>
                  </a:lnTo>
                  <a:lnTo>
                    <a:pt x="233" y="478"/>
                  </a:lnTo>
                  <a:lnTo>
                    <a:pt x="222" y="478"/>
                  </a:lnTo>
                  <a:lnTo>
                    <a:pt x="211" y="478"/>
                  </a:lnTo>
                  <a:lnTo>
                    <a:pt x="188" y="470"/>
                  </a:lnTo>
                  <a:lnTo>
                    <a:pt x="173" y="458"/>
                  </a:lnTo>
                  <a:lnTo>
                    <a:pt x="161" y="446"/>
                  </a:lnTo>
                  <a:lnTo>
                    <a:pt x="154" y="434"/>
                  </a:lnTo>
                  <a:lnTo>
                    <a:pt x="150" y="412"/>
                  </a:lnTo>
                  <a:lnTo>
                    <a:pt x="150" y="397"/>
                  </a:lnTo>
                  <a:lnTo>
                    <a:pt x="154" y="377"/>
                  </a:lnTo>
                  <a:lnTo>
                    <a:pt x="161" y="355"/>
                  </a:lnTo>
                  <a:lnTo>
                    <a:pt x="184" y="311"/>
                  </a:lnTo>
                  <a:lnTo>
                    <a:pt x="215" y="266"/>
                  </a:lnTo>
                  <a:lnTo>
                    <a:pt x="256" y="221"/>
                  </a:lnTo>
                  <a:lnTo>
                    <a:pt x="301" y="184"/>
                  </a:lnTo>
                  <a:lnTo>
                    <a:pt x="356" y="152"/>
                  </a:lnTo>
                  <a:lnTo>
                    <a:pt x="421" y="115"/>
                  </a:lnTo>
                  <a:lnTo>
                    <a:pt x="544" y="53"/>
                  </a:lnTo>
                  <a:lnTo>
                    <a:pt x="589" y="29"/>
                  </a:lnTo>
                  <a:lnTo>
                    <a:pt x="604" y="17"/>
                  </a:lnTo>
                  <a:lnTo>
                    <a:pt x="607" y="9"/>
                  </a:lnTo>
                  <a:lnTo>
                    <a:pt x="607" y="4"/>
                  </a:lnTo>
                  <a:lnTo>
                    <a:pt x="596" y="0"/>
                  </a:lnTo>
                  <a:lnTo>
                    <a:pt x="578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234" y="1749"/>
              <a:ext cx="43" cy="177"/>
            </a:xfrm>
            <a:custGeom>
              <a:avLst/>
              <a:gdLst/>
              <a:ahLst/>
              <a:cxnLst>
                <a:cxn ang="0">
                  <a:pos x="128" y="299"/>
                </a:cxn>
                <a:cxn ang="0">
                  <a:pos x="91" y="674"/>
                </a:cxn>
                <a:cxn ang="0">
                  <a:pos x="50" y="936"/>
                </a:cxn>
                <a:cxn ang="0">
                  <a:pos x="23" y="1047"/>
                </a:cxn>
                <a:cxn ang="0">
                  <a:pos x="4" y="1136"/>
                </a:cxn>
                <a:cxn ang="0">
                  <a:pos x="0" y="1193"/>
                </a:cxn>
                <a:cxn ang="0">
                  <a:pos x="12" y="1222"/>
                </a:cxn>
                <a:cxn ang="0">
                  <a:pos x="31" y="1230"/>
                </a:cxn>
                <a:cxn ang="0">
                  <a:pos x="53" y="1218"/>
                </a:cxn>
                <a:cxn ang="0">
                  <a:pos x="102" y="1161"/>
                </a:cxn>
                <a:cxn ang="0">
                  <a:pos x="113" y="1124"/>
                </a:cxn>
                <a:cxn ang="0">
                  <a:pos x="136" y="981"/>
                </a:cxn>
                <a:cxn ang="0">
                  <a:pos x="177" y="479"/>
                </a:cxn>
                <a:cxn ang="0">
                  <a:pos x="192" y="388"/>
                </a:cxn>
                <a:cxn ang="0">
                  <a:pos x="199" y="842"/>
                </a:cxn>
                <a:cxn ang="0">
                  <a:pos x="192" y="1156"/>
                </a:cxn>
                <a:cxn ang="0">
                  <a:pos x="181" y="1271"/>
                </a:cxn>
                <a:cxn ang="0">
                  <a:pos x="177" y="1348"/>
                </a:cxn>
                <a:cxn ang="0">
                  <a:pos x="181" y="1398"/>
                </a:cxn>
                <a:cxn ang="0">
                  <a:pos x="199" y="1422"/>
                </a:cxn>
                <a:cxn ang="0">
                  <a:pos x="218" y="1422"/>
                </a:cxn>
                <a:cxn ang="0">
                  <a:pos x="244" y="1401"/>
                </a:cxn>
                <a:cxn ang="0">
                  <a:pos x="267" y="1369"/>
                </a:cxn>
                <a:cxn ang="0">
                  <a:pos x="281" y="1324"/>
                </a:cxn>
                <a:cxn ang="0">
                  <a:pos x="293" y="1275"/>
                </a:cxn>
                <a:cxn ang="0">
                  <a:pos x="297" y="1079"/>
                </a:cxn>
                <a:cxn ang="0">
                  <a:pos x="290" y="773"/>
                </a:cxn>
                <a:cxn ang="0">
                  <a:pos x="263" y="442"/>
                </a:cxn>
                <a:cxn ang="0">
                  <a:pos x="233" y="220"/>
                </a:cxn>
                <a:cxn ang="0">
                  <a:pos x="195" y="74"/>
                </a:cxn>
                <a:cxn ang="0">
                  <a:pos x="170" y="8"/>
                </a:cxn>
                <a:cxn ang="0">
                  <a:pos x="161" y="0"/>
                </a:cxn>
                <a:cxn ang="0">
                  <a:pos x="150" y="29"/>
                </a:cxn>
                <a:cxn ang="0">
                  <a:pos x="140" y="159"/>
                </a:cxn>
              </a:cxnLst>
              <a:rect l="0" t="0" r="r" b="b"/>
              <a:pathLst>
                <a:path w="297" h="1422">
                  <a:moveTo>
                    <a:pt x="140" y="159"/>
                  </a:moveTo>
                  <a:lnTo>
                    <a:pt x="128" y="299"/>
                  </a:lnTo>
                  <a:lnTo>
                    <a:pt x="106" y="539"/>
                  </a:lnTo>
                  <a:lnTo>
                    <a:pt x="91" y="674"/>
                  </a:lnTo>
                  <a:lnTo>
                    <a:pt x="72" y="810"/>
                  </a:lnTo>
                  <a:lnTo>
                    <a:pt x="50" y="936"/>
                  </a:lnTo>
                  <a:lnTo>
                    <a:pt x="38" y="993"/>
                  </a:lnTo>
                  <a:lnTo>
                    <a:pt x="23" y="1047"/>
                  </a:lnTo>
                  <a:lnTo>
                    <a:pt x="12" y="1095"/>
                  </a:lnTo>
                  <a:lnTo>
                    <a:pt x="4" y="1136"/>
                  </a:lnTo>
                  <a:lnTo>
                    <a:pt x="0" y="1168"/>
                  </a:lnTo>
                  <a:lnTo>
                    <a:pt x="0" y="1193"/>
                  </a:lnTo>
                  <a:lnTo>
                    <a:pt x="4" y="1210"/>
                  </a:lnTo>
                  <a:lnTo>
                    <a:pt x="12" y="1222"/>
                  </a:lnTo>
                  <a:lnTo>
                    <a:pt x="20" y="1230"/>
                  </a:lnTo>
                  <a:lnTo>
                    <a:pt x="31" y="1230"/>
                  </a:lnTo>
                  <a:lnTo>
                    <a:pt x="42" y="1226"/>
                  </a:lnTo>
                  <a:lnTo>
                    <a:pt x="53" y="1218"/>
                  </a:lnTo>
                  <a:lnTo>
                    <a:pt x="79" y="1193"/>
                  </a:lnTo>
                  <a:lnTo>
                    <a:pt x="102" y="1161"/>
                  </a:lnTo>
                  <a:lnTo>
                    <a:pt x="109" y="1144"/>
                  </a:lnTo>
                  <a:lnTo>
                    <a:pt x="113" y="1124"/>
                  </a:lnTo>
                  <a:lnTo>
                    <a:pt x="124" y="1067"/>
                  </a:lnTo>
                  <a:lnTo>
                    <a:pt x="136" y="981"/>
                  </a:lnTo>
                  <a:lnTo>
                    <a:pt x="158" y="739"/>
                  </a:lnTo>
                  <a:lnTo>
                    <a:pt x="177" y="479"/>
                  </a:lnTo>
                  <a:lnTo>
                    <a:pt x="188" y="270"/>
                  </a:lnTo>
                  <a:lnTo>
                    <a:pt x="192" y="388"/>
                  </a:lnTo>
                  <a:lnTo>
                    <a:pt x="199" y="674"/>
                  </a:lnTo>
                  <a:lnTo>
                    <a:pt x="199" y="842"/>
                  </a:lnTo>
                  <a:lnTo>
                    <a:pt x="199" y="1005"/>
                  </a:lnTo>
                  <a:lnTo>
                    <a:pt x="192" y="1156"/>
                  </a:lnTo>
                  <a:lnTo>
                    <a:pt x="188" y="1218"/>
                  </a:lnTo>
                  <a:lnTo>
                    <a:pt x="181" y="1271"/>
                  </a:lnTo>
                  <a:lnTo>
                    <a:pt x="177" y="1316"/>
                  </a:lnTo>
                  <a:lnTo>
                    <a:pt x="177" y="1348"/>
                  </a:lnTo>
                  <a:lnTo>
                    <a:pt x="177" y="1378"/>
                  </a:lnTo>
                  <a:lnTo>
                    <a:pt x="181" y="1398"/>
                  </a:lnTo>
                  <a:lnTo>
                    <a:pt x="188" y="1413"/>
                  </a:lnTo>
                  <a:lnTo>
                    <a:pt x="199" y="1422"/>
                  </a:lnTo>
                  <a:lnTo>
                    <a:pt x="206" y="1422"/>
                  </a:lnTo>
                  <a:lnTo>
                    <a:pt x="218" y="1422"/>
                  </a:lnTo>
                  <a:lnTo>
                    <a:pt x="229" y="1413"/>
                  </a:lnTo>
                  <a:lnTo>
                    <a:pt x="244" y="1401"/>
                  </a:lnTo>
                  <a:lnTo>
                    <a:pt x="256" y="1389"/>
                  </a:lnTo>
                  <a:lnTo>
                    <a:pt x="267" y="1369"/>
                  </a:lnTo>
                  <a:lnTo>
                    <a:pt x="274" y="1348"/>
                  </a:lnTo>
                  <a:lnTo>
                    <a:pt x="281" y="1324"/>
                  </a:lnTo>
                  <a:lnTo>
                    <a:pt x="290" y="1299"/>
                  </a:lnTo>
                  <a:lnTo>
                    <a:pt x="293" y="1275"/>
                  </a:lnTo>
                  <a:lnTo>
                    <a:pt x="297" y="1198"/>
                  </a:lnTo>
                  <a:lnTo>
                    <a:pt x="297" y="1079"/>
                  </a:lnTo>
                  <a:lnTo>
                    <a:pt x="297" y="936"/>
                  </a:lnTo>
                  <a:lnTo>
                    <a:pt x="290" y="773"/>
                  </a:lnTo>
                  <a:lnTo>
                    <a:pt x="278" y="605"/>
                  </a:lnTo>
                  <a:lnTo>
                    <a:pt x="263" y="442"/>
                  </a:lnTo>
                  <a:lnTo>
                    <a:pt x="244" y="290"/>
                  </a:lnTo>
                  <a:lnTo>
                    <a:pt x="233" y="220"/>
                  </a:lnTo>
                  <a:lnTo>
                    <a:pt x="218" y="163"/>
                  </a:lnTo>
                  <a:lnTo>
                    <a:pt x="195" y="74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65" y="5"/>
                  </a:lnTo>
                  <a:lnTo>
                    <a:pt x="161" y="0"/>
                  </a:lnTo>
                  <a:lnTo>
                    <a:pt x="158" y="8"/>
                  </a:lnTo>
                  <a:lnTo>
                    <a:pt x="150" y="29"/>
                  </a:lnTo>
                  <a:lnTo>
                    <a:pt x="147" y="65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189" y="1749"/>
              <a:ext cx="71" cy="56"/>
            </a:xfrm>
            <a:custGeom>
              <a:avLst/>
              <a:gdLst/>
              <a:ahLst/>
              <a:cxnLst>
                <a:cxn ang="0">
                  <a:pos x="499" y="15"/>
                </a:cxn>
                <a:cxn ang="0">
                  <a:pos x="495" y="24"/>
                </a:cxn>
                <a:cxn ang="0">
                  <a:pos x="488" y="32"/>
                </a:cxn>
                <a:cxn ang="0">
                  <a:pos x="458" y="52"/>
                </a:cxn>
                <a:cxn ang="0">
                  <a:pos x="413" y="69"/>
                </a:cxn>
                <a:cxn ang="0">
                  <a:pos x="356" y="94"/>
                </a:cxn>
                <a:cxn ang="0">
                  <a:pos x="293" y="118"/>
                </a:cxn>
                <a:cxn ang="0">
                  <a:pos x="232" y="146"/>
                </a:cxn>
                <a:cxn ang="0">
                  <a:pos x="206" y="163"/>
                </a:cxn>
                <a:cxn ang="0">
                  <a:pos x="180" y="179"/>
                </a:cxn>
                <a:cxn ang="0">
                  <a:pos x="157" y="200"/>
                </a:cxn>
                <a:cxn ang="0">
                  <a:pos x="139" y="220"/>
                </a:cxn>
                <a:cxn ang="0">
                  <a:pos x="109" y="265"/>
                </a:cxn>
                <a:cxn ang="0">
                  <a:pos x="90" y="302"/>
                </a:cxn>
                <a:cxn ang="0">
                  <a:pos x="78" y="338"/>
                </a:cxn>
                <a:cxn ang="0">
                  <a:pos x="78" y="366"/>
                </a:cxn>
                <a:cxn ang="0">
                  <a:pos x="82" y="379"/>
                </a:cxn>
                <a:cxn ang="0">
                  <a:pos x="86" y="391"/>
                </a:cxn>
                <a:cxn ang="0">
                  <a:pos x="94" y="400"/>
                </a:cxn>
                <a:cxn ang="0">
                  <a:pos x="101" y="412"/>
                </a:cxn>
                <a:cxn ang="0">
                  <a:pos x="123" y="424"/>
                </a:cxn>
                <a:cxn ang="0">
                  <a:pos x="157" y="432"/>
                </a:cxn>
                <a:cxn ang="0">
                  <a:pos x="139" y="437"/>
                </a:cxn>
                <a:cxn ang="0">
                  <a:pos x="120" y="440"/>
                </a:cxn>
                <a:cxn ang="0">
                  <a:pos x="98" y="445"/>
                </a:cxn>
                <a:cxn ang="0">
                  <a:pos x="75" y="445"/>
                </a:cxn>
                <a:cxn ang="0">
                  <a:pos x="53" y="440"/>
                </a:cxn>
                <a:cxn ang="0">
                  <a:pos x="30" y="424"/>
                </a:cxn>
                <a:cxn ang="0">
                  <a:pos x="19" y="416"/>
                </a:cxn>
                <a:cxn ang="0">
                  <a:pos x="12" y="403"/>
                </a:cxn>
                <a:cxn ang="0">
                  <a:pos x="3" y="388"/>
                </a:cxn>
                <a:cxn ang="0">
                  <a:pos x="0" y="371"/>
                </a:cxn>
                <a:cxn ang="0">
                  <a:pos x="0" y="355"/>
                </a:cxn>
                <a:cxn ang="0">
                  <a:pos x="3" y="338"/>
                </a:cxn>
                <a:cxn ang="0">
                  <a:pos x="15" y="302"/>
                </a:cxn>
                <a:cxn ang="0">
                  <a:pos x="34" y="265"/>
                </a:cxn>
                <a:cxn ang="0">
                  <a:pos x="60" y="228"/>
                </a:cxn>
                <a:cxn ang="0">
                  <a:pos x="94" y="195"/>
                </a:cxn>
                <a:cxn ang="0">
                  <a:pos x="128" y="163"/>
                </a:cxn>
                <a:cxn ang="0">
                  <a:pos x="161" y="138"/>
                </a:cxn>
                <a:cxn ang="0">
                  <a:pos x="206" y="109"/>
                </a:cxn>
                <a:cxn ang="0">
                  <a:pos x="255" y="81"/>
                </a:cxn>
                <a:cxn ang="0">
                  <a:pos x="311" y="52"/>
                </a:cxn>
                <a:cxn ang="0">
                  <a:pos x="368" y="32"/>
                </a:cxn>
                <a:cxn ang="0">
                  <a:pos x="416" y="12"/>
                </a:cxn>
                <a:cxn ang="0">
                  <a:pos x="458" y="0"/>
                </a:cxn>
                <a:cxn ang="0">
                  <a:pos x="476" y="0"/>
                </a:cxn>
                <a:cxn ang="0">
                  <a:pos x="488" y="3"/>
                </a:cxn>
                <a:cxn ang="0">
                  <a:pos x="495" y="7"/>
                </a:cxn>
                <a:cxn ang="0">
                  <a:pos x="499" y="15"/>
                </a:cxn>
              </a:cxnLst>
              <a:rect l="0" t="0" r="r" b="b"/>
              <a:pathLst>
                <a:path w="499" h="445">
                  <a:moveTo>
                    <a:pt x="499" y="15"/>
                  </a:moveTo>
                  <a:lnTo>
                    <a:pt x="495" y="24"/>
                  </a:lnTo>
                  <a:lnTo>
                    <a:pt x="488" y="32"/>
                  </a:lnTo>
                  <a:lnTo>
                    <a:pt x="458" y="52"/>
                  </a:lnTo>
                  <a:lnTo>
                    <a:pt x="413" y="69"/>
                  </a:lnTo>
                  <a:lnTo>
                    <a:pt x="356" y="94"/>
                  </a:lnTo>
                  <a:lnTo>
                    <a:pt x="293" y="118"/>
                  </a:lnTo>
                  <a:lnTo>
                    <a:pt x="232" y="146"/>
                  </a:lnTo>
                  <a:lnTo>
                    <a:pt x="206" y="163"/>
                  </a:lnTo>
                  <a:lnTo>
                    <a:pt x="180" y="179"/>
                  </a:lnTo>
                  <a:lnTo>
                    <a:pt x="157" y="200"/>
                  </a:lnTo>
                  <a:lnTo>
                    <a:pt x="139" y="220"/>
                  </a:lnTo>
                  <a:lnTo>
                    <a:pt x="109" y="265"/>
                  </a:lnTo>
                  <a:lnTo>
                    <a:pt x="90" y="302"/>
                  </a:lnTo>
                  <a:lnTo>
                    <a:pt x="78" y="338"/>
                  </a:lnTo>
                  <a:lnTo>
                    <a:pt x="78" y="366"/>
                  </a:lnTo>
                  <a:lnTo>
                    <a:pt x="82" y="379"/>
                  </a:lnTo>
                  <a:lnTo>
                    <a:pt x="86" y="391"/>
                  </a:lnTo>
                  <a:lnTo>
                    <a:pt x="94" y="400"/>
                  </a:lnTo>
                  <a:lnTo>
                    <a:pt x="101" y="412"/>
                  </a:lnTo>
                  <a:lnTo>
                    <a:pt x="123" y="424"/>
                  </a:lnTo>
                  <a:lnTo>
                    <a:pt x="157" y="432"/>
                  </a:lnTo>
                  <a:lnTo>
                    <a:pt x="139" y="437"/>
                  </a:lnTo>
                  <a:lnTo>
                    <a:pt x="120" y="440"/>
                  </a:lnTo>
                  <a:lnTo>
                    <a:pt x="98" y="445"/>
                  </a:lnTo>
                  <a:lnTo>
                    <a:pt x="75" y="445"/>
                  </a:lnTo>
                  <a:lnTo>
                    <a:pt x="53" y="440"/>
                  </a:lnTo>
                  <a:lnTo>
                    <a:pt x="30" y="424"/>
                  </a:lnTo>
                  <a:lnTo>
                    <a:pt x="19" y="416"/>
                  </a:lnTo>
                  <a:lnTo>
                    <a:pt x="12" y="403"/>
                  </a:lnTo>
                  <a:lnTo>
                    <a:pt x="3" y="388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3" y="338"/>
                  </a:lnTo>
                  <a:lnTo>
                    <a:pt x="15" y="302"/>
                  </a:lnTo>
                  <a:lnTo>
                    <a:pt x="34" y="265"/>
                  </a:lnTo>
                  <a:lnTo>
                    <a:pt x="60" y="228"/>
                  </a:lnTo>
                  <a:lnTo>
                    <a:pt x="94" y="195"/>
                  </a:lnTo>
                  <a:lnTo>
                    <a:pt x="128" y="163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5" y="81"/>
                  </a:lnTo>
                  <a:lnTo>
                    <a:pt x="311" y="52"/>
                  </a:lnTo>
                  <a:lnTo>
                    <a:pt x="368" y="32"/>
                  </a:lnTo>
                  <a:lnTo>
                    <a:pt x="416" y="12"/>
                  </a:lnTo>
                  <a:lnTo>
                    <a:pt x="458" y="0"/>
                  </a:lnTo>
                  <a:lnTo>
                    <a:pt x="476" y="0"/>
                  </a:lnTo>
                  <a:lnTo>
                    <a:pt x="488" y="3"/>
                  </a:lnTo>
                  <a:lnTo>
                    <a:pt x="495" y="7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1198" y="1759"/>
              <a:ext cx="63" cy="60"/>
            </a:xfrm>
            <a:custGeom>
              <a:avLst/>
              <a:gdLst/>
              <a:ahLst/>
              <a:cxnLst>
                <a:cxn ang="0">
                  <a:pos x="424" y="20"/>
                </a:cxn>
                <a:cxn ang="0">
                  <a:pos x="401" y="69"/>
                </a:cxn>
                <a:cxn ang="0">
                  <a:pos x="363" y="151"/>
                </a:cxn>
                <a:cxn ang="0">
                  <a:pos x="340" y="195"/>
                </a:cxn>
                <a:cxn ang="0">
                  <a:pos x="311" y="241"/>
                </a:cxn>
                <a:cxn ang="0">
                  <a:pos x="281" y="282"/>
                </a:cxn>
                <a:cxn ang="0">
                  <a:pos x="243" y="323"/>
                </a:cxn>
                <a:cxn ang="0">
                  <a:pos x="165" y="384"/>
                </a:cxn>
                <a:cxn ang="0">
                  <a:pos x="100" y="432"/>
                </a:cxn>
                <a:cxn ang="0">
                  <a:pos x="71" y="449"/>
                </a:cxn>
                <a:cxn ang="0">
                  <a:pos x="45" y="462"/>
                </a:cxn>
                <a:cxn ang="0">
                  <a:pos x="18" y="466"/>
                </a:cxn>
                <a:cxn ang="0">
                  <a:pos x="0" y="469"/>
                </a:cxn>
                <a:cxn ang="0">
                  <a:pos x="11" y="474"/>
                </a:cxn>
                <a:cxn ang="0">
                  <a:pos x="48" y="478"/>
                </a:cxn>
                <a:cxn ang="0">
                  <a:pos x="75" y="478"/>
                </a:cxn>
                <a:cxn ang="0">
                  <a:pos x="105" y="474"/>
                </a:cxn>
                <a:cxn ang="0">
                  <a:pos x="138" y="466"/>
                </a:cxn>
                <a:cxn ang="0">
                  <a:pos x="179" y="454"/>
                </a:cxn>
                <a:cxn ang="0">
                  <a:pos x="217" y="437"/>
                </a:cxn>
                <a:cxn ang="0">
                  <a:pos x="251" y="412"/>
                </a:cxn>
                <a:cxn ang="0">
                  <a:pos x="285" y="380"/>
                </a:cxn>
                <a:cxn ang="0">
                  <a:pos x="311" y="347"/>
                </a:cxn>
                <a:cxn ang="0">
                  <a:pos x="337" y="306"/>
                </a:cxn>
                <a:cxn ang="0">
                  <a:pos x="360" y="261"/>
                </a:cxn>
                <a:cxn ang="0">
                  <a:pos x="378" y="217"/>
                </a:cxn>
                <a:cxn ang="0">
                  <a:pos x="401" y="167"/>
                </a:cxn>
                <a:cxn ang="0">
                  <a:pos x="431" y="77"/>
                </a:cxn>
                <a:cxn ang="0">
                  <a:pos x="438" y="45"/>
                </a:cxn>
                <a:cxn ang="0">
                  <a:pos x="442" y="20"/>
                </a:cxn>
                <a:cxn ang="0">
                  <a:pos x="442" y="4"/>
                </a:cxn>
                <a:cxn ang="0">
                  <a:pos x="438" y="0"/>
                </a:cxn>
                <a:cxn ang="0">
                  <a:pos x="431" y="4"/>
                </a:cxn>
                <a:cxn ang="0">
                  <a:pos x="424" y="20"/>
                </a:cxn>
              </a:cxnLst>
              <a:rect l="0" t="0" r="r" b="b"/>
              <a:pathLst>
                <a:path w="442" h="478">
                  <a:moveTo>
                    <a:pt x="424" y="20"/>
                  </a:moveTo>
                  <a:lnTo>
                    <a:pt x="401" y="69"/>
                  </a:lnTo>
                  <a:lnTo>
                    <a:pt x="363" y="151"/>
                  </a:lnTo>
                  <a:lnTo>
                    <a:pt x="340" y="195"/>
                  </a:lnTo>
                  <a:lnTo>
                    <a:pt x="311" y="241"/>
                  </a:lnTo>
                  <a:lnTo>
                    <a:pt x="281" y="282"/>
                  </a:lnTo>
                  <a:lnTo>
                    <a:pt x="243" y="323"/>
                  </a:lnTo>
                  <a:lnTo>
                    <a:pt x="165" y="384"/>
                  </a:lnTo>
                  <a:lnTo>
                    <a:pt x="100" y="432"/>
                  </a:lnTo>
                  <a:lnTo>
                    <a:pt x="71" y="449"/>
                  </a:lnTo>
                  <a:lnTo>
                    <a:pt x="45" y="462"/>
                  </a:lnTo>
                  <a:lnTo>
                    <a:pt x="18" y="466"/>
                  </a:lnTo>
                  <a:lnTo>
                    <a:pt x="0" y="469"/>
                  </a:lnTo>
                  <a:lnTo>
                    <a:pt x="11" y="474"/>
                  </a:lnTo>
                  <a:lnTo>
                    <a:pt x="48" y="478"/>
                  </a:lnTo>
                  <a:lnTo>
                    <a:pt x="75" y="478"/>
                  </a:lnTo>
                  <a:lnTo>
                    <a:pt x="105" y="474"/>
                  </a:lnTo>
                  <a:lnTo>
                    <a:pt x="138" y="466"/>
                  </a:lnTo>
                  <a:lnTo>
                    <a:pt x="179" y="454"/>
                  </a:lnTo>
                  <a:lnTo>
                    <a:pt x="217" y="437"/>
                  </a:lnTo>
                  <a:lnTo>
                    <a:pt x="251" y="412"/>
                  </a:lnTo>
                  <a:lnTo>
                    <a:pt x="285" y="380"/>
                  </a:lnTo>
                  <a:lnTo>
                    <a:pt x="311" y="347"/>
                  </a:lnTo>
                  <a:lnTo>
                    <a:pt x="337" y="306"/>
                  </a:lnTo>
                  <a:lnTo>
                    <a:pt x="360" y="261"/>
                  </a:lnTo>
                  <a:lnTo>
                    <a:pt x="378" y="217"/>
                  </a:lnTo>
                  <a:lnTo>
                    <a:pt x="401" y="167"/>
                  </a:lnTo>
                  <a:lnTo>
                    <a:pt x="431" y="77"/>
                  </a:lnTo>
                  <a:lnTo>
                    <a:pt x="438" y="45"/>
                  </a:lnTo>
                  <a:lnTo>
                    <a:pt x="442" y="20"/>
                  </a:lnTo>
                  <a:lnTo>
                    <a:pt x="442" y="4"/>
                  </a:lnTo>
                  <a:lnTo>
                    <a:pt x="438" y="0"/>
                  </a:lnTo>
                  <a:lnTo>
                    <a:pt x="431" y="4"/>
                  </a:lnTo>
                  <a:lnTo>
                    <a:pt x="424" y="2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260" y="1760"/>
              <a:ext cx="80" cy="5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48" y="61"/>
                </a:cxn>
                <a:cxn ang="0">
                  <a:pos x="79" y="110"/>
                </a:cxn>
                <a:cxn ang="0">
                  <a:pos x="116" y="167"/>
                </a:cxn>
                <a:cxn ang="0">
                  <a:pos x="157" y="224"/>
                </a:cxn>
                <a:cxn ang="0">
                  <a:pos x="202" y="281"/>
                </a:cxn>
                <a:cxn ang="0">
                  <a:pos x="229" y="306"/>
                </a:cxn>
                <a:cxn ang="0">
                  <a:pos x="251" y="327"/>
                </a:cxn>
                <a:cxn ang="0">
                  <a:pos x="277" y="347"/>
                </a:cxn>
                <a:cxn ang="0">
                  <a:pos x="299" y="360"/>
                </a:cxn>
                <a:cxn ang="0">
                  <a:pos x="349" y="376"/>
                </a:cxn>
                <a:cxn ang="0">
                  <a:pos x="390" y="389"/>
                </a:cxn>
                <a:cxn ang="0">
                  <a:pos x="427" y="397"/>
                </a:cxn>
                <a:cxn ang="0">
                  <a:pos x="460" y="397"/>
                </a:cxn>
                <a:cxn ang="0">
                  <a:pos x="491" y="392"/>
                </a:cxn>
                <a:cxn ang="0">
                  <a:pos x="517" y="389"/>
                </a:cxn>
                <a:cxn ang="0">
                  <a:pos x="558" y="376"/>
                </a:cxn>
                <a:cxn ang="0">
                  <a:pos x="551" y="389"/>
                </a:cxn>
                <a:cxn ang="0">
                  <a:pos x="539" y="397"/>
                </a:cxn>
                <a:cxn ang="0">
                  <a:pos x="517" y="409"/>
                </a:cxn>
                <a:cxn ang="0">
                  <a:pos x="491" y="421"/>
                </a:cxn>
                <a:cxn ang="0">
                  <a:pos x="453" y="429"/>
                </a:cxn>
                <a:cxn ang="0">
                  <a:pos x="405" y="429"/>
                </a:cxn>
                <a:cxn ang="0">
                  <a:pos x="344" y="421"/>
                </a:cxn>
                <a:cxn ang="0">
                  <a:pos x="315" y="412"/>
                </a:cxn>
                <a:cxn ang="0">
                  <a:pos x="285" y="400"/>
                </a:cxn>
                <a:cxn ang="0">
                  <a:pos x="254" y="384"/>
                </a:cxn>
                <a:cxn ang="0">
                  <a:pos x="229" y="364"/>
                </a:cxn>
                <a:cxn ang="0">
                  <a:pos x="202" y="343"/>
                </a:cxn>
                <a:cxn ang="0">
                  <a:pos x="179" y="318"/>
                </a:cxn>
                <a:cxn ang="0">
                  <a:pos x="138" y="261"/>
                </a:cxn>
                <a:cxn ang="0">
                  <a:pos x="104" y="204"/>
                </a:cxn>
                <a:cxn ang="0">
                  <a:pos x="75" y="152"/>
                </a:cxn>
                <a:cxn ang="0">
                  <a:pos x="48" y="102"/>
                </a:cxn>
                <a:cxn ang="0">
                  <a:pos x="25" y="66"/>
                </a:cxn>
                <a:cxn ang="0">
                  <a:pos x="11" y="4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25" y="16"/>
                </a:cxn>
              </a:cxnLst>
              <a:rect l="0" t="0" r="r" b="b"/>
              <a:pathLst>
                <a:path w="558" h="429">
                  <a:moveTo>
                    <a:pt x="25" y="16"/>
                  </a:moveTo>
                  <a:lnTo>
                    <a:pt x="48" y="61"/>
                  </a:lnTo>
                  <a:lnTo>
                    <a:pt x="79" y="110"/>
                  </a:lnTo>
                  <a:lnTo>
                    <a:pt x="116" y="167"/>
                  </a:lnTo>
                  <a:lnTo>
                    <a:pt x="157" y="224"/>
                  </a:lnTo>
                  <a:lnTo>
                    <a:pt x="202" y="281"/>
                  </a:lnTo>
                  <a:lnTo>
                    <a:pt x="229" y="306"/>
                  </a:lnTo>
                  <a:lnTo>
                    <a:pt x="251" y="327"/>
                  </a:lnTo>
                  <a:lnTo>
                    <a:pt x="277" y="347"/>
                  </a:lnTo>
                  <a:lnTo>
                    <a:pt x="299" y="360"/>
                  </a:lnTo>
                  <a:lnTo>
                    <a:pt x="349" y="376"/>
                  </a:lnTo>
                  <a:lnTo>
                    <a:pt x="390" y="389"/>
                  </a:lnTo>
                  <a:lnTo>
                    <a:pt x="427" y="397"/>
                  </a:lnTo>
                  <a:lnTo>
                    <a:pt x="460" y="397"/>
                  </a:lnTo>
                  <a:lnTo>
                    <a:pt x="491" y="392"/>
                  </a:lnTo>
                  <a:lnTo>
                    <a:pt x="517" y="389"/>
                  </a:lnTo>
                  <a:lnTo>
                    <a:pt x="558" y="376"/>
                  </a:lnTo>
                  <a:lnTo>
                    <a:pt x="551" y="389"/>
                  </a:lnTo>
                  <a:lnTo>
                    <a:pt x="539" y="397"/>
                  </a:lnTo>
                  <a:lnTo>
                    <a:pt x="517" y="409"/>
                  </a:lnTo>
                  <a:lnTo>
                    <a:pt x="491" y="421"/>
                  </a:lnTo>
                  <a:lnTo>
                    <a:pt x="453" y="429"/>
                  </a:lnTo>
                  <a:lnTo>
                    <a:pt x="405" y="429"/>
                  </a:lnTo>
                  <a:lnTo>
                    <a:pt x="344" y="421"/>
                  </a:lnTo>
                  <a:lnTo>
                    <a:pt x="315" y="412"/>
                  </a:lnTo>
                  <a:lnTo>
                    <a:pt x="285" y="400"/>
                  </a:lnTo>
                  <a:lnTo>
                    <a:pt x="254" y="384"/>
                  </a:lnTo>
                  <a:lnTo>
                    <a:pt x="229" y="364"/>
                  </a:lnTo>
                  <a:lnTo>
                    <a:pt x="202" y="343"/>
                  </a:lnTo>
                  <a:lnTo>
                    <a:pt x="179" y="318"/>
                  </a:lnTo>
                  <a:lnTo>
                    <a:pt x="138" y="261"/>
                  </a:lnTo>
                  <a:lnTo>
                    <a:pt x="104" y="204"/>
                  </a:lnTo>
                  <a:lnTo>
                    <a:pt x="75" y="152"/>
                  </a:lnTo>
                  <a:lnTo>
                    <a:pt x="48" y="102"/>
                  </a:lnTo>
                  <a:lnTo>
                    <a:pt x="25" y="66"/>
                  </a:lnTo>
                  <a:lnTo>
                    <a:pt x="11" y="4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257" y="1749"/>
              <a:ext cx="80" cy="4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83" y="5"/>
                </a:cxn>
                <a:cxn ang="0">
                  <a:pos x="129" y="17"/>
                </a:cxn>
                <a:cxn ang="0">
                  <a:pos x="188" y="33"/>
                </a:cxn>
                <a:cxn ang="0">
                  <a:pos x="256" y="57"/>
                </a:cxn>
                <a:cxn ang="0">
                  <a:pos x="323" y="82"/>
                </a:cxn>
                <a:cxn ang="0">
                  <a:pos x="391" y="111"/>
                </a:cxn>
                <a:cxn ang="0">
                  <a:pos x="447" y="148"/>
                </a:cxn>
                <a:cxn ang="0">
                  <a:pos x="473" y="163"/>
                </a:cxn>
                <a:cxn ang="0">
                  <a:pos x="492" y="180"/>
                </a:cxn>
                <a:cxn ang="0">
                  <a:pos x="514" y="205"/>
                </a:cxn>
                <a:cxn ang="0">
                  <a:pos x="530" y="225"/>
                </a:cxn>
                <a:cxn ang="0">
                  <a:pos x="541" y="249"/>
                </a:cxn>
                <a:cxn ang="0">
                  <a:pos x="548" y="274"/>
                </a:cxn>
                <a:cxn ang="0">
                  <a:pos x="552" y="299"/>
                </a:cxn>
                <a:cxn ang="0">
                  <a:pos x="555" y="319"/>
                </a:cxn>
                <a:cxn ang="0">
                  <a:pos x="552" y="336"/>
                </a:cxn>
                <a:cxn ang="0">
                  <a:pos x="544" y="356"/>
                </a:cxn>
                <a:cxn ang="0">
                  <a:pos x="537" y="368"/>
                </a:cxn>
                <a:cxn ang="0">
                  <a:pos x="522" y="376"/>
                </a:cxn>
                <a:cxn ang="0">
                  <a:pos x="507" y="384"/>
                </a:cxn>
                <a:cxn ang="0">
                  <a:pos x="492" y="393"/>
                </a:cxn>
                <a:cxn ang="0">
                  <a:pos x="466" y="396"/>
                </a:cxn>
                <a:cxn ang="0">
                  <a:pos x="455" y="396"/>
                </a:cxn>
                <a:cxn ang="0">
                  <a:pos x="466" y="393"/>
                </a:cxn>
                <a:cxn ang="0">
                  <a:pos x="473" y="380"/>
                </a:cxn>
                <a:cxn ang="0">
                  <a:pos x="484" y="368"/>
                </a:cxn>
                <a:cxn ang="0">
                  <a:pos x="492" y="351"/>
                </a:cxn>
                <a:cxn ang="0">
                  <a:pos x="500" y="331"/>
                </a:cxn>
                <a:cxn ang="0">
                  <a:pos x="500" y="307"/>
                </a:cxn>
                <a:cxn ang="0">
                  <a:pos x="496" y="277"/>
                </a:cxn>
                <a:cxn ang="0">
                  <a:pos x="484" y="262"/>
                </a:cxn>
                <a:cxn ang="0">
                  <a:pos x="469" y="245"/>
                </a:cxn>
                <a:cxn ang="0">
                  <a:pos x="451" y="225"/>
                </a:cxn>
                <a:cxn ang="0">
                  <a:pos x="425" y="208"/>
                </a:cxn>
                <a:cxn ang="0">
                  <a:pos x="364" y="168"/>
                </a:cxn>
                <a:cxn ang="0">
                  <a:pos x="294" y="131"/>
                </a:cxn>
                <a:cxn ang="0">
                  <a:pos x="218" y="94"/>
                </a:cxn>
                <a:cxn ang="0">
                  <a:pos x="151" y="69"/>
                </a:cxn>
                <a:cxn ang="0">
                  <a:pos x="91" y="49"/>
                </a:cxn>
                <a:cxn ang="0">
                  <a:pos x="50" y="40"/>
                </a:cxn>
                <a:cxn ang="0">
                  <a:pos x="23" y="37"/>
                </a:cxn>
                <a:cxn ang="0">
                  <a:pos x="9" y="33"/>
                </a:cxn>
                <a:cxn ang="0">
                  <a:pos x="0" y="29"/>
                </a:cxn>
                <a:cxn ang="0">
                  <a:pos x="0" y="20"/>
                </a:cxn>
                <a:cxn ang="0">
                  <a:pos x="9" y="12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50" y="0"/>
                </a:cxn>
              </a:cxnLst>
              <a:rect l="0" t="0" r="r" b="b"/>
              <a:pathLst>
                <a:path w="555" h="396">
                  <a:moveTo>
                    <a:pt x="50" y="0"/>
                  </a:moveTo>
                  <a:lnTo>
                    <a:pt x="83" y="5"/>
                  </a:lnTo>
                  <a:lnTo>
                    <a:pt x="129" y="17"/>
                  </a:lnTo>
                  <a:lnTo>
                    <a:pt x="188" y="33"/>
                  </a:lnTo>
                  <a:lnTo>
                    <a:pt x="256" y="57"/>
                  </a:lnTo>
                  <a:lnTo>
                    <a:pt x="323" y="82"/>
                  </a:lnTo>
                  <a:lnTo>
                    <a:pt x="391" y="111"/>
                  </a:lnTo>
                  <a:lnTo>
                    <a:pt x="447" y="148"/>
                  </a:lnTo>
                  <a:lnTo>
                    <a:pt x="473" y="163"/>
                  </a:lnTo>
                  <a:lnTo>
                    <a:pt x="492" y="180"/>
                  </a:lnTo>
                  <a:lnTo>
                    <a:pt x="514" y="205"/>
                  </a:lnTo>
                  <a:lnTo>
                    <a:pt x="530" y="225"/>
                  </a:lnTo>
                  <a:lnTo>
                    <a:pt x="541" y="249"/>
                  </a:lnTo>
                  <a:lnTo>
                    <a:pt x="548" y="274"/>
                  </a:lnTo>
                  <a:lnTo>
                    <a:pt x="552" y="299"/>
                  </a:lnTo>
                  <a:lnTo>
                    <a:pt x="555" y="319"/>
                  </a:lnTo>
                  <a:lnTo>
                    <a:pt x="552" y="336"/>
                  </a:lnTo>
                  <a:lnTo>
                    <a:pt x="544" y="356"/>
                  </a:lnTo>
                  <a:lnTo>
                    <a:pt x="537" y="368"/>
                  </a:lnTo>
                  <a:lnTo>
                    <a:pt x="522" y="376"/>
                  </a:lnTo>
                  <a:lnTo>
                    <a:pt x="507" y="384"/>
                  </a:lnTo>
                  <a:lnTo>
                    <a:pt x="492" y="393"/>
                  </a:lnTo>
                  <a:lnTo>
                    <a:pt x="466" y="396"/>
                  </a:lnTo>
                  <a:lnTo>
                    <a:pt x="455" y="396"/>
                  </a:lnTo>
                  <a:lnTo>
                    <a:pt x="466" y="393"/>
                  </a:lnTo>
                  <a:lnTo>
                    <a:pt x="473" y="380"/>
                  </a:lnTo>
                  <a:lnTo>
                    <a:pt x="484" y="368"/>
                  </a:lnTo>
                  <a:lnTo>
                    <a:pt x="492" y="351"/>
                  </a:lnTo>
                  <a:lnTo>
                    <a:pt x="500" y="331"/>
                  </a:lnTo>
                  <a:lnTo>
                    <a:pt x="500" y="307"/>
                  </a:lnTo>
                  <a:lnTo>
                    <a:pt x="496" y="277"/>
                  </a:lnTo>
                  <a:lnTo>
                    <a:pt x="484" y="262"/>
                  </a:lnTo>
                  <a:lnTo>
                    <a:pt x="469" y="245"/>
                  </a:lnTo>
                  <a:lnTo>
                    <a:pt x="451" y="225"/>
                  </a:lnTo>
                  <a:lnTo>
                    <a:pt x="425" y="208"/>
                  </a:lnTo>
                  <a:lnTo>
                    <a:pt x="364" y="168"/>
                  </a:lnTo>
                  <a:lnTo>
                    <a:pt x="294" y="131"/>
                  </a:lnTo>
                  <a:lnTo>
                    <a:pt x="218" y="94"/>
                  </a:lnTo>
                  <a:lnTo>
                    <a:pt x="151" y="69"/>
                  </a:lnTo>
                  <a:lnTo>
                    <a:pt x="91" y="49"/>
                  </a:lnTo>
                  <a:lnTo>
                    <a:pt x="50" y="40"/>
                  </a:lnTo>
                  <a:lnTo>
                    <a:pt x="23" y="37"/>
                  </a:lnTo>
                  <a:lnTo>
                    <a:pt x="9" y="33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234" y="1779"/>
              <a:ext cx="27" cy="12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23"/>
                </a:cxn>
                <a:cxn ang="0">
                  <a:pos x="188" y="109"/>
                </a:cxn>
                <a:cxn ang="0">
                  <a:pos x="181" y="260"/>
                </a:cxn>
                <a:cxn ang="0">
                  <a:pos x="177" y="366"/>
                </a:cxn>
                <a:cxn ang="0">
                  <a:pos x="165" y="489"/>
                </a:cxn>
                <a:cxn ang="0">
                  <a:pos x="132" y="820"/>
                </a:cxn>
                <a:cxn ang="0">
                  <a:pos x="120" y="886"/>
                </a:cxn>
                <a:cxn ang="0">
                  <a:pos x="113" y="906"/>
                </a:cxn>
                <a:cxn ang="0">
                  <a:pos x="106" y="922"/>
                </a:cxn>
                <a:cxn ang="0">
                  <a:pos x="95" y="943"/>
                </a:cxn>
                <a:cxn ang="0">
                  <a:pos x="79" y="959"/>
                </a:cxn>
                <a:cxn ang="0">
                  <a:pos x="61" y="976"/>
                </a:cxn>
                <a:cxn ang="0">
                  <a:pos x="45" y="988"/>
                </a:cxn>
                <a:cxn ang="0">
                  <a:pos x="31" y="992"/>
                </a:cxn>
                <a:cxn ang="0">
                  <a:pos x="23" y="992"/>
                </a:cxn>
                <a:cxn ang="0">
                  <a:pos x="16" y="988"/>
                </a:cxn>
                <a:cxn ang="0">
                  <a:pos x="12" y="984"/>
                </a:cxn>
                <a:cxn ang="0">
                  <a:pos x="4" y="976"/>
                </a:cxn>
                <a:cxn ang="0">
                  <a:pos x="0" y="951"/>
                </a:cxn>
                <a:cxn ang="0">
                  <a:pos x="8" y="956"/>
                </a:cxn>
                <a:cxn ang="0">
                  <a:pos x="16" y="956"/>
                </a:cxn>
                <a:cxn ang="0">
                  <a:pos x="27" y="951"/>
                </a:cxn>
                <a:cxn ang="0">
                  <a:pos x="42" y="943"/>
                </a:cxn>
                <a:cxn ang="0">
                  <a:pos x="57" y="922"/>
                </a:cxn>
                <a:cxn ang="0">
                  <a:pos x="72" y="894"/>
                </a:cxn>
                <a:cxn ang="0">
                  <a:pos x="86" y="849"/>
                </a:cxn>
                <a:cxn ang="0">
                  <a:pos x="102" y="792"/>
                </a:cxn>
                <a:cxn ang="0">
                  <a:pos x="113" y="726"/>
                </a:cxn>
                <a:cxn ang="0">
                  <a:pos x="124" y="653"/>
                </a:cxn>
                <a:cxn ang="0">
                  <a:pos x="132" y="579"/>
                </a:cxn>
                <a:cxn ang="0">
                  <a:pos x="143" y="445"/>
                </a:cxn>
                <a:cxn ang="0">
                  <a:pos x="150" y="346"/>
                </a:cxn>
                <a:cxn ang="0">
                  <a:pos x="154" y="252"/>
                </a:cxn>
                <a:cxn ang="0">
                  <a:pos x="165" y="138"/>
                </a:cxn>
                <a:cxn ang="0">
                  <a:pos x="184" y="0"/>
                </a:cxn>
              </a:cxnLst>
              <a:rect l="0" t="0" r="r" b="b"/>
              <a:pathLst>
                <a:path w="188" h="992">
                  <a:moveTo>
                    <a:pt x="184" y="0"/>
                  </a:moveTo>
                  <a:lnTo>
                    <a:pt x="184" y="23"/>
                  </a:lnTo>
                  <a:lnTo>
                    <a:pt x="188" y="109"/>
                  </a:lnTo>
                  <a:lnTo>
                    <a:pt x="181" y="260"/>
                  </a:lnTo>
                  <a:lnTo>
                    <a:pt x="177" y="366"/>
                  </a:lnTo>
                  <a:lnTo>
                    <a:pt x="165" y="489"/>
                  </a:lnTo>
                  <a:lnTo>
                    <a:pt x="132" y="820"/>
                  </a:lnTo>
                  <a:lnTo>
                    <a:pt x="120" y="886"/>
                  </a:lnTo>
                  <a:lnTo>
                    <a:pt x="113" y="906"/>
                  </a:lnTo>
                  <a:lnTo>
                    <a:pt x="106" y="922"/>
                  </a:lnTo>
                  <a:lnTo>
                    <a:pt x="95" y="943"/>
                  </a:lnTo>
                  <a:lnTo>
                    <a:pt x="79" y="959"/>
                  </a:lnTo>
                  <a:lnTo>
                    <a:pt x="61" y="976"/>
                  </a:lnTo>
                  <a:lnTo>
                    <a:pt x="45" y="988"/>
                  </a:lnTo>
                  <a:lnTo>
                    <a:pt x="31" y="992"/>
                  </a:lnTo>
                  <a:lnTo>
                    <a:pt x="23" y="992"/>
                  </a:lnTo>
                  <a:lnTo>
                    <a:pt x="16" y="988"/>
                  </a:lnTo>
                  <a:lnTo>
                    <a:pt x="12" y="984"/>
                  </a:lnTo>
                  <a:lnTo>
                    <a:pt x="4" y="976"/>
                  </a:lnTo>
                  <a:lnTo>
                    <a:pt x="0" y="951"/>
                  </a:lnTo>
                  <a:lnTo>
                    <a:pt x="8" y="956"/>
                  </a:lnTo>
                  <a:lnTo>
                    <a:pt x="16" y="956"/>
                  </a:lnTo>
                  <a:lnTo>
                    <a:pt x="27" y="951"/>
                  </a:lnTo>
                  <a:lnTo>
                    <a:pt x="42" y="943"/>
                  </a:lnTo>
                  <a:lnTo>
                    <a:pt x="57" y="922"/>
                  </a:lnTo>
                  <a:lnTo>
                    <a:pt x="72" y="894"/>
                  </a:lnTo>
                  <a:lnTo>
                    <a:pt x="86" y="849"/>
                  </a:lnTo>
                  <a:lnTo>
                    <a:pt x="102" y="792"/>
                  </a:lnTo>
                  <a:lnTo>
                    <a:pt x="113" y="726"/>
                  </a:lnTo>
                  <a:lnTo>
                    <a:pt x="124" y="653"/>
                  </a:lnTo>
                  <a:lnTo>
                    <a:pt x="132" y="579"/>
                  </a:lnTo>
                  <a:lnTo>
                    <a:pt x="143" y="445"/>
                  </a:lnTo>
                  <a:lnTo>
                    <a:pt x="150" y="346"/>
                  </a:lnTo>
                  <a:lnTo>
                    <a:pt x="154" y="252"/>
                  </a:lnTo>
                  <a:lnTo>
                    <a:pt x="165" y="1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1259" y="1768"/>
              <a:ext cx="19" cy="15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52" y="94"/>
                </a:cxn>
                <a:cxn ang="0">
                  <a:pos x="70" y="278"/>
                </a:cxn>
                <a:cxn ang="0">
                  <a:pos x="82" y="397"/>
                </a:cxn>
                <a:cxn ang="0">
                  <a:pos x="93" y="520"/>
                </a:cxn>
                <a:cxn ang="0">
                  <a:pos x="100" y="646"/>
                </a:cxn>
                <a:cxn ang="0">
                  <a:pos x="100" y="765"/>
                </a:cxn>
                <a:cxn ang="0">
                  <a:pos x="100" y="952"/>
                </a:cxn>
                <a:cxn ang="0">
                  <a:pos x="93" y="1079"/>
                </a:cxn>
                <a:cxn ang="0">
                  <a:pos x="90" y="1124"/>
                </a:cxn>
                <a:cxn ang="0">
                  <a:pos x="82" y="1157"/>
                </a:cxn>
                <a:cxn ang="0">
                  <a:pos x="79" y="1182"/>
                </a:cxn>
                <a:cxn ang="0">
                  <a:pos x="70" y="1194"/>
                </a:cxn>
                <a:cxn ang="0">
                  <a:pos x="63" y="1206"/>
                </a:cxn>
                <a:cxn ang="0">
                  <a:pos x="52" y="1210"/>
                </a:cxn>
                <a:cxn ang="0">
                  <a:pos x="41" y="1214"/>
                </a:cxn>
                <a:cxn ang="0">
                  <a:pos x="33" y="1210"/>
                </a:cxn>
                <a:cxn ang="0">
                  <a:pos x="22" y="1206"/>
                </a:cxn>
                <a:cxn ang="0">
                  <a:pos x="14" y="1197"/>
                </a:cxn>
                <a:cxn ang="0">
                  <a:pos x="11" y="1185"/>
                </a:cxn>
                <a:cxn ang="0">
                  <a:pos x="7" y="1169"/>
                </a:cxn>
                <a:cxn ang="0">
                  <a:pos x="3" y="1185"/>
                </a:cxn>
                <a:cxn ang="0">
                  <a:pos x="0" y="1206"/>
                </a:cxn>
                <a:cxn ang="0">
                  <a:pos x="0" y="1226"/>
                </a:cxn>
                <a:cxn ang="0">
                  <a:pos x="3" y="1247"/>
                </a:cxn>
                <a:cxn ang="0">
                  <a:pos x="11" y="1259"/>
                </a:cxn>
                <a:cxn ang="0">
                  <a:pos x="18" y="1267"/>
                </a:cxn>
                <a:cxn ang="0">
                  <a:pos x="25" y="1271"/>
                </a:cxn>
                <a:cxn ang="0">
                  <a:pos x="36" y="1271"/>
                </a:cxn>
                <a:cxn ang="0">
                  <a:pos x="48" y="1267"/>
                </a:cxn>
                <a:cxn ang="0">
                  <a:pos x="63" y="1263"/>
                </a:cxn>
                <a:cxn ang="0">
                  <a:pos x="74" y="1259"/>
                </a:cxn>
                <a:cxn ang="0">
                  <a:pos x="93" y="1239"/>
                </a:cxn>
                <a:cxn ang="0">
                  <a:pos x="111" y="1214"/>
                </a:cxn>
                <a:cxn ang="0">
                  <a:pos x="123" y="1182"/>
                </a:cxn>
                <a:cxn ang="0">
                  <a:pos x="131" y="1145"/>
                </a:cxn>
                <a:cxn ang="0">
                  <a:pos x="134" y="1100"/>
                </a:cxn>
                <a:cxn ang="0">
                  <a:pos x="138" y="1005"/>
                </a:cxn>
                <a:cxn ang="0">
                  <a:pos x="134" y="854"/>
                </a:cxn>
                <a:cxn ang="0">
                  <a:pos x="123" y="638"/>
                </a:cxn>
                <a:cxn ang="0">
                  <a:pos x="108" y="421"/>
                </a:cxn>
                <a:cxn ang="0">
                  <a:pos x="93" y="249"/>
                </a:cxn>
                <a:cxn ang="0">
                  <a:pos x="74" y="78"/>
                </a:cxn>
                <a:cxn ang="0">
                  <a:pos x="67" y="37"/>
                </a:cxn>
                <a:cxn ang="0">
                  <a:pos x="63" y="25"/>
                </a:cxn>
                <a:cxn ang="0">
                  <a:pos x="59" y="1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21"/>
                </a:cxn>
              </a:cxnLst>
              <a:rect l="0" t="0" r="r" b="b"/>
              <a:pathLst>
                <a:path w="138" h="1271">
                  <a:moveTo>
                    <a:pt x="41" y="21"/>
                  </a:moveTo>
                  <a:lnTo>
                    <a:pt x="52" y="94"/>
                  </a:lnTo>
                  <a:lnTo>
                    <a:pt x="70" y="278"/>
                  </a:lnTo>
                  <a:lnTo>
                    <a:pt x="82" y="397"/>
                  </a:lnTo>
                  <a:lnTo>
                    <a:pt x="93" y="520"/>
                  </a:lnTo>
                  <a:lnTo>
                    <a:pt x="100" y="646"/>
                  </a:lnTo>
                  <a:lnTo>
                    <a:pt x="100" y="765"/>
                  </a:lnTo>
                  <a:lnTo>
                    <a:pt x="100" y="952"/>
                  </a:lnTo>
                  <a:lnTo>
                    <a:pt x="93" y="1079"/>
                  </a:lnTo>
                  <a:lnTo>
                    <a:pt x="90" y="1124"/>
                  </a:lnTo>
                  <a:lnTo>
                    <a:pt x="82" y="1157"/>
                  </a:lnTo>
                  <a:lnTo>
                    <a:pt x="79" y="1182"/>
                  </a:lnTo>
                  <a:lnTo>
                    <a:pt x="70" y="1194"/>
                  </a:lnTo>
                  <a:lnTo>
                    <a:pt x="63" y="1206"/>
                  </a:lnTo>
                  <a:lnTo>
                    <a:pt x="52" y="1210"/>
                  </a:lnTo>
                  <a:lnTo>
                    <a:pt x="41" y="1214"/>
                  </a:lnTo>
                  <a:lnTo>
                    <a:pt x="33" y="1210"/>
                  </a:lnTo>
                  <a:lnTo>
                    <a:pt x="22" y="1206"/>
                  </a:lnTo>
                  <a:lnTo>
                    <a:pt x="14" y="1197"/>
                  </a:lnTo>
                  <a:lnTo>
                    <a:pt x="11" y="1185"/>
                  </a:lnTo>
                  <a:lnTo>
                    <a:pt x="7" y="1169"/>
                  </a:lnTo>
                  <a:lnTo>
                    <a:pt x="3" y="1185"/>
                  </a:lnTo>
                  <a:lnTo>
                    <a:pt x="0" y="1206"/>
                  </a:lnTo>
                  <a:lnTo>
                    <a:pt x="0" y="1226"/>
                  </a:lnTo>
                  <a:lnTo>
                    <a:pt x="3" y="1247"/>
                  </a:lnTo>
                  <a:lnTo>
                    <a:pt x="11" y="1259"/>
                  </a:lnTo>
                  <a:lnTo>
                    <a:pt x="18" y="1267"/>
                  </a:lnTo>
                  <a:lnTo>
                    <a:pt x="25" y="1271"/>
                  </a:lnTo>
                  <a:lnTo>
                    <a:pt x="36" y="1271"/>
                  </a:lnTo>
                  <a:lnTo>
                    <a:pt x="48" y="1267"/>
                  </a:lnTo>
                  <a:lnTo>
                    <a:pt x="63" y="1263"/>
                  </a:lnTo>
                  <a:lnTo>
                    <a:pt x="74" y="1259"/>
                  </a:lnTo>
                  <a:lnTo>
                    <a:pt x="93" y="1239"/>
                  </a:lnTo>
                  <a:lnTo>
                    <a:pt x="111" y="1214"/>
                  </a:lnTo>
                  <a:lnTo>
                    <a:pt x="123" y="1182"/>
                  </a:lnTo>
                  <a:lnTo>
                    <a:pt x="131" y="1145"/>
                  </a:lnTo>
                  <a:lnTo>
                    <a:pt x="134" y="1100"/>
                  </a:lnTo>
                  <a:lnTo>
                    <a:pt x="138" y="1005"/>
                  </a:lnTo>
                  <a:lnTo>
                    <a:pt x="134" y="854"/>
                  </a:lnTo>
                  <a:lnTo>
                    <a:pt x="123" y="638"/>
                  </a:lnTo>
                  <a:lnTo>
                    <a:pt x="108" y="421"/>
                  </a:lnTo>
                  <a:lnTo>
                    <a:pt x="93" y="249"/>
                  </a:lnTo>
                  <a:lnTo>
                    <a:pt x="74" y="78"/>
                  </a:lnTo>
                  <a:lnTo>
                    <a:pt x="67" y="37"/>
                  </a:lnTo>
                  <a:lnTo>
                    <a:pt x="63" y="25"/>
                  </a:lnTo>
                  <a:lnTo>
                    <a:pt x="59" y="1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BB2C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1253" y="1740"/>
              <a:ext cx="21" cy="35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8" y="49"/>
                </a:cxn>
                <a:cxn ang="0">
                  <a:pos x="4" y="65"/>
                </a:cxn>
                <a:cxn ang="0">
                  <a:pos x="0" y="94"/>
                </a:cxn>
                <a:cxn ang="0">
                  <a:pos x="0" y="131"/>
                </a:cxn>
                <a:cxn ang="0">
                  <a:pos x="0" y="171"/>
                </a:cxn>
                <a:cxn ang="0">
                  <a:pos x="8" y="217"/>
                </a:cxn>
                <a:cxn ang="0">
                  <a:pos x="22" y="269"/>
                </a:cxn>
                <a:cxn ang="0">
                  <a:pos x="26" y="274"/>
                </a:cxn>
                <a:cxn ang="0">
                  <a:pos x="33" y="282"/>
                </a:cxn>
                <a:cxn ang="0">
                  <a:pos x="41" y="282"/>
                </a:cxn>
                <a:cxn ang="0">
                  <a:pos x="52" y="282"/>
                </a:cxn>
                <a:cxn ang="0">
                  <a:pos x="63" y="274"/>
                </a:cxn>
                <a:cxn ang="0">
                  <a:pos x="83" y="261"/>
                </a:cxn>
                <a:cxn ang="0">
                  <a:pos x="79" y="237"/>
                </a:cxn>
                <a:cxn ang="0">
                  <a:pos x="79" y="208"/>
                </a:cxn>
                <a:cxn ang="0">
                  <a:pos x="79" y="171"/>
                </a:cxn>
                <a:cxn ang="0">
                  <a:pos x="83" y="134"/>
                </a:cxn>
                <a:cxn ang="0">
                  <a:pos x="94" y="94"/>
                </a:cxn>
                <a:cxn ang="0">
                  <a:pos x="101" y="77"/>
                </a:cxn>
                <a:cxn ang="0">
                  <a:pos x="112" y="57"/>
                </a:cxn>
                <a:cxn ang="0">
                  <a:pos x="124" y="40"/>
                </a:cxn>
                <a:cxn ang="0">
                  <a:pos x="142" y="28"/>
                </a:cxn>
                <a:cxn ang="0">
                  <a:pos x="135" y="16"/>
                </a:cxn>
                <a:cxn ang="0">
                  <a:pos x="124" y="12"/>
                </a:cxn>
                <a:cxn ang="0">
                  <a:pos x="112" y="3"/>
                </a:cxn>
                <a:cxn ang="0">
                  <a:pos x="94" y="0"/>
                </a:cxn>
                <a:cxn ang="0">
                  <a:pos x="71" y="3"/>
                </a:cxn>
                <a:cxn ang="0">
                  <a:pos x="45" y="12"/>
                </a:cxn>
                <a:cxn ang="0">
                  <a:pos x="11" y="28"/>
                </a:cxn>
              </a:cxnLst>
              <a:rect l="0" t="0" r="r" b="b"/>
              <a:pathLst>
                <a:path w="142" h="282">
                  <a:moveTo>
                    <a:pt x="11" y="28"/>
                  </a:moveTo>
                  <a:lnTo>
                    <a:pt x="8" y="49"/>
                  </a:lnTo>
                  <a:lnTo>
                    <a:pt x="4" y="6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8" y="217"/>
                  </a:lnTo>
                  <a:lnTo>
                    <a:pt x="22" y="269"/>
                  </a:lnTo>
                  <a:lnTo>
                    <a:pt x="26" y="274"/>
                  </a:lnTo>
                  <a:lnTo>
                    <a:pt x="33" y="282"/>
                  </a:lnTo>
                  <a:lnTo>
                    <a:pt x="41" y="282"/>
                  </a:lnTo>
                  <a:lnTo>
                    <a:pt x="52" y="282"/>
                  </a:lnTo>
                  <a:lnTo>
                    <a:pt x="63" y="274"/>
                  </a:lnTo>
                  <a:lnTo>
                    <a:pt x="83" y="261"/>
                  </a:lnTo>
                  <a:lnTo>
                    <a:pt x="79" y="237"/>
                  </a:lnTo>
                  <a:lnTo>
                    <a:pt x="79" y="208"/>
                  </a:lnTo>
                  <a:lnTo>
                    <a:pt x="79" y="171"/>
                  </a:lnTo>
                  <a:lnTo>
                    <a:pt x="83" y="134"/>
                  </a:lnTo>
                  <a:lnTo>
                    <a:pt x="94" y="94"/>
                  </a:lnTo>
                  <a:lnTo>
                    <a:pt x="101" y="77"/>
                  </a:lnTo>
                  <a:lnTo>
                    <a:pt x="112" y="57"/>
                  </a:lnTo>
                  <a:lnTo>
                    <a:pt x="124" y="40"/>
                  </a:lnTo>
                  <a:lnTo>
                    <a:pt x="142" y="28"/>
                  </a:lnTo>
                  <a:lnTo>
                    <a:pt x="135" y="16"/>
                  </a:lnTo>
                  <a:lnTo>
                    <a:pt x="124" y="12"/>
                  </a:lnTo>
                  <a:lnTo>
                    <a:pt x="112" y="3"/>
                  </a:lnTo>
                  <a:lnTo>
                    <a:pt x="94" y="0"/>
                  </a:lnTo>
                  <a:lnTo>
                    <a:pt x="71" y="3"/>
                  </a:lnTo>
                  <a:lnTo>
                    <a:pt x="45" y="1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C36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1230" y="2103"/>
              <a:ext cx="31" cy="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7" y="0"/>
                </a:cxn>
                <a:cxn ang="0">
                  <a:pos x="153" y="9"/>
                </a:cxn>
                <a:cxn ang="0">
                  <a:pos x="176" y="22"/>
                </a:cxn>
                <a:cxn ang="0">
                  <a:pos x="194" y="37"/>
                </a:cxn>
                <a:cxn ang="0">
                  <a:pos x="206" y="62"/>
                </a:cxn>
                <a:cxn ang="0">
                  <a:pos x="213" y="91"/>
                </a:cxn>
                <a:cxn ang="0">
                  <a:pos x="217" y="128"/>
                </a:cxn>
                <a:cxn ang="0">
                  <a:pos x="210" y="168"/>
                </a:cxn>
                <a:cxn ang="0">
                  <a:pos x="202" y="193"/>
                </a:cxn>
                <a:cxn ang="0">
                  <a:pos x="194" y="209"/>
                </a:cxn>
                <a:cxn ang="0">
                  <a:pos x="187" y="225"/>
                </a:cxn>
                <a:cxn ang="0">
                  <a:pos x="172" y="242"/>
                </a:cxn>
                <a:cxn ang="0">
                  <a:pos x="146" y="267"/>
                </a:cxn>
                <a:cxn ang="0">
                  <a:pos x="115" y="282"/>
                </a:cxn>
                <a:cxn ang="0">
                  <a:pos x="86" y="287"/>
                </a:cxn>
                <a:cxn ang="0">
                  <a:pos x="60" y="287"/>
                </a:cxn>
                <a:cxn ang="0">
                  <a:pos x="45" y="282"/>
                </a:cxn>
                <a:cxn ang="0">
                  <a:pos x="37" y="274"/>
                </a:cxn>
                <a:cxn ang="0">
                  <a:pos x="26" y="267"/>
                </a:cxn>
                <a:cxn ang="0">
                  <a:pos x="18" y="258"/>
                </a:cxn>
                <a:cxn ang="0">
                  <a:pos x="11" y="230"/>
                </a:cxn>
                <a:cxn ang="0">
                  <a:pos x="4" y="193"/>
                </a:cxn>
                <a:cxn ang="0">
                  <a:pos x="0" y="151"/>
                </a:cxn>
                <a:cxn ang="0">
                  <a:pos x="4" y="107"/>
                </a:cxn>
                <a:cxn ang="0">
                  <a:pos x="15" y="70"/>
                </a:cxn>
                <a:cxn ang="0">
                  <a:pos x="26" y="50"/>
                </a:cxn>
                <a:cxn ang="0">
                  <a:pos x="33" y="33"/>
                </a:cxn>
                <a:cxn ang="0">
                  <a:pos x="49" y="22"/>
                </a:cxn>
                <a:cxn ang="0">
                  <a:pos x="63" y="9"/>
                </a:cxn>
                <a:cxn ang="0">
                  <a:pos x="79" y="5"/>
                </a:cxn>
                <a:cxn ang="0">
                  <a:pos x="101" y="0"/>
                </a:cxn>
              </a:cxnLst>
              <a:rect l="0" t="0" r="r" b="b"/>
              <a:pathLst>
                <a:path w="217" h="287">
                  <a:moveTo>
                    <a:pt x="101" y="0"/>
                  </a:moveTo>
                  <a:lnTo>
                    <a:pt x="127" y="0"/>
                  </a:lnTo>
                  <a:lnTo>
                    <a:pt x="153" y="9"/>
                  </a:lnTo>
                  <a:lnTo>
                    <a:pt x="176" y="22"/>
                  </a:lnTo>
                  <a:lnTo>
                    <a:pt x="194" y="37"/>
                  </a:lnTo>
                  <a:lnTo>
                    <a:pt x="206" y="62"/>
                  </a:lnTo>
                  <a:lnTo>
                    <a:pt x="213" y="91"/>
                  </a:lnTo>
                  <a:lnTo>
                    <a:pt x="217" y="128"/>
                  </a:lnTo>
                  <a:lnTo>
                    <a:pt x="210" y="168"/>
                  </a:lnTo>
                  <a:lnTo>
                    <a:pt x="202" y="193"/>
                  </a:lnTo>
                  <a:lnTo>
                    <a:pt x="194" y="209"/>
                  </a:lnTo>
                  <a:lnTo>
                    <a:pt x="187" y="225"/>
                  </a:lnTo>
                  <a:lnTo>
                    <a:pt x="172" y="242"/>
                  </a:lnTo>
                  <a:lnTo>
                    <a:pt x="146" y="267"/>
                  </a:lnTo>
                  <a:lnTo>
                    <a:pt x="115" y="282"/>
                  </a:lnTo>
                  <a:lnTo>
                    <a:pt x="86" y="287"/>
                  </a:lnTo>
                  <a:lnTo>
                    <a:pt x="60" y="287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6" y="267"/>
                  </a:lnTo>
                  <a:lnTo>
                    <a:pt x="18" y="258"/>
                  </a:lnTo>
                  <a:lnTo>
                    <a:pt x="11" y="230"/>
                  </a:lnTo>
                  <a:lnTo>
                    <a:pt x="4" y="193"/>
                  </a:lnTo>
                  <a:lnTo>
                    <a:pt x="0" y="151"/>
                  </a:lnTo>
                  <a:lnTo>
                    <a:pt x="4" y="107"/>
                  </a:lnTo>
                  <a:lnTo>
                    <a:pt x="15" y="70"/>
                  </a:lnTo>
                  <a:lnTo>
                    <a:pt x="26" y="50"/>
                  </a:lnTo>
                  <a:lnTo>
                    <a:pt x="33" y="33"/>
                  </a:lnTo>
                  <a:lnTo>
                    <a:pt x="49" y="22"/>
                  </a:lnTo>
                  <a:lnTo>
                    <a:pt x="63" y="9"/>
                  </a:lnTo>
                  <a:lnTo>
                    <a:pt x="79" y="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1222" y="2187"/>
              <a:ext cx="33" cy="3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9" y="0"/>
                </a:cxn>
                <a:cxn ang="0">
                  <a:pos x="164" y="13"/>
                </a:cxn>
                <a:cxn ang="0">
                  <a:pos x="191" y="28"/>
                </a:cxn>
                <a:cxn ang="0">
                  <a:pos x="209" y="53"/>
                </a:cxn>
                <a:cxn ang="0">
                  <a:pos x="225" y="82"/>
                </a:cxn>
                <a:cxn ang="0">
                  <a:pos x="232" y="119"/>
                </a:cxn>
                <a:cxn ang="0">
                  <a:pos x="232" y="159"/>
                </a:cxn>
                <a:cxn ang="0">
                  <a:pos x="225" y="200"/>
                </a:cxn>
                <a:cxn ang="0">
                  <a:pos x="217" y="220"/>
                </a:cxn>
                <a:cxn ang="0">
                  <a:pos x="209" y="241"/>
                </a:cxn>
                <a:cxn ang="0">
                  <a:pos x="198" y="253"/>
                </a:cxn>
                <a:cxn ang="0">
                  <a:pos x="184" y="265"/>
                </a:cxn>
                <a:cxn ang="0">
                  <a:pos x="168" y="277"/>
                </a:cxn>
                <a:cxn ang="0">
                  <a:pos x="153" y="282"/>
                </a:cxn>
                <a:cxn ang="0">
                  <a:pos x="120" y="290"/>
                </a:cxn>
                <a:cxn ang="0">
                  <a:pos x="86" y="290"/>
                </a:cxn>
                <a:cxn ang="0">
                  <a:pos x="60" y="282"/>
                </a:cxn>
                <a:cxn ang="0">
                  <a:pos x="34" y="265"/>
                </a:cxn>
                <a:cxn ang="0">
                  <a:pos x="26" y="257"/>
                </a:cxn>
                <a:cxn ang="0">
                  <a:pos x="19" y="250"/>
                </a:cxn>
                <a:cxn ang="0">
                  <a:pos x="11" y="225"/>
                </a:cxn>
                <a:cxn ang="0">
                  <a:pos x="3" y="188"/>
                </a:cxn>
                <a:cxn ang="0">
                  <a:pos x="0" y="151"/>
                </a:cxn>
                <a:cxn ang="0">
                  <a:pos x="3" y="110"/>
                </a:cxn>
                <a:cxn ang="0">
                  <a:pos x="14" y="73"/>
                </a:cxn>
                <a:cxn ang="0">
                  <a:pos x="26" y="53"/>
                </a:cxn>
                <a:cxn ang="0">
                  <a:pos x="37" y="40"/>
                </a:cxn>
                <a:cxn ang="0">
                  <a:pos x="48" y="25"/>
                </a:cxn>
                <a:cxn ang="0">
                  <a:pos x="67" y="16"/>
                </a:cxn>
                <a:cxn ang="0">
                  <a:pos x="86" y="8"/>
                </a:cxn>
                <a:cxn ang="0">
                  <a:pos x="105" y="0"/>
                </a:cxn>
              </a:cxnLst>
              <a:rect l="0" t="0" r="r" b="b"/>
              <a:pathLst>
                <a:path w="232" h="290">
                  <a:moveTo>
                    <a:pt x="105" y="0"/>
                  </a:moveTo>
                  <a:lnTo>
                    <a:pt x="139" y="0"/>
                  </a:lnTo>
                  <a:lnTo>
                    <a:pt x="164" y="13"/>
                  </a:lnTo>
                  <a:lnTo>
                    <a:pt x="191" y="28"/>
                  </a:lnTo>
                  <a:lnTo>
                    <a:pt x="209" y="53"/>
                  </a:lnTo>
                  <a:lnTo>
                    <a:pt x="225" y="82"/>
                  </a:lnTo>
                  <a:lnTo>
                    <a:pt x="232" y="119"/>
                  </a:lnTo>
                  <a:lnTo>
                    <a:pt x="232" y="159"/>
                  </a:lnTo>
                  <a:lnTo>
                    <a:pt x="225" y="200"/>
                  </a:lnTo>
                  <a:lnTo>
                    <a:pt x="217" y="220"/>
                  </a:lnTo>
                  <a:lnTo>
                    <a:pt x="209" y="241"/>
                  </a:lnTo>
                  <a:lnTo>
                    <a:pt x="198" y="253"/>
                  </a:lnTo>
                  <a:lnTo>
                    <a:pt x="184" y="265"/>
                  </a:lnTo>
                  <a:lnTo>
                    <a:pt x="168" y="277"/>
                  </a:lnTo>
                  <a:lnTo>
                    <a:pt x="153" y="282"/>
                  </a:lnTo>
                  <a:lnTo>
                    <a:pt x="120" y="290"/>
                  </a:lnTo>
                  <a:lnTo>
                    <a:pt x="86" y="290"/>
                  </a:lnTo>
                  <a:lnTo>
                    <a:pt x="60" y="282"/>
                  </a:lnTo>
                  <a:lnTo>
                    <a:pt x="34" y="265"/>
                  </a:lnTo>
                  <a:lnTo>
                    <a:pt x="26" y="257"/>
                  </a:lnTo>
                  <a:lnTo>
                    <a:pt x="19" y="250"/>
                  </a:lnTo>
                  <a:lnTo>
                    <a:pt x="11" y="225"/>
                  </a:lnTo>
                  <a:lnTo>
                    <a:pt x="3" y="188"/>
                  </a:lnTo>
                  <a:lnTo>
                    <a:pt x="0" y="151"/>
                  </a:lnTo>
                  <a:lnTo>
                    <a:pt x="3" y="110"/>
                  </a:lnTo>
                  <a:lnTo>
                    <a:pt x="14" y="73"/>
                  </a:lnTo>
                  <a:lnTo>
                    <a:pt x="26" y="53"/>
                  </a:lnTo>
                  <a:lnTo>
                    <a:pt x="37" y="40"/>
                  </a:lnTo>
                  <a:lnTo>
                    <a:pt x="48" y="25"/>
                  </a:lnTo>
                  <a:lnTo>
                    <a:pt x="67" y="16"/>
                  </a:lnTo>
                  <a:lnTo>
                    <a:pt x="86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1220" y="2186"/>
              <a:ext cx="24" cy="25"/>
            </a:xfrm>
            <a:custGeom>
              <a:avLst/>
              <a:gdLst/>
              <a:ahLst/>
              <a:cxnLst>
                <a:cxn ang="0">
                  <a:pos x="52" y="180"/>
                </a:cxn>
                <a:cxn ang="0">
                  <a:pos x="34" y="167"/>
                </a:cxn>
                <a:cxn ang="0">
                  <a:pos x="18" y="155"/>
                </a:cxn>
                <a:cxn ang="0">
                  <a:pos x="7" y="138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11" y="52"/>
                </a:cxn>
                <a:cxn ang="0">
                  <a:pos x="18" y="41"/>
                </a:cxn>
                <a:cxn ang="0">
                  <a:pos x="29" y="24"/>
                </a:cxn>
                <a:cxn ang="0">
                  <a:pos x="41" y="17"/>
                </a:cxn>
                <a:cxn ang="0">
                  <a:pos x="56" y="8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104" y="0"/>
                </a:cxn>
                <a:cxn ang="0">
                  <a:pos x="120" y="4"/>
                </a:cxn>
                <a:cxn ang="0">
                  <a:pos x="138" y="17"/>
                </a:cxn>
                <a:cxn ang="0">
                  <a:pos x="149" y="29"/>
                </a:cxn>
                <a:cxn ang="0">
                  <a:pos x="161" y="44"/>
                </a:cxn>
                <a:cxn ang="0">
                  <a:pos x="168" y="61"/>
                </a:cxn>
                <a:cxn ang="0">
                  <a:pos x="172" y="77"/>
                </a:cxn>
                <a:cxn ang="0">
                  <a:pos x="172" y="98"/>
                </a:cxn>
                <a:cxn ang="0">
                  <a:pos x="172" y="118"/>
                </a:cxn>
                <a:cxn ang="0">
                  <a:pos x="168" y="135"/>
                </a:cxn>
                <a:cxn ang="0">
                  <a:pos x="161" y="151"/>
                </a:cxn>
                <a:cxn ang="0">
                  <a:pos x="154" y="167"/>
                </a:cxn>
                <a:cxn ang="0">
                  <a:pos x="142" y="180"/>
                </a:cxn>
                <a:cxn ang="0">
                  <a:pos x="131" y="188"/>
                </a:cxn>
                <a:cxn ang="0">
                  <a:pos x="112" y="195"/>
                </a:cxn>
                <a:cxn ang="0">
                  <a:pos x="97" y="195"/>
                </a:cxn>
                <a:cxn ang="0">
                  <a:pos x="75" y="192"/>
                </a:cxn>
                <a:cxn ang="0">
                  <a:pos x="52" y="180"/>
                </a:cxn>
              </a:cxnLst>
              <a:rect l="0" t="0" r="r" b="b"/>
              <a:pathLst>
                <a:path w="172" h="195">
                  <a:moveTo>
                    <a:pt x="52" y="180"/>
                  </a:moveTo>
                  <a:lnTo>
                    <a:pt x="34" y="167"/>
                  </a:lnTo>
                  <a:lnTo>
                    <a:pt x="18" y="155"/>
                  </a:lnTo>
                  <a:lnTo>
                    <a:pt x="7" y="138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11" y="52"/>
                  </a:lnTo>
                  <a:lnTo>
                    <a:pt x="18" y="41"/>
                  </a:lnTo>
                  <a:lnTo>
                    <a:pt x="29" y="24"/>
                  </a:lnTo>
                  <a:lnTo>
                    <a:pt x="41" y="17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0" y="4"/>
                  </a:lnTo>
                  <a:lnTo>
                    <a:pt x="138" y="17"/>
                  </a:lnTo>
                  <a:lnTo>
                    <a:pt x="149" y="29"/>
                  </a:lnTo>
                  <a:lnTo>
                    <a:pt x="161" y="44"/>
                  </a:lnTo>
                  <a:lnTo>
                    <a:pt x="168" y="61"/>
                  </a:lnTo>
                  <a:lnTo>
                    <a:pt x="172" y="77"/>
                  </a:lnTo>
                  <a:lnTo>
                    <a:pt x="172" y="98"/>
                  </a:lnTo>
                  <a:lnTo>
                    <a:pt x="172" y="118"/>
                  </a:lnTo>
                  <a:lnTo>
                    <a:pt x="168" y="135"/>
                  </a:lnTo>
                  <a:lnTo>
                    <a:pt x="161" y="151"/>
                  </a:lnTo>
                  <a:lnTo>
                    <a:pt x="154" y="167"/>
                  </a:lnTo>
                  <a:lnTo>
                    <a:pt x="142" y="180"/>
                  </a:lnTo>
                  <a:lnTo>
                    <a:pt x="131" y="188"/>
                  </a:lnTo>
                  <a:lnTo>
                    <a:pt x="112" y="195"/>
                  </a:lnTo>
                  <a:lnTo>
                    <a:pt x="97" y="195"/>
                  </a:lnTo>
                  <a:lnTo>
                    <a:pt x="75" y="192"/>
                  </a:lnTo>
                  <a:lnTo>
                    <a:pt x="52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1222" y="2189"/>
              <a:ext cx="7" cy="16"/>
            </a:xfrm>
            <a:custGeom>
              <a:avLst/>
              <a:gdLst/>
              <a:ahLst/>
              <a:cxnLst>
                <a:cxn ang="0">
                  <a:pos x="14" y="102"/>
                </a:cxn>
                <a:cxn ang="0">
                  <a:pos x="7" y="90"/>
                </a:cxn>
                <a:cxn ang="0">
                  <a:pos x="3" y="77"/>
                </a:cxn>
                <a:cxn ang="0">
                  <a:pos x="0" y="65"/>
                </a:cxn>
                <a:cxn ang="0">
                  <a:pos x="3" y="50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4" y="8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48" y="17"/>
                </a:cxn>
                <a:cxn ang="0">
                  <a:pos x="41" y="37"/>
                </a:cxn>
                <a:cxn ang="0">
                  <a:pos x="30" y="57"/>
                </a:cxn>
                <a:cxn ang="0">
                  <a:pos x="26" y="77"/>
                </a:cxn>
                <a:cxn ang="0">
                  <a:pos x="30" y="94"/>
                </a:cxn>
                <a:cxn ang="0">
                  <a:pos x="34" y="107"/>
                </a:cxn>
                <a:cxn ang="0">
                  <a:pos x="41" y="114"/>
                </a:cxn>
                <a:cxn ang="0">
                  <a:pos x="41" y="122"/>
                </a:cxn>
                <a:cxn ang="0">
                  <a:pos x="37" y="122"/>
                </a:cxn>
                <a:cxn ang="0">
                  <a:pos x="30" y="122"/>
                </a:cxn>
                <a:cxn ang="0">
                  <a:pos x="14" y="102"/>
                </a:cxn>
              </a:cxnLst>
              <a:rect l="0" t="0" r="r" b="b"/>
              <a:pathLst>
                <a:path w="52" h="122">
                  <a:moveTo>
                    <a:pt x="14" y="102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3" y="50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8" y="17"/>
                  </a:lnTo>
                  <a:lnTo>
                    <a:pt x="41" y="37"/>
                  </a:lnTo>
                  <a:lnTo>
                    <a:pt x="30" y="57"/>
                  </a:lnTo>
                  <a:lnTo>
                    <a:pt x="26" y="77"/>
                  </a:lnTo>
                  <a:lnTo>
                    <a:pt x="30" y="94"/>
                  </a:lnTo>
                  <a:lnTo>
                    <a:pt x="34" y="107"/>
                  </a:lnTo>
                  <a:lnTo>
                    <a:pt x="41" y="114"/>
                  </a:lnTo>
                  <a:lnTo>
                    <a:pt x="41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14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1228" y="2186"/>
              <a:ext cx="18" cy="25"/>
            </a:xfrm>
            <a:custGeom>
              <a:avLst/>
              <a:gdLst/>
              <a:ahLst/>
              <a:cxnLst>
                <a:cxn ang="0">
                  <a:pos x="23" y="197"/>
                </a:cxn>
                <a:cxn ang="0">
                  <a:pos x="34" y="193"/>
                </a:cxn>
                <a:cxn ang="0">
                  <a:pos x="45" y="185"/>
                </a:cxn>
                <a:cxn ang="0">
                  <a:pos x="57" y="176"/>
                </a:cxn>
                <a:cxn ang="0">
                  <a:pos x="68" y="164"/>
                </a:cxn>
                <a:cxn ang="0">
                  <a:pos x="76" y="143"/>
                </a:cxn>
                <a:cxn ang="0">
                  <a:pos x="79" y="123"/>
                </a:cxn>
                <a:cxn ang="0">
                  <a:pos x="76" y="94"/>
                </a:cxn>
                <a:cxn ang="0">
                  <a:pos x="68" y="70"/>
                </a:cxn>
                <a:cxn ang="0">
                  <a:pos x="57" y="49"/>
                </a:cxn>
                <a:cxn ang="0">
                  <a:pos x="45" y="34"/>
                </a:cxn>
                <a:cxn ang="0">
                  <a:pos x="31" y="22"/>
                </a:cxn>
                <a:cxn ang="0">
                  <a:pos x="11" y="13"/>
                </a:cxn>
                <a:cxn ang="0">
                  <a:pos x="0" y="9"/>
                </a:cxn>
                <a:cxn ang="0">
                  <a:pos x="11" y="5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61" y="5"/>
                </a:cxn>
                <a:cxn ang="0">
                  <a:pos x="79" y="17"/>
                </a:cxn>
                <a:cxn ang="0">
                  <a:pos x="98" y="37"/>
                </a:cxn>
                <a:cxn ang="0">
                  <a:pos x="117" y="66"/>
                </a:cxn>
                <a:cxn ang="0">
                  <a:pos x="120" y="86"/>
                </a:cxn>
                <a:cxn ang="0">
                  <a:pos x="124" y="103"/>
                </a:cxn>
                <a:cxn ang="0">
                  <a:pos x="124" y="119"/>
                </a:cxn>
                <a:cxn ang="0">
                  <a:pos x="124" y="136"/>
                </a:cxn>
                <a:cxn ang="0">
                  <a:pos x="117" y="148"/>
                </a:cxn>
                <a:cxn ang="0">
                  <a:pos x="113" y="160"/>
                </a:cxn>
                <a:cxn ang="0">
                  <a:pos x="95" y="176"/>
                </a:cxn>
                <a:cxn ang="0">
                  <a:pos x="76" y="193"/>
                </a:cxn>
                <a:cxn ang="0">
                  <a:pos x="57" y="200"/>
                </a:cxn>
                <a:cxn ang="0">
                  <a:pos x="38" y="200"/>
                </a:cxn>
                <a:cxn ang="0">
                  <a:pos x="23" y="197"/>
                </a:cxn>
              </a:cxnLst>
              <a:rect l="0" t="0" r="r" b="b"/>
              <a:pathLst>
                <a:path w="124" h="200">
                  <a:moveTo>
                    <a:pt x="23" y="197"/>
                  </a:moveTo>
                  <a:lnTo>
                    <a:pt x="34" y="193"/>
                  </a:lnTo>
                  <a:lnTo>
                    <a:pt x="45" y="185"/>
                  </a:lnTo>
                  <a:lnTo>
                    <a:pt x="57" y="176"/>
                  </a:lnTo>
                  <a:lnTo>
                    <a:pt x="68" y="164"/>
                  </a:lnTo>
                  <a:lnTo>
                    <a:pt x="76" y="143"/>
                  </a:lnTo>
                  <a:lnTo>
                    <a:pt x="79" y="123"/>
                  </a:lnTo>
                  <a:lnTo>
                    <a:pt x="76" y="94"/>
                  </a:lnTo>
                  <a:lnTo>
                    <a:pt x="68" y="70"/>
                  </a:lnTo>
                  <a:lnTo>
                    <a:pt x="57" y="49"/>
                  </a:lnTo>
                  <a:lnTo>
                    <a:pt x="45" y="34"/>
                  </a:lnTo>
                  <a:lnTo>
                    <a:pt x="31" y="22"/>
                  </a:lnTo>
                  <a:lnTo>
                    <a:pt x="11" y="13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61" y="5"/>
                  </a:lnTo>
                  <a:lnTo>
                    <a:pt x="79" y="17"/>
                  </a:lnTo>
                  <a:lnTo>
                    <a:pt x="98" y="37"/>
                  </a:lnTo>
                  <a:lnTo>
                    <a:pt x="117" y="66"/>
                  </a:lnTo>
                  <a:lnTo>
                    <a:pt x="120" y="86"/>
                  </a:lnTo>
                  <a:lnTo>
                    <a:pt x="124" y="103"/>
                  </a:lnTo>
                  <a:lnTo>
                    <a:pt x="124" y="119"/>
                  </a:lnTo>
                  <a:lnTo>
                    <a:pt x="124" y="136"/>
                  </a:lnTo>
                  <a:lnTo>
                    <a:pt x="117" y="148"/>
                  </a:lnTo>
                  <a:lnTo>
                    <a:pt x="113" y="160"/>
                  </a:lnTo>
                  <a:lnTo>
                    <a:pt x="95" y="176"/>
                  </a:lnTo>
                  <a:lnTo>
                    <a:pt x="76" y="193"/>
                  </a:lnTo>
                  <a:lnTo>
                    <a:pt x="57" y="200"/>
                  </a:lnTo>
                  <a:lnTo>
                    <a:pt x="38" y="200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1228" y="2105"/>
              <a:ext cx="25" cy="24"/>
            </a:xfrm>
            <a:custGeom>
              <a:avLst/>
              <a:gdLst/>
              <a:ahLst/>
              <a:cxnLst>
                <a:cxn ang="0">
                  <a:pos x="53" y="180"/>
                </a:cxn>
                <a:cxn ang="0">
                  <a:pos x="34" y="167"/>
                </a:cxn>
                <a:cxn ang="0">
                  <a:pos x="20" y="155"/>
                </a:cxn>
                <a:cxn ang="0">
                  <a:pos x="8" y="138"/>
                </a:cxn>
                <a:cxn ang="0">
                  <a:pos x="0" y="123"/>
                </a:cxn>
                <a:cxn ang="0">
                  <a:pos x="0" y="106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8" y="53"/>
                </a:cxn>
                <a:cxn ang="0">
                  <a:pos x="20" y="41"/>
                </a:cxn>
                <a:cxn ang="0">
                  <a:pos x="27" y="24"/>
                </a:cxn>
                <a:cxn ang="0">
                  <a:pos x="42" y="16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20" y="4"/>
                </a:cxn>
                <a:cxn ang="0">
                  <a:pos x="136" y="16"/>
                </a:cxn>
                <a:cxn ang="0">
                  <a:pos x="151" y="29"/>
                </a:cxn>
                <a:cxn ang="0">
                  <a:pos x="158" y="44"/>
                </a:cxn>
                <a:cxn ang="0">
                  <a:pos x="165" y="61"/>
                </a:cxn>
                <a:cxn ang="0">
                  <a:pos x="169" y="78"/>
                </a:cxn>
                <a:cxn ang="0">
                  <a:pos x="173" y="98"/>
                </a:cxn>
                <a:cxn ang="0">
                  <a:pos x="169" y="118"/>
                </a:cxn>
                <a:cxn ang="0">
                  <a:pos x="169" y="135"/>
                </a:cxn>
                <a:cxn ang="0">
                  <a:pos x="162" y="151"/>
                </a:cxn>
                <a:cxn ang="0">
                  <a:pos x="154" y="167"/>
                </a:cxn>
                <a:cxn ang="0">
                  <a:pos x="143" y="180"/>
                </a:cxn>
                <a:cxn ang="0">
                  <a:pos x="128" y="188"/>
                </a:cxn>
                <a:cxn ang="0">
                  <a:pos x="113" y="196"/>
                </a:cxn>
                <a:cxn ang="0">
                  <a:pos x="95" y="196"/>
                </a:cxn>
                <a:cxn ang="0">
                  <a:pos x="76" y="192"/>
                </a:cxn>
                <a:cxn ang="0">
                  <a:pos x="53" y="180"/>
                </a:cxn>
              </a:cxnLst>
              <a:rect l="0" t="0" r="r" b="b"/>
              <a:pathLst>
                <a:path w="173" h="196">
                  <a:moveTo>
                    <a:pt x="53" y="180"/>
                  </a:moveTo>
                  <a:lnTo>
                    <a:pt x="34" y="167"/>
                  </a:lnTo>
                  <a:lnTo>
                    <a:pt x="20" y="155"/>
                  </a:lnTo>
                  <a:lnTo>
                    <a:pt x="8" y="138"/>
                  </a:lnTo>
                  <a:lnTo>
                    <a:pt x="0" y="123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8" y="53"/>
                  </a:lnTo>
                  <a:lnTo>
                    <a:pt x="20" y="41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6" y="16"/>
                  </a:lnTo>
                  <a:lnTo>
                    <a:pt x="151" y="29"/>
                  </a:lnTo>
                  <a:lnTo>
                    <a:pt x="158" y="44"/>
                  </a:lnTo>
                  <a:lnTo>
                    <a:pt x="165" y="61"/>
                  </a:lnTo>
                  <a:lnTo>
                    <a:pt x="169" y="78"/>
                  </a:lnTo>
                  <a:lnTo>
                    <a:pt x="173" y="98"/>
                  </a:lnTo>
                  <a:lnTo>
                    <a:pt x="169" y="118"/>
                  </a:lnTo>
                  <a:lnTo>
                    <a:pt x="169" y="135"/>
                  </a:lnTo>
                  <a:lnTo>
                    <a:pt x="162" y="151"/>
                  </a:lnTo>
                  <a:lnTo>
                    <a:pt x="154" y="167"/>
                  </a:lnTo>
                  <a:lnTo>
                    <a:pt x="143" y="180"/>
                  </a:lnTo>
                  <a:lnTo>
                    <a:pt x="128" y="188"/>
                  </a:lnTo>
                  <a:lnTo>
                    <a:pt x="113" y="196"/>
                  </a:lnTo>
                  <a:lnTo>
                    <a:pt x="95" y="196"/>
                  </a:lnTo>
                  <a:lnTo>
                    <a:pt x="76" y="192"/>
                  </a:lnTo>
                  <a:lnTo>
                    <a:pt x="53" y="180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1230" y="2108"/>
              <a:ext cx="8" cy="15"/>
            </a:xfrm>
            <a:custGeom>
              <a:avLst/>
              <a:gdLst/>
              <a:ahLst/>
              <a:cxnLst>
                <a:cxn ang="0">
                  <a:pos x="11" y="103"/>
                </a:cxn>
                <a:cxn ang="0">
                  <a:pos x="4" y="91"/>
                </a:cxn>
                <a:cxn ang="0">
                  <a:pos x="0" y="79"/>
                </a:cxn>
                <a:cxn ang="0">
                  <a:pos x="0" y="66"/>
                </a:cxn>
                <a:cxn ang="0">
                  <a:pos x="4" y="50"/>
                </a:cxn>
                <a:cxn ang="0">
                  <a:pos x="7" y="37"/>
                </a:cxn>
                <a:cxn ang="0">
                  <a:pos x="15" y="25"/>
                </a:cxn>
                <a:cxn ang="0">
                  <a:pos x="22" y="17"/>
                </a:cxn>
                <a:cxn ang="0">
                  <a:pos x="29" y="8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2" y="5"/>
                </a:cxn>
                <a:cxn ang="0">
                  <a:pos x="49" y="17"/>
                </a:cxn>
                <a:cxn ang="0">
                  <a:pos x="37" y="37"/>
                </a:cxn>
                <a:cxn ang="0">
                  <a:pos x="29" y="57"/>
                </a:cxn>
                <a:cxn ang="0">
                  <a:pos x="26" y="79"/>
                </a:cxn>
                <a:cxn ang="0">
                  <a:pos x="26" y="94"/>
                </a:cxn>
                <a:cxn ang="0">
                  <a:pos x="33" y="107"/>
                </a:cxn>
                <a:cxn ang="0">
                  <a:pos x="37" y="114"/>
                </a:cxn>
                <a:cxn ang="0">
                  <a:pos x="37" y="123"/>
                </a:cxn>
                <a:cxn ang="0">
                  <a:pos x="33" y="123"/>
                </a:cxn>
                <a:cxn ang="0">
                  <a:pos x="29" y="123"/>
                </a:cxn>
                <a:cxn ang="0">
                  <a:pos x="11" y="103"/>
                </a:cxn>
              </a:cxnLst>
              <a:rect l="0" t="0" r="r" b="b"/>
              <a:pathLst>
                <a:path w="52" h="123">
                  <a:moveTo>
                    <a:pt x="11" y="103"/>
                  </a:move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7" y="37"/>
                  </a:lnTo>
                  <a:lnTo>
                    <a:pt x="15" y="25"/>
                  </a:lnTo>
                  <a:lnTo>
                    <a:pt x="22" y="17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49" y="17"/>
                  </a:lnTo>
                  <a:lnTo>
                    <a:pt x="37" y="37"/>
                  </a:lnTo>
                  <a:lnTo>
                    <a:pt x="29" y="57"/>
                  </a:lnTo>
                  <a:lnTo>
                    <a:pt x="26" y="79"/>
                  </a:lnTo>
                  <a:lnTo>
                    <a:pt x="26" y="94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9" y="123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1237" y="2104"/>
              <a:ext cx="17" cy="25"/>
            </a:xfrm>
            <a:custGeom>
              <a:avLst/>
              <a:gdLst/>
              <a:ahLst/>
              <a:cxnLst>
                <a:cxn ang="0">
                  <a:pos x="22" y="196"/>
                </a:cxn>
                <a:cxn ang="0">
                  <a:pos x="34" y="192"/>
                </a:cxn>
                <a:cxn ang="0">
                  <a:pos x="45" y="184"/>
                </a:cxn>
                <a:cxn ang="0">
                  <a:pos x="56" y="176"/>
                </a:cxn>
                <a:cxn ang="0">
                  <a:pos x="67" y="164"/>
                </a:cxn>
                <a:cxn ang="0">
                  <a:pos x="75" y="142"/>
                </a:cxn>
                <a:cxn ang="0">
                  <a:pos x="79" y="122"/>
                </a:cxn>
                <a:cxn ang="0">
                  <a:pos x="75" y="94"/>
                </a:cxn>
                <a:cxn ang="0">
                  <a:pos x="67" y="70"/>
                </a:cxn>
                <a:cxn ang="0">
                  <a:pos x="56" y="48"/>
                </a:cxn>
                <a:cxn ang="0">
                  <a:pos x="41" y="33"/>
                </a:cxn>
                <a:cxn ang="0">
                  <a:pos x="29" y="20"/>
                </a:cxn>
                <a:cxn ang="0">
                  <a:pos x="7" y="13"/>
                </a:cxn>
                <a:cxn ang="0">
                  <a:pos x="0" y="8"/>
                </a:cxn>
                <a:cxn ang="0">
                  <a:pos x="11" y="4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9" y="4"/>
                </a:cxn>
                <a:cxn ang="0">
                  <a:pos x="79" y="16"/>
                </a:cxn>
                <a:cxn ang="0">
                  <a:pos x="97" y="36"/>
                </a:cxn>
                <a:cxn ang="0">
                  <a:pos x="112" y="65"/>
                </a:cxn>
                <a:cxn ang="0">
                  <a:pos x="120" y="85"/>
                </a:cxn>
                <a:cxn ang="0">
                  <a:pos x="124" y="102"/>
                </a:cxn>
                <a:cxn ang="0">
                  <a:pos x="124" y="119"/>
                </a:cxn>
                <a:cxn ang="0">
                  <a:pos x="120" y="135"/>
                </a:cxn>
                <a:cxn ang="0">
                  <a:pos x="116" y="147"/>
                </a:cxn>
                <a:cxn ang="0">
                  <a:pos x="108" y="159"/>
                </a:cxn>
                <a:cxn ang="0">
                  <a:pos x="93" y="176"/>
                </a:cxn>
                <a:cxn ang="0">
                  <a:pos x="75" y="192"/>
                </a:cxn>
                <a:cxn ang="0">
                  <a:pos x="52" y="200"/>
                </a:cxn>
                <a:cxn ang="0">
                  <a:pos x="34" y="200"/>
                </a:cxn>
                <a:cxn ang="0">
                  <a:pos x="22" y="196"/>
                </a:cxn>
              </a:cxnLst>
              <a:rect l="0" t="0" r="r" b="b"/>
              <a:pathLst>
                <a:path w="124" h="200">
                  <a:moveTo>
                    <a:pt x="22" y="196"/>
                  </a:moveTo>
                  <a:lnTo>
                    <a:pt x="34" y="192"/>
                  </a:lnTo>
                  <a:lnTo>
                    <a:pt x="45" y="184"/>
                  </a:lnTo>
                  <a:lnTo>
                    <a:pt x="56" y="176"/>
                  </a:lnTo>
                  <a:lnTo>
                    <a:pt x="67" y="164"/>
                  </a:lnTo>
                  <a:lnTo>
                    <a:pt x="75" y="142"/>
                  </a:lnTo>
                  <a:lnTo>
                    <a:pt x="79" y="122"/>
                  </a:lnTo>
                  <a:lnTo>
                    <a:pt x="75" y="94"/>
                  </a:lnTo>
                  <a:lnTo>
                    <a:pt x="67" y="70"/>
                  </a:lnTo>
                  <a:lnTo>
                    <a:pt x="56" y="48"/>
                  </a:lnTo>
                  <a:lnTo>
                    <a:pt x="41" y="33"/>
                  </a:lnTo>
                  <a:lnTo>
                    <a:pt x="29" y="20"/>
                  </a:lnTo>
                  <a:lnTo>
                    <a:pt x="7" y="13"/>
                  </a:lnTo>
                  <a:lnTo>
                    <a:pt x="0" y="8"/>
                  </a:lnTo>
                  <a:lnTo>
                    <a:pt x="11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9" y="4"/>
                  </a:lnTo>
                  <a:lnTo>
                    <a:pt x="79" y="16"/>
                  </a:lnTo>
                  <a:lnTo>
                    <a:pt x="97" y="36"/>
                  </a:lnTo>
                  <a:lnTo>
                    <a:pt x="112" y="65"/>
                  </a:lnTo>
                  <a:lnTo>
                    <a:pt x="120" y="85"/>
                  </a:lnTo>
                  <a:lnTo>
                    <a:pt x="124" y="102"/>
                  </a:lnTo>
                  <a:lnTo>
                    <a:pt x="124" y="119"/>
                  </a:lnTo>
                  <a:lnTo>
                    <a:pt x="120" y="135"/>
                  </a:lnTo>
                  <a:lnTo>
                    <a:pt x="116" y="147"/>
                  </a:lnTo>
                  <a:lnTo>
                    <a:pt x="108" y="159"/>
                  </a:lnTo>
                  <a:lnTo>
                    <a:pt x="93" y="176"/>
                  </a:lnTo>
                  <a:lnTo>
                    <a:pt x="75" y="192"/>
                  </a:lnTo>
                  <a:lnTo>
                    <a:pt x="52" y="200"/>
                  </a:lnTo>
                  <a:lnTo>
                    <a:pt x="34" y="200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1081" y="2178"/>
              <a:ext cx="88" cy="1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01" y="197"/>
                </a:cxn>
                <a:cxn ang="0">
                  <a:pos x="421" y="401"/>
                </a:cxn>
                <a:cxn ang="0">
                  <a:pos x="443" y="642"/>
                </a:cxn>
                <a:cxn ang="0">
                  <a:pos x="455" y="769"/>
                </a:cxn>
                <a:cxn ang="0">
                  <a:pos x="473" y="891"/>
                </a:cxn>
                <a:cxn ang="0">
                  <a:pos x="492" y="1014"/>
                </a:cxn>
                <a:cxn ang="0">
                  <a:pos x="510" y="1123"/>
                </a:cxn>
                <a:cxn ang="0">
                  <a:pos x="537" y="1226"/>
                </a:cxn>
                <a:cxn ang="0">
                  <a:pos x="559" y="1316"/>
                </a:cxn>
                <a:cxn ang="0">
                  <a:pos x="575" y="1353"/>
                </a:cxn>
                <a:cxn ang="0">
                  <a:pos x="589" y="1385"/>
                </a:cxn>
                <a:cxn ang="0">
                  <a:pos x="604" y="1414"/>
                </a:cxn>
                <a:cxn ang="0">
                  <a:pos x="619" y="1434"/>
                </a:cxn>
                <a:cxn ang="0">
                  <a:pos x="544" y="1414"/>
                </a:cxn>
                <a:cxn ang="0">
                  <a:pos x="466" y="1389"/>
                </a:cxn>
                <a:cxn ang="0">
                  <a:pos x="369" y="1353"/>
                </a:cxn>
                <a:cxn ang="0">
                  <a:pos x="315" y="1328"/>
                </a:cxn>
                <a:cxn ang="0">
                  <a:pos x="263" y="1303"/>
                </a:cxn>
                <a:cxn ang="0">
                  <a:pos x="215" y="1275"/>
                </a:cxn>
                <a:cxn ang="0">
                  <a:pos x="162" y="1239"/>
                </a:cxn>
                <a:cxn ang="0">
                  <a:pos x="117" y="1206"/>
                </a:cxn>
                <a:cxn ang="0">
                  <a:pos x="72" y="1165"/>
                </a:cxn>
                <a:cxn ang="0">
                  <a:pos x="34" y="1120"/>
                </a:cxn>
                <a:cxn ang="0">
                  <a:pos x="0" y="1071"/>
                </a:cxn>
                <a:cxn ang="0">
                  <a:pos x="50" y="952"/>
                </a:cxn>
                <a:cxn ang="0">
                  <a:pos x="158" y="671"/>
                </a:cxn>
                <a:cxn ang="0">
                  <a:pos x="285" y="315"/>
                </a:cxn>
                <a:cxn ang="0">
                  <a:pos x="346" y="147"/>
                </a:cxn>
                <a:cxn ang="0">
                  <a:pos x="391" y="0"/>
                </a:cxn>
              </a:cxnLst>
              <a:rect l="0" t="0" r="r" b="b"/>
              <a:pathLst>
                <a:path w="619" h="1434">
                  <a:moveTo>
                    <a:pt x="391" y="0"/>
                  </a:moveTo>
                  <a:lnTo>
                    <a:pt x="401" y="197"/>
                  </a:lnTo>
                  <a:lnTo>
                    <a:pt x="421" y="401"/>
                  </a:lnTo>
                  <a:lnTo>
                    <a:pt x="443" y="642"/>
                  </a:lnTo>
                  <a:lnTo>
                    <a:pt x="455" y="769"/>
                  </a:lnTo>
                  <a:lnTo>
                    <a:pt x="473" y="891"/>
                  </a:lnTo>
                  <a:lnTo>
                    <a:pt x="492" y="1014"/>
                  </a:lnTo>
                  <a:lnTo>
                    <a:pt x="510" y="1123"/>
                  </a:lnTo>
                  <a:lnTo>
                    <a:pt x="537" y="1226"/>
                  </a:lnTo>
                  <a:lnTo>
                    <a:pt x="559" y="1316"/>
                  </a:lnTo>
                  <a:lnTo>
                    <a:pt x="575" y="1353"/>
                  </a:lnTo>
                  <a:lnTo>
                    <a:pt x="589" y="1385"/>
                  </a:lnTo>
                  <a:lnTo>
                    <a:pt x="604" y="1414"/>
                  </a:lnTo>
                  <a:lnTo>
                    <a:pt x="619" y="1434"/>
                  </a:lnTo>
                  <a:lnTo>
                    <a:pt x="544" y="1414"/>
                  </a:lnTo>
                  <a:lnTo>
                    <a:pt x="466" y="1389"/>
                  </a:lnTo>
                  <a:lnTo>
                    <a:pt x="369" y="1353"/>
                  </a:lnTo>
                  <a:lnTo>
                    <a:pt x="315" y="1328"/>
                  </a:lnTo>
                  <a:lnTo>
                    <a:pt x="263" y="1303"/>
                  </a:lnTo>
                  <a:lnTo>
                    <a:pt x="215" y="1275"/>
                  </a:lnTo>
                  <a:lnTo>
                    <a:pt x="162" y="1239"/>
                  </a:lnTo>
                  <a:lnTo>
                    <a:pt x="117" y="1206"/>
                  </a:lnTo>
                  <a:lnTo>
                    <a:pt x="72" y="1165"/>
                  </a:lnTo>
                  <a:lnTo>
                    <a:pt x="34" y="1120"/>
                  </a:lnTo>
                  <a:lnTo>
                    <a:pt x="0" y="1071"/>
                  </a:lnTo>
                  <a:lnTo>
                    <a:pt x="50" y="952"/>
                  </a:lnTo>
                  <a:lnTo>
                    <a:pt x="158" y="671"/>
                  </a:lnTo>
                  <a:lnTo>
                    <a:pt x="285" y="315"/>
                  </a:lnTo>
                  <a:lnTo>
                    <a:pt x="346" y="14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346" y="1854"/>
              <a:ext cx="190" cy="518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747" y="5"/>
                </a:cxn>
                <a:cxn ang="0">
                  <a:pos x="716" y="46"/>
                </a:cxn>
                <a:cxn ang="0">
                  <a:pos x="645" y="189"/>
                </a:cxn>
                <a:cxn ang="0">
                  <a:pos x="585" y="308"/>
                </a:cxn>
                <a:cxn ang="0">
                  <a:pos x="544" y="373"/>
                </a:cxn>
                <a:cxn ang="0">
                  <a:pos x="498" y="414"/>
                </a:cxn>
                <a:cxn ang="0">
                  <a:pos x="453" y="426"/>
                </a:cxn>
                <a:cxn ang="0">
                  <a:pos x="401" y="454"/>
                </a:cxn>
                <a:cxn ang="0">
                  <a:pos x="353" y="503"/>
                </a:cxn>
                <a:cxn ang="0">
                  <a:pos x="308" y="568"/>
                </a:cxn>
                <a:cxn ang="0">
                  <a:pos x="281" y="650"/>
                </a:cxn>
                <a:cxn ang="0">
                  <a:pos x="274" y="753"/>
                </a:cxn>
                <a:cxn ang="0">
                  <a:pos x="292" y="871"/>
                </a:cxn>
                <a:cxn ang="0">
                  <a:pos x="345" y="1002"/>
                </a:cxn>
                <a:cxn ang="0">
                  <a:pos x="416" y="1133"/>
                </a:cxn>
                <a:cxn ang="0">
                  <a:pos x="469" y="1264"/>
                </a:cxn>
                <a:cxn ang="0">
                  <a:pos x="507" y="1410"/>
                </a:cxn>
                <a:cxn ang="0">
                  <a:pos x="529" y="1573"/>
                </a:cxn>
                <a:cxn ang="0">
                  <a:pos x="539" y="1753"/>
                </a:cxn>
                <a:cxn ang="0">
                  <a:pos x="539" y="2052"/>
                </a:cxn>
                <a:cxn ang="0">
                  <a:pos x="521" y="2481"/>
                </a:cxn>
                <a:cxn ang="0">
                  <a:pos x="503" y="2698"/>
                </a:cxn>
                <a:cxn ang="0">
                  <a:pos x="476" y="2898"/>
                </a:cxn>
                <a:cxn ang="0">
                  <a:pos x="409" y="3249"/>
                </a:cxn>
                <a:cxn ang="0">
                  <a:pos x="322" y="3539"/>
                </a:cxn>
                <a:cxn ang="0">
                  <a:pos x="233" y="3764"/>
                </a:cxn>
                <a:cxn ang="0">
                  <a:pos x="147" y="3936"/>
                </a:cxn>
                <a:cxn ang="0">
                  <a:pos x="72" y="4054"/>
                </a:cxn>
                <a:cxn ang="0">
                  <a:pos x="0" y="4144"/>
                </a:cxn>
                <a:cxn ang="0">
                  <a:pos x="210" y="4119"/>
                </a:cxn>
                <a:cxn ang="0">
                  <a:pos x="503" y="4067"/>
                </a:cxn>
                <a:cxn ang="0">
                  <a:pos x="671" y="4022"/>
                </a:cxn>
                <a:cxn ang="0">
                  <a:pos x="840" y="3968"/>
                </a:cxn>
                <a:cxn ang="0">
                  <a:pos x="1001" y="3899"/>
                </a:cxn>
                <a:cxn ang="0">
                  <a:pos x="1072" y="3854"/>
                </a:cxn>
                <a:cxn ang="0">
                  <a:pos x="1136" y="3805"/>
                </a:cxn>
                <a:cxn ang="0">
                  <a:pos x="1189" y="3743"/>
                </a:cxn>
                <a:cxn ang="0">
                  <a:pos x="1230" y="3682"/>
                </a:cxn>
                <a:cxn ang="0">
                  <a:pos x="1264" y="3608"/>
                </a:cxn>
                <a:cxn ang="0">
                  <a:pos x="1309" y="3449"/>
                </a:cxn>
                <a:cxn ang="0">
                  <a:pos x="1327" y="3274"/>
                </a:cxn>
                <a:cxn ang="0">
                  <a:pos x="1323" y="3086"/>
                </a:cxn>
                <a:cxn ang="0">
                  <a:pos x="1301" y="2894"/>
                </a:cxn>
                <a:cxn ang="0">
                  <a:pos x="1252" y="2595"/>
                </a:cxn>
                <a:cxn ang="0">
                  <a:pos x="1148" y="2113"/>
                </a:cxn>
                <a:cxn ang="0">
                  <a:pos x="956" y="1267"/>
                </a:cxn>
                <a:cxn ang="0">
                  <a:pos x="888" y="908"/>
                </a:cxn>
                <a:cxn ang="0">
                  <a:pos x="866" y="733"/>
                </a:cxn>
                <a:cxn ang="0">
                  <a:pos x="858" y="556"/>
                </a:cxn>
                <a:cxn ang="0">
                  <a:pos x="840" y="336"/>
                </a:cxn>
                <a:cxn ang="0">
                  <a:pos x="813" y="148"/>
                </a:cxn>
                <a:cxn ang="0">
                  <a:pos x="784" y="25"/>
                </a:cxn>
                <a:cxn ang="0">
                  <a:pos x="772" y="0"/>
                </a:cxn>
              </a:cxnLst>
              <a:rect l="0" t="0" r="r" b="b"/>
              <a:pathLst>
                <a:path w="1327" h="4144">
                  <a:moveTo>
                    <a:pt x="772" y="0"/>
                  </a:moveTo>
                  <a:lnTo>
                    <a:pt x="765" y="0"/>
                  </a:lnTo>
                  <a:lnTo>
                    <a:pt x="757" y="0"/>
                  </a:lnTo>
                  <a:lnTo>
                    <a:pt x="747" y="5"/>
                  </a:lnTo>
                  <a:lnTo>
                    <a:pt x="731" y="22"/>
                  </a:lnTo>
                  <a:lnTo>
                    <a:pt x="716" y="46"/>
                  </a:lnTo>
                  <a:lnTo>
                    <a:pt x="682" y="111"/>
                  </a:lnTo>
                  <a:lnTo>
                    <a:pt x="645" y="189"/>
                  </a:lnTo>
                  <a:lnTo>
                    <a:pt x="607" y="271"/>
                  </a:lnTo>
                  <a:lnTo>
                    <a:pt x="585" y="308"/>
                  </a:lnTo>
                  <a:lnTo>
                    <a:pt x="566" y="344"/>
                  </a:lnTo>
                  <a:lnTo>
                    <a:pt x="544" y="373"/>
                  </a:lnTo>
                  <a:lnTo>
                    <a:pt x="521" y="397"/>
                  </a:lnTo>
                  <a:lnTo>
                    <a:pt x="498" y="414"/>
                  </a:lnTo>
                  <a:lnTo>
                    <a:pt x="476" y="422"/>
                  </a:lnTo>
                  <a:lnTo>
                    <a:pt x="453" y="426"/>
                  </a:lnTo>
                  <a:lnTo>
                    <a:pt x="428" y="438"/>
                  </a:lnTo>
                  <a:lnTo>
                    <a:pt x="401" y="454"/>
                  </a:lnTo>
                  <a:lnTo>
                    <a:pt x="375" y="474"/>
                  </a:lnTo>
                  <a:lnTo>
                    <a:pt x="353" y="503"/>
                  </a:lnTo>
                  <a:lnTo>
                    <a:pt x="330" y="533"/>
                  </a:lnTo>
                  <a:lnTo>
                    <a:pt x="308" y="568"/>
                  </a:lnTo>
                  <a:lnTo>
                    <a:pt x="292" y="605"/>
                  </a:lnTo>
                  <a:lnTo>
                    <a:pt x="281" y="650"/>
                  </a:lnTo>
                  <a:lnTo>
                    <a:pt x="274" y="699"/>
                  </a:lnTo>
                  <a:lnTo>
                    <a:pt x="274" y="753"/>
                  </a:lnTo>
                  <a:lnTo>
                    <a:pt x="281" y="810"/>
                  </a:lnTo>
                  <a:lnTo>
                    <a:pt x="292" y="871"/>
                  </a:lnTo>
                  <a:lnTo>
                    <a:pt x="315" y="936"/>
                  </a:lnTo>
                  <a:lnTo>
                    <a:pt x="345" y="1002"/>
                  </a:lnTo>
                  <a:lnTo>
                    <a:pt x="387" y="1076"/>
                  </a:lnTo>
                  <a:lnTo>
                    <a:pt x="416" y="1133"/>
                  </a:lnTo>
                  <a:lnTo>
                    <a:pt x="446" y="1194"/>
                  </a:lnTo>
                  <a:lnTo>
                    <a:pt x="469" y="1264"/>
                  </a:lnTo>
                  <a:lnTo>
                    <a:pt x="487" y="1333"/>
                  </a:lnTo>
                  <a:lnTo>
                    <a:pt x="507" y="1410"/>
                  </a:lnTo>
                  <a:lnTo>
                    <a:pt x="518" y="1492"/>
                  </a:lnTo>
                  <a:lnTo>
                    <a:pt x="529" y="1573"/>
                  </a:lnTo>
                  <a:lnTo>
                    <a:pt x="536" y="1664"/>
                  </a:lnTo>
                  <a:lnTo>
                    <a:pt x="539" y="1753"/>
                  </a:lnTo>
                  <a:lnTo>
                    <a:pt x="544" y="1852"/>
                  </a:lnTo>
                  <a:lnTo>
                    <a:pt x="539" y="2052"/>
                  </a:lnTo>
                  <a:lnTo>
                    <a:pt x="532" y="2260"/>
                  </a:lnTo>
                  <a:lnTo>
                    <a:pt x="521" y="2481"/>
                  </a:lnTo>
                  <a:lnTo>
                    <a:pt x="514" y="2591"/>
                  </a:lnTo>
                  <a:lnTo>
                    <a:pt x="503" y="2698"/>
                  </a:lnTo>
                  <a:lnTo>
                    <a:pt x="491" y="2800"/>
                  </a:lnTo>
                  <a:lnTo>
                    <a:pt x="476" y="2898"/>
                  </a:lnTo>
                  <a:lnTo>
                    <a:pt x="446" y="3082"/>
                  </a:lnTo>
                  <a:lnTo>
                    <a:pt x="409" y="3249"/>
                  </a:lnTo>
                  <a:lnTo>
                    <a:pt x="367" y="3400"/>
                  </a:lnTo>
                  <a:lnTo>
                    <a:pt x="322" y="3539"/>
                  </a:lnTo>
                  <a:lnTo>
                    <a:pt x="278" y="3657"/>
                  </a:lnTo>
                  <a:lnTo>
                    <a:pt x="233" y="3764"/>
                  </a:lnTo>
                  <a:lnTo>
                    <a:pt x="188" y="3857"/>
                  </a:lnTo>
                  <a:lnTo>
                    <a:pt x="147" y="3936"/>
                  </a:lnTo>
                  <a:lnTo>
                    <a:pt x="106" y="4001"/>
                  </a:lnTo>
                  <a:lnTo>
                    <a:pt x="72" y="4054"/>
                  </a:lnTo>
                  <a:lnTo>
                    <a:pt x="18" y="4119"/>
                  </a:lnTo>
                  <a:lnTo>
                    <a:pt x="0" y="4144"/>
                  </a:lnTo>
                  <a:lnTo>
                    <a:pt x="97" y="4131"/>
                  </a:lnTo>
                  <a:lnTo>
                    <a:pt x="210" y="4119"/>
                  </a:lnTo>
                  <a:lnTo>
                    <a:pt x="345" y="4099"/>
                  </a:lnTo>
                  <a:lnTo>
                    <a:pt x="503" y="4067"/>
                  </a:lnTo>
                  <a:lnTo>
                    <a:pt x="585" y="4045"/>
                  </a:lnTo>
                  <a:lnTo>
                    <a:pt x="671" y="4022"/>
                  </a:lnTo>
                  <a:lnTo>
                    <a:pt x="754" y="3997"/>
                  </a:lnTo>
                  <a:lnTo>
                    <a:pt x="840" y="3968"/>
                  </a:lnTo>
                  <a:lnTo>
                    <a:pt x="922" y="3936"/>
                  </a:lnTo>
                  <a:lnTo>
                    <a:pt x="1001" y="3899"/>
                  </a:lnTo>
                  <a:lnTo>
                    <a:pt x="1039" y="3879"/>
                  </a:lnTo>
                  <a:lnTo>
                    <a:pt x="1072" y="3854"/>
                  </a:lnTo>
                  <a:lnTo>
                    <a:pt x="1106" y="3830"/>
                  </a:lnTo>
                  <a:lnTo>
                    <a:pt x="1136" y="3805"/>
                  </a:lnTo>
                  <a:lnTo>
                    <a:pt x="1162" y="3776"/>
                  </a:lnTo>
                  <a:lnTo>
                    <a:pt x="1189" y="3743"/>
                  </a:lnTo>
                  <a:lnTo>
                    <a:pt x="1211" y="3714"/>
                  </a:lnTo>
                  <a:lnTo>
                    <a:pt x="1230" y="3682"/>
                  </a:lnTo>
                  <a:lnTo>
                    <a:pt x="1248" y="3645"/>
                  </a:lnTo>
                  <a:lnTo>
                    <a:pt x="1264" y="3608"/>
                  </a:lnTo>
                  <a:lnTo>
                    <a:pt x="1289" y="3531"/>
                  </a:lnTo>
                  <a:lnTo>
                    <a:pt x="1309" y="3449"/>
                  </a:lnTo>
                  <a:lnTo>
                    <a:pt x="1320" y="3363"/>
                  </a:lnTo>
                  <a:lnTo>
                    <a:pt x="1327" y="3274"/>
                  </a:lnTo>
                  <a:lnTo>
                    <a:pt x="1327" y="3183"/>
                  </a:lnTo>
                  <a:lnTo>
                    <a:pt x="1323" y="3086"/>
                  </a:lnTo>
                  <a:lnTo>
                    <a:pt x="1316" y="2992"/>
                  </a:lnTo>
                  <a:lnTo>
                    <a:pt x="1301" y="2894"/>
                  </a:lnTo>
                  <a:lnTo>
                    <a:pt x="1286" y="2792"/>
                  </a:lnTo>
                  <a:lnTo>
                    <a:pt x="1252" y="2595"/>
                  </a:lnTo>
                  <a:lnTo>
                    <a:pt x="1203" y="2375"/>
                  </a:lnTo>
                  <a:lnTo>
                    <a:pt x="1148" y="2113"/>
                  </a:lnTo>
                  <a:lnTo>
                    <a:pt x="1016" y="1545"/>
                  </a:lnTo>
                  <a:lnTo>
                    <a:pt x="956" y="1267"/>
                  </a:lnTo>
                  <a:lnTo>
                    <a:pt x="908" y="1018"/>
                  </a:lnTo>
                  <a:lnTo>
                    <a:pt x="888" y="908"/>
                  </a:lnTo>
                  <a:lnTo>
                    <a:pt x="874" y="810"/>
                  </a:lnTo>
                  <a:lnTo>
                    <a:pt x="866" y="733"/>
                  </a:lnTo>
                  <a:lnTo>
                    <a:pt x="863" y="667"/>
                  </a:lnTo>
                  <a:lnTo>
                    <a:pt x="858" y="556"/>
                  </a:lnTo>
                  <a:lnTo>
                    <a:pt x="851" y="446"/>
                  </a:lnTo>
                  <a:lnTo>
                    <a:pt x="840" y="336"/>
                  </a:lnTo>
                  <a:lnTo>
                    <a:pt x="829" y="234"/>
                  </a:lnTo>
                  <a:lnTo>
                    <a:pt x="813" y="148"/>
                  </a:lnTo>
                  <a:lnTo>
                    <a:pt x="799" y="74"/>
                  </a:lnTo>
                  <a:lnTo>
                    <a:pt x="784" y="25"/>
                  </a:lnTo>
                  <a:lnTo>
                    <a:pt x="776" y="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629" y="2157"/>
              <a:ext cx="120" cy="84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840" y="331"/>
                </a:cxn>
                <a:cxn ang="0">
                  <a:pos x="825" y="343"/>
                </a:cxn>
                <a:cxn ang="0">
                  <a:pos x="780" y="383"/>
                </a:cxn>
                <a:cxn ang="0">
                  <a:pos x="713" y="441"/>
                </a:cxn>
                <a:cxn ang="0">
                  <a:pos x="671" y="469"/>
                </a:cxn>
                <a:cxn ang="0">
                  <a:pos x="623" y="502"/>
                </a:cxn>
                <a:cxn ang="0">
                  <a:pos x="571" y="535"/>
                </a:cxn>
                <a:cxn ang="0">
                  <a:pos x="514" y="568"/>
                </a:cxn>
                <a:cxn ang="0">
                  <a:pos x="451" y="597"/>
                </a:cxn>
                <a:cxn ang="0">
                  <a:pos x="387" y="620"/>
                </a:cxn>
                <a:cxn ang="0">
                  <a:pos x="315" y="645"/>
                </a:cxn>
                <a:cxn ang="0">
                  <a:pos x="245" y="662"/>
                </a:cxn>
                <a:cxn ang="0">
                  <a:pos x="166" y="669"/>
                </a:cxn>
                <a:cxn ang="0">
                  <a:pos x="87" y="674"/>
                </a:cxn>
                <a:cxn ang="0">
                  <a:pos x="0" y="138"/>
                </a:cxn>
                <a:cxn ang="0">
                  <a:pos x="664" y="0"/>
                </a:cxn>
              </a:cxnLst>
              <a:rect l="0" t="0" r="r" b="b"/>
              <a:pathLst>
                <a:path w="840" h="674">
                  <a:moveTo>
                    <a:pt x="664" y="0"/>
                  </a:moveTo>
                  <a:lnTo>
                    <a:pt x="840" y="331"/>
                  </a:lnTo>
                  <a:lnTo>
                    <a:pt x="825" y="343"/>
                  </a:lnTo>
                  <a:lnTo>
                    <a:pt x="780" y="383"/>
                  </a:lnTo>
                  <a:lnTo>
                    <a:pt x="713" y="441"/>
                  </a:lnTo>
                  <a:lnTo>
                    <a:pt x="671" y="469"/>
                  </a:lnTo>
                  <a:lnTo>
                    <a:pt x="623" y="502"/>
                  </a:lnTo>
                  <a:lnTo>
                    <a:pt x="571" y="535"/>
                  </a:lnTo>
                  <a:lnTo>
                    <a:pt x="514" y="568"/>
                  </a:lnTo>
                  <a:lnTo>
                    <a:pt x="451" y="597"/>
                  </a:lnTo>
                  <a:lnTo>
                    <a:pt x="387" y="620"/>
                  </a:lnTo>
                  <a:lnTo>
                    <a:pt x="315" y="645"/>
                  </a:lnTo>
                  <a:lnTo>
                    <a:pt x="245" y="662"/>
                  </a:lnTo>
                  <a:lnTo>
                    <a:pt x="166" y="669"/>
                  </a:lnTo>
                  <a:lnTo>
                    <a:pt x="87" y="674"/>
                  </a:lnTo>
                  <a:lnTo>
                    <a:pt x="0" y="1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634" y="2166"/>
              <a:ext cx="106" cy="65"/>
            </a:xfrm>
            <a:custGeom>
              <a:avLst/>
              <a:gdLst/>
              <a:ahLst/>
              <a:cxnLst>
                <a:cxn ang="0">
                  <a:pos x="742" y="147"/>
                </a:cxn>
                <a:cxn ang="0">
                  <a:pos x="735" y="160"/>
                </a:cxn>
                <a:cxn ang="0">
                  <a:pos x="705" y="197"/>
                </a:cxn>
                <a:cxn ang="0">
                  <a:pos x="656" y="246"/>
                </a:cxn>
                <a:cxn ang="0">
                  <a:pos x="623" y="274"/>
                </a:cxn>
                <a:cxn ang="0">
                  <a:pos x="585" y="306"/>
                </a:cxn>
                <a:cxn ang="0">
                  <a:pos x="540" y="340"/>
                </a:cxn>
                <a:cxn ang="0">
                  <a:pos x="492" y="368"/>
                </a:cxn>
                <a:cxn ang="0">
                  <a:pos x="431" y="401"/>
                </a:cxn>
                <a:cxn ang="0">
                  <a:pos x="368" y="429"/>
                </a:cxn>
                <a:cxn ang="0">
                  <a:pos x="300" y="458"/>
                </a:cxn>
                <a:cxn ang="0">
                  <a:pos x="221" y="483"/>
                </a:cxn>
                <a:cxn ang="0">
                  <a:pos x="139" y="499"/>
                </a:cxn>
                <a:cxn ang="0">
                  <a:pos x="46" y="515"/>
                </a:cxn>
                <a:cxn ang="0">
                  <a:pos x="0" y="343"/>
                </a:cxn>
                <a:cxn ang="0">
                  <a:pos x="675" y="0"/>
                </a:cxn>
                <a:cxn ang="0">
                  <a:pos x="742" y="147"/>
                </a:cxn>
              </a:cxnLst>
              <a:rect l="0" t="0" r="r" b="b"/>
              <a:pathLst>
                <a:path w="742" h="515">
                  <a:moveTo>
                    <a:pt x="742" y="147"/>
                  </a:moveTo>
                  <a:lnTo>
                    <a:pt x="735" y="160"/>
                  </a:lnTo>
                  <a:lnTo>
                    <a:pt x="705" y="197"/>
                  </a:lnTo>
                  <a:lnTo>
                    <a:pt x="656" y="246"/>
                  </a:lnTo>
                  <a:lnTo>
                    <a:pt x="623" y="274"/>
                  </a:lnTo>
                  <a:lnTo>
                    <a:pt x="585" y="306"/>
                  </a:lnTo>
                  <a:lnTo>
                    <a:pt x="540" y="340"/>
                  </a:lnTo>
                  <a:lnTo>
                    <a:pt x="492" y="368"/>
                  </a:lnTo>
                  <a:lnTo>
                    <a:pt x="431" y="401"/>
                  </a:lnTo>
                  <a:lnTo>
                    <a:pt x="368" y="429"/>
                  </a:lnTo>
                  <a:lnTo>
                    <a:pt x="300" y="458"/>
                  </a:lnTo>
                  <a:lnTo>
                    <a:pt x="221" y="483"/>
                  </a:lnTo>
                  <a:lnTo>
                    <a:pt x="139" y="499"/>
                  </a:lnTo>
                  <a:lnTo>
                    <a:pt x="46" y="515"/>
                  </a:lnTo>
                  <a:lnTo>
                    <a:pt x="0" y="343"/>
                  </a:lnTo>
                  <a:lnTo>
                    <a:pt x="675" y="0"/>
                  </a:lnTo>
                  <a:lnTo>
                    <a:pt x="742" y="147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1454" y="1722"/>
              <a:ext cx="300" cy="500"/>
            </a:xfrm>
            <a:custGeom>
              <a:avLst/>
              <a:gdLst/>
              <a:ahLst/>
              <a:cxnLst>
                <a:cxn ang="0">
                  <a:pos x="0" y="1018"/>
                </a:cxn>
                <a:cxn ang="0">
                  <a:pos x="1035" y="4000"/>
                </a:cxn>
                <a:cxn ang="0">
                  <a:pos x="1102" y="4000"/>
                </a:cxn>
                <a:cxn ang="0">
                  <a:pos x="1166" y="3996"/>
                </a:cxn>
                <a:cxn ang="0">
                  <a:pos x="1289" y="3984"/>
                </a:cxn>
                <a:cxn ang="0">
                  <a:pos x="1402" y="3960"/>
                </a:cxn>
                <a:cxn ang="0">
                  <a:pos x="1506" y="3936"/>
                </a:cxn>
                <a:cxn ang="0">
                  <a:pos x="1601" y="3902"/>
                </a:cxn>
                <a:cxn ang="0">
                  <a:pos x="1690" y="3865"/>
                </a:cxn>
                <a:cxn ang="0">
                  <a:pos x="1769" y="3825"/>
                </a:cxn>
                <a:cxn ang="0">
                  <a:pos x="1841" y="3784"/>
                </a:cxn>
                <a:cxn ang="0">
                  <a:pos x="1900" y="3748"/>
                </a:cxn>
                <a:cxn ang="0">
                  <a:pos x="1953" y="3706"/>
                </a:cxn>
                <a:cxn ang="0">
                  <a:pos x="1998" y="3670"/>
                </a:cxn>
                <a:cxn ang="0">
                  <a:pos x="2036" y="3637"/>
                </a:cxn>
                <a:cxn ang="0">
                  <a:pos x="2084" y="3588"/>
                </a:cxn>
                <a:cxn ang="0">
                  <a:pos x="2103" y="3571"/>
                </a:cxn>
                <a:cxn ang="0">
                  <a:pos x="1458" y="2207"/>
                </a:cxn>
                <a:cxn ang="0">
                  <a:pos x="978" y="1185"/>
                </a:cxn>
                <a:cxn ang="0">
                  <a:pos x="795" y="785"/>
                </a:cxn>
                <a:cxn ang="0">
                  <a:pos x="682" y="536"/>
                </a:cxn>
                <a:cxn ang="0">
                  <a:pos x="641" y="450"/>
                </a:cxn>
                <a:cxn ang="0">
                  <a:pos x="604" y="373"/>
                </a:cxn>
                <a:cxn ang="0">
                  <a:pos x="566" y="307"/>
                </a:cxn>
                <a:cxn ang="0">
                  <a:pos x="532" y="250"/>
                </a:cxn>
                <a:cxn ang="0">
                  <a:pos x="498" y="205"/>
                </a:cxn>
                <a:cxn ang="0">
                  <a:pos x="464" y="164"/>
                </a:cxn>
                <a:cxn ang="0">
                  <a:pos x="431" y="131"/>
                </a:cxn>
                <a:cxn ang="0">
                  <a:pos x="401" y="106"/>
                </a:cxn>
                <a:cxn ang="0">
                  <a:pos x="371" y="86"/>
                </a:cxn>
                <a:cxn ang="0">
                  <a:pos x="341" y="70"/>
                </a:cxn>
                <a:cxn ang="0">
                  <a:pos x="289" y="42"/>
                </a:cxn>
                <a:cxn ang="0">
                  <a:pos x="236" y="25"/>
                </a:cxn>
                <a:cxn ang="0">
                  <a:pos x="192" y="0"/>
                </a:cxn>
                <a:cxn ang="0">
                  <a:pos x="187" y="0"/>
                </a:cxn>
                <a:cxn ang="0">
                  <a:pos x="180" y="9"/>
                </a:cxn>
                <a:cxn ang="0">
                  <a:pos x="169" y="37"/>
                </a:cxn>
                <a:cxn ang="0">
                  <a:pos x="158" y="86"/>
                </a:cxn>
                <a:cxn ang="0">
                  <a:pos x="142" y="148"/>
                </a:cxn>
                <a:cxn ang="0">
                  <a:pos x="108" y="311"/>
                </a:cxn>
                <a:cxn ang="0">
                  <a:pos x="79" y="499"/>
                </a:cxn>
                <a:cxn ang="0">
                  <a:pos x="26" y="854"/>
                </a:cxn>
                <a:cxn ang="0">
                  <a:pos x="0" y="1018"/>
                </a:cxn>
              </a:cxnLst>
              <a:rect l="0" t="0" r="r" b="b"/>
              <a:pathLst>
                <a:path w="2103" h="4000">
                  <a:moveTo>
                    <a:pt x="0" y="1018"/>
                  </a:moveTo>
                  <a:lnTo>
                    <a:pt x="1035" y="4000"/>
                  </a:lnTo>
                  <a:lnTo>
                    <a:pt x="1102" y="4000"/>
                  </a:lnTo>
                  <a:lnTo>
                    <a:pt x="1166" y="3996"/>
                  </a:lnTo>
                  <a:lnTo>
                    <a:pt x="1289" y="3984"/>
                  </a:lnTo>
                  <a:lnTo>
                    <a:pt x="1402" y="3960"/>
                  </a:lnTo>
                  <a:lnTo>
                    <a:pt x="1506" y="3936"/>
                  </a:lnTo>
                  <a:lnTo>
                    <a:pt x="1601" y="3902"/>
                  </a:lnTo>
                  <a:lnTo>
                    <a:pt x="1690" y="3865"/>
                  </a:lnTo>
                  <a:lnTo>
                    <a:pt x="1769" y="3825"/>
                  </a:lnTo>
                  <a:lnTo>
                    <a:pt x="1841" y="3784"/>
                  </a:lnTo>
                  <a:lnTo>
                    <a:pt x="1900" y="3748"/>
                  </a:lnTo>
                  <a:lnTo>
                    <a:pt x="1953" y="3706"/>
                  </a:lnTo>
                  <a:lnTo>
                    <a:pt x="1998" y="3670"/>
                  </a:lnTo>
                  <a:lnTo>
                    <a:pt x="2036" y="3637"/>
                  </a:lnTo>
                  <a:lnTo>
                    <a:pt x="2084" y="3588"/>
                  </a:lnTo>
                  <a:lnTo>
                    <a:pt x="2103" y="3571"/>
                  </a:lnTo>
                  <a:lnTo>
                    <a:pt x="1458" y="2207"/>
                  </a:lnTo>
                  <a:lnTo>
                    <a:pt x="978" y="1185"/>
                  </a:lnTo>
                  <a:lnTo>
                    <a:pt x="795" y="785"/>
                  </a:lnTo>
                  <a:lnTo>
                    <a:pt x="682" y="536"/>
                  </a:lnTo>
                  <a:lnTo>
                    <a:pt x="641" y="450"/>
                  </a:lnTo>
                  <a:lnTo>
                    <a:pt x="604" y="373"/>
                  </a:lnTo>
                  <a:lnTo>
                    <a:pt x="566" y="307"/>
                  </a:lnTo>
                  <a:lnTo>
                    <a:pt x="532" y="250"/>
                  </a:lnTo>
                  <a:lnTo>
                    <a:pt x="498" y="205"/>
                  </a:lnTo>
                  <a:lnTo>
                    <a:pt x="464" y="164"/>
                  </a:lnTo>
                  <a:lnTo>
                    <a:pt x="431" y="131"/>
                  </a:lnTo>
                  <a:lnTo>
                    <a:pt x="401" y="106"/>
                  </a:lnTo>
                  <a:lnTo>
                    <a:pt x="371" y="86"/>
                  </a:lnTo>
                  <a:lnTo>
                    <a:pt x="341" y="70"/>
                  </a:lnTo>
                  <a:lnTo>
                    <a:pt x="289" y="42"/>
                  </a:lnTo>
                  <a:lnTo>
                    <a:pt x="236" y="25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0" y="9"/>
                  </a:lnTo>
                  <a:lnTo>
                    <a:pt x="169" y="37"/>
                  </a:lnTo>
                  <a:lnTo>
                    <a:pt x="158" y="86"/>
                  </a:lnTo>
                  <a:lnTo>
                    <a:pt x="142" y="148"/>
                  </a:lnTo>
                  <a:lnTo>
                    <a:pt x="108" y="311"/>
                  </a:lnTo>
                  <a:lnTo>
                    <a:pt x="79" y="499"/>
                  </a:lnTo>
                  <a:lnTo>
                    <a:pt x="26" y="854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305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1477" y="1909"/>
              <a:ext cx="245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74"/>
                </a:cxn>
                <a:cxn ang="0">
                  <a:pos x="75" y="151"/>
                </a:cxn>
                <a:cxn ang="0">
                  <a:pos x="128" y="241"/>
                </a:cxn>
                <a:cxn ang="0">
                  <a:pos x="183" y="339"/>
                </a:cxn>
                <a:cxn ang="0">
                  <a:pos x="248" y="429"/>
                </a:cxn>
                <a:cxn ang="0">
                  <a:pos x="281" y="470"/>
                </a:cxn>
                <a:cxn ang="0">
                  <a:pos x="315" y="506"/>
                </a:cxn>
                <a:cxn ang="0">
                  <a:pos x="348" y="536"/>
                </a:cxn>
                <a:cxn ang="0">
                  <a:pos x="378" y="556"/>
                </a:cxn>
                <a:cxn ang="0">
                  <a:pos x="439" y="593"/>
                </a:cxn>
                <a:cxn ang="0">
                  <a:pos x="461" y="613"/>
                </a:cxn>
                <a:cxn ang="0">
                  <a:pos x="484" y="634"/>
                </a:cxn>
                <a:cxn ang="0">
                  <a:pos x="502" y="654"/>
                </a:cxn>
                <a:cxn ang="0">
                  <a:pos x="518" y="674"/>
                </a:cxn>
                <a:cxn ang="0">
                  <a:pos x="532" y="699"/>
                </a:cxn>
                <a:cxn ang="0">
                  <a:pos x="543" y="723"/>
                </a:cxn>
                <a:cxn ang="0">
                  <a:pos x="555" y="752"/>
                </a:cxn>
                <a:cxn ang="0">
                  <a:pos x="563" y="780"/>
                </a:cxn>
                <a:cxn ang="0">
                  <a:pos x="573" y="846"/>
                </a:cxn>
                <a:cxn ang="0">
                  <a:pos x="577" y="923"/>
                </a:cxn>
                <a:cxn ang="0">
                  <a:pos x="581" y="1013"/>
                </a:cxn>
                <a:cxn ang="0">
                  <a:pos x="581" y="1042"/>
                </a:cxn>
                <a:cxn ang="0">
                  <a:pos x="589" y="1071"/>
                </a:cxn>
                <a:cxn ang="0">
                  <a:pos x="600" y="1108"/>
                </a:cxn>
                <a:cxn ang="0">
                  <a:pos x="615" y="1144"/>
                </a:cxn>
                <a:cxn ang="0">
                  <a:pos x="656" y="1226"/>
                </a:cxn>
                <a:cxn ang="0">
                  <a:pos x="713" y="1316"/>
                </a:cxn>
                <a:cxn ang="0">
                  <a:pos x="780" y="1418"/>
                </a:cxn>
                <a:cxn ang="0">
                  <a:pos x="855" y="1520"/>
                </a:cxn>
                <a:cxn ang="0">
                  <a:pos x="941" y="1622"/>
                </a:cxn>
                <a:cxn ang="0">
                  <a:pos x="1031" y="1728"/>
                </a:cxn>
                <a:cxn ang="0">
                  <a:pos x="1125" y="1830"/>
                </a:cxn>
                <a:cxn ang="0">
                  <a:pos x="1218" y="1924"/>
                </a:cxn>
                <a:cxn ang="0">
                  <a:pos x="1313" y="2015"/>
                </a:cxn>
                <a:cxn ang="0">
                  <a:pos x="1406" y="2092"/>
                </a:cxn>
                <a:cxn ang="0">
                  <a:pos x="1496" y="2153"/>
                </a:cxn>
                <a:cxn ang="0">
                  <a:pos x="1537" y="2182"/>
                </a:cxn>
                <a:cxn ang="0">
                  <a:pos x="1578" y="2202"/>
                </a:cxn>
                <a:cxn ang="0">
                  <a:pos x="1616" y="2223"/>
                </a:cxn>
                <a:cxn ang="0">
                  <a:pos x="1653" y="2235"/>
                </a:cxn>
                <a:cxn ang="0">
                  <a:pos x="1687" y="2244"/>
                </a:cxn>
                <a:cxn ang="0">
                  <a:pos x="1721" y="2247"/>
                </a:cxn>
                <a:cxn ang="0">
                  <a:pos x="1706" y="2259"/>
                </a:cxn>
                <a:cxn ang="0">
                  <a:pos x="1660" y="2289"/>
                </a:cxn>
                <a:cxn ang="0">
                  <a:pos x="1590" y="2333"/>
                </a:cxn>
                <a:cxn ang="0">
                  <a:pos x="1544" y="2358"/>
                </a:cxn>
                <a:cxn ang="0">
                  <a:pos x="1492" y="2382"/>
                </a:cxn>
                <a:cxn ang="0">
                  <a:pos x="1436" y="2407"/>
                </a:cxn>
                <a:cxn ang="0">
                  <a:pos x="1372" y="2432"/>
                </a:cxn>
                <a:cxn ang="0">
                  <a:pos x="1301" y="2452"/>
                </a:cxn>
                <a:cxn ang="0">
                  <a:pos x="1225" y="2472"/>
                </a:cxn>
                <a:cxn ang="0">
                  <a:pos x="1148" y="2484"/>
                </a:cxn>
                <a:cxn ang="0">
                  <a:pos x="1061" y="2496"/>
                </a:cxn>
                <a:cxn ang="0">
                  <a:pos x="971" y="2501"/>
                </a:cxn>
                <a:cxn ang="0">
                  <a:pos x="874" y="2496"/>
                </a:cxn>
                <a:cxn ang="0">
                  <a:pos x="742" y="2133"/>
                </a:cxn>
                <a:cxn ang="0">
                  <a:pos x="446" y="1316"/>
                </a:cxn>
                <a:cxn ang="0">
                  <a:pos x="289" y="866"/>
                </a:cxn>
                <a:cxn ang="0">
                  <a:pos x="151" y="466"/>
                </a:cxn>
                <a:cxn ang="0">
                  <a:pos x="45" y="160"/>
                </a:cxn>
                <a:cxn ang="0">
                  <a:pos x="15" y="57"/>
                </a:cxn>
                <a:cxn ang="0">
                  <a:pos x="0" y="0"/>
                </a:cxn>
              </a:cxnLst>
              <a:rect l="0" t="0" r="r" b="b"/>
              <a:pathLst>
                <a:path w="1721" h="2501">
                  <a:moveTo>
                    <a:pt x="0" y="0"/>
                  </a:moveTo>
                  <a:lnTo>
                    <a:pt x="34" y="74"/>
                  </a:lnTo>
                  <a:lnTo>
                    <a:pt x="75" y="151"/>
                  </a:lnTo>
                  <a:lnTo>
                    <a:pt x="128" y="241"/>
                  </a:lnTo>
                  <a:lnTo>
                    <a:pt x="183" y="339"/>
                  </a:lnTo>
                  <a:lnTo>
                    <a:pt x="248" y="429"/>
                  </a:lnTo>
                  <a:lnTo>
                    <a:pt x="281" y="470"/>
                  </a:lnTo>
                  <a:lnTo>
                    <a:pt x="315" y="506"/>
                  </a:lnTo>
                  <a:lnTo>
                    <a:pt x="348" y="536"/>
                  </a:lnTo>
                  <a:lnTo>
                    <a:pt x="378" y="556"/>
                  </a:lnTo>
                  <a:lnTo>
                    <a:pt x="439" y="593"/>
                  </a:lnTo>
                  <a:lnTo>
                    <a:pt x="461" y="613"/>
                  </a:lnTo>
                  <a:lnTo>
                    <a:pt x="484" y="634"/>
                  </a:lnTo>
                  <a:lnTo>
                    <a:pt x="502" y="654"/>
                  </a:lnTo>
                  <a:lnTo>
                    <a:pt x="518" y="674"/>
                  </a:lnTo>
                  <a:lnTo>
                    <a:pt x="532" y="699"/>
                  </a:lnTo>
                  <a:lnTo>
                    <a:pt x="543" y="723"/>
                  </a:lnTo>
                  <a:lnTo>
                    <a:pt x="555" y="752"/>
                  </a:lnTo>
                  <a:lnTo>
                    <a:pt x="563" y="780"/>
                  </a:lnTo>
                  <a:lnTo>
                    <a:pt x="573" y="846"/>
                  </a:lnTo>
                  <a:lnTo>
                    <a:pt x="577" y="923"/>
                  </a:lnTo>
                  <a:lnTo>
                    <a:pt x="581" y="1013"/>
                  </a:lnTo>
                  <a:lnTo>
                    <a:pt x="581" y="1042"/>
                  </a:lnTo>
                  <a:lnTo>
                    <a:pt x="589" y="1071"/>
                  </a:lnTo>
                  <a:lnTo>
                    <a:pt x="600" y="1108"/>
                  </a:lnTo>
                  <a:lnTo>
                    <a:pt x="615" y="1144"/>
                  </a:lnTo>
                  <a:lnTo>
                    <a:pt x="656" y="1226"/>
                  </a:lnTo>
                  <a:lnTo>
                    <a:pt x="713" y="1316"/>
                  </a:lnTo>
                  <a:lnTo>
                    <a:pt x="780" y="1418"/>
                  </a:lnTo>
                  <a:lnTo>
                    <a:pt x="855" y="1520"/>
                  </a:lnTo>
                  <a:lnTo>
                    <a:pt x="941" y="1622"/>
                  </a:lnTo>
                  <a:lnTo>
                    <a:pt x="1031" y="1728"/>
                  </a:lnTo>
                  <a:lnTo>
                    <a:pt x="1125" y="1830"/>
                  </a:lnTo>
                  <a:lnTo>
                    <a:pt x="1218" y="1924"/>
                  </a:lnTo>
                  <a:lnTo>
                    <a:pt x="1313" y="2015"/>
                  </a:lnTo>
                  <a:lnTo>
                    <a:pt x="1406" y="2092"/>
                  </a:lnTo>
                  <a:lnTo>
                    <a:pt x="1496" y="2153"/>
                  </a:lnTo>
                  <a:lnTo>
                    <a:pt x="1537" y="2182"/>
                  </a:lnTo>
                  <a:lnTo>
                    <a:pt x="1578" y="2202"/>
                  </a:lnTo>
                  <a:lnTo>
                    <a:pt x="1616" y="2223"/>
                  </a:lnTo>
                  <a:lnTo>
                    <a:pt x="1653" y="2235"/>
                  </a:lnTo>
                  <a:lnTo>
                    <a:pt x="1687" y="2244"/>
                  </a:lnTo>
                  <a:lnTo>
                    <a:pt x="1721" y="2247"/>
                  </a:lnTo>
                  <a:lnTo>
                    <a:pt x="1706" y="2259"/>
                  </a:lnTo>
                  <a:lnTo>
                    <a:pt x="1660" y="2289"/>
                  </a:lnTo>
                  <a:lnTo>
                    <a:pt x="1590" y="2333"/>
                  </a:lnTo>
                  <a:lnTo>
                    <a:pt x="1544" y="2358"/>
                  </a:lnTo>
                  <a:lnTo>
                    <a:pt x="1492" y="2382"/>
                  </a:lnTo>
                  <a:lnTo>
                    <a:pt x="1436" y="2407"/>
                  </a:lnTo>
                  <a:lnTo>
                    <a:pt x="1372" y="2432"/>
                  </a:lnTo>
                  <a:lnTo>
                    <a:pt x="1301" y="2452"/>
                  </a:lnTo>
                  <a:lnTo>
                    <a:pt x="1225" y="2472"/>
                  </a:lnTo>
                  <a:lnTo>
                    <a:pt x="1148" y="2484"/>
                  </a:lnTo>
                  <a:lnTo>
                    <a:pt x="1061" y="2496"/>
                  </a:lnTo>
                  <a:lnTo>
                    <a:pt x="971" y="2501"/>
                  </a:lnTo>
                  <a:lnTo>
                    <a:pt x="874" y="2496"/>
                  </a:lnTo>
                  <a:lnTo>
                    <a:pt x="742" y="2133"/>
                  </a:lnTo>
                  <a:lnTo>
                    <a:pt x="446" y="1316"/>
                  </a:lnTo>
                  <a:lnTo>
                    <a:pt x="289" y="866"/>
                  </a:lnTo>
                  <a:lnTo>
                    <a:pt x="151" y="466"/>
                  </a:lnTo>
                  <a:lnTo>
                    <a:pt x="45" y="160"/>
                  </a:lnTo>
                  <a:lnTo>
                    <a:pt x="1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1447" y="1708"/>
              <a:ext cx="84" cy="52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39" y="8"/>
                </a:cxn>
                <a:cxn ang="0">
                  <a:pos x="161" y="17"/>
                </a:cxn>
                <a:cxn ang="0">
                  <a:pos x="194" y="37"/>
                </a:cxn>
                <a:cxn ang="0">
                  <a:pos x="225" y="62"/>
                </a:cxn>
                <a:cxn ang="0">
                  <a:pos x="248" y="86"/>
                </a:cxn>
                <a:cxn ang="0">
                  <a:pos x="281" y="131"/>
                </a:cxn>
                <a:cxn ang="0">
                  <a:pos x="296" y="148"/>
                </a:cxn>
                <a:cxn ang="0">
                  <a:pos x="303" y="151"/>
                </a:cxn>
                <a:cxn ang="0">
                  <a:pos x="311" y="151"/>
                </a:cxn>
                <a:cxn ang="0">
                  <a:pos x="334" y="155"/>
                </a:cxn>
                <a:cxn ang="0">
                  <a:pos x="360" y="163"/>
                </a:cxn>
                <a:cxn ang="0">
                  <a:pos x="393" y="185"/>
                </a:cxn>
                <a:cxn ang="0">
                  <a:pos x="434" y="205"/>
                </a:cxn>
                <a:cxn ang="0">
                  <a:pos x="472" y="237"/>
                </a:cxn>
                <a:cxn ang="0">
                  <a:pos x="509" y="274"/>
                </a:cxn>
                <a:cxn ang="0">
                  <a:pos x="547" y="315"/>
                </a:cxn>
                <a:cxn ang="0">
                  <a:pos x="581" y="363"/>
                </a:cxn>
                <a:cxn ang="0">
                  <a:pos x="584" y="372"/>
                </a:cxn>
                <a:cxn ang="0">
                  <a:pos x="584" y="380"/>
                </a:cxn>
                <a:cxn ang="0">
                  <a:pos x="581" y="380"/>
                </a:cxn>
                <a:cxn ang="0">
                  <a:pos x="570" y="380"/>
                </a:cxn>
                <a:cxn ang="0">
                  <a:pos x="543" y="368"/>
                </a:cxn>
                <a:cxn ang="0">
                  <a:pos x="506" y="348"/>
                </a:cxn>
                <a:cxn ang="0">
                  <a:pos x="457" y="331"/>
                </a:cxn>
                <a:cxn ang="0">
                  <a:pos x="409" y="311"/>
                </a:cxn>
                <a:cxn ang="0">
                  <a:pos x="360" y="299"/>
                </a:cxn>
                <a:cxn ang="0">
                  <a:pos x="334" y="299"/>
                </a:cxn>
                <a:cxn ang="0">
                  <a:pos x="311" y="299"/>
                </a:cxn>
                <a:cxn ang="0">
                  <a:pos x="289" y="303"/>
                </a:cxn>
                <a:cxn ang="0">
                  <a:pos x="269" y="311"/>
                </a:cxn>
                <a:cxn ang="0">
                  <a:pos x="255" y="323"/>
                </a:cxn>
                <a:cxn ang="0">
                  <a:pos x="240" y="335"/>
                </a:cxn>
                <a:cxn ang="0">
                  <a:pos x="210" y="360"/>
                </a:cxn>
                <a:cxn ang="0">
                  <a:pos x="187" y="388"/>
                </a:cxn>
                <a:cxn ang="0">
                  <a:pos x="165" y="409"/>
                </a:cxn>
                <a:cxn ang="0">
                  <a:pos x="153" y="417"/>
                </a:cxn>
                <a:cxn ang="0">
                  <a:pos x="142" y="417"/>
                </a:cxn>
                <a:cxn ang="0">
                  <a:pos x="131" y="417"/>
                </a:cxn>
                <a:cxn ang="0">
                  <a:pos x="117" y="409"/>
                </a:cxn>
                <a:cxn ang="0">
                  <a:pos x="101" y="397"/>
                </a:cxn>
                <a:cxn ang="0">
                  <a:pos x="86" y="380"/>
                </a:cxn>
                <a:cxn ang="0">
                  <a:pos x="71" y="356"/>
                </a:cxn>
                <a:cxn ang="0">
                  <a:pos x="52" y="331"/>
                </a:cxn>
                <a:cxn ang="0">
                  <a:pos x="42" y="299"/>
                </a:cxn>
                <a:cxn ang="0">
                  <a:pos x="26" y="270"/>
                </a:cxn>
                <a:cxn ang="0">
                  <a:pos x="19" y="237"/>
                </a:cxn>
                <a:cxn ang="0">
                  <a:pos x="8" y="200"/>
                </a:cxn>
                <a:cxn ang="0">
                  <a:pos x="4" y="168"/>
                </a:cxn>
                <a:cxn ang="0">
                  <a:pos x="0" y="135"/>
                </a:cxn>
                <a:cxn ang="0">
                  <a:pos x="0" y="106"/>
                </a:cxn>
                <a:cxn ang="0">
                  <a:pos x="4" y="78"/>
                </a:cxn>
                <a:cxn ang="0">
                  <a:pos x="11" y="54"/>
                </a:cxn>
                <a:cxn ang="0">
                  <a:pos x="22" y="32"/>
                </a:cxn>
                <a:cxn ang="0">
                  <a:pos x="38" y="17"/>
                </a:cxn>
                <a:cxn ang="0">
                  <a:pos x="60" y="8"/>
                </a:cxn>
                <a:cxn ang="0">
                  <a:pos x="86" y="0"/>
                </a:cxn>
                <a:cxn ang="0">
                  <a:pos x="117" y="5"/>
                </a:cxn>
              </a:cxnLst>
              <a:rect l="0" t="0" r="r" b="b"/>
              <a:pathLst>
                <a:path w="584" h="417">
                  <a:moveTo>
                    <a:pt x="117" y="5"/>
                  </a:moveTo>
                  <a:lnTo>
                    <a:pt x="139" y="8"/>
                  </a:lnTo>
                  <a:lnTo>
                    <a:pt x="161" y="17"/>
                  </a:lnTo>
                  <a:lnTo>
                    <a:pt x="194" y="37"/>
                  </a:lnTo>
                  <a:lnTo>
                    <a:pt x="225" y="62"/>
                  </a:lnTo>
                  <a:lnTo>
                    <a:pt x="248" y="86"/>
                  </a:lnTo>
                  <a:lnTo>
                    <a:pt x="281" y="131"/>
                  </a:lnTo>
                  <a:lnTo>
                    <a:pt x="296" y="148"/>
                  </a:lnTo>
                  <a:lnTo>
                    <a:pt x="303" y="151"/>
                  </a:lnTo>
                  <a:lnTo>
                    <a:pt x="311" y="151"/>
                  </a:lnTo>
                  <a:lnTo>
                    <a:pt x="334" y="155"/>
                  </a:lnTo>
                  <a:lnTo>
                    <a:pt x="360" y="163"/>
                  </a:lnTo>
                  <a:lnTo>
                    <a:pt x="393" y="185"/>
                  </a:lnTo>
                  <a:lnTo>
                    <a:pt x="434" y="205"/>
                  </a:lnTo>
                  <a:lnTo>
                    <a:pt x="472" y="237"/>
                  </a:lnTo>
                  <a:lnTo>
                    <a:pt x="509" y="274"/>
                  </a:lnTo>
                  <a:lnTo>
                    <a:pt x="547" y="315"/>
                  </a:lnTo>
                  <a:lnTo>
                    <a:pt x="581" y="363"/>
                  </a:lnTo>
                  <a:lnTo>
                    <a:pt x="584" y="372"/>
                  </a:lnTo>
                  <a:lnTo>
                    <a:pt x="584" y="380"/>
                  </a:lnTo>
                  <a:lnTo>
                    <a:pt x="581" y="380"/>
                  </a:lnTo>
                  <a:lnTo>
                    <a:pt x="570" y="380"/>
                  </a:lnTo>
                  <a:lnTo>
                    <a:pt x="543" y="368"/>
                  </a:lnTo>
                  <a:lnTo>
                    <a:pt x="506" y="348"/>
                  </a:lnTo>
                  <a:lnTo>
                    <a:pt x="457" y="331"/>
                  </a:lnTo>
                  <a:lnTo>
                    <a:pt x="409" y="311"/>
                  </a:lnTo>
                  <a:lnTo>
                    <a:pt x="360" y="299"/>
                  </a:lnTo>
                  <a:lnTo>
                    <a:pt x="334" y="299"/>
                  </a:lnTo>
                  <a:lnTo>
                    <a:pt x="311" y="299"/>
                  </a:lnTo>
                  <a:lnTo>
                    <a:pt x="289" y="303"/>
                  </a:lnTo>
                  <a:lnTo>
                    <a:pt x="269" y="311"/>
                  </a:lnTo>
                  <a:lnTo>
                    <a:pt x="255" y="323"/>
                  </a:lnTo>
                  <a:lnTo>
                    <a:pt x="240" y="335"/>
                  </a:lnTo>
                  <a:lnTo>
                    <a:pt x="210" y="360"/>
                  </a:lnTo>
                  <a:lnTo>
                    <a:pt x="187" y="388"/>
                  </a:lnTo>
                  <a:lnTo>
                    <a:pt x="165" y="409"/>
                  </a:lnTo>
                  <a:lnTo>
                    <a:pt x="153" y="417"/>
                  </a:lnTo>
                  <a:lnTo>
                    <a:pt x="142" y="417"/>
                  </a:lnTo>
                  <a:lnTo>
                    <a:pt x="131" y="417"/>
                  </a:lnTo>
                  <a:lnTo>
                    <a:pt x="117" y="409"/>
                  </a:lnTo>
                  <a:lnTo>
                    <a:pt x="101" y="397"/>
                  </a:lnTo>
                  <a:lnTo>
                    <a:pt x="86" y="380"/>
                  </a:lnTo>
                  <a:lnTo>
                    <a:pt x="71" y="356"/>
                  </a:lnTo>
                  <a:lnTo>
                    <a:pt x="52" y="331"/>
                  </a:lnTo>
                  <a:lnTo>
                    <a:pt x="42" y="299"/>
                  </a:lnTo>
                  <a:lnTo>
                    <a:pt x="26" y="270"/>
                  </a:lnTo>
                  <a:lnTo>
                    <a:pt x="19" y="237"/>
                  </a:lnTo>
                  <a:lnTo>
                    <a:pt x="8" y="200"/>
                  </a:lnTo>
                  <a:lnTo>
                    <a:pt x="4" y="168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4" y="78"/>
                  </a:lnTo>
                  <a:lnTo>
                    <a:pt x="11" y="54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6" y="0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2942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1606" y="2178"/>
              <a:ext cx="25" cy="23"/>
            </a:xfrm>
            <a:custGeom>
              <a:avLst/>
              <a:gdLst/>
              <a:ahLst/>
              <a:cxnLst>
                <a:cxn ang="0">
                  <a:pos x="108" y="184"/>
                </a:cxn>
                <a:cxn ang="0">
                  <a:pos x="86" y="188"/>
                </a:cxn>
                <a:cxn ang="0">
                  <a:pos x="67" y="188"/>
                </a:cxn>
                <a:cxn ang="0">
                  <a:pos x="48" y="184"/>
                </a:cxn>
                <a:cxn ang="0">
                  <a:pos x="33" y="176"/>
                </a:cxn>
                <a:cxn ang="0">
                  <a:pos x="22" y="164"/>
                </a:cxn>
                <a:cxn ang="0">
                  <a:pos x="11" y="151"/>
                </a:cxn>
                <a:cxn ang="0">
                  <a:pos x="3" y="135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3" y="65"/>
                </a:cxn>
                <a:cxn ang="0">
                  <a:pos x="7" y="50"/>
                </a:cxn>
                <a:cxn ang="0">
                  <a:pos x="14" y="33"/>
                </a:cxn>
                <a:cxn ang="0">
                  <a:pos x="25" y="21"/>
                </a:cxn>
                <a:cxn ang="0">
                  <a:pos x="41" y="8"/>
                </a:cxn>
                <a:cxn ang="0">
                  <a:pos x="56" y="4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08" y="4"/>
                </a:cxn>
                <a:cxn ang="0">
                  <a:pos x="123" y="13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3"/>
                </a:cxn>
                <a:cxn ang="0">
                  <a:pos x="168" y="70"/>
                </a:cxn>
                <a:cxn ang="0">
                  <a:pos x="176" y="87"/>
                </a:cxn>
                <a:cxn ang="0">
                  <a:pos x="176" y="102"/>
                </a:cxn>
                <a:cxn ang="0">
                  <a:pos x="176" y="122"/>
                </a:cxn>
                <a:cxn ang="0">
                  <a:pos x="172" y="139"/>
                </a:cxn>
                <a:cxn ang="0">
                  <a:pos x="161" y="151"/>
                </a:cxn>
                <a:cxn ang="0">
                  <a:pos x="149" y="168"/>
                </a:cxn>
                <a:cxn ang="0">
                  <a:pos x="131" y="176"/>
                </a:cxn>
                <a:cxn ang="0">
                  <a:pos x="108" y="184"/>
                </a:cxn>
              </a:cxnLst>
              <a:rect l="0" t="0" r="r" b="b"/>
              <a:pathLst>
                <a:path w="176" h="188">
                  <a:moveTo>
                    <a:pt x="108" y="184"/>
                  </a:moveTo>
                  <a:lnTo>
                    <a:pt x="86" y="188"/>
                  </a:lnTo>
                  <a:lnTo>
                    <a:pt x="67" y="188"/>
                  </a:lnTo>
                  <a:lnTo>
                    <a:pt x="48" y="184"/>
                  </a:lnTo>
                  <a:lnTo>
                    <a:pt x="33" y="176"/>
                  </a:lnTo>
                  <a:lnTo>
                    <a:pt x="22" y="164"/>
                  </a:lnTo>
                  <a:lnTo>
                    <a:pt x="11" y="151"/>
                  </a:lnTo>
                  <a:lnTo>
                    <a:pt x="3" y="135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3" y="65"/>
                  </a:lnTo>
                  <a:lnTo>
                    <a:pt x="7" y="50"/>
                  </a:lnTo>
                  <a:lnTo>
                    <a:pt x="14" y="33"/>
                  </a:lnTo>
                  <a:lnTo>
                    <a:pt x="25" y="21"/>
                  </a:lnTo>
                  <a:lnTo>
                    <a:pt x="41" y="8"/>
                  </a:lnTo>
                  <a:lnTo>
                    <a:pt x="56" y="4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08" y="4"/>
                  </a:lnTo>
                  <a:lnTo>
                    <a:pt x="123" y="13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3"/>
                  </a:lnTo>
                  <a:lnTo>
                    <a:pt x="168" y="70"/>
                  </a:lnTo>
                  <a:lnTo>
                    <a:pt x="176" y="87"/>
                  </a:lnTo>
                  <a:lnTo>
                    <a:pt x="176" y="102"/>
                  </a:lnTo>
                  <a:lnTo>
                    <a:pt x="176" y="122"/>
                  </a:lnTo>
                  <a:lnTo>
                    <a:pt x="172" y="139"/>
                  </a:lnTo>
                  <a:lnTo>
                    <a:pt x="161" y="151"/>
                  </a:lnTo>
                  <a:lnTo>
                    <a:pt x="149" y="168"/>
                  </a:lnTo>
                  <a:lnTo>
                    <a:pt x="131" y="176"/>
                  </a:lnTo>
                  <a:lnTo>
                    <a:pt x="108" y="184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1608" y="2185"/>
              <a:ext cx="11" cy="13"/>
            </a:xfrm>
            <a:custGeom>
              <a:avLst/>
              <a:gdLst/>
              <a:ahLst/>
              <a:cxnLst>
                <a:cxn ang="0">
                  <a:pos x="42" y="102"/>
                </a:cxn>
                <a:cxn ang="0">
                  <a:pos x="31" y="99"/>
                </a:cxn>
                <a:cxn ang="0">
                  <a:pos x="19" y="94"/>
                </a:cxn>
                <a:cxn ang="0">
                  <a:pos x="11" y="82"/>
                </a:cxn>
                <a:cxn ang="0">
                  <a:pos x="4" y="70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7" y="33"/>
                </a:cxn>
                <a:cxn ang="0">
                  <a:pos x="31" y="57"/>
                </a:cxn>
                <a:cxn ang="0">
                  <a:pos x="38" y="74"/>
                </a:cxn>
                <a:cxn ang="0">
                  <a:pos x="49" y="87"/>
                </a:cxn>
                <a:cxn ang="0">
                  <a:pos x="60" y="90"/>
                </a:cxn>
                <a:cxn ang="0">
                  <a:pos x="72" y="94"/>
                </a:cxn>
                <a:cxn ang="0">
                  <a:pos x="76" y="102"/>
                </a:cxn>
                <a:cxn ang="0">
                  <a:pos x="72" y="102"/>
                </a:cxn>
                <a:cxn ang="0">
                  <a:pos x="68" y="107"/>
                </a:cxn>
                <a:cxn ang="0">
                  <a:pos x="42" y="102"/>
                </a:cxn>
              </a:cxnLst>
              <a:rect l="0" t="0" r="r" b="b"/>
              <a:pathLst>
                <a:path w="76" h="107">
                  <a:moveTo>
                    <a:pt x="42" y="102"/>
                  </a:moveTo>
                  <a:lnTo>
                    <a:pt x="31" y="99"/>
                  </a:lnTo>
                  <a:lnTo>
                    <a:pt x="19" y="94"/>
                  </a:lnTo>
                  <a:lnTo>
                    <a:pt x="11" y="82"/>
                  </a:lnTo>
                  <a:lnTo>
                    <a:pt x="4" y="70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7" y="33"/>
                  </a:lnTo>
                  <a:lnTo>
                    <a:pt x="31" y="57"/>
                  </a:lnTo>
                  <a:lnTo>
                    <a:pt x="38" y="74"/>
                  </a:lnTo>
                  <a:lnTo>
                    <a:pt x="49" y="87"/>
                  </a:lnTo>
                  <a:lnTo>
                    <a:pt x="60" y="90"/>
                  </a:lnTo>
                  <a:lnTo>
                    <a:pt x="72" y="94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7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1608" y="2177"/>
              <a:ext cx="24" cy="22"/>
            </a:xfrm>
            <a:custGeom>
              <a:avLst/>
              <a:gdLst/>
              <a:ahLst/>
              <a:cxnLst>
                <a:cxn ang="0">
                  <a:pos x="127" y="178"/>
                </a:cxn>
                <a:cxn ang="0">
                  <a:pos x="131" y="171"/>
                </a:cxn>
                <a:cxn ang="0">
                  <a:pos x="138" y="154"/>
                </a:cxn>
                <a:cxn ang="0">
                  <a:pos x="138" y="138"/>
                </a:cxn>
                <a:cxn ang="0">
                  <a:pos x="142" y="121"/>
                </a:cxn>
                <a:cxn ang="0">
                  <a:pos x="134" y="101"/>
                </a:cxn>
                <a:cxn ang="0">
                  <a:pos x="127" y="81"/>
                </a:cxn>
                <a:cxn ang="0">
                  <a:pos x="109" y="64"/>
                </a:cxn>
                <a:cxn ang="0">
                  <a:pos x="86" y="52"/>
                </a:cxn>
                <a:cxn ang="0">
                  <a:pos x="63" y="44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7" y="48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14" y="28"/>
                </a:cxn>
                <a:cxn ang="0">
                  <a:pos x="25" y="15"/>
                </a:cxn>
                <a:cxn ang="0">
                  <a:pos x="41" y="7"/>
                </a:cxn>
                <a:cxn ang="0">
                  <a:pos x="63" y="0"/>
                </a:cxn>
                <a:cxn ang="0">
                  <a:pos x="89" y="3"/>
                </a:cxn>
                <a:cxn ang="0">
                  <a:pos x="120" y="15"/>
                </a:cxn>
                <a:cxn ang="0">
                  <a:pos x="134" y="23"/>
                </a:cxn>
                <a:cxn ang="0">
                  <a:pos x="150" y="35"/>
                </a:cxn>
                <a:cxn ang="0">
                  <a:pos x="157" y="48"/>
                </a:cxn>
                <a:cxn ang="0">
                  <a:pos x="165" y="60"/>
                </a:cxn>
                <a:cxn ang="0">
                  <a:pos x="168" y="77"/>
                </a:cxn>
                <a:cxn ang="0">
                  <a:pos x="172" y="89"/>
                </a:cxn>
                <a:cxn ang="0">
                  <a:pos x="172" y="114"/>
                </a:cxn>
                <a:cxn ang="0">
                  <a:pos x="165" y="138"/>
                </a:cxn>
                <a:cxn ang="0">
                  <a:pos x="154" y="158"/>
                </a:cxn>
                <a:cxn ang="0">
                  <a:pos x="138" y="175"/>
                </a:cxn>
                <a:cxn ang="0">
                  <a:pos x="127" y="178"/>
                </a:cxn>
              </a:cxnLst>
              <a:rect l="0" t="0" r="r" b="b"/>
              <a:pathLst>
                <a:path w="172" h="178">
                  <a:moveTo>
                    <a:pt x="127" y="178"/>
                  </a:moveTo>
                  <a:lnTo>
                    <a:pt x="131" y="171"/>
                  </a:lnTo>
                  <a:lnTo>
                    <a:pt x="138" y="154"/>
                  </a:lnTo>
                  <a:lnTo>
                    <a:pt x="138" y="138"/>
                  </a:lnTo>
                  <a:lnTo>
                    <a:pt x="142" y="121"/>
                  </a:lnTo>
                  <a:lnTo>
                    <a:pt x="134" y="101"/>
                  </a:lnTo>
                  <a:lnTo>
                    <a:pt x="127" y="81"/>
                  </a:lnTo>
                  <a:lnTo>
                    <a:pt x="109" y="64"/>
                  </a:lnTo>
                  <a:lnTo>
                    <a:pt x="86" y="52"/>
                  </a:lnTo>
                  <a:lnTo>
                    <a:pt x="63" y="44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7" y="48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4" y="28"/>
                  </a:lnTo>
                  <a:lnTo>
                    <a:pt x="25" y="15"/>
                  </a:lnTo>
                  <a:lnTo>
                    <a:pt x="41" y="7"/>
                  </a:lnTo>
                  <a:lnTo>
                    <a:pt x="63" y="0"/>
                  </a:lnTo>
                  <a:lnTo>
                    <a:pt x="89" y="3"/>
                  </a:lnTo>
                  <a:lnTo>
                    <a:pt x="120" y="15"/>
                  </a:lnTo>
                  <a:lnTo>
                    <a:pt x="134" y="23"/>
                  </a:lnTo>
                  <a:lnTo>
                    <a:pt x="150" y="35"/>
                  </a:lnTo>
                  <a:lnTo>
                    <a:pt x="157" y="48"/>
                  </a:lnTo>
                  <a:lnTo>
                    <a:pt x="165" y="60"/>
                  </a:lnTo>
                  <a:lnTo>
                    <a:pt x="168" y="77"/>
                  </a:lnTo>
                  <a:lnTo>
                    <a:pt x="172" y="89"/>
                  </a:lnTo>
                  <a:lnTo>
                    <a:pt x="172" y="114"/>
                  </a:lnTo>
                  <a:lnTo>
                    <a:pt x="165" y="138"/>
                  </a:lnTo>
                  <a:lnTo>
                    <a:pt x="154" y="158"/>
                  </a:lnTo>
                  <a:lnTo>
                    <a:pt x="138" y="175"/>
                  </a:lnTo>
                  <a:lnTo>
                    <a:pt x="127" y="178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1593" y="2141"/>
              <a:ext cx="26" cy="24"/>
            </a:xfrm>
            <a:custGeom>
              <a:avLst/>
              <a:gdLst/>
              <a:ahLst/>
              <a:cxnLst>
                <a:cxn ang="0">
                  <a:pos x="109" y="188"/>
                </a:cxn>
                <a:cxn ang="0">
                  <a:pos x="86" y="192"/>
                </a:cxn>
                <a:cxn ang="0">
                  <a:pos x="68" y="192"/>
                </a:cxn>
                <a:cxn ang="0">
                  <a:pos x="53" y="188"/>
                </a:cxn>
                <a:cxn ang="0">
                  <a:pos x="38" y="180"/>
                </a:cxn>
                <a:cxn ang="0">
                  <a:pos x="23" y="167"/>
                </a:cxn>
                <a:cxn ang="0">
                  <a:pos x="16" y="152"/>
                </a:cxn>
                <a:cxn ang="0">
                  <a:pos x="7" y="140"/>
                </a:cxn>
                <a:cxn ang="0">
                  <a:pos x="4" y="123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4" y="69"/>
                </a:cxn>
                <a:cxn ang="0">
                  <a:pos x="7" y="53"/>
                </a:cxn>
                <a:cxn ang="0">
                  <a:pos x="19" y="37"/>
                </a:cxn>
                <a:cxn ang="0">
                  <a:pos x="30" y="24"/>
                </a:cxn>
                <a:cxn ang="0">
                  <a:pos x="41" y="12"/>
                </a:cxn>
                <a:cxn ang="0">
                  <a:pos x="61" y="4"/>
                </a:cxn>
                <a:cxn ang="0">
                  <a:pos x="75" y="0"/>
                </a:cxn>
                <a:cxn ang="0">
                  <a:pos x="94" y="4"/>
                </a:cxn>
                <a:cxn ang="0">
                  <a:pos x="109" y="9"/>
                </a:cxn>
                <a:cxn ang="0">
                  <a:pos x="124" y="17"/>
                </a:cxn>
                <a:cxn ang="0">
                  <a:pos x="139" y="24"/>
                </a:cxn>
                <a:cxn ang="0">
                  <a:pos x="154" y="41"/>
                </a:cxn>
                <a:cxn ang="0">
                  <a:pos x="161" y="53"/>
                </a:cxn>
                <a:cxn ang="0">
                  <a:pos x="173" y="74"/>
                </a:cxn>
                <a:cxn ang="0">
                  <a:pos x="177" y="90"/>
                </a:cxn>
                <a:cxn ang="0">
                  <a:pos x="181" y="106"/>
                </a:cxn>
                <a:cxn ang="0">
                  <a:pos x="177" y="123"/>
                </a:cxn>
                <a:cxn ang="0">
                  <a:pos x="173" y="140"/>
                </a:cxn>
                <a:cxn ang="0">
                  <a:pos x="165" y="155"/>
                </a:cxn>
                <a:cxn ang="0">
                  <a:pos x="150" y="167"/>
                </a:cxn>
                <a:cxn ang="0">
                  <a:pos x="132" y="180"/>
                </a:cxn>
                <a:cxn ang="0">
                  <a:pos x="109" y="188"/>
                </a:cxn>
              </a:cxnLst>
              <a:rect l="0" t="0" r="r" b="b"/>
              <a:pathLst>
                <a:path w="181" h="192">
                  <a:moveTo>
                    <a:pt x="109" y="188"/>
                  </a:moveTo>
                  <a:lnTo>
                    <a:pt x="86" y="192"/>
                  </a:lnTo>
                  <a:lnTo>
                    <a:pt x="68" y="192"/>
                  </a:lnTo>
                  <a:lnTo>
                    <a:pt x="53" y="188"/>
                  </a:lnTo>
                  <a:lnTo>
                    <a:pt x="38" y="180"/>
                  </a:lnTo>
                  <a:lnTo>
                    <a:pt x="23" y="167"/>
                  </a:lnTo>
                  <a:lnTo>
                    <a:pt x="16" y="152"/>
                  </a:lnTo>
                  <a:lnTo>
                    <a:pt x="7" y="140"/>
                  </a:lnTo>
                  <a:lnTo>
                    <a:pt x="4" y="12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4" y="69"/>
                  </a:lnTo>
                  <a:lnTo>
                    <a:pt x="7" y="53"/>
                  </a:lnTo>
                  <a:lnTo>
                    <a:pt x="19" y="37"/>
                  </a:lnTo>
                  <a:lnTo>
                    <a:pt x="30" y="24"/>
                  </a:lnTo>
                  <a:lnTo>
                    <a:pt x="41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4" y="17"/>
                  </a:lnTo>
                  <a:lnTo>
                    <a:pt x="139" y="24"/>
                  </a:lnTo>
                  <a:lnTo>
                    <a:pt x="154" y="41"/>
                  </a:lnTo>
                  <a:lnTo>
                    <a:pt x="161" y="53"/>
                  </a:lnTo>
                  <a:lnTo>
                    <a:pt x="173" y="74"/>
                  </a:lnTo>
                  <a:lnTo>
                    <a:pt x="177" y="90"/>
                  </a:lnTo>
                  <a:lnTo>
                    <a:pt x="181" y="106"/>
                  </a:lnTo>
                  <a:lnTo>
                    <a:pt x="177" y="123"/>
                  </a:lnTo>
                  <a:lnTo>
                    <a:pt x="173" y="140"/>
                  </a:lnTo>
                  <a:lnTo>
                    <a:pt x="165" y="155"/>
                  </a:lnTo>
                  <a:lnTo>
                    <a:pt x="150" y="167"/>
                  </a:lnTo>
                  <a:lnTo>
                    <a:pt x="132" y="180"/>
                  </a:lnTo>
                  <a:lnTo>
                    <a:pt x="109" y="188"/>
                  </a:lnTo>
                  <a:close/>
                </a:path>
              </a:pathLst>
            </a:custGeom>
            <a:solidFill>
              <a:srgbClr val="EDA3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1596" y="2148"/>
              <a:ext cx="10" cy="14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29" y="103"/>
                </a:cxn>
                <a:cxn ang="0">
                  <a:pos x="18" y="95"/>
                </a:cxn>
                <a:cxn ang="0">
                  <a:pos x="11" y="86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22" y="17"/>
                </a:cxn>
                <a:cxn ang="0">
                  <a:pos x="25" y="37"/>
                </a:cxn>
                <a:cxn ang="0">
                  <a:pos x="29" y="61"/>
                </a:cxn>
                <a:cxn ang="0">
                  <a:pos x="41" y="78"/>
                </a:cxn>
                <a:cxn ang="0">
                  <a:pos x="48" y="86"/>
                </a:cxn>
                <a:cxn ang="0">
                  <a:pos x="59" y="95"/>
                </a:cxn>
                <a:cxn ang="0">
                  <a:pos x="70" y="98"/>
                </a:cxn>
                <a:cxn ang="0">
                  <a:pos x="75" y="107"/>
                </a:cxn>
                <a:cxn ang="0">
                  <a:pos x="66" y="110"/>
                </a:cxn>
                <a:cxn ang="0">
                  <a:pos x="45" y="107"/>
                </a:cxn>
              </a:cxnLst>
              <a:rect l="0" t="0" r="r" b="b"/>
              <a:pathLst>
                <a:path w="75" h="110">
                  <a:moveTo>
                    <a:pt x="45" y="107"/>
                  </a:moveTo>
                  <a:lnTo>
                    <a:pt x="29" y="103"/>
                  </a:lnTo>
                  <a:lnTo>
                    <a:pt x="18" y="95"/>
                  </a:lnTo>
                  <a:lnTo>
                    <a:pt x="11" y="86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2" y="17"/>
                  </a:lnTo>
                  <a:lnTo>
                    <a:pt x="25" y="37"/>
                  </a:lnTo>
                  <a:lnTo>
                    <a:pt x="29" y="6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75" y="107"/>
                  </a:lnTo>
                  <a:lnTo>
                    <a:pt x="66" y="110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1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1595" y="2141"/>
              <a:ext cx="25" cy="22"/>
            </a:xfrm>
            <a:custGeom>
              <a:avLst/>
              <a:gdLst/>
              <a:ahLst/>
              <a:cxnLst>
                <a:cxn ang="0">
                  <a:pos x="127" y="179"/>
                </a:cxn>
                <a:cxn ang="0">
                  <a:pos x="135" y="168"/>
                </a:cxn>
                <a:cxn ang="0">
                  <a:pos x="138" y="156"/>
                </a:cxn>
                <a:cxn ang="0">
                  <a:pos x="142" y="139"/>
                </a:cxn>
                <a:cxn ang="0">
                  <a:pos x="142" y="122"/>
                </a:cxn>
                <a:cxn ang="0">
                  <a:pos x="138" y="102"/>
                </a:cxn>
                <a:cxn ang="0">
                  <a:pos x="127" y="82"/>
                </a:cxn>
                <a:cxn ang="0">
                  <a:pos x="108" y="65"/>
                </a:cxn>
                <a:cxn ang="0">
                  <a:pos x="86" y="50"/>
                </a:cxn>
                <a:cxn ang="0">
                  <a:pos x="67" y="41"/>
                </a:cxn>
                <a:cxn ang="0">
                  <a:pos x="49" y="41"/>
                </a:cxn>
                <a:cxn ang="0">
                  <a:pos x="29" y="41"/>
                </a:cxn>
                <a:cxn ang="0">
                  <a:pos x="7" y="50"/>
                </a:cxn>
                <a:cxn ang="0">
                  <a:pos x="0" y="53"/>
                </a:cxn>
                <a:cxn ang="0">
                  <a:pos x="7" y="41"/>
                </a:cxn>
                <a:cxn ang="0">
                  <a:pos x="15" y="28"/>
                </a:cxn>
                <a:cxn ang="0">
                  <a:pos x="26" y="16"/>
                </a:cxn>
                <a:cxn ang="0">
                  <a:pos x="45" y="4"/>
                </a:cxn>
                <a:cxn ang="0">
                  <a:pos x="63" y="0"/>
                </a:cxn>
                <a:cxn ang="0">
                  <a:pos x="90" y="4"/>
                </a:cxn>
                <a:cxn ang="0">
                  <a:pos x="120" y="16"/>
                </a:cxn>
                <a:cxn ang="0">
                  <a:pos x="138" y="25"/>
                </a:cxn>
                <a:cxn ang="0">
                  <a:pos x="149" y="37"/>
                </a:cxn>
                <a:cxn ang="0">
                  <a:pos x="161" y="50"/>
                </a:cxn>
                <a:cxn ang="0">
                  <a:pos x="165" y="61"/>
                </a:cxn>
                <a:cxn ang="0">
                  <a:pos x="172" y="73"/>
                </a:cxn>
                <a:cxn ang="0">
                  <a:pos x="172" y="90"/>
                </a:cxn>
                <a:cxn ang="0">
                  <a:pos x="172" y="114"/>
                </a:cxn>
                <a:cxn ang="0">
                  <a:pos x="165" y="139"/>
                </a:cxn>
                <a:cxn ang="0">
                  <a:pos x="153" y="159"/>
                </a:cxn>
                <a:cxn ang="0">
                  <a:pos x="142" y="171"/>
                </a:cxn>
                <a:cxn ang="0">
                  <a:pos x="127" y="179"/>
                </a:cxn>
              </a:cxnLst>
              <a:rect l="0" t="0" r="r" b="b"/>
              <a:pathLst>
                <a:path w="172" h="179">
                  <a:moveTo>
                    <a:pt x="127" y="179"/>
                  </a:moveTo>
                  <a:lnTo>
                    <a:pt x="135" y="168"/>
                  </a:lnTo>
                  <a:lnTo>
                    <a:pt x="138" y="156"/>
                  </a:lnTo>
                  <a:lnTo>
                    <a:pt x="142" y="139"/>
                  </a:lnTo>
                  <a:lnTo>
                    <a:pt x="142" y="122"/>
                  </a:lnTo>
                  <a:lnTo>
                    <a:pt x="138" y="102"/>
                  </a:lnTo>
                  <a:lnTo>
                    <a:pt x="127" y="82"/>
                  </a:lnTo>
                  <a:lnTo>
                    <a:pt x="108" y="65"/>
                  </a:lnTo>
                  <a:lnTo>
                    <a:pt x="86" y="50"/>
                  </a:lnTo>
                  <a:lnTo>
                    <a:pt x="67" y="41"/>
                  </a:lnTo>
                  <a:lnTo>
                    <a:pt x="49" y="41"/>
                  </a:lnTo>
                  <a:lnTo>
                    <a:pt x="29" y="41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7" y="41"/>
                  </a:lnTo>
                  <a:lnTo>
                    <a:pt x="15" y="28"/>
                  </a:lnTo>
                  <a:lnTo>
                    <a:pt x="26" y="16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90" y="4"/>
                  </a:lnTo>
                  <a:lnTo>
                    <a:pt x="120" y="16"/>
                  </a:lnTo>
                  <a:lnTo>
                    <a:pt x="138" y="25"/>
                  </a:lnTo>
                  <a:lnTo>
                    <a:pt x="149" y="37"/>
                  </a:lnTo>
                  <a:lnTo>
                    <a:pt x="161" y="50"/>
                  </a:lnTo>
                  <a:lnTo>
                    <a:pt x="165" y="61"/>
                  </a:lnTo>
                  <a:lnTo>
                    <a:pt x="172" y="73"/>
                  </a:lnTo>
                  <a:lnTo>
                    <a:pt x="172" y="90"/>
                  </a:lnTo>
                  <a:lnTo>
                    <a:pt x="172" y="114"/>
                  </a:lnTo>
                  <a:lnTo>
                    <a:pt x="165" y="139"/>
                  </a:lnTo>
                  <a:lnTo>
                    <a:pt x="153" y="159"/>
                  </a:lnTo>
                  <a:lnTo>
                    <a:pt x="142" y="171"/>
                  </a:lnTo>
                  <a:lnTo>
                    <a:pt x="127" y="179"/>
                  </a:lnTo>
                  <a:close/>
                </a:path>
              </a:pathLst>
            </a:custGeom>
            <a:solidFill>
              <a:srgbClr val="C371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1532" y="1174"/>
              <a:ext cx="62" cy="84"/>
            </a:xfrm>
            <a:custGeom>
              <a:avLst/>
              <a:gdLst/>
              <a:ahLst/>
              <a:cxnLst>
                <a:cxn ang="0">
                  <a:pos x="236" y="66"/>
                </a:cxn>
                <a:cxn ang="0">
                  <a:pos x="232" y="98"/>
                </a:cxn>
                <a:cxn ang="0">
                  <a:pos x="228" y="135"/>
                </a:cxn>
                <a:cxn ang="0">
                  <a:pos x="217" y="184"/>
                </a:cxn>
                <a:cxn ang="0">
                  <a:pos x="203" y="241"/>
                </a:cxn>
                <a:cxn ang="0">
                  <a:pos x="180" y="303"/>
                </a:cxn>
                <a:cxn ang="0">
                  <a:pos x="153" y="364"/>
                </a:cxn>
                <a:cxn ang="0">
                  <a:pos x="116" y="434"/>
                </a:cxn>
                <a:cxn ang="0">
                  <a:pos x="75" y="503"/>
                </a:cxn>
                <a:cxn ang="0">
                  <a:pos x="37" y="565"/>
                </a:cxn>
                <a:cxn ang="0">
                  <a:pos x="11" y="614"/>
                </a:cxn>
                <a:cxn ang="0">
                  <a:pos x="0" y="642"/>
                </a:cxn>
                <a:cxn ang="0">
                  <a:pos x="0" y="654"/>
                </a:cxn>
                <a:cxn ang="0">
                  <a:pos x="0" y="663"/>
                </a:cxn>
                <a:cxn ang="0">
                  <a:pos x="4" y="666"/>
                </a:cxn>
                <a:cxn ang="0">
                  <a:pos x="11" y="671"/>
                </a:cxn>
                <a:cxn ang="0">
                  <a:pos x="26" y="666"/>
                </a:cxn>
                <a:cxn ang="0">
                  <a:pos x="45" y="651"/>
                </a:cxn>
                <a:cxn ang="0">
                  <a:pos x="71" y="622"/>
                </a:cxn>
                <a:cxn ang="0">
                  <a:pos x="97" y="585"/>
                </a:cxn>
                <a:cxn ang="0">
                  <a:pos x="128" y="535"/>
                </a:cxn>
                <a:cxn ang="0">
                  <a:pos x="187" y="417"/>
                </a:cxn>
                <a:cxn ang="0">
                  <a:pos x="244" y="298"/>
                </a:cxn>
                <a:cxn ang="0">
                  <a:pos x="262" y="249"/>
                </a:cxn>
                <a:cxn ang="0">
                  <a:pos x="273" y="212"/>
                </a:cxn>
                <a:cxn ang="0">
                  <a:pos x="282" y="189"/>
                </a:cxn>
                <a:cxn ang="0">
                  <a:pos x="292" y="164"/>
                </a:cxn>
                <a:cxn ang="0">
                  <a:pos x="303" y="143"/>
                </a:cxn>
                <a:cxn ang="0">
                  <a:pos x="314" y="131"/>
                </a:cxn>
                <a:cxn ang="0">
                  <a:pos x="326" y="127"/>
                </a:cxn>
                <a:cxn ang="0">
                  <a:pos x="337" y="131"/>
                </a:cxn>
                <a:cxn ang="0">
                  <a:pos x="352" y="148"/>
                </a:cxn>
                <a:cxn ang="0">
                  <a:pos x="371" y="172"/>
                </a:cxn>
                <a:cxn ang="0">
                  <a:pos x="386" y="197"/>
                </a:cxn>
                <a:cxn ang="0">
                  <a:pos x="401" y="212"/>
                </a:cxn>
                <a:cxn ang="0">
                  <a:pos x="416" y="221"/>
                </a:cxn>
                <a:cxn ang="0">
                  <a:pos x="427" y="221"/>
                </a:cxn>
                <a:cxn ang="0">
                  <a:pos x="431" y="209"/>
                </a:cxn>
                <a:cxn ang="0">
                  <a:pos x="434" y="189"/>
                </a:cxn>
                <a:cxn ang="0">
                  <a:pos x="427" y="160"/>
                </a:cxn>
                <a:cxn ang="0">
                  <a:pos x="416" y="123"/>
                </a:cxn>
                <a:cxn ang="0">
                  <a:pos x="397" y="83"/>
                </a:cxn>
                <a:cxn ang="0">
                  <a:pos x="375" y="54"/>
                </a:cxn>
                <a:cxn ang="0">
                  <a:pos x="356" y="29"/>
                </a:cxn>
                <a:cxn ang="0">
                  <a:pos x="334" y="17"/>
                </a:cxn>
                <a:cxn ang="0">
                  <a:pos x="311" y="4"/>
                </a:cxn>
                <a:cxn ang="0">
                  <a:pos x="296" y="0"/>
                </a:cxn>
                <a:cxn ang="0">
                  <a:pos x="282" y="4"/>
                </a:cxn>
                <a:cxn ang="0">
                  <a:pos x="270" y="9"/>
                </a:cxn>
                <a:cxn ang="0">
                  <a:pos x="255" y="17"/>
                </a:cxn>
                <a:cxn ang="0">
                  <a:pos x="244" y="25"/>
                </a:cxn>
                <a:cxn ang="0">
                  <a:pos x="236" y="41"/>
                </a:cxn>
                <a:cxn ang="0">
                  <a:pos x="236" y="66"/>
                </a:cxn>
              </a:cxnLst>
              <a:rect l="0" t="0" r="r" b="b"/>
              <a:pathLst>
                <a:path w="434" h="671">
                  <a:moveTo>
                    <a:pt x="236" y="66"/>
                  </a:moveTo>
                  <a:lnTo>
                    <a:pt x="232" y="98"/>
                  </a:lnTo>
                  <a:lnTo>
                    <a:pt x="228" y="135"/>
                  </a:lnTo>
                  <a:lnTo>
                    <a:pt x="217" y="184"/>
                  </a:lnTo>
                  <a:lnTo>
                    <a:pt x="203" y="241"/>
                  </a:lnTo>
                  <a:lnTo>
                    <a:pt x="180" y="303"/>
                  </a:lnTo>
                  <a:lnTo>
                    <a:pt x="153" y="364"/>
                  </a:lnTo>
                  <a:lnTo>
                    <a:pt x="116" y="434"/>
                  </a:lnTo>
                  <a:lnTo>
                    <a:pt x="75" y="503"/>
                  </a:lnTo>
                  <a:lnTo>
                    <a:pt x="37" y="565"/>
                  </a:lnTo>
                  <a:lnTo>
                    <a:pt x="11" y="614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3"/>
                  </a:lnTo>
                  <a:lnTo>
                    <a:pt x="4" y="666"/>
                  </a:lnTo>
                  <a:lnTo>
                    <a:pt x="11" y="671"/>
                  </a:lnTo>
                  <a:lnTo>
                    <a:pt x="26" y="666"/>
                  </a:lnTo>
                  <a:lnTo>
                    <a:pt x="45" y="651"/>
                  </a:lnTo>
                  <a:lnTo>
                    <a:pt x="71" y="622"/>
                  </a:lnTo>
                  <a:lnTo>
                    <a:pt x="97" y="585"/>
                  </a:lnTo>
                  <a:lnTo>
                    <a:pt x="128" y="535"/>
                  </a:lnTo>
                  <a:lnTo>
                    <a:pt x="187" y="417"/>
                  </a:lnTo>
                  <a:lnTo>
                    <a:pt x="244" y="298"/>
                  </a:lnTo>
                  <a:lnTo>
                    <a:pt x="262" y="249"/>
                  </a:lnTo>
                  <a:lnTo>
                    <a:pt x="273" y="212"/>
                  </a:lnTo>
                  <a:lnTo>
                    <a:pt x="282" y="189"/>
                  </a:lnTo>
                  <a:lnTo>
                    <a:pt x="292" y="164"/>
                  </a:lnTo>
                  <a:lnTo>
                    <a:pt x="303" y="143"/>
                  </a:lnTo>
                  <a:lnTo>
                    <a:pt x="314" y="131"/>
                  </a:lnTo>
                  <a:lnTo>
                    <a:pt x="326" y="127"/>
                  </a:lnTo>
                  <a:lnTo>
                    <a:pt x="337" y="131"/>
                  </a:lnTo>
                  <a:lnTo>
                    <a:pt x="352" y="148"/>
                  </a:lnTo>
                  <a:lnTo>
                    <a:pt x="371" y="172"/>
                  </a:lnTo>
                  <a:lnTo>
                    <a:pt x="386" y="197"/>
                  </a:lnTo>
                  <a:lnTo>
                    <a:pt x="401" y="212"/>
                  </a:lnTo>
                  <a:lnTo>
                    <a:pt x="416" y="221"/>
                  </a:lnTo>
                  <a:lnTo>
                    <a:pt x="427" y="221"/>
                  </a:lnTo>
                  <a:lnTo>
                    <a:pt x="431" y="209"/>
                  </a:lnTo>
                  <a:lnTo>
                    <a:pt x="434" y="189"/>
                  </a:lnTo>
                  <a:lnTo>
                    <a:pt x="427" y="160"/>
                  </a:lnTo>
                  <a:lnTo>
                    <a:pt x="416" y="123"/>
                  </a:lnTo>
                  <a:lnTo>
                    <a:pt x="397" y="83"/>
                  </a:lnTo>
                  <a:lnTo>
                    <a:pt x="375" y="54"/>
                  </a:lnTo>
                  <a:lnTo>
                    <a:pt x="356" y="29"/>
                  </a:lnTo>
                  <a:lnTo>
                    <a:pt x="334" y="17"/>
                  </a:lnTo>
                  <a:lnTo>
                    <a:pt x="311" y="4"/>
                  </a:lnTo>
                  <a:lnTo>
                    <a:pt x="296" y="0"/>
                  </a:lnTo>
                  <a:lnTo>
                    <a:pt x="282" y="4"/>
                  </a:lnTo>
                  <a:lnTo>
                    <a:pt x="270" y="9"/>
                  </a:lnTo>
                  <a:lnTo>
                    <a:pt x="255" y="17"/>
                  </a:lnTo>
                  <a:lnTo>
                    <a:pt x="244" y="25"/>
                  </a:lnTo>
                  <a:lnTo>
                    <a:pt x="236" y="41"/>
                  </a:lnTo>
                  <a:lnTo>
                    <a:pt x="236" y="66"/>
                  </a:lnTo>
                  <a:close/>
                </a:path>
              </a:pathLst>
            </a:custGeom>
            <a:solidFill>
              <a:srgbClr val="DF4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1498" y="1226"/>
              <a:ext cx="95" cy="73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25" y="49"/>
                </a:cxn>
                <a:cxn ang="0">
                  <a:pos x="531" y="163"/>
                </a:cxn>
                <a:cxn ang="0">
                  <a:pos x="475" y="225"/>
                </a:cxn>
                <a:cxn ang="0">
                  <a:pos x="415" y="282"/>
                </a:cxn>
                <a:cxn ang="0">
                  <a:pos x="359" y="331"/>
                </a:cxn>
                <a:cxn ang="0">
                  <a:pos x="333" y="348"/>
                </a:cxn>
                <a:cxn ang="0">
                  <a:pos x="310" y="360"/>
                </a:cxn>
                <a:cxn ang="0">
                  <a:pos x="265" y="372"/>
                </a:cxn>
                <a:cxn ang="0">
                  <a:pos x="220" y="376"/>
                </a:cxn>
                <a:cxn ang="0">
                  <a:pos x="183" y="376"/>
                </a:cxn>
                <a:cxn ang="0">
                  <a:pos x="149" y="372"/>
                </a:cxn>
                <a:cxn ang="0">
                  <a:pos x="123" y="363"/>
                </a:cxn>
                <a:cxn ang="0">
                  <a:pos x="111" y="355"/>
                </a:cxn>
                <a:cxn ang="0">
                  <a:pos x="104" y="348"/>
                </a:cxn>
                <a:cxn ang="0">
                  <a:pos x="100" y="340"/>
                </a:cxn>
                <a:cxn ang="0">
                  <a:pos x="97" y="331"/>
                </a:cxn>
                <a:cxn ang="0">
                  <a:pos x="100" y="319"/>
                </a:cxn>
                <a:cxn ang="0">
                  <a:pos x="104" y="311"/>
                </a:cxn>
                <a:cxn ang="0">
                  <a:pos x="86" y="335"/>
                </a:cxn>
                <a:cxn ang="0">
                  <a:pos x="63" y="360"/>
                </a:cxn>
                <a:cxn ang="0">
                  <a:pos x="36" y="388"/>
                </a:cxn>
                <a:cxn ang="0">
                  <a:pos x="21" y="400"/>
                </a:cxn>
                <a:cxn ang="0">
                  <a:pos x="10" y="417"/>
                </a:cxn>
                <a:cxn ang="0">
                  <a:pos x="3" y="434"/>
                </a:cxn>
                <a:cxn ang="0">
                  <a:pos x="0" y="446"/>
                </a:cxn>
                <a:cxn ang="0">
                  <a:pos x="3" y="462"/>
                </a:cxn>
                <a:cxn ang="0">
                  <a:pos x="14" y="482"/>
                </a:cxn>
                <a:cxn ang="0">
                  <a:pos x="32" y="499"/>
                </a:cxn>
                <a:cxn ang="0">
                  <a:pos x="59" y="515"/>
                </a:cxn>
                <a:cxn ang="0">
                  <a:pos x="93" y="535"/>
                </a:cxn>
                <a:cxn ang="0">
                  <a:pos x="134" y="552"/>
                </a:cxn>
                <a:cxn ang="0">
                  <a:pos x="175" y="568"/>
                </a:cxn>
                <a:cxn ang="0">
                  <a:pos x="220" y="580"/>
                </a:cxn>
                <a:cxn ang="0">
                  <a:pos x="243" y="580"/>
                </a:cxn>
                <a:cxn ang="0">
                  <a:pos x="269" y="580"/>
                </a:cxn>
                <a:cxn ang="0">
                  <a:pos x="292" y="577"/>
                </a:cxn>
                <a:cxn ang="0">
                  <a:pos x="314" y="572"/>
                </a:cxn>
                <a:cxn ang="0">
                  <a:pos x="340" y="565"/>
                </a:cxn>
                <a:cxn ang="0">
                  <a:pos x="363" y="548"/>
                </a:cxn>
                <a:cxn ang="0">
                  <a:pos x="385" y="531"/>
                </a:cxn>
                <a:cxn ang="0">
                  <a:pos x="408" y="511"/>
                </a:cxn>
                <a:cxn ang="0">
                  <a:pos x="430" y="486"/>
                </a:cxn>
                <a:cxn ang="0">
                  <a:pos x="453" y="454"/>
                </a:cxn>
                <a:cxn ang="0">
                  <a:pos x="498" y="388"/>
                </a:cxn>
                <a:cxn ang="0">
                  <a:pos x="539" y="311"/>
                </a:cxn>
                <a:cxn ang="0">
                  <a:pos x="576" y="229"/>
                </a:cxn>
                <a:cxn ang="0">
                  <a:pos x="610" y="155"/>
                </a:cxn>
                <a:cxn ang="0">
                  <a:pos x="636" y="86"/>
                </a:cxn>
                <a:cxn ang="0">
                  <a:pos x="655" y="32"/>
                </a:cxn>
                <a:cxn ang="0">
                  <a:pos x="662" y="0"/>
                </a:cxn>
              </a:cxnLst>
              <a:rect l="0" t="0" r="r" b="b"/>
              <a:pathLst>
                <a:path w="662" h="580">
                  <a:moveTo>
                    <a:pt x="662" y="0"/>
                  </a:moveTo>
                  <a:lnTo>
                    <a:pt x="625" y="49"/>
                  </a:lnTo>
                  <a:lnTo>
                    <a:pt x="531" y="163"/>
                  </a:lnTo>
                  <a:lnTo>
                    <a:pt x="475" y="225"/>
                  </a:lnTo>
                  <a:lnTo>
                    <a:pt x="415" y="282"/>
                  </a:lnTo>
                  <a:lnTo>
                    <a:pt x="359" y="331"/>
                  </a:lnTo>
                  <a:lnTo>
                    <a:pt x="333" y="348"/>
                  </a:lnTo>
                  <a:lnTo>
                    <a:pt x="310" y="360"/>
                  </a:lnTo>
                  <a:lnTo>
                    <a:pt x="265" y="372"/>
                  </a:lnTo>
                  <a:lnTo>
                    <a:pt x="220" y="376"/>
                  </a:lnTo>
                  <a:lnTo>
                    <a:pt x="183" y="376"/>
                  </a:lnTo>
                  <a:lnTo>
                    <a:pt x="149" y="372"/>
                  </a:lnTo>
                  <a:lnTo>
                    <a:pt x="123" y="363"/>
                  </a:lnTo>
                  <a:lnTo>
                    <a:pt x="111" y="355"/>
                  </a:lnTo>
                  <a:lnTo>
                    <a:pt x="104" y="348"/>
                  </a:lnTo>
                  <a:lnTo>
                    <a:pt x="100" y="340"/>
                  </a:lnTo>
                  <a:lnTo>
                    <a:pt x="97" y="331"/>
                  </a:lnTo>
                  <a:lnTo>
                    <a:pt x="100" y="319"/>
                  </a:lnTo>
                  <a:lnTo>
                    <a:pt x="104" y="311"/>
                  </a:lnTo>
                  <a:lnTo>
                    <a:pt x="86" y="335"/>
                  </a:lnTo>
                  <a:lnTo>
                    <a:pt x="63" y="360"/>
                  </a:lnTo>
                  <a:lnTo>
                    <a:pt x="36" y="388"/>
                  </a:lnTo>
                  <a:lnTo>
                    <a:pt x="21" y="400"/>
                  </a:lnTo>
                  <a:lnTo>
                    <a:pt x="10" y="417"/>
                  </a:lnTo>
                  <a:lnTo>
                    <a:pt x="3" y="434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14" y="482"/>
                  </a:lnTo>
                  <a:lnTo>
                    <a:pt x="32" y="499"/>
                  </a:lnTo>
                  <a:lnTo>
                    <a:pt x="59" y="515"/>
                  </a:lnTo>
                  <a:lnTo>
                    <a:pt x="93" y="535"/>
                  </a:lnTo>
                  <a:lnTo>
                    <a:pt x="134" y="552"/>
                  </a:lnTo>
                  <a:lnTo>
                    <a:pt x="175" y="568"/>
                  </a:lnTo>
                  <a:lnTo>
                    <a:pt x="220" y="580"/>
                  </a:lnTo>
                  <a:lnTo>
                    <a:pt x="243" y="580"/>
                  </a:lnTo>
                  <a:lnTo>
                    <a:pt x="269" y="580"/>
                  </a:lnTo>
                  <a:lnTo>
                    <a:pt x="292" y="577"/>
                  </a:lnTo>
                  <a:lnTo>
                    <a:pt x="314" y="572"/>
                  </a:lnTo>
                  <a:lnTo>
                    <a:pt x="340" y="565"/>
                  </a:lnTo>
                  <a:lnTo>
                    <a:pt x="363" y="548"/>
                  </a:lnTo>
                  <a:lnTo>
                    <a:pt x="385" y="531"/>
                  </a:lnTo>
                  <a:lnTo>
                    <a:pt x="408" y="511"/>
                  </a:lnTo>
                  <a:lnTo>
                    <a:pt x="430" y="486"/>
                  </a:lnTo>
                  <a:lnTo>
                    <a:pt x="453" y="454"/>
                  </a:lnTo>
                  <a:lnTo>
                    <a:pt x="498" y="388"/>
                  </a:lnTo>
                  <a:lnTo>
                    <a:pt x="539" y="311"/>
                  </a:lnTo>
                  <a:lnTo>
                    <a:pt x="576" y="229"/>
                  </a:lnTo>
                  <a:lnTo>
                    <a:pt x="610" y="155"/>
                  </a:lnTo>
                  <a:lnTo>
                    <a:pt x="636" y="86"/>
                  </a:lnTo>
                  <a:lnTo>
                    <a:pt x="655" y="3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A2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1185" y="1514"/>
              <a:ext cx="115" cy="96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135" y="3"/>
                </a:cxn>
                <a:cxn ang="0">
                  <a:pos x="225" y="0"/>
                </a:cxn>
                <a:cxn ang="0">
                  <a:pos x="457" y="0"/>
                </a:cxn>
                <a:cxn ang="0">
                  <a:pos x="577" y="3"/>
                </a:cxn>
                <a:cxn ang="0">
                  <a:pos x="679" y="8"/>
                </a:cxn>
                <a:cxn ang="0">
                  <a:pos x="758" y="20"/>
                </a:cxn>
                <a:cxn ang="0">
                  <a:pos x="783" y="24"/>
                </a:cxn>
                <a:cxn ang="0">
                  <a:pos x="799" y="32"/>
                </a:cxn>
                <a:cxn ang="0">
                  <a:pos x="806" y="49"/>
                </a:cxn>
                <a:cxn ang="0">
                  <a:pos x="810" y="74"/>
                </a:cxn>
                <a:cxn ang="0">
                  <a:pos x="810" y="109"/>
                </a:cxn>
                <a:cxn ang="0">
                  <a:pos x="810" y="159"/>
                </a:cxn>
                <a:cxn ang="0">
                  <a:pos x="799" y="269"/>
                </a:cxn>
                <a:cxn ang="0">
                  <a:pos x="791" y="331"/>
                </a:cxn>
                <a:cxn ang="0">
                  <a:pos x="780" y="396"/>
                </a:cxn>
                <a:cxn ang="0">
                  <a:pos x="765" y="462"/>
                </a:cxn>
                <a:cxn ang="0">
                  <a:pos x="746" y="523"/>
                </a:cxn>
                <a:cxn ang="0">
                  <a:pos x="727" y="583"/>
                </a:cxn>
                <a:cxn ang="0">
                  <a:pos x="705" y="637"/>
                </a:cxn>
                <a:cxn ang="0">
                  <a:pos x="679" y="686"/>
                </a:cxn>
                <a:cxn ang="0">
                  <a:pos x="652" y="723"/>
                </a:cxn>
                <a:cxn ang="0">
                  <a:pos x="638" y="739"/>
                </a:cxn>
                <a:cxn ang="0">
                  <a:pos x="622" y="751"/>
                </a:cxn>
                <a:cxn ang="0">
                  <a:pos x="604" y="760"/>
                </a:cxn>
                <a:cxn ang="0">
                  <a:pos x="588" y="768"/>
                </a:cxn>
                <a:cxn ang="0">
                  <a:pos x="570" y="772"/>
                </a:cxn>
                <a:cxn ang="0">
                  <a:pos x="551" y="768"/>
                </a:cxn>
                <a:cxn ang="0">
                  <a:pos x="532" y="763"/>
                </a:cxn>
                <a:cxn ang="0">
                  <a:pos x="513" y="760"/>
                </a:cxn>
                <a:cxn ang="0">
                  <a:pos x="472" y="735"/>
                </a:cxn>
                <a:cxn ang="0">
                  <a:pos x="427" y="702"/>
                </a:cxn>
                <a:cxn ang="0">
                  <a:pos x="382" y="657"/>
                </a:cxn>
                <a:cxn ang="0">
                  <a:pos x="334" y="608"/>
                </a:cxn>
                <a:cxn ang="0">
                  <a:pos x="289" y="555"/>
                </a:cxn>
                <a:cxn ang="0">
                  <a:pos x="244" y="498"/>
                </a:cxn>
                <a:cxn ang="0">
                  <a:pos x="162" y="383"/>
                </a:cxn>
                <a:cxn ang="0">
                  <a:pos x="94" y="277"/>
                </a:cxn>
                <a:cxn ang="0">
                  <a:pos x="42" y="195"/>
                </a:cxn>
                <a:cxn ang="0">
                  <a:pos x="19" y="146"/>
                </a:cxn>
                <a:cxn ang="0">
                  <a:pos x="4" y="98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8" y="40"/>
                </a:cxn>
                <a:cxn ang="0">
                  <a:pos x="22" y="28"/>
                </a:cxn>
                <a:cxn ang="0">
                  <a:pos x="45" y="15"/>
                </a:cxn>
                <a:cxn ang="0">
                  <a:pos x="79" y="8"/>
                </a:cxn>
              </a:cxnLst>
              <a:rect l="0" t="0" r="r" b="b"/>
              <a:pathLst>
                <a:path w="810" h="772">
                  <a:moveTo>
                    <a:pt x="79" y="8"/>
                  </a:moveTo>
                  <a:lnTo>
                    <a:pt x="135" y="3"/>
                  </a:lnTo>
                  <a:lnTo>
                    <a:pt x="225" y="0"/>
                  </a:lnTo>
                  <a:lnTo>
                    <a:pt x="457" y="0"/>
                  </a:lnTo>
                  <a:lnTo>
                    <a:pt x="577" y="3"/>
                  </a:lnTo>
                  <a:lnTo>
                    <a:pt x="679" y="8"/>
                  </a:lnTo>
                  <a:lnTo>
                    <a:pt x="758" y="20"/>
                  </a:lnTo>
                  <a:lnTo>
                    <a:pt x="783" y="24"/>
                  </a:lnTo>
                  <a:lnTo>
                    <a:pt x="799" y="32"/>
                  </a:lnTo>
                  <a:lnTo>
                    <a:pt x="806" y="49"/>
                  </a:lnTo>
                  <a:lnTo>
                    <a:pt x="810" y="74"/>
                  </a:lnTo>
                  <a:lnTo>
                    <a:pt x="810" y="109"/>
                  </a:lnTo>
                  <a:lnTo>
                    <a:pt x="810" y="159"/>
                  </a:lnTo>
                  <a:lnTo>
                    <a:pt x="799" y="269"/>
                  </a:lnTo>
                  <a:lnTo>
                    <a:pt x="791" y="331"/>
                  </a:lnTo>
                  <a:lnTo>
                    <a:pt x="780" y="396"/>
                  </a:lnTo>
                  <a:lnTo>
                    <a:pt x="765" y="462"/>
                  </a:lnTo>
                  <a:lnTo>
                    <a:pt x="746" y="523"/>
                  </a:lnTo>
                  <a:lnTo>
                    <a:pt x="727" y="583"/>
                  </a:lnTo>
                  <a:lnTo>
                    <a:pt x="705" y="637"/>
                  </a:lnTo>
                  <a:lnTo>
                    <a:pt x="679" y="686"/>
                  </a:lnTo>
                  <a:lnTo>
                    <a:pt x="652" y="723"/>
                  </a:lnTo>
                  <a:lnTo>
                    <a:pt x="638" y="739"/>
                  </a:lnTo>
                  <a:lnTo>
                    <a:pt x="622" y="751"/>
                  </a:lnTo>
                  <a:lnTo>
                    <a:pt x="604" y="760"/>
                  </a:lnTo>
                  <a:lnTo>
                    <a:pt x="588" y="768"/>
                  </a:lnTo>
                  <a:lnTo>
                    <a:pt x="570" y="772"/>
                  </a:lnTo>
                  <a:lnTo>
                    <a:pt x="551" y="768"/>
                  </a:lnTo>
                  <a:lnTo>
                    <a:pt x="532" y="763"/>
                  </a:lnTo>
                  <a:lnTo>
                    <a:pt x="513" y="760"/>
                  </a:lnTo>
                  <a:lnTo>
                    <a:pt x="472" y="735"/>
                  </a:lnTo>
                  <a:lnTo>
                    <a:pt x="427" y="702"/>
                  </a:lnTo>
                  <a:lnTo>
                    <a:pt x="382" y="657"/>
                  </a:lnTo>
                  <a:lnTo>
                    <a:pt x="334" y="608"/>
                  </a:lnTo>
                  <a:lnTo>
                    <a:pt x="289" y="555"/>
                  </a:lnTo>
                  <a:lnTo>
                    <a:pt x="244" y="498"/>
                  </a:lnTo>
                  <a:lnTo>
                    <a:pt x="162" y="383"/>
                  </a:lnTo>
                  <a:lnTo>
                    <a:pt x="94" y="277"/>
                  </a:lnTo>
                  <a:lnTo>
                    <a:pt x="42" y="195"/>
                  </a:lnTo>
                  <a:lnTo>
                    <a:pt x="19" y="146"/>
                  </a:lnTo>
                  <a:lnTo>
                    <a:pt x="4" y="98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8" y="40"/>
                  </a:lnTo>
                  <a:lnTo>
                    <a:pt x="22" y="28"/>
                  </a:lnTo>
                  <a:lnTo>
                    <a:pt x="45" y="15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CB7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192" y="1519"/>
              <a:ext cx="103" cy="8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8" y="20"/>
                </a:cxn>
                <a:cxn ang="0">
                  <a:pos x="44" y="12"/>
                </a:cxn>
                <a:cxn ang="0">
                  <a:pos x="78" y="7"/>
                </a:cxn>
                <a:cxn ang="0">
                  <a:pos x="120" y="4"/>
                </a:cxn>
                <a:cxn ang="0">
                  <a:pos x="220" y="0"/>
                </a:cxn>
                <a:cxn ang="0">
                  <a:pos x="333" y="0"/>
                </a:cxn>
                <a:cxn ang="0">
                  <a:pos x="555" y="4"/>
                </a:cxn>
                <a:cxn ang="0">
                  <a:pos x="689" y="12"/>
                </a:cxn>
                <a:cxn ang="0">
                  <a:pos x="696" y="12"/>
                </a:cxn>
                <a:cxn ang="0">
                  <a:pos x="700" y="16"/>
                </a:cxn>
                <a:cxn ang="0">
                  <a:pos x="712" y="36"/>
                </a:cxn>
                <a:cxn ang="0">
                  <a:pos x="716" y="69"/>
                </a:cxn>
                <a:cxn ang="0">
                  <a:pos x="716" y="114"/>
                </a:cxn>
                <a:cxn ang="0">
                  <a:pos x="712" y="163"/>
                </a:cxn>
                <a:cxn ang="0">
                  <a:pos x="705" y="216"/>
                </a:cxn>
                <a:cxn ang="0">
                  <a:pos x="693" y="277"/>
                </a:cxn>
                <a:cxn ang="0">
                  <a:pos x="682" y="338"/>
                </a:cxn>
                <a:cxn ang="0">
                  <a:pos x="664" y="400"/>
                </a:cxn>
                <a:cxn ang="0">
                  <a:pos x="648" y="457"/>
                </a:cxn>
                <a:cxn ang="0">
                  <a:pos x="630" y="514"/>
                </a:cxn>
                <a:cxn ang="0">
                  <a:pos x="607" y="563"/>
                </a:cxn>
                <a:cxn ang="0">
                  <a:pos x="588" y="604"/>
                </a:cxn>
                <a:cxn ang="0">
                  <a:pos x="565" y="637"/>
                </a:cxn>
                <a:cxn ang="0">
                  <a:pos x="544" y="657"/>
                </a:cxn>
                <a:cxn ang="0">
                  <a:pos x="532" y="666"/>
                </a:cxn>
                <a:cxn ang="0">
                  <a:pos x="521" y="666"/>
                </a:cxn>
                <a:cxn ang="0">
                  <a:pos x="510" y="666"/>
                </a:cxn>
                <a:cxn ang="0">
                  <a:pos x="494" y="657"/>
                </a:cxn>
                <a:cxn ang="0">
                  <a:pos x="465" y="641"/>
                </a:cxn>
                <a:cxn ang="0">
                  <a:pos x="427" y="612"/>
                </a:cxn>
                <a:cxn ang="0">
                  <a:pos x="386" y="575"/>
                </a:cxn>
                <a:cxn ang="0">
                  <a:pos x="340" y="531"/>
                </a:cxn>
                <a:cxn ang="0">
                  <a:pos x="292" y="478"/>
                </a:cxn>
                <a:cxn ang="0">
                  <a:pos x="198" y="367"/>
                </a:cxn>
                <a:cxn ang="0">
                  <a:pos x="116" y="253"/>
                </a:cxn>
                <a:cxn ang="0">
                  <a:pos x="78" y="200"/>
                </a:cxn>
                <a:cxn ang="0">
                  <a:pos x="48" y="150"/>
                </a:cxn>
                <a:cxn ang="0">
                  <a:pos x="22" y="106"/>
                </a:cxn>
                <a:cxn ang="0">
                  <a:pos x="7" y="73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9"/>
                </a:cxn>
              </a:cxnLst>
              <a:rect l="0" t="0" r="r" b="b"/>
              <a:pathLst>
                <a:path w="716" h="666">
                  <a:moveTo>
                    <a:pt x="3" y="29"/>
                  </a:moveTo>
                  <a:lnTo>
                    <a:pt x="18" y="20"/>
                  </a:lnTo>
                  <a:lnTo>
                    <a:pt x="44" y="12"/>
                  </a:lnTo>
                  <a:lnTo>
                    <a:pt x="78" y="7"/>
                  </a:lnTo>
                  <a:lnTo>
                    <a:pt x="120" y="4"/>
                  </a:lnTo>
                  <a:lnTo>
                    <a:pt x="220" y="0"/>
                  </a:lnTo>
                  <a:lnTo>
                    <a:pt x="333" y="0"/>
                  </a:lnTo>
                  <a:lnTo>
                    <a:pt x="555" y="4"/>
                  </a:lnTo>
                  <a:lnTo>
                    <a:pt x="689" y="12"/>
                  </a:lnTo>
                  <a:lnTo>
                    <a:pt x="696" y="12"/>
                  </a:lnTo>
                  <a:lnTo>
                    <a:pt x="700" y="16"/>
                  </a:lnTo>
                  <a:lnTo>
                    <a:pt x="712" y="36"/>
                  </a:lnTo>
                  <a:lnTo>
                    <a:pt x="716" y="69"/>
                  </a:lnTo>
                  <a:lnTo>
                    <a:pt x="716" y="114"/>
                  </a:lnTo>
                  <a:lnTo>
                    <a:pt x="712" y="163"/>
                  </a:lnTo>
                  <a:lnTo>
                    <a:pt x="705" y="216"/>
                  </a:lnTo>
                  <a:lnTo>
                    <a:pt x="693" y="277"/>
                  </a:lnTo>
                  <a:lnTo>
                    <a:pt x="682" y="338"/>
                  </a:lnTo>
                  <a:lnTo>
                    <a:pt x="664" y="400"/>
                  </a:lnTo>
                  <a:lnTo>
                    <a:pt x="648" y="457"/>
                  </a:lnTo>
                  <a:lnTo>
                    <a:pt x="630" y="514"/>
                  </a:lnTo>
                  <a:lnTo>
                    <a:pt x="607" y="563"/>
                  </a:lnTo>
                  <a:lnTo>
                    <a:pt x="588" y="604"/>
                  </a:lnTo>
                  <a:lnTo>
                    <a:pt x="565" y="637"/>
                  </a:lnTo>
                  <a:lnTo>
                    <a:pt x="544" y="657"/>
                  </a:lnTo>
                  <a:lnTo>
                    <a:pt x="532" y="666"/>
                  </a:lnTo>
                  <a:lnTo>
                    <a:pt x="521" y="666"/>
                  </a:lnTo>
                  <a:lnTo>
                    <a:pt x="510" y="666"/>
                  </a:lnTo>
                  <a:lnTo>
                    <a:pt x="494" y="657"/>
                  </a:lnTo>
                  <a:lnTo>
                    <a:pt x="465" y="641"/>
                  </a:lnTo>
                  <a:lnTo>
                    <a:pt x="427" y="612"/>
                  </a:lnTo>
                  <a:lnTo>
                    <a:pt x="386" y="575"/>
                  </a:lnTo>
                  <a:lnTo>
                    <a:pt x="340" y="531"/>
                  </a:lnTo>
                  <a:lnTo>
                    <a:pt x="292" y="478"/>
                  </a:lnTo>
                  <a:lnTo>
                    <a:pt x="198" y="367"/>
                  </a:lnTo>
                  <a:lnTo>
                    <a:pt x="116" y="253"/>
                  </a:lnTo>
                  <a:lnTo>
                    <a:pt x="78" y="200"/>
                  </a:lnTo>
                  <a:lnTo>
                    <a:pt x="48" y="150"/>
                  </a:lnTo>
                  <a:lnTo>
                    <a:pt x="22" y="106"/>
                  </a:lnTo>
                  <a:lnTo>
                    <a:pt x="7" y="7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C53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231" y="1557"/>
              <a:ext cx="54" cy="3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62"/>
                </a:cxn>
                <a:cxn ang="0">
                  <a:pos x="56" y="46"/>
                </a:cxn>
                <a:cxn ang="0">
                  <a:pos x="97" y="29"/>
                </a:cxn>
                <a:cxn ang="0">
                  <a:pos x="150" y="13"/>
                </a:cxn>
                <a:cxn ang="0">
                  <a:pos x="214" y="5"/>
                </a:cxn>
                <a:cxn ang="0">
                  <a:pos x="289" y="0"/>
                </a:cxn>
                <a:cxn ang="0">
                  <a:pos x="330" y="0"/>
                </a:cxn>
                <a:cxn ang="0">
                  <a:pos x="375" y="5"/>
                </a:cxn>
                <a:cxn ang="0">
                  <a:pos x="368" y="50"/>
                </a:cxn>
                <a:cxn ang="0">
                  <a:pos x="357" y="94"/>
                </a:cxn>
                <a:cxn ang="0">
                  <a:pos x="341" y="148"/>
                </a:cxn>
                <a:cxn ang="0">
                  <a:pos x="319" y="201"/>
                </a:cxn>
                <a:cxn ang="0">
                  <a:pos x="307" y="225"/>
                </a:cxn>
                <a:cxn ang="0">
                  <a:pos x="296" y="246"/>
                </a:cxn>
                <a:cxn ang="0">
                  <a:pos x="282" y="266"/>
                </a:cxn>
                <a:cxn ang="0">
                  <a:pos x="266" y="279"/>
                </a:cxn>
                <a:cxn ang="0">
                  <a:pos x="248" y="287"/>
                </a:cxn>
                <a:cxn ang="0">
                  <a:pos x="233" y="291"/>
                </a:cxn>
                <a:cxn ang="0">
                  <a:pos x="221" y="291"/>
                </a:cxn>
                <a:cxn ang="0">
                  <a:pos x="206" y="283"/>
                </a:cxn>
                <a:cxn ang="0">
                  <a:pos x="172" y="259"/>
                </a:cxn>
                <a:cxn ang="0">
                  <a:pos x="135" y="225"/>
                </a:cxn>
                <a:cxn ang="0">
                  <a:pos x="97" y="185"/>
                </a:cxn>
                <a:cxn ang="0">
                  <a:pos x="30" y="111"/>
                </a:cxn>
                <a:cxn ang="0">
                  <a:pos x="0" y="79"/>
                </a:cxn>
              </a:cxnLst>
              <a:rect l="0" t="0" r="r" b="b"/>
              <a:pathLst>
                <a:path w="375" h="291">
                  <a:moveTo>
                    <a:pt x="0" y="79"/>
                  </a:moveTo>
                  <a:lnTo>
                    <a:pt x="26" y="62"/>
                  </a:lnTo>
                  <a:lnTo>
                    <a:pt x="56" y="46"/>
                  </a:lnTo>
                  <a:lnTo>
                    <a:pt x="97" y="29"/>
                  </a:lnTo>
                  <a:lnTo>
                    <a:pt x="150" y="13"/>
                  </a:lnTo>
                  <a:lnTo>
                    <a:pt x="214" y="5"/>
                  </a:lnTo>
                  <a:lnTo>
                    <a:pt x="289" y="0"/>
                  </a:lnTo>
                  <a:lnTo>
                    <a:pt x="330" y="0"/>
                  </a:lnTo>
                  <a:lnTo>
                    <a:pt x="375" y="5"/>
                  </a:lnTo>
                  <a:lnTo>
                    <a:pt x="368" y="50"/>
                  </a:lnTo>
                  <a:lnTo>
                    <a:pt x="357" y="94"/>
                  </a:lnTo>
                  <a:lnTo>
                    <a:pt x="341" y="148"/>
                  </a:lnTo>
                  <a:lnTo>
                    <a:pt x="319" y="201"/>
                  </a:lnTo>
                  <a:lnTo>
                    <a:pt x="307" y="225"/>
                  </a:lnTo>
                  <a:lnTo>
                    <a:pt x="296" y="246"/>
                  </a:lnTo>
                  <a:lnTo>
                    <a:pt x="282" y="266"/>
                  </a:lnTo>
                  <a:lnTo>
                    <a:pt x="266" y="279"/>
                  </a:lnTo>
                  <a:lnTo>
                    <a:pt x="248" y="287"/>
                  </a:lnTo>
                  <a:lnTo>
                    <a:pt x="233" y="291"/>
                  </a:lnTo>
                  <a:lnTo>
                    <a:pt x="221" y="291"/>
                  </a:lnTo>
                  <a:lnTo>
                    <a:pt x="206" y="283"/>
                  </a:lnTo>
                  <a:lnTo>
                    <a:pt x="172" y="259"/>
                  </a:lnTo>
                  <a:lnTo>
                    <a:pt x="135" y="225"/>
                  </a:lnTo>
                  <a:lnTo>
                    <a:pt x="97" y="185"/>
                  </a:lnTo>
                  <a:lnTo>
                    <a:pt x="30" y="11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AA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4" name="角丸四角形吹き出し 183"/>
          <p:cNvSpPr/>
          <p:nvPr/>
        </p:nvSpPr>
        <p:spPr>
          <a:xfrm>
            <a:off x="3419872" y="1206089"/>
            <a:ext cx="4824536" cy="504056"/>
          </a:xfrm>
          <a:prstGeom prst="wedgeRoundRectCallout">
            <a:avLst>
              <a:gd name="adj1" fmla="val -96730"/>
              <a:gd name="adj2" fmla="val 462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タイトル 1"/>
          <p:cNvSpPr txBox="1">
            <a:spLocks/>
          </p:cNvSpPr>
          <p:nvPr/>
        </p:nvSpPr>
        <p:spPr>
          <a:xfrm>
            <a:off x="3618048" y="1278097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some books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85" name="正方形/長方形 184"/>
          <p:cNvSpPr/>
          <p:nvPr/>
        </p:nvSpPr>
        <p:spPr>
          <a:xfrm>
            <a:off x="6534064" y="1278097"/>
            <a:ext cx="1494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read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6588224" y="1261838"/>
            <a:ext cx="122413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線吹き出し 1 (枠付き) 659"/>
          <p:cNvSpPr/>
          <p:nvPr/>
        </p:nvSpPr>
        <p:spPr>
          <a:xfrm>
            <a:off x="4355976" y="1782153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58707"/>
              <a:gd name="adj4" fmla="val -374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タイトル 1"/>
          <p:cNvSpPr txBox="1">
            <a:spLocks/>
          </p:cNvSpPr>
          <p:nvPr/>
        </p:nvSpPr>
        <p:spPr>
          <a:xfrm>
            <a:off x="4427984" y="1926169"/>
            <a:ext cx="20162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some books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64" name="正方形/長方形 663"/>
          <p:cNvSpPr/>
          <p:nvPr/>
        </p:nvSpPr>
        <p:spPr>
          <a:xfrm>
            <a:off x="6403000" y="1926169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read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65" name="正方形/長方形 664"/>
          <p:cNvSpPr/>
          <p:nvPr/>
        </p:nvSpPr>
        <p:spPr>
          <a:xfrm>
            <a:off x="6403000" y="1942759"/>
            <a:ext cx="1224136" cy="343693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上カーブ矢印 665"/>
          <p:cNvSpPr/>
          <p:nvPr/>
        </p:nvSpPr>
        <p:spPr>
          <a:xfrm flipH="1">
            <a:off x="5652120" y="2358217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67" name="正方形/長方形 666"/>
          <p:cNvSpPr/>
          <p:nvPr/>
        </p:nvSpPr>
        <p:spPr>
          <a:xfrm>
            <a:off x="5940152" y="2430225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</a:p>
        </p:txBody>
      </p:sp>
      <p:sp>
        <p:nvSpPr>
          <p:cNvPr id="253" name="角丸四角形 252"/>
          <p:cNvSpPr/>
          <p:nvPr/>
        </p:nvSpPr>
        <p:spPr>
          <a:xfrm>
            <a:off x="35496" y="4221088"/>
            <a:ext cx="9071992" cy="2564904"/>
          </a:xfrm>
          <a:prstGeom prst="roundRect">
            <a:avLst>
              <a:gd name="adj" fmla="val 61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54" name="正方形/長方形 253"/>
          <p:cNvSpPr/>
          <p:nvPr/>
        </p:nvSpPr>
        <p:spPr>
          <a:xfrm>
            <a:off x="35496" y="4140369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5" name="正方形/長方形 254"/>
          <p:cNvSpPr/>
          <p:nvPr/>
        </p:nvSpPr>
        <p:spPr>
          <a:xfrm>
            <a:off x="35496" y="4581128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①名詞の後に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 動詞の原形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を使ってその名詞を説明することができます。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395536" y="4653136"/>
            <a:ext cx="50405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正方形/長方形 256"/>
          <p:cNvSpPr/>
          <p:nvPr/>
        </p:nvSpPr>
        <p:spPr>
          <a:xfrm>
            <a:off x="1907704" y="4653136"/>
            <a:ext cx="2016224" cy="288032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正方形/長方形 257"/>
          <p:cNvSpPr/>
          <p:nvPr/>
        </p:nvSpPr>
        <p:spPr>
          <a:xfrm>
            <a:off x="6150972" y="4653136"/>
            <a:ext cx="504056" cy="288032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正方形/長方形 258"/>
          <p:cNvSpPr/>
          <p:nvPr/>
        </p:nvSpPr>
        <p:spPr>
          <a:xfrm>
            <a:off x="35496" y="33816"/>
            <a:ext cx="6348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形容詞的用法の不定詞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(to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動詞の原形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</a:p>
        </p:txBody>
      </p:sp>
      <p:sp>
        <p:nvSpPr>
          <p:cNvPr id="261" name="正方形/長方形 260"/>
          <p:cNvSpPr/>
          <p:nvPr/>
        </p:nvSpPr>
        <p:spPr>
          <a:xfrm>
            <a:off x="4644008" y="1350105"/>
            <a:ext cx="194421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/>
          <p:cNvSpPr/>
          <p:nvPr/>
        </p:nvSpPr>
        <p:spPr>
          <a:xfrm>
            <a:off x="4427984" y="1998177"/>
            <a:ext cx="194421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正方形/長方形 264"/>
          <p:cNvSpPr/>
          <p:nvPr/>
        </p:nvSpPr>
        <p:spPr>
          <a:xfrm>
            <a:off x="35496" y="4901098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②その説明は「これから～する」という意味の説明になります。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35496" y="5189130"/>
            <a:ext cx="89289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③この表現を</a:t>
            </a:r>
            <a:r>
              <a:rPr lang="ja-JP" altLang="en-US" sz="2000" b="1" dirty="0" err="1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使うの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状況によって、「これから～する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(will)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」の意味だけ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pPr algn="l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でなく、</a:t>
            </a:r>
            <a:r>
              <a:rPr lang="ja-JP" altLang="en-US" sz="20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(should)</a:t>
            </a:r>
            <a:r>
              <a:rPr lang="ja-JP" altLang="en-US" sz="20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～しなければならない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(must)</a:t>
            </a:r>
            <a:r>
              <a:rPr lang="ja-JP" altLang="en-US" sz="20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～できる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(can)</a:t>
            </a:r>
            <a:r>
              <a:rPr lang="ja-JP" altLang="en-US" sz="20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～してもよい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(may)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などと考えるといいです。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7" name="正方形/長方形 266"/>
          <p:cNvSpPr/>
          <p:nvPr/>
        </p:nvSpPr>
        <p:spPr>
          <a:xfrm>
            <a:off x="35496" y="6093296"/>
            <a:ext cx="89289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④名詞には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something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がくることが多いです。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9" name="正方形/長方形 268"/>
          <p:cNvSpPr/>
          <p:nvPr/>
        </p:nvSpPr>
        <p:spPr>
          <a:xfrm>
            <a:off x="3851920" y="1638137"/>
            <a:ext cx="936104" cy="45719"/>
          </a:xfrm>
          <a:prstGeom prst="rect">
            <a:avLst/>
          </a:prstGeom>
          <a:solidFill>
            <a:srgbClr val="FF66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正方形/長方形 270"/>
          <p:cNvSpPr/>
          <p:nvPr/>
        </p:nvSpPr>
        <p:spPr>
          <a:xfrm>
            <a:off x="4119572" y="6669942"/>
            <a:ext cx="1820579" cy="77076"/>
          </a:xfrm>
          <a:prstGeom prst="rect">
            <a:avLst/>
          </a:prstGeom>
          <a:solidFill>
            <a:srgbClr val="FF66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正方形/長方形 267"/>
          <p:cNvSpPr/>
          <p:nvPr/>
        </p:nvSpPr>
        <p:spPr>
          <a:xfrm>
            <a:off x="35496" y="6381328"/>
            <a:ext cx="91085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⑤この不定詞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の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文は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ja-JP" altLang="en-US" sz="20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など動作でない動詞と使われることが多いです。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3" grpId="0"/>
      <p:bldP spid="185" grpId="0"/>
      <p:bldP spid="186" grpId="0" animBg="1"/>
      <p:bldP spid="660" grpId="0" animBg="1"/>
      <p:bldP spid="663" grpId="0"/>
      <p:bldP spid="664" grpId="0"/>
      <p:bldP spid="665" grpId="0" animBg="1"/>
      <p:bldP spid="666" grpId="0" animBg="1"/>
      <p:bldP spid="667" grpId="0"/>
      <p:bldP spid="253" grpId="0" animBg="1"/>
      <p:bldP spid="254" grpId="0"/>
      <p:bldP spid="255" grpId="0"/>
      <p:bldP spid="256" grpId="0" animBg="1"/>
      <p:bldP spid="257" grpId="0" animBg="1"/>
      <p:bldP spid="258" grpId="0" animBg="1"/>
      <p:bldP spid="259" grpId="0"/>
      <p:bldP spid="261" grpId="0" animBg="1"/>
      <p:bldP spid="262" grpId="0" animBg="1"/>
      <p:bldP spid="265" grpId="0"/>
      <p:bldP spid="266" grpId="0"/>
      <p:bldP spid="267" grpId="0"/>
      <p:bldP spid="269" grpId="0" animBg="1"/>
      <p:bldP spid="271" grpId="0" animBg="1"/>
      <p:bldP spid="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2" cstate="print"/>
          <a:srcRect l="23045" r="22001" b="50592"/>
          <a:stretch>
            <a:fillRect/>
          </a:stretch>
        </p:blipFill>
        <p:spPr bwMode="auto">
          <a:xfrm>
            <a:off x="0" y="764704"/>
            <a:ext cx="1785798" cy="1728192"/>
          </a:xfrm>
          <a:prstGeom prst="rect">
            <a:avLst/>
          </a:prstGeom>
          <a:noFill/>
        </p:spPr>
      </p:pic>
      <p:grpSp>
        <p:nvGrpSpPr>
          <p:cNvPr id="493" name="グループ化 492"/>
          <p:cNvGrpSpPr/>
          <p:nvPr/>
        </p:nvGrpSpPr>
        <p:grpSpPr>
          <a:xfrm>
            <a:off x="5796136" y="332656"/>
            <a:ext cx="2915816" cy="2659058"/>
            <a:chOff x="6228184" y="620688"/>
            <a:chExt cx="2915816" cy="2659058"/>
          </a:xfrm>
        </p:grpSpPr>
        <p:pic>
          <p:nvPicPr>
            <p:cNvPr id="2411" name="Picture 363" descr="C:\Users\秀紀\AppData\Local\Microsoft\Windows\INetCache\IE\5FT45V8T\MC90027970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7736" y="620688"/>
              <a:ext cx="2376264" cy="2659058"/>
            </a:xfrm>
            <a:prstGeom prst="rect">
              <a:avLst/>
            </a:prstGeom>
            <a:noFill/>
          </p:spPr>
        </p:pic>
        <p:grpSp>
          <p:nvGrpSpPr>
            <p:cNvPr id="2414" name="Group 366"/>
            <p:cNvGrpSpPr>
              <a:grpSpLocks noChangeAspect="1"/>
            </p:cNvGrpSpPr>
            <p:nvPr/>
          </p:nvGrpSpPr>
          <p:grpSpPr bwMode="auto">
            <a:xfrm>
              <a:off x="6228184" y="692696"/>
              <a:ext cx="1620456" cy="2224410"/>
              <a:chOff x="1412" y="532"/>
              <a:chExt cx="2125" cy="2917"/>
            </a:xfrm>
          </p:grpSpPr>
          <p:sp>
            <p:nvSpPr>
              <p:cNvPr id="2424" name="Freeform 376"/>
              <p:cNvSpPr>
                <a:spLocks/>
              </p:cNvSpPr>
              <p:nvPr/>
            </p:nvSpPr>
            <p:spPr bwMode="auto">
              <a:xfrm>
                <a:off x="2154" y="1746"/>
                <a:ext cx="595" cy="417"/>
              </a:xfrm>
              <a:custGeom>
                <a:avLst/>
                <a:gdLst/>
                <a:ahLst/>
                <a:cxnLst>
                  <a:cxn ang="0">
                    <a:pos x="435" y="113"/>
                  </a:cxn>
                  <a:cxn ang="0">
                    <a:pos x="449" y="108"/>
                  </a:cxn>
                  <a:cxn ang="0">
                    <a:pos x="474" y="105"/>
                  </a:cxn>
                  <a:cxn ang="0">
                    <a:pos x="509" y="103"/>
                  </a:cxn>
                  <a:cxn ang="0">
                    <a:pos x="567" y="115"/>
                  </a:cxn>
                  <a:cxn ang="0">
                    <a:pos x="595" y="156"/>
                  </a:cxn>
                  <a:cxn ang="0">
                    <a:pos x="588" y="206"/>
                  </a:cxn>
                  <a:cxn ang="0">
                    <a:pos x="572" y="243"/>
                  </a:cxn>
                  <a:cxn ang="0">
                    <a:pos x="449" y="326"/>
                  </a:cxn>
                  <a:cxn ang="0">
                    <a:pos x="263" y="409"/>
                  </a:cxn>
                  <a:cxn ang="0">
                    <a:pos x="135" y="411"/>
                  </a:cxn>
                  <a:cxn ang="0">
                    <a:pos x="56" y="354"/>
                  </a:cxn>
                  <a:cxn ang="0">
                    <a:pos x="15" y="264"/>
                  </a:cxn>
                  <a:cxn ang="0">
                    <a:pos x="2" y="163"/>
                  </a:cxn>
                  <a:cxn ang="0">
                    <a:pos x="3" y="73"/>
                  </a:cxn>
                  <a:cxn ang="0">
                    <a:pos x="8" y="17"/>
                  </a:cxn>
                  <a:cxn ang="0">
                    <a:pos x="31" y="2"/>
                  </a:cxn>
                  <a:cxn ang="0">
                    <a:pos x="61" y="0"/>
                  </a:cxn>
                  <a:cxn ang="0">
                    <a:pos x="76" y="7"/>
                  </a:cxn>
                  <a:cxn ang="0">
                    <a:pos x="83" y="12"/>
                  </a:cxn>
                  <a:cxn ang="0">
                    <a:pos x="83" y="48"/>
                  </a:cxn>
                  <a:cxn ang="0">
                    <a:pos x="100" y="130"/>
                  </a:cxn>
                  <a:cxn ang="0">
                    <a:pos x="130" y="206"/>
                  </a:cxn>
                  <a:cxn ang="0">
                    <a:pos x="158" y="261"/>
                  </a:cxn>
                  <a:cxn ang="0">
                    <a:pos x="169" y="274"/>
                  </a:cxn>
                  <a:cxn ang="0">
                    <a:pos x="179" y="271"/>
                  </a:cxn>
                  <a:cxn ang="0">
                    <a:pos x="199" y="266"/>
                  </a:cxn>
                  <a:cxn ang="0">
                    <a:pos x="228" y="254"/>
                  </a:cxn>
                  <a:cxn ang="0">
                    <a:pos x="263" y="238"/>
                  </a:cxn>
                  <a:cxn ang="0">
                    <a:pos x="306" y="213"/>
                  </a:cxn>
                  <a:cxn ang="0">
                    <a:pos x="352" y="181"/>
                  </a:cxn>
                  <a:cxn ang="0">
                    <a:pos x="406" y="138"/>
                  </a:cxn>
                </a:cxnLst>
                <a:rect l="0" t="0" r="r" b="b"/>
                <a:pathLst>
                  <a:path w="595" h="417">
                    <a:moveTo>
                      <a:pt x="434" y="113"/>
                    </a:moveTo>
                    <a:lnTo>
                      <a:pt x="435" y="113"/>
                    </a:lnTo>
                    <a:lnTo>
                      <a:pt x="440" y="111"/>
                    </a:lnTo>
                    <a:lnTo>
                      <a:pt x="449" y="108"/>
                    </a:lnTo>
                    <a:lnTo>
                      <a:pt x="460" y="106"/>
                    </a:lnTo>
                    <a:lnTo>
                      <a:pt x="474" y="105"/>
                    </a:lnTo>
                    <a:lnTo>
                      <a:pt x="490" y="103"/>
                    </a:lnTo>
                    <a:lnTo>
                      <a:pt x="509" y="103"/>
                    </a:lnTo>
                    <a:lnTo>
                      <a:pt x="530" y="105"/>
                    </a:lnTo>
                    <a:lnTo>
                      <a:pt x="567" y="115"/>
                    </a:lnTo>
                    <a:lnTo>
                      <a:pt x="587" y="133"/>
                    </a:lnTo>
                    <a:lnTo>
                      <a:pt x="595" y="156"/>
                    </a:lnTo>
                    <a:lnTo>
                      <a:pt x="595" y="181"/>
                    </a:lnTo>
                    <a:lnTo>
                      <a:pt x="588" y="206"/>
                    </a:lnTo>
                    <a:lnTo>
                      <a:pt x="580" y="228"/>
                    </a:lnTo>
                    <a:lnTo>
                      <a:pt x="572" y="243"/>
                    </a:lnTo>
                    <a:lnTo>
                      <a:pt x="569" y="248"/>
                    </a:lnTo>
                    <a:lnTo>
                      <a:pt x="449" y="326"/>
                    </a:lnTo>
                    <a:lnTo>
                      <a:pt x="347" y="379"/>
                    </a:lnTo>
                    <a:lnTo>
                      <a:pt x="263" y="409"/>
                    </a:lnTo>
                    <a:lnTo>
                      <a:pt x="191" y="417"/>
                    </a:lnTo>
                    <a:lnTo>
                      <a:pt x="135" y="411"/>
                    </a:lnTo>
                    <a:lnTo>
                      <a:pt x="90" y="389"/>
                    </a:lnTo>
                    <a:lnTo>
                      <a:pt x="56" y="354"/>
                    </a:lnTo>
                    <a:lnTo>
                      <a:pt x="31" y="313"/>
                    </a:lnTo>
                    <a:lnTo>
                      <a:pt x="15" y="264"/>
                    </a:lnTo>
                    <a:lnTo>
                      <a:pt x="5" y="215"/>
                    </a:lnTo>
                    <a:lnTo>
                      <a:pt x="2" y="163"/>
                    </a:lnTo>
                    <a:lnTo>
                      <a:pt x="0" y="115"/>
                    </a:lnTo>
                    <a:lnTo>
                      <a:pt x="3" y="73"/>
                    </a:lnTo>
                    <a:lnTo>
                      <a:pt x="5" y="38"/>
                    </a:lnTo>
                    <a:lnTo>
                      <a:pt x="8" y="17"/>
                    </a:lnTo>
                    <a:lnTo>
                      <a:pt x="10" y="8"/>
                    </a:lnTo>
                    <a:lnTo>
                      <a:pt x="31" y="2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1" y="3"/>
                    </a:lnTo>
                    <a:lnTo>
                      <a:pt x="76" y="7"/>
                    </a:lnTo>
                    <a:lnTo>
                      <a:pt x="81" y="10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3" y="48"/>
                    </a:lnTo>
                    <a:lnTo>
                      <a:pt x="88" y="88"/>
                    </a:lnTo>
                    <a:lnTo>
                      <a:pt x="100" y="130"/>
                    </a:lnTo>
                    <a:lnTo>
                      <a:pt x="113" y="170"/>
                    </a:lnTo>
                    <a:lnTo>
                      <a:pt x="130" y="206"/>
                    </a:lnTo>
                    <a:lnTo>
                      <a:pt x="145" y="238"/>
                    </a:lnTo>
                    <a:lnTo>
                      <a:pt x="158" y="261"/>
                    </a:lnTo>
                    <a:lnTo>
                      <a:pt x="168" y="274"/>
                    </a:lnTo>
                    <a:lnTo>
                      <a:pt x="169" y="274"/>
                    </a:lnTo>
                    <a:lnTo>
                      <a:pt x="173" y="273"/>
                    </a:lnTo>
                    <a:lnTo>
                      <a:pt x="179" y="271"/>
                    </a:lnTo>
                    <a:lnTo>
                      <a:pt x="188" y="269"/>
                    </a:lnTo>
                    <a:lnTo>
                      <a:pt x="199" y="266"/>
                    </a:lnTo>
                    <a:lnTo>
                      <a:pt x="213" y="261"/>
                    </a:lnTo>
                    <a:lnTo>
                      <a:pt x="228" y="254"/>
                    </a:lnTo>
                    <a:lnTo>
                      <a:pt x="244" y="246"/>
                    </a:lnTo>
                    <a:lnTo>
                      <a:pt x="263" y="238"/>
                    </a:lnTo>
                    <a:lnTo>
                      <a:pt x="283" y="226"/>
                    </a:lnTo>
                    <a:lnTo>
                      <a:pt x="306" y="213"/>
                    </a:lnTo>
                    <a:lnTo>
                      <a:pt x="329" y="198"/>
                    </a:lnTo>
                    <a:lnTo>
                      <a:pt x="352" y="181"/>
                    </a:lnTo>
                    <a:lnTo>
                      <a:pt x="379" y="161"/>
                    </a:lnTo>
                    <a:lnTo>
                      <a:pt x="406" y="138"/>
                    </a:lnTo>
                    <a:lnTo>
                      <a:pt x="434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5" name="Freeform 387"/>
              <p:cNvSpPr>
                <a:spLocks/>
              </p:cNvSpPr>
              <p:nvPr/>
            </p:nvSpPr>
            <p:spPr bwMode="auto">
              <a:xfrm>
                <a:off x="1412" y="2414"/>
                <a:ext cx="463" cy="473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1" y="2"/>
                  </a:cxn>
                  <a:cxn ang="0">
                    <a:pos x="265" y="9"/>
                  </a:cxn>
                  <a:cxn ang="0">
                    <a:pos x="240" y="19"/>
                  </a:cxn>
                  <a:cxn ang="0">
                    <a:pos x="208" y="34"/>
                  </a:cxn>
                  <a:cxn ang="0">
                    <a:pos x="172" y="55"/>
                  </a:cxn>
                  <a:cxn ang="0">
                    <a:pos x="132" y="84"/>
                  </a:cxn>
                  <a:cxn ang="0">
                    <a:pos x="93" y="117"/>
                  </a:cxn>
                  <a:cxn ang="0">
                    <a:pos x="55" y="158"/>
                  </a:cxn>
                  <a:cxn ang="0">
                    <a:pos x="30" y="195"/>
                  </a:cxn>
                  <a:cxn ang="0">
                    <a:pos x="14" y="232"/>
                  </a:cxn>
                  <a:cxn ang="0">
                    <a:pos x="4" y="268"/>
                  </a:cxn>
                  <a:cxn ang="0">
                    <a:pos x="0" y="305"/>
                  </a:cxn>
                  <a:cxn ang="0">
                    <a:pos x="2" y="338"/>
                  </a:cxn>
                  <a:cxn ang="0">
                    <a:pos x="9" y="370"/>
                  </a:cxn>
                  <a:cxn ang="0">
                    <a:pos x="22" y="398"/>
                  </a:cxn>
                  <a:cxn ang="0">
                    <a:pos x="37" y="421"/>
                  </a:cxn>
                  <a:cxn ang="0">
                    <a:pos x="52" y="434"/>
                  </a:cxn>
                  <a:cxn ang="0">
                    <a:pos x="67" y="446"/>
                  </a:cxn>
                  <a:cxn ang="0">
                    <a:pos x="83" y="456"/>
                  </a:cxn>
                  <a:cxn ang="0">
                    <a:pos x="102" y="464"/>
                  </a:cxn>
                  <a:cxn ang="0">
                    <a:pos x="122" y="469"/>
                  </a:cxn>
                  <a:cxn ang="0">
                    <a:pos x="142" y="473"/>
                  </a:cxn>
                  <a:cxn ang="0">
                    <a:pos x="162" y="473"/>
                  </a:cxn>
                  <a:cxn ang="0">
                    <a:pos x="182" y="473"/>
                  </a:cxn>
                  <a:cxn ang="0">
                    <a:pos x="201" y="471"/>
                  </a:cxn>
                  <a:cxn ang="0">
                    <a:pos x="221" y="468"/>
                  </a:cxn>
                  <a:cxn ang="0">
                    <a:pos x="241" y="461"/>
                  </a:cxn>
                  <a:cxn ang="0">
                    <a:pos x="260" y="454"/>
                  </a:cxn>
                  <a:cxn ang="0">
                    <a:pos x="278" y="448"/>
                  </a:cxn>
                  <a:cxn ang="0">
                    <a:pos x="295" y="438"/>
                  </a:cxn>
                  <a:cxn ang="0">
                    <a:pos x="310" y="428"/>
                  </a:cxn>
                  <a:cxn ang="0">
                    <a:pos x="323" y="416"/>
                  </a:cxn>
                  <a:cxn ang="0">
                    <a:pos x="328" y="411"/>
                  </a:cxn>
                  <a:cxn ang="0">
                    <a:pos x="339" y="400"/>
                  </a:cxn>
                  <a:cxn ang="0">
                    <a:pos x="358" y="383"/>
                  </a:cxn>
                  <a:cxn ang="0">
                    <a:pos x="379" y="360"/>
                  </a:cxn>
                  <a:cxn ang="0">
                    <a:pos x="401" y="333"/>
                  </a:cxn>
                  <a:cxn ang="0">
                    <a:pos x="423" y="303"/>
                  </a:cxn>
                  <a:cxn ang="0">
                    <a:pos x="441" y="271"/>
                  </a:cxn>
                  <a:cxn ang="0">
                    <a:pos x="453" y="240"/>
                  </a:cxn>
                  <a:cxn ang="0">
                    <a:pos x="459" y="205"/>
                  </a:cxn>
                  <a:cxn ang="0">
                    <a:pos x="463" y="167"/>
                  </a:cxn>
                  <a:cxn ang="0">
                    <a:pos x="461" y="127"/>
                  </a:cxn>
                  <a:cxn ang="0">
                    <a:pos x="449" y="89"/>
                  </a:cxn>
                  <a:cxn ang="0">
                    <a:pos x="429" y="54"/>
                  </a:cxn>
                  <a:cxn ang="0">
                    <a:pos x="396" y="25"/>
                  </a:cxn>
                  <a:cxn ang="0">
                    <a:pos x="349" y="7"/>
                  </a:cxn>
                  <a:cxn ang="0">
                    <a:pos x="288" y="0"/>
                  </a:cxn>
                </a:cxnLst>
                <a:rect l="0" t="0" r="r" b="b"/>
                <a:pathLst>
                  <a:path w="463" h="473">
                    <a:moveTo>
                      <a:pt x="288" y="0"/>
                    </a:moveTo>
                    <a:lnTo>
                      <a:pt x="281" y="2"/>
                    </a:lnTo>
                    <a:lnTo>
                      <a:pt x="265" y="9"/>
                    </a:lnTo>
                    <a:lnTo>
                      <a:pt x="240" y="19"/>
                    </a:lnTo>
                    <a:lnTo>
                      <a:pt x="208" y="34"/>
                    </a:lnTo>
                    <a:lnTo>
                      <a:pt x="172" y="55"/>
                    </a:lnTo>
                    <a:lnTo>
                      <a:pt x="132" y="84"/>
                    </a:lnTo>
                    <a:lnTo>
                      <a:pt x="93" y="117"/>
                    </a:lnTo>
                    <a:lnTo>
                      <a:pt x="55" y="158"/>
                    </a:lnTo>
                    <a:lnTo>
                      <a:pt x="30" y="195"/>
                    </a:lnTo>
                    <a:lnTo>
                      <a:pt x="14" y="232"/>
                    </a:lnTo>
                    <a:lnTo>
                      <a:pt x="4" y="268"/>
                    </a:lnTo>
                    <a:lnTo>
                      <a:pt x="0" y="305"/>
                    </a:lnTo>
                    <a:lnTo>
                      <a:pt x="2" y="338"/>
                    </a:lnTo>
                    <a:lnTo>
                      <a:pt x="9" y="370"/>
                    </a:lnTo>
                    <a:lnTo>
                      <a:pt x="22" y="398"/>
                    </a:lnTo>
                    <a:lnTo>
                      <a:pt x="37" y="421"/>
                    </a:lnTo>
                    <a:lnTo>
                      <a:pt x="52" y="434"/>
                    </a:lnTo>
                    <a:lnTo>
                      <a:pt x="67" y="446"/>
                    </a:lnTo>
                    <a:lnTo>
                      <a:pt x="83" y="456"/>
                    </a:lnTo>
                    <a:lnTo>
                      <a:pt x="102" y="464"/>
                    </a:lnTo>
                    <a:lnTo>
                      <a:pt x="122" y="469"/>
                    </a:lnTo>
                    <a:lnTo>
                      <a:pt x="142" y="473"/>
                    </a:lnTo>
                    <a:lnTo>
                      <a:pt x="162" y="473"/>
                    </a:lnTo>
                    <a:lnTo>
                      <a:pt x="182" y="473"/>
                    </a:lnTo>
                    <a:lnTo>
                      <a:pt x="201" y="471"/>
                    </a:lnTo>
                    <a:lnTo>
                      <a:pt x="221" y="468"/>
                    </a:lnTo>
                    <a:lnTo>
                      <a:pt x="241" y="461"/>
                    </a:lnTo>
                    <a:lnTo>
                      <a:pt x="260" y="454"/>
                    </a:lnTo>
                    <a:lnTo>
                      <a:pt x="278" y="448"/>
                    </a:lnTo>
                    <a:lnTo>
                      <a:pt x="295" y="438"/>
                    </a:lnTo>
                    <a:lnTo>
                      <a:pt x="310" y="428"/>
                    </a:lnTo>
                    <a:lnTo>
                      <a:pt x="323" y="416"/>
                    </a:lnTo>
                    <a:lnTo>
                      <a:pt x="328" y="411"/>
                    </a:lnTo>
                    <a:lnTo>
                      <a:pt x="339" y="400"/>
                    </a:lnTo>
                    <a:lnTo>
                      <a:pt x="358" y="383"/>
                    </a:lnTo>
                    <a:lnTo>
                      <a:pt x="379" y="360"/>
                    </a:lnTo>
                    <a:lnTo>
                      <a:pt x="401" y="333"/>
                    </a:lnTo>
                    <a:lnTo>
                      <a:pt x="423" y="303"/>
                    </a:lnTo>
                    <a:lnTo>
                      <a:pt x="441" y="271"/>
                    </a:lnTo>
                    <a:lnTo>
                      <a:pt x="453" y="240"/>
                    </a:lnTo>
                    <a:lnTo>
                      <a:pt x="459" y="205"/>
                    </a:lnTo>
                    <a:lnTo>
                      <a:pt x="463" y="167"/>
                    </a:lnTo>
                    <a:lnTo>
                      <a:pt x="461" y="127"/>
                    </a:lnTo>
                    <a:lnTo>
                      <a:pt x="449" y="89"/>
                    </a:lnTo>
                    <a:lnTo>
                      <a:pt x="429" y="54"/>
                    </a:lnTo>
                    <a:lnTo>
                      <a:pt x="396" y="25"/>
                    </a:lnTo>
                    <a:lnTo>
                      <a:pt x="349" y="7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7" name="Freeform 389"/>
              <p:cNvSpPr>
                <a:spLocks/>
              </p:cNvSpPr>
              <p:nvPr/>
            </p:nvSpPr>
            <p:spPr bwMode="auto">
              <a:xfrm>
                <a:off x="1959" y="532"/>
                <a:ext cx="1578" cy="1302"/>
              </a:xfrm>
              <a:custGeom>
                <a:avLst/>
                <a:gdLst/>
                <a:ahLst/>
                <a:cxnLst>
                  <a:cxn ang="0">
                    <a:pos x="1497" y="1046"/>
                  </a:cxn>
                  <a:cxn ang="0">
                    <a:pos x="1460" y="958"/>
                  </a:cxn>
                  <a:cxn ang="0">
                    <a:pos x="1465" y="903"/>
                  </a:cxn>
                  <a:cxn ang="0">
                    <a:pos x="1469" y="888"/>
                  </a:cxn>
                  <a:cxn ang="0">
                    <a:pos x="1469" y="898"/>
                  </a:cxn>
                  <a:cxn ang="0">
                    <a:pos x="1470" y="897"/>
                  </a:cxn>
                  <a:cxn ang="0">
                    <a:pos x="1507" y="820"/>
                  </a:cxn>
                  <a:cxn ang="0">
                    <a:pos x="1542" y="773"/>
                  </a:cxn>
                  <a:cxn ang="0">
                    <a:pos x="1555" y="750"/>
                  </a:cxn>
                  <a:cxn ang="0">
                    <a:pos x="1572" y="675"/>
                  </a:cxn>
                  <a:cxn ang="0">
                    <a:pos x="1553" y="436"/>
                  </a:cxn>
                  <a:cxn ang="0">
                    <a:pos x="1464" y="265"/>
                  </a:cxn>
                  <a:cxn ang="0">
                    <a:pos x="1369" y="163"/>
                  </a:cxn>
                  <a:cxn ang="0">
                    <a:pos x="1271" y="90"/>
                  </a:cxn>
                  <a:cxn ang="0">
                    <a:pos x="1026" y="4"/>
                  </a:cxn>
                  <a:cxn ang="0">
                    <a:pos x="825" y="20"/>
                  </a:cxn>
                  <a:cxn ang="0">
                    <a:pos x="694" y="73"/>
                  </a:cxn>
                  <a:cxn ang="0">
                    <a:pos x="622" y="123"/>
                  </a:cxn>
                  <a:cxn ang="0">
                    <a:pos x="489" y="250"/>
                  </a:cxn>
                  <a:cxn ang="0">
                    <a:pos x="414" y="356"/>
                  </a:cxn>
                  <a:cxn ang="0">
                    <a:pos x="399" y="368"/>
                  </a:cxn>
                  <a:cxn ang="0">
                    <a:pos x="368" y="371"/>
                  </a:cxn>
                  <a:cxn ang="0">
                    <a:pos x="306" y="349"/>
                  </a:cxn>
                  <a:cxn ang="0">
                    <a:pos x="216" y="346"/>
                  </a:cxn>
                  <a:cxn ang="0">
                    <a:pos x="105" y="386"/>
                  </a:cxn>
                  <a:cxn ang="0">
                    <a:pos x="0" y="466"/>
                  </a:cxn>
                  <a:cxn ang="0">
                    <a:pos x="7" y="556"/>
                  </a:cxn>
                  <a:cxn ang="0">
                    <a:pos x="108" y="770"/>
                  </a:cxn>
                  <a:cxn ang="0">
                    <a:pos x="208" y="798"/>
                  </a:cxn>
                  <a:cxn ang="0">
                    <a:pos x="221" y="734"/>
                  </a:cxn>
                  <a:cxn ang="0">
                    <a:pos x="265" y="642"/>
                  </a:cxn>
                  <a:cxn ang="0">
                    <a:pos x="296" y="597"/>
                  </a:cxn>
                  <a:cxn ang="0">
                    <a:pos x="328" y="577"/>
                  </a:cxn>
                  <a:cxn ang="0">
                    <a:pos x="336" y="672"/>
                  </a:cxn>
                  <a:cxn ang="0">
                    <a:pos x="351" y="775"/>
                  </a:cxn>
                  <a:cxn ang="0">
                    <a:pos x="371" y="853"/>
                  </a:cxn>
                  <a:cxn ang="0">
                    <a:pos x="428" y="968"/>
                  </a:cxn>
                  <a:cxn ang="0">
                    <a:pos x="453" y="1005"/>
                  </a:cxn>
                  <a:cxn ang="0">
                    <a:pos x="516" y="1076"/>
                  </a:cxn>
                  <a:cxn ang="0">
                    <a:pos x="574" y="1146"/>
                  </a:cxn>
                  <a:cxn ang="0">
                    <a:pos x="645" y="1207"/>
                  </a:cxn>
                  <a:cxn ang="0">
                    <a:pos x="739" y="1264"/>
                  </a:cxn>
                  <a:cxn ang="0">
                    <a:pos x="852" y="1299"/>
                  </a:cxn>
                  <a:cxn ang="0">
                    <a:pos x="951" y="1299"/>
                  </a:cxn>
                  <a:cxn ang="0">
                    <a:pos x="991" y="1291"/>
                  </a:cxn>
                  <a:cxn ang="0">
                    <a:pos x="1066" y="1267"/>
                  </a:cxn>
                  <a:cxn ang="0">
                    <a:pos x="1161" y="1221"/>
                  </a:cxn>
                  <a:cxn ang="0">
                    <a:pos x="1239" y="1182"/>
                  </a:cxn>
                  <a:cxn ang="0">
                    <a:pos x="1244" y="1242"/>
                  </a:cxn>
                  <a:cxn ang="0">
                    <a:pos x="1375" y="1196"/>
                  </a:cxn>
                  <a:cxn ang="0">
                    <a:pos x="1485" y="1114"/>
                  </a:cxn>
                </a:cxnLst>
                <a:rect l="0" t="0" r="r" b="b"/>
                <a:pathLst>
                  <a:path w="1578" h="1302">
                    <a:moveTo>
                      <a:pt x="1503" y="1089"/>
                    </a:moveTo>
                    <a:lnTo>
                      <a:pt x="1503" y="1078"/>
                    </a:lnTo>
                    <a:lnTo>
                      <a:pt x="1502" y="1063"/>
                    </a:lnTo>
                    <a:lnTo>
                      <a:pt x="1497" y="1046"/>
                    </a:lnTo>
                    <a:lnTo>
                      <a:pt x="1492" y="1026"/>
                    </a:lnTo>
                    <a:lnTo>
                      <a:pt x="1483" y="1006"/>
                    </a:lnTo>
                    <a:lnTo>
                      <a:pt x="1473" y="983"/>
                    </a:lnTo>
                    <a:lnTo>
                      <a:pt x="1460" y="958"/>
                    </a:lnTo>
                    <a:lnTo>
                      <a:pt x="1447" y="930"/>
                    </a:lnTo>
                    <a:lnTo>
                      <a:pt x="1454" y="920"/>
                    </a:lnTo>
                    <a:lnTo>
                      <a:pt x="1460" y="910"/>
                    </a:lnTo>
                    <a:lnTo>
                      <a:pt x="1465" y="903"/>
                    </a:lnTo>
                    <a:lnTo>
                      <a:pt x="1467" y="900"/>
                    </a:lnTo>
                    <a:lnTo>
                      <a:pt x="1467" y="898"/>
                    </a:lnTo>
                    <a:lnTo>
                      <a:pt x="1469" y="893"/>
                    </a:lnTo>
                    <a:lnTo>
                      <a:pt x="1469" y="888"/>
                    </a:lnTo>
                    <a:lnTo>
                      <a:pt x="1470" y="887"/>
                    </a:lnTo>
                    <a:lnTo>
                      <a:pt x="1470" y="892"/>
                    </a:lnTo>
                    <a:lnTo>
                      <a:pt x="1470" y="895"/>
                    </a:lnTo>
                    <a:lnTo>
                      <a:pt x="1469" y="898"/>
                    </a:lnTo>
                    <a:lnTo>
                      <a:pt x="1469" y="900"/>
                    </a:lnTo>
                    <a:lnTo>
                      <a:pt x="1469" y="898"/>
                    </a:lnTo>
                    <a:lnTo>
                      <a:pt x="1470" y="897"/>
                    </a:lnTo>
                    <a:lnTo>
                      <a:pt x="1470" y="897"/>
                    </a:lnTo>
                    <a:lnTo>
                      <a:pt x="1470" y="895"/>
                    </a:lnTo>
                    <a:lnTo>
                      <a:pt x="1483" y="870"/>
                    </a:lnTo>
                    <a:lnTo>
                      <a:pt x="1497" y="845"/>
                    </a:lnTo>
                    <a:lnTo>
                      <a:pt x="1507" y="820"/>
                    </a:lnTo>
                    <a:lnTo>
                      <a:pt x="1515" y="793"/>
                    </a:lnTo>
                    <a:lnTo>
                      <a:pt x="1523" y="788"/>
                    </a:lnTo>
                    <a:lnTo>
                      <a:pt x="1533" y="782"/>
                    </a:lnTo>
                    <a:lnTo>
                      <a:pt x="1542" y="773"/>
                    </a:lnTo>
                    <a:lnTo>
                      <a:pt x="1550" y="762"/>
                    </a:lnTo>
                    <a:lnTo>
                      <a:pt x="1552" y="759"/>
                    </a:lnTo>
                    <a:lnTo>
                      <a:pt x="1553" y="754"/>
                    </a:lnTo>
                    <a:lnTo>
                      <a:pt x="1555" y="750"/>
                    </a:lnTo>
                    <a:lnTo>
                      <a:pt x="1557" y="747"/>
                    </a:lnTo>
                    <a:lnTo>
                      <a:pt x="1557" y="747"/>
                    </a:lnTo>
                    <a:lnTo>
                      <a:pt x="1557" y="745"/>
                    </a:lnTo>
                    <a:lnTo>
                      <a:pt x="1572" y="675"/>
                    </a:lnTo>
                    <a:lnTo>
                      <a:pt x="1578" y="609"/>
                    </a:lnTo>
                    <a:lnTo>
                      <a:pt x="1577" y="547"/>
                    </a:lnTo>
                    <a:lnTo>
                      <a:pt x="1568" y="489"/>
                    </a:lnTo>
                    <a:lnTo>
                      <a:pt x="1553" y="436"/>
                    </a:lnTo>
                    <a:lnTo>
                      <a:pt x="1535" y="386"/>
                    </a:lnTo>
                    <a:lnTo>
                      <a:pt x="1513" y="341"/>
                    </a:lnTo>
                    <a:lnTo>
                      <a:pt x="1490" y="301"/>
                    </a:lnTo>
                    <a:lnTo>
                      <a:pt x="1464" y="265"/>
                    </a:lnTo>
                    <a:lnTo>
                      <a:pt x="1439" y="231"/>
                    </a:lnTo>
                    <a:lnTo>
                      <a:pt x="1414" y="205"/>
                    </a:lnTo>
                    <a:lnTo>
                      <a:pt x="1390" y="182"/>
                    </a:lnTo>
                    <a:lnTo>
                      <a:pt x="1369" y="163"/>
                    </a:lnTo>
                    <a:lnTo>
                      <a:pt x="1352" y="150"/>
                    </a:lnTo>
                    <a:lnTo>
                      <a:pt x="1340" y="140"/>
                    </a:lnTo>
                    <a:lnTo>
                      <a:pt x="1335" y="137"/>
                    </a:lnTo>
                    <a:lnTo>
                      <a:pt x="1271" y="90"/>
                    </a:lnTo>
                    <a:lnTo>
                      <a:pt x="1207" y="55"/>
                    </a:lnTo>
                    <a:lnTo>
                      <a:pt x="1144" y="30"/>
                    </a:lnTo>
                    <a:lnTo>
                      <a:pt x="1084" y="12"/>
                    </a:lnTo>
                    <a:lnTo>
                      <a:pt x="1026" y="4"/>
                    </a:lnTo>
                    <a:lnTo>
                      <a:pt x="971" y="0"/>
                    </a:lnTo>
                    <a:lnTo>
                      <a:pt x="918" y="4"/>
                    </a:lnTo>
                    <a:lnTo>
                      <a:pt x="870" y="10"/>
                    </a:lnTo>
                    <a:lnTo>
                      <a:pt x="825" y="20"/>
                    </a:lnTo>
                    <a:lnTo>
                      <a:pt x="783" y="34"/>
                    </a:lnTo>
                    <a:lnTo>
                      <a:pt x="749" y="47"/>
                    </a:lnTo>
                    <a:lnTo>
                      <a:pt x="719" y="60"/>
                    </a:lnTo>
                    <a:lnTo>
                      <a:pt x="694" y="73"/>
                    </a:lnTo>
                    <a:lnTo>
                      <a:pt x="675" y="83"/>
                    </a:lnTo>
                    <a:lnTo>
                      <a:pt x="665" y="90"/>
                    </a:lnTo>
                    <a:lnTo>
                      <a:pt x="660" y="93"/>
                    </a:lnTo>
                    <a:lnTo>
                      <a:pt x="622" y="123"/>
                    </a:lnTo>
                    <a:lnTo>
                      <a:pt x="586" y="153"/>
                    </a:lnTo>
                    <a:lnTo>
                      <a:pt x="551" y="185"/>
                    </a:lnTo>
                    <a:lnTo>
                      <a:pt x="519" y="216"/>
                    </a:lnTo>
                    <a:lnTo>
                      <a:pt x="489" y="250"/>
                    </a:lnTo>
                    <a:lnTo>
                      <a:pt x="463" y="283"/>
                    </a:lnTo>
                    <a:lnTo>
                      <a:pt x="438" y="318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3" y="359"/>
                    </a:lnTo>
                    <a:lnTo>
                      <a:pt x="409" y="364"/>
                    </a:lnTo>
                    <a:lnTo>
                      <a:pt x="408" y="368"/>
                    </a:lnTo>
                    <a:lnTo>
                      <a:pt x="399" y="368"/>
                    </a:lnTo>
                    <a:lnTo>
                      <a:pt x="391" y="369"/>
                    </a:lnTo>
                    <a:lnTo>
                      <a:pt x="384" y="373"/>
                    </a:lnTo>
                    <a:lnTo>
                      <a:pt x="378" y="378"/>
                    </a:lnTo>
                    <a:lnTo>
                      <a:pt x="368" y="371"/>
                    </a:lnTo>
                    <a:lnTo>
                      <a:pt x="354" y="366"/>
                    </a:lnTo>
                    <a:lnTo>
                      <a:pt x="341" y="359"/>
                    </a:lnTo>
                    <a:lnTo>
                      <a:pt x="325" y="354"/>
                    </a:lnTo>
                    <a:lnTo>
                      <a:pt x="306" y="349"/>
                    </a:lnTo>
                    <a:lnTo>
                      <a:pt x="286" y="346"/>
                    </a:lnTo>
                    <a:lnTo>
                      <a:pt x="265" y="345"/>
                    </a:lnTo>
                    <a:lnTo>
                      <a:pt x="241" y="345"/>
                    </a:lnTo>
                    <a:lnTo>
                      <a:pt x="216" y="346"/>
                    </a:lnTo>
                    <a:lnTo>
                      <a:pt x="192" y="351"/>
                    </a:lnTo>
                    <a:lnTo>
                      <a:pt x="163" y="359"/>
                    </a:lnTo>
                    <a:lnTo>
                      <a:pt x="135" y="371"/>
                    </a:lnTo>
                    <a:lnTo>
                      <a:pt x="105" y="386"/>
                    </a:lnTo>
                    <a:lnTo>
                      <a:pt x="73" y="406"/>
                    </a:lnTo>
                    <a:lnTo>
                      <a:pt x="42" y="429"/>
                    </a:lnTo>
                    <a:lnTo>
                      <a:pt x="9" y="458"/>
                    </a:lnTo>
                    <a:lnTo>
                      <a:pt x="0" y="466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2" y="516"/>
                    </a:lnTo>
                    <a:lnTo>
                      <a:pt x="7" y="556"/>
                    </a:lnTo>
                    <a:lnTo>
                      <a:pt x="19" y="604"/>
                    </a:lnTo>
                    <a:lnTo>
                      <a:pt x="37" y="657"/>
                    </a:lnTo>
                    <a:lnTo>
                      <a:pt x="67" y="714"/>
                    </a:lnTo>
                    <a:lnTo>
                      <a:pt x="108" y="770"/>
                    </a:lnTo>
                    <a:lnTo>
                      <a:pt x="163" y="823"/>
                    </a:lnTo>
                    <a:lnTo>
                      <a:pt x="207" y="858"/>
                    </a:lnTo>
                    <a:lnTo>
                      <a:pt x="208" y="803"/>
                    </a:lnTo>
                    <a:lnTo>
                      <a:pt x="208" y="798"/>
                    </a:lnTo>
                    <a:lnTo>
                      <a:pt x="210" y="788"/>
                    </a:lnTo>
                    <a:lnTo>
                      <a:pt x="211" y="775"/>
                    </a:lnTo>
                    <a:lnTo>
                      <a:pt x="216" y="755"/>
                    </a:lnTo>
                    <a:lnTo>
                      <a:pt x="221" y="734"/>
                    </a:lnTo>
                    <a:lnTo>
                      <a:pt x="231" y="709"/>
                    </a:lnTo>
                    <a:lnTo>
                      <a:pt x="243" y="682"/>
                    </a:lnTo>
                    <a:lnTo>
                      <a:pt x="258" y="654"/>
                    </a:lnTo>
                    <a:lnTo>
                      <a:pt x="265" y="642"/>
                    </a:lnTo>
                    <a:lnTo>
                      <a:pt x="271" y="630"/>
                    </a:lnTo>
                    <a:lnTo>
                      <a:pt x="280" y="621"/>
                    </a:lnTo>
                    <a:lnTo>
                      <a:pt x="288" y="609"/>
                    </a:lnTo>
                    <a:lnTo>
                      <a:pt x="296" y="597"/>
                    </a:lnTo>
                    <a:lnTo>
                      <a:pt x="306" y="586"/>
                    </a:lnTo>
                    <a:lnTo>
                      <a:pt x="316" y="574"/>
                    </a:lnTo>
                    <a:lnTo>
                      <a:pt x="328" y="562"/>
                    </a:lnTo>
                    <a:lnTo>
                      <a:pt x="328" y="577"/>
                    </a:lnTo>
                    <a:lnTo>
                      <a:pt x="330" y="591"/>
                    </a:lnTo>
                    <a:lnTo>
                      <a:pt x="333" y="604"/>
                    </a:lnTo>
                    <a:lnTo>
                      <a:pt x="336" y="614"/>
                    </a:lnTo>
                    <a:lnTo>
                      <a:pt x="336" y="672"/>
                    </a:lnTo>
                    <a:lnTo>
                      <a:pt x="340" y="719"/>
                    </a:lnTo>
                    <a:lnTo>
                      <a:pt x="345" y="750"/>
                    </a:lnTo>
                    <a:lnTo>
                      <a:pt x="350" y="767"/>
                    </a:lnTo>
                    <a:lnTo>
                      <a:pt x="351" y="775"/>
                    </a:lnTo>
                    <a:lnTo>
                      <a:pt x="353" y="787"/>
                    </a:lnTo>
                    <a:lnTo>
                      <a:pt x="356" y="805"/>
                    </a:lnTo>
                    <a:lnTo>
                      <a:pt x="361" y="827"/>
                    </a:lnTo>
                    <a:lnTo>
                      <a:pt x="371" y="853"/>
                    </a:lnTo>
                    <a:lnTo>
                      <a:pt x="384" y="887"/>
                    </a:lnTo>
                    <a:lnTo>
                      <a:pt x="403" y="921"/>
                    </a:lnTo>
                    <a:lnTo>
                      <a:pt x="426" y="963"/>
                    </a:lnTo>
                    <a:lnTo>
                      <a:pt x="428" y="968"/>
                    </a:lnTo>
                    <a:lnTo>
                      <a:pt x="431" y="975"/>
                    </a:lnTo>
                    <a:lnTo>
                      <a:pt x="434" y="981"/>
                    </a:lnTo>
                    <a:lnTo>
                      <a:pt x="436" y="986"/>
                    </a:lnTo>
                    <a:lnTo>
                      <a:pt x="453" y="1005"/>
                    </a:lnTo>
                    <a:lnTo>
                      <a:pt x="469" y="1021"/>
                    </a:lnTo>
                    <a:lnTo>
                      <a:pt x="484" y="1040"/>
                    </a:lnTo>
                    <a:lnTo>
                      <a:pt x="501" y="1058"/>
                    </a:lnTo>
                    <a:lnTo>
                      <a:pt x="516" y="1076"/>
                    </a:lnTo>
                    <a:lnTo>
                      <a:pt x="531" y="1096"/>
                    </a:lnTo>
                    <a:lnTo>
                      <a:pt x="546" y="1114"/>
                    </a:lnTo>
                    <a:lnTo>
                      <a:pt x="561" y="1133"/>
                    </a:lnTo>
                    <a:lnTo>
                      <a:pt x="574" y="1146"/>
                    </a:lnTo>
                    <a:lnTo>
                      <a:pt x="589" y="1161"/>
                    </a:lnTo>
                    <a:lnTo>
                      <a:pt x="607" y="1176"/>
                    </a:lnTo>
                    <a:lnTo>
                      <a:pt x="626" y="1192"/>
                    </a:lnTo>
                    <a:lnTo>
                      <a:pt x="645" y="1207"/>
                    </a:lnTo>
                    <a:lnTo>
                      <a:pt x="667" y="1222"/>
                    </a:lnTo>
                    <a:lnTo>
                      <a:pt x="689" y="1237"/>
                    </a:lnTo>
                    <a:lnTo>
                      <a:pt x="714" y="1252"/>
                    </a:lnTo>
                    <a:lnTo>
                      <a:pt x="739" y="1264"/>
                    </a:lnTo>
                    <a:lnTo>
                      <a:pt x="765" y="1276"/>
                    </a:lnTo>
                    <a:lnTo>
                      <a:pt x="793" y="1286"/>
                    </a:lnTo>
                    <a:lnTo>
                      <a:pt x="822" y="1294"/>
                    </a:lnTo>
                    <a:lnTo>
                      <a:pt x="852" y="1299"/>
                    </a:lnTo>
                    <a:lnTo>
                      <a:pt x="883" y="1302"/>
                    </a:lnTo>
                    <a:lnTo>
                      <a:pt x="915" y="1302"/>
                    </a:lnTo>
                    <a:lnTo>
                      <a:pt x="948" y="1299"/>
                    </a:lnTo>
                    <a:lnTo>
                      <a:pt x="951" y="1299"/>
                    </a:lnTo>
                    <a:lnTo>
                      <a:pt x="956" y="1297"/>
                    </a:lnTo>
                    <a:lnTo>
                      <a:pt x="966" y="1296"/>
                    </a:lnTo>
                    <a:lnTo>
                      <a:pt x="976" y="1294"/>
                    </a:lnTo>
                    <a:lnTo>
                      <a:pt x="991" y="1291"/>
                    </a:lnTo>
                    <a:lnTo>
                      <a:pt x="1006" y="1286"/>
                    </a:lnTo>
                    <a:lnTo>
                      <a:pt x="1025" y="1281"/>
                    </a:lnTo>
                    <a:lnTo>
                      <a:pt x="1045" y="1274"/>
                    </a:lnTo>
                    <a:lnTo>
                      <a:pt x="1066" y="1267"/>
                    </a:lnTo>
                    <a:lnTo>
                      <a:pt x="1088" y="1257"/>
                    </a:lnTo>
                    <a:lnTo>
                      <a:pt x="1113" y="1247"/>
                    </a:lnTo>
                    <a:lnTo>
                      <a:pt x="1136" y="1236"/>
                    </a:lnTo>
                    <a:lnTo>
                      <a:pt x="1161" y="1221"/>
                    </a:lnTo>
                    <a:lnTo>
                      <a:pt x="1186" y="1206"/>
                    </a:lnTo>
                    <a:lnTo>
                      <a:pt x="1212" y="1189"/>
                    </a:lnTo>
                    <a:lnTo>
                      <a:pt x="1237" y="1169"/>
                    </a:lnTo>
                    <a:lnTo>
                      <a:pt x="1239" y="1182"/>
                    </a:lnTo>
                    <a:lnTo>
                      <a:pt x="1241" y="1194"/>
                    </a:lnTo>
                    <a:lnTo>
                      <a:pt x="1242" y="1204"/>
                    </a:lnTo>
                    <a:lnTo>
                      <a:pt x="1242" y="1212"/>
                    </a:lnTo>
                    <a:lnTo>
                      <a:pt x="1244" y="1242"/>
                    </a:lnTo>
                    <a:lnTo>
                      <a:pt x="1274" y="1239"/>
                    </a:lnTo>
                    <a:lnTo>
                      <a:pt x="1306" y="1231"/>
                    </a:lnTo>
                    <a:lnTo>
                      <a:pt x="1340" y="1216"/>
                    </a:lnTo>
                    <a:lnTo>
                      <a:pt x="1375" y="1196"/>
                    </a:lnTo>
                    <a:lnTo>
                      <a:pt x="1409" y="1173"/>
                    </a:lnTo>
                    <a:lnTo>
                      <a:pt x="1440" y="1151"/>
                    </a:lnTo>
                    <a:lnTo>
                      <a:pt x="1465" y="1131"/>
                    </a:lnTo>
                    <a:lnTo>
                      <a:pt x="1485" y="1114"/>
                    </a:lnTo>
                    <a:lnTo>
                      <a:pt x="1495" y="1106"/>
                    </a:lnTo>
                    <a:lnTo>
                      <a:pt x="1503" y="1099"/>
                    </a:lnTo>
                    <a:lnTo>
                      <a:pt x="1503" y="10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8" name="Freeform 390"/>
              <p:cNvSpPr>
                <a:spLocks/>
              </p:cNvSpPr>
              <p:nvPr/>
            </p:nvSpPr>
            <p:spPr bwMode="auto">
              <a:xfrm>
                <a:off x="2313" y="926"/>
                <a:ext cx="95" cy="147"/>
              </a:xfrm>
              <a:custGeom>
                <a:avLst/>
                <a:gdLst/>
                <a:ahLst/>
                <a:cxnLst>
                  <a:cxn ang="0">
                    <a:pos x="89" y="12"/>
                  </a:cxn>
                  <a:cxn ang="0">
                    <a:pos x="87" y="10"/>
                  </a:cxn>
                  <a:cxn ang="0">
                    <a:pos x="82" y="9"/>
                  </a:cxn>
                  <a:cxn ang="0">
                    <a:pos x="74" y="4"/>
                  </a:cxn>
                  <a:cxn ang="0">
                    <a:pos x="65" y="2"/>
                  </a:cxn>
                  <a:cxn ang="0">
                    <a:pos x="55" y="0"/>
                  </a:cxn>
                  <a:cxn ang="0">
                    <a:pos x="44" y="2"/>
                  </a:cxn>
                  <a:cxn ang="0">
                    <a:pos x="34" y="9"/>
                  </a:cxn>
                  <a:cxn ang="0">
                    <a:pos x="25" y="19"/>
                  </a:cxn>
                  <a:cxn ang="0">
                    <a:pos x="12" y="50"/>
                  </a:cxn>
                  <a:cxn ang="0">
                    <a:pos x="2" y="90"/>
                  </a:cxn>
                  <a:cxn ang="0">
                    <a:pos x="0" y="125"/>
                  </a:cxn>
                  <a:cxn ang="0">
                    <a:pos x="9" y="147"/>
                  </a:cxn>
                  <a:cxn ang="0">
                    <a:pos x="90" y="55"/>
                  </a:cxn>
                  <a:cxn ang="0">
                    <a:pos x="92" y="52"/>
                  </a:cxn>
                  <a:cxn ang="0">
                    <a:pos x="95" y="40"/>
                  </a:cxn>
                  <a:cxn ang="0">
                    <a:pos x="95" y="27"/>
                  </a:cxn>
                  <a:cxn ang="0">
                    <a:pos x="89" y="12"/>
                  </a:cxn>
                </a:cxnLst>
                <a:rect l="0" t="0" r="r" b="b"/>
                <a:pathLst>
                  <a:path w="95" h="147">
                    <a:moveTo>
                      <a:pt x="89" y="12"/>
                    </a:moveTo>
                    <a:lnTo>
                      <a:pt x="87" y="10"/>
                    </a:lnTo>
                    <a:lnTo>
                      <a:pt x="82" y="9"/>
                    </a:lnTo>
                    <a:lnTo>
                      <a:pt x="74" y="4"/>
                    </a:lnTo>
                    <a:lnTo>
                      <a:pt x="65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9"/>
                    </a:lnTo>
                    <a:lnTo>
                      <a:pt x="25" y="19"/>
                    </a:lnTo>
                    <a:lnTo>
                      <a:pt x="12" y="50"/>
                    </a:lnTo>
                    <a:lnTo>
                      <a:pt x="2" y="90"/>
                    </a:lnTo>
                    <a:lnTo>
                      <a:pt x="0" y="125"/>
                    </a:lnTo>
                    <a:lnTo>
                      <a:pt x="9" y="147"/>
                    </a:lnTo>
                    <a:lnTo>
                      <a:pt x="90" y="55"/>
                    </a:lnTo>
                    <a:lnTo>
                      <a:pt x="92" y="52"/>
                    </a:lnTo>
                    <a:lnTo>
                      <a:pt x="95" y="40"/>
                    </a:lnTo>
                    <a:lnTo>
                      <a:pt x="95" y="27"/>
                    </a:lnTo>
                    <a:lnTo>
                      <a:pt x="8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9" name="Freeform 391"/>
              <p:cNvSpPr>
                <a:spLocks/>
              </p:cNvSpPr>
              <p:nvPr/>
            </p:nvSpPr>
            <p:spPr bwMode="auto">
              <a:xfrm>
                <a:off x="2338" y="950"/>
                <a:ext cx="64" cy="94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54" y="3"/>
                  </a:cxn>
                  <a:cxn ang="0">
                    <a:pos x="44" y="0"/>
                  </a:cxn>
                  <a:cxn ang="0">
                    <a:pos x="30" y="0"/>
                  </a:cxn>
                  <a:cxn ang="0">
                    <a:pos x="17" y="10"/>
                  </a:cxn>
                  <a:cxn ang="0">
                    <a:pos x="7" y="31"/>
                  </a:cxn>
                  <a:cxn ang="0">
                    <a:pos x="2" y="56"/>
                  </a:cxn>
                  <a:cxn ang="0">
                    <a:pos x="0" y="79"/>
                  </a:cxn>
                  <a:cxn ang="0">
                    <a:pos x="7" y="94"/>
                  </a:cxn>
                  <a:cxn ang="0">
                    <a:pos x="59" y="35"/>
                  </a:cxn>
                  <a:cxn ang="0">
                    <a:pos x="60" y="31"/>
                  </a:cxn>
                  <a:cxn ang="0">
                    <a:pos x="62" y="25"/>
                  </a:cxn>
                  <a:cxn ang="0">
                    <a:pos x="64" y="16"/>
                  </a:cxn>
                  <a:cxn ang="0">
                    <a:pos x="59" y="6"/>
                  </a:cxn>
                </a:cxnLst>
                <a:rect l="0" t="0" r="r" b="b"/>
                <a:pathLst>
                  <a:path w="64" h="94">
                    <a:moveTo>
                      <a:pt x="59" y="6"/>
                    </a:moveTo>
                    <a:lnTo>
                      <a:pt x="54" y="3"/>
                    </a:lnTo>
                    <a:lnTo>
                      <a:pt x="44" y="0"/>
                    </a:lnTo>
                    <a:lnTo>
                      <a:pt x="30" y="0"/>
                    </a:lnTo>
                    <a:lnTo>
                      <a:pt x="17" y="10"/>
                    </a:lnTo>
                    <a:lnTo>
                      <a:pt x="7" y="31"/>
                    </a:lnTo>
                    <a:lnTo>
                      <a:pt x="2" y="56"/>
                    </a:lnTo>
                    <a:lnTo>
                      <a:pt x="0" y="79"/>
                    </a:lnTo>
                    <a:lnTo>
                      <a:pt x="7" y="94"/>
                    </a:lnTo>
                    <a:lnTo>
                      <a:pt x="59" y="35"/>
                    </a:lnTo>
                    <a:lnTo>
                      <a:pt x="60" y="31"/>
                    </a:lnTo>
                    <a:lnTo>
                      <a:pt x="62" y="25"/>
                    </a:lnTo>
                    <a:lnTo>
                      <a:pt x="64" y="16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FF7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0" name="Freeform 392"/>
              <p:cNvSpPr>
                <a:spLocks/>
              </p:cNvSpPr>
              <p:nvPr/>
            </p:nvSpPr>
            <p:spPr bwMode="auto">
              <a:xfrm>
                <a:off x="2320" y="559"/>
                <a:ext cx="1189" cy="1249"/>
              </a:xfrm>
              <a:custGeom>
                <a:avLst/>
                <a:gdLst/>
                <a:ahLst/>
                <a:cxnLst>
                  <a:cxn ang="0">
                    <a:pos x="1139" y="743"/>
                  </a:cxn>
                  <a:cxn ang="0">
                    <a:pos x="1161" y="727"/>
                  </a:cxn>
                  <a:cxn ang="0">
                    <a:pos x="1184" y="643"/>
                  </a:cxn>
                  <a:cxn ang="0">
                    <a:pos x="1187" y="519"/>
                  </a:cxn>
                  <a:cxn ang="0">
                    <a:pos x="1166" y="412"/>
                  </a:cxn>
                  <a:cxn ang="0">
                    <a:pos x="1126" y="321"/>
                  </a:cxn>
                  <a:cxn ang="0">
                    <a:pos x="1078" y="248"/>
                  </a:cxn>
                  <a:cxn ang="0">
                    <a:pos x="1029" y="191"/>
                  </a:cxn>
                  <a:cxn ang="0">
                    <a:pos x="988" y="155"/>
                  </a:cxn>
                  <a:cxn ang="0">
                    <a:pos x="963" y="135"/>
                  </a:cxn>
                  <a:cxn ang="0">
                    <a:pos x="896" y="88"/>
                  </a:cxn>
                  <a:cxn ang="0">
                    <a:pos x="775" y="28"/>
                  </a:cxn>
                  <a:cxn ang="0">
                    <a:pos x="662" y="3"/>
                  </a:cxn>
                  <a:cxn ang="0">
                    <a:pos x="559" y="3"/>
                  </a:cxn>
                  <a:cxn ang="0">
                    <a:pos x="469" y="20"/>
                  </a:cxn>
                  <a:cxn ang="0">
                    <a:pos x="398" y="45"/>
                  </a:cxn>
                  <a:cxn ang="0">
                    <a:pos x="346" y="70"/>
                  </a:cxn>
                  <a:cxn ang="0">
                    <a:pos x="319" y="86"/>
                  </a:cxn>
                  <a:cxn ang="0">
                    <a:pos x="245" y="145"/>
                  </a:cxn>
                  <a:cxn ang="0">
                    <a:pos x="133" y="259"/>
                  </a:cxn>
                  <a:cxn ang="0">
                    <a:pos x="62" y="371"/>
                  </a:cxn>
                  <a:cxn ang="0">
                    <a:pos x="20" y="475"/>
                  </a:cxn>
                  <a:cxn ang="0">
                    <a:pos x="2" y="569"/>
                  </a:cxn>
                  <a:cxn ang="0">
                    <a:pos x="0" y="643"/>
                  </a:cxn>
                  <a:cxn ang="0">
                    <a:pos x="5" y="700"/>
                  </a:cxn>
                  <a:cxn ang="0">
                    <a:pos x="12" y="730"/>
                  </a:cxn>
                  <a:cxn ang="0">
                    <a:pos x="15" y="740"/>
                  </a:cxn>
                  <a:cxn ang="0">
                    <a:pos x="28" y="785"/>
                  </a:cxn>
                  <a:cxn ang="0">
                    <a:pos x="63" y="870"/>
                  </a:cxn>
                  <a:cxn ang="0">
                    <a:pos x="133" y="981"/>
                  </a:cxn>
                  <a:cxn ang="0">
                    <a:pos x="185" y="1047"/>
                  </a:cxn>
                  <a:cxn ang="0">
                    <a:pos x="200" y="1066"/>
                  </a:cxn>
                  <a:cxn ang="0">
                    <a:pos x="230" y="1097"/>
                  </a:cxn>
                  <a:cxn ang="0">
                    <a:pos x="271" y="1136"/>
                  </a:cxn>
                  <a:cxn ang="0">
                    <a:pos x="326" y="1175"/>
                  </a:cxn>
                  <a:cxn ang="0">
                    <a:pos x="389" y="1212"/>
                  </a:cxn>
                  <a:cxn ang="0">
                    <a:pos x="462" y="1239"/>
                  </a:cxn>
                  <a:cxn ang="0">
                    <a:pos x="542" y="1249"/>
                  </a:cxn>
                  <a:cxn ang="0">
                    <a:pos x="585" y="1245"/>
                  </a:cxn>
                  <a:cxn ang="0">
                    <a:pos x="604" y="1242"/>
                  </a:cxn>
                  <a:cxn ang="0">
                    <a:pos x="637" y="1234"/>
                  </a:cxn>
                  <a:cxn ang="0">
                    <a:pos x="682" y="1219"/>
                  </a:cxn>
                  <a:cxn ang="0">
                    <a:pos x="735" y="1199"/>
                  </a:cxn>
                  <a:cxn ang="0">
                    <a:pos x="792" y="1167"/>
                  </a:cxn>
                  <a:cxn ang="0">
                    <a:pos x="851" y="1127"/>
                  </a:cxn>
                  <a:cxn ang="0">
                    <a:pos x="910" y="1076"/>
                  </a:cxn>
                  <a:cxn ang="0">
                    <a:pos x="971" y="1006"/>
                  </a:cxn>
                  <a:cxn ang="0">
                    <a:pos x="1031" y="934"/>
                  </a:cxn>
                  <a:cxn ang="0">
                    <a:pos x="1079" y="865"/>
                  </a:cxn>
                  <a:cxn ang="0">
                    <a:pos x="1117" y="790"/>
                  </a:cxn>
                </a:cxnLst>
                <a:rect l="0" t="0" r="r" b="b"/>
                <a:pathLst>
                  <a:path w="1189" h="1249">
                    <a:moveTo>
                      <a:pt x="1132" y="748"/>
                    </a:moveTo>
                    <a:lnTo>
                      <a:pt x="1139" y="743"/>
                    </a:lnTo>
                    <a:lnTo>
                      <a:pt x="1149" y="736"/>
                    </a:lnTo>
                    <a:lnTo>
                      <a:pt x="1161" y="727"/>
                    </a:lnTo>
                    <a:lnTo>
                      <a:pt x="1169" y="712"/>
                    </a:lnTo>
                    <a:lnTo>
                      <a:pt x="1184" y="643"/>
                    </a:lnTo>
                    <a:lnTo>
                      <a:pt x="1189" y="579"/>
                    </a:lnTo>
                    <a:lnTo>
                      <a:pt x="1187" y="519"/>
                    </a:lnTo>
                    <a:lnTo>
                      <a:pt x="1179" y="464"/>
                    </a:lnTo>
                    <a:lnTo>
                      <a:pt x="1166" y="412"/>
                    </a:lnTo>
                    <a:lnTo>
                      <a:pt x="1147" y="364"/>
                    </a:lnTo>
                    <a:lnTo>
                      <a:pt x="1126" y="321"/>
                    </a:lnTo>
                    <a:lnTo>
                      <a:pt x="1103" y="283"/>
                    </a:lnTo>
                    <a:lnTo>
                      <a:pt x="1078" y="248"/>
                    </a:lnTo>
                    <a:lnTo>
                      <a:pt x="1053" y="218"/>
                    </a:lnTo>
                    <a:lnTo>
                      <a:pt x="1029" y="191"/>
                    </a:lnTo>
                    <a:lnTo>
                      <a:pt x="1006" y="171"/>
                    </a:lnTo>
                    <a:lnTo>
                      <a:pt x="988" y="155"/>
                    </a:lnTo>
                    <a:lnTo>
                      <a:pt x="973" y="143"/>
                    </a:lnTo>
                    <a:lnTo>
                      <a:pt x="963" y="135"/>
                    </a:lnTo>
                    <a:lnTo>
                      <a:pt x="960" y="133"/>
                    </a:lnTo>
                    <a:lnTo>
                      <a:pt x="896" y="88"/>
                    </a:lnTo>
                    <a:lnTo>
                      <a:pt x="835" y="53"/>
                    </a:lnTo>
                    <a:lnTo>
                      <a:pt x="775" y="28"/>
                    </a:lnTo>
                    <a:lnTo>
                      <a:pt x="717" y="12"/>
                    </a:lnTo>
                    <a:lnTo>
                      <a:pt x="662" y="3"/>
                    </a:lnTo>
                    <a:lnTo>
                      <a:pt x="609" y="0"/>
                    </a:lnTo>
                    <a:lnTo>
                      <a:pt x="559" y="3"/>
                    </a:lnTo>
                    <a:lnTo>
                      <a:pt x="512" y="10"/>
                    </a:lnTo>
                    <a:lnTo>
                      <a:pt x="469" y="20"/>
                    </a:lnTo>
                    <a:lnTo>
                      <a:pt x="431" y="32"/>
                    </a:lnTo>
                    <a:lnTo>
                      <a:pt x="398" y="45"/>
                    </a:lnTo>
                    <a:lnTo>
                      <a:pt x="369" y="56"/>
                    </a:lnTo>
                    <a:lnTo>
                      <a:pt x="346" y="70"/>
                    </a:lnTo>
                    <a:lnTo>
                      <a:pt x="329" y="80"/>
                    </a:lnTo>
                    <a:lnTo>
                      <a:pt x="319" y="86"/>
                    </a:lnTo>
                    <a:lnTo>
                      <a:pt x="316" y="88"/>
                    </a:lnTo>
                    <a:lnTo>
                      <a:pt x="245" y="145"/>
                    </a:lnTo>
                    <a:lnTo>
                      <a:pt x="183" y="203"/>
                    </a:lnTo>
                    <a:lnTo>
                      <a:pt x="133" y="259"/>
                    </a:lnTo>
                    <a:lnTo>
                      <a:pt x="93" y="316"/>
                    </a:lnTo>
                    <a:lnTo>
                      <a:pt x="62" y="371"/>
                    </a:lnTo>
                    <a:lnTo>
                      <a:pt x="38" y="424"/>
                    </a:lnTo>
                    <a:lnTo>
                      <a:pt x="20" y="475"/>
                    </a:lnTo>
                    <a:lnTo>
                      <a:pt x="8" y="524"/>
                    </a:lnTo>
                    <a:lnTo>
                      <a:pt x="2" y="569"/>
                    </a:lnTo>
                    <a:lnTo>
                      <a:pt x="0" y="608"/>
                    </a:lnTo>
                    <a:lnTo>
                      <a:pt x="0" y="643"/>
                    </a:lnTo>
                    <a:lnTo>
                      <a:pt x="2" y="675"/>
                    </a:lnTo>
                    <a:lnTo>
                      <a:pt x="5" y="700"/>
                    </a:lnTo>
                    <a:lnTo>
                      <a:pt x="10" y="718"/>
                    </a:lnTo>
                    <a:lnTo>
                      <a:pt x="12" y="730"/>
                    </a:lnTo>
                    <a:lnTo>
                      <a:pt x="13" y="733"/>
                    </a:lnTo>
                    <a:lnTo>
                      <a:pt x="15" y="740"/>
                    </a:lnTo>
                    <a:lnTo>
                      <a:pt x="18" y="756"/>
                    </a:lnTo>
                    <a:lnTo>
                      <a:pt x="28" y="785"/>
                    </a:lnTo>
                    <a:lnTo>
                      <a:pt x="42" y="823"/>
                    </a:lnTo>
                    <a:lnTo>
                      <a:pt x="63" y="870"/>
                    </a:lnTo>
                    <a:lnTo>
                      <a:pt x="93" y="921"/>
                    </a:lnTo>
                    <a:lnTo>
                      <a:pt x="133" y="981"/>
                    </a:lnTo>
                    <a:lnTo>
                      <a:pt x="183" y="1044"/>
                    </a:lnTo>
                    <a:lnTo>
                      <a:pt x="185" y="1047"/>
                    </a:lnTo>
                    <a:lnTo>
                      <a:pt x="191" y="1054"/>
                    </a:lnTo>
                    <a:lnTo>
                      <a:pt x="200" y="1066"/>
                    </a:lnTo>
                    <a:lnTo>
                      <a:pt x="213" y="1079"/>
                    </a:lnTo>
                    <a:lnTo>
                      <a:pt x="230" y="1097"/>
                    </a:lnTo>
                    <a:lnTo>
                      <a:pt x="250" y="1116"/>
                    </a:lnTo>
                    <a:lnTo>
                      <a:pt x="271" y="1136"/>
                    </a:lnTo>
                    <a:lnTo>
                      <a:pt x="298" y="1155"/>
                    </a:lnTo>
                    <a:lnTo>
                      <a:pt x="326" y="1175"/>
                    </a:lnTo>
                    <a:lnTo>
                      <a:pt x="356" y="1195"/>
                    </a:lnTo>
                    <a:lnTo>
                      <a:pt x="389" y="1212"/>
                    </a:lnTo>
                    <a:lnTo>
                      <a:pt x="424" y="1227"/>
                    </a:lnTo>
                    <a:lnTo>
                      <a:pt x="462" y="1239"/>
                    </a:lnTo>
                    <a:lnTo>
                      <a:pt x="501" y="1245"/>
                    </a:lnTo>
                    <a:lnTo>
                      <a:pt x="542" y="1249"/>
                    </a:lnTo>
                    <a:lnTo>
                      <a:pt x="584" y="1245"/>
                    </a:lnTo>
                    <a:lnTo>
                      <a:pt x="585" y="1245"/>
                    </a:lnTo>
                    <a:lnTo>
                      <a:pt x="594" y="1244"/>
                    </a:lnTo>
                    <a:lnTo>
                      <a:pt x="604" y="1242"/>
                    </a:lnTo>
                    <a:lnTo>
                      <a:pt x="619" y="1239"/>
                    </a:lnTo>
                    <a:lnTo>
                      <a:pt x="637" y="1234"/>
                    </a:lnTo>
                    <a:lnTo>
                      <a:pt x="659" y="1227"/>
                    </a:lnTo>
                    <a:lnTo>
                      <a:pt x="682" y="1219"/>
                    </a:lnTo>
                    <a:lnTo>
                      <a:pt x="707" y="1210"/>
                    </a:lnTo>
                    <a:lnTo>
                      <a:pt x="735" y="1199"/>
                    </a:lnTo>
                    <a:lnTo>
                      <a:pt x="763" y="1184"/>
                    </a:lnTo>
                    <a:lnTo>
                      <a:pt x="792" y="1167"/>
                    </a:lnTo>
                    <a:lnTo>
                      <a:pt x="822" y="1149"/>
                    </a:lnTo>
                    <a:lnTo>
                      <a:pt x="851" y="1127"/>
                    </a:lnTo>
                    <a:lnTo>
                      <a:pt x="881" y="1104"/>
                    </a:lnTo>
                    <a:lnTo>
                      <a:pt x="910" y="1076"/>
                    </a:lnTo>
                    <a:lnTo>
                      <a:pt x="938" y="1046"/>
                    </a:lnTo>
                    <a:lnTo>
                      <a:pt x="971" y="1006"/>
                    </a:lnTo>
                    <a:lnTo>
                      <a:pt x="1003" y="969"/>
                    </a:lnTo>
                    <a:lnTo>
                      <a:pt x="1031" y="934"/>
                    </a:lnTo>
                    <a:lnTo>
                      <a:pt x="1056" y="899"/>
                    </a:lnTo>
                    <a:lnTo>
                      <a:pt x="1079" y="865"/>
                    </a:lnTo>
                    <a:lnTo>
                      <a:pt x="1101" y="830"/>
                    </a:lnTo>
                    <a:lnTo>
                      <a:pt x="1117" y="790"/>
                    </a:lnTo>
                    <a:lnTo>
                      <a:pt x="1132" y="7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1" name="Freeform 393"/>
              <p:cNvSpPr>
                <a:spLocks/>
              </p:cNvSpPr>
              <p:nvPr/>
            </p:nvSpPr>
            <p:spPr bwMode="auto">
              <a:xfrm>
                <a:off x="2395" y="624"/>
                <a:ext cx="439" cy="655"/>
              </a:xfrm>
              <a:custGeom>
                <a:avLst/>
                <a:gdLst/>
                <a:ahLst/>
                <a:cxnLst>
                  <a:cxn ang="0">
                    <a:pos x="88" y="465"/>
                  </a:cxn>
                  <a:cxn ang="0">
                    <a:pos x="73" y="502"/>
                  </a:cxn>
                  <a:cxn ang="0">
                    <a:pos x="58" y="560"/>
                  </a:cxn>
                  <a:cxn ang="0">
                    <a:pos x="65" y="625"/>
                  </a:cxn>
                  <a:cxn ang="0">
                    <a:pos x="80" y="648"/>
                  </a:cxn>
                  <a:cxn ang="0">
                    <a:pos x="81" y="597"/>
                  </a:cxn>
                  <a:cxn ang="0">
                    <a:pos x="105" y="520"/>
                  </a:cxn>
                  <a:cxn ang="0">
                    <a:pos x="168" y="442"/>
                  </a:cxn>
                  <a:cxn ang="0">
                    <a:pos x="214" y="412"/>
                  </a:cxn>
                  <a:cxn ang="0">
                    <a:pos x="181" y="440"/>
                  </a:cxn>
                  <a:cxn ang="0">
                    <a:pos x="141" y="492"/>
                  </a:cxn>
                  <a:cxn ang="0">
                    <a:pos x="121" y="565"/>
                  </a:cxn>
                  <a:cxn ang="0">
                    <a:pos x="130" y="598"/>
                  </a:cxn>
                  <a:cxn ang="0">
                    <a:pos x="153" y="543"/>
                  </a:cxn>
                  <a:cxn ang="0">
                    <a:pos x="168" y="567"/>
                  </a:cxn>
                  <a:cxn ang="0">
                    <a:pos x="180" y="547"/>
                  </a:cxn>
                  <a:cxn ang="0">
                    <a:pos x="213" y="502"/>
                  </a:cxn>
                  <a:cxn ang="0">
                    <a:pos x="266" y="449"/>
                  </a:cxn>
                  <a:cxn ang="0">
                    <a:pos x="336" y="404"/>
                  </a:cxn>
                  <a:cxn ang="0">
                    <a:pos x="344" y="397"/>
                  </a:cxn>
                  <a:cxn ang="0">
                    <a:pos x="347" y="395"/>
                  </a:cxn>
                  <a:cxn ang="0">
                    <a:pos x="401" y="296"/>
                  </a:cxn>
                  <a:cxn ang="0">
                    <a:pos x="429" y="183"/>
                  </a:cxn>
                  <a:cxn ang="0">
                    <a:pos x="439" y="78"/>
                  </a:cxn>
                  <a:cxn ang="0">
                    <a:pos x="437" y="0"/>
                  </a:cxn>
                  <a:cxn ang="0">
                    <a:pos x="387" y="11"/>
                  </a:cxn>
                  <a:cxn ang="0">
                    <a:pos x="337" y="28"/>
                  </a:cxn>
                  <a:cxn ang="0">
                    <a:pos x="288" y="53"/>
                  </a:cxn>
                  <a:cxn ang="0">
                    <a:pos x="238" y="85"/>
                  </a:cxn>
                  <a:cxn ang="0">
                    <a:pos x="190" y="123"/>
                  </a:cxn>
                  <a:cxn ang="0">
                    <a:pos x="141" y="173"/>
                  </a:cxn>
                  <a:cxn ang="0">
                    <a:pos x="96" y="231"/>
                  </a:cxn>
                  <a:cxn ang="0">
                    <a:pos x="53" y="299"/>
                  </a:cxn>
                  <a:cxn ang="0">
                    <a:pos x="48" y="304"/>
                  </a:cxn>
                  <a:cxn ang="0">
                    <a:pos x="37" y="317"/>
                  </a:cxn>
                  <a:cxn ang="0">
                    <a:pos x="18" y="339"/>
                  </a:cxn>
                  <a:cxn ang="0">
                    <a:pos x="0" y="371"/>
                  </a:cxn>
                  <a:cxn ang="0">
                    <a:pos x="8" y="374"/>
                  </a:cxn>
                  <a:cxn ang="0">
                    <a:pos x="18" y="382"/>
                  </a:cxn>
                  <a:cxn ang="0">
                    <a:pos x="40" y="405"/>
                  </a:cxn>
                  <a:cxn ang="0">
                    <a:pos x="63" y="430"/>
                  </a:cxn>
                  <a:cxn ang="0">
                    <a:pos x="83" y="452"/>
                  </a:cxn>
                  <a:cxn ang="0">
                    <a:pos x="91" y="460"/>
                  </a:cxn>
                </a:cxnLst>
                <a:rect l="0" t="0" r="r" b="b"/>
                <a:pathLst>
                  <a:path w="439" h="655">
                    <a:moveTo>
                      <a:pt x="91" y="460"/>
                    </a:moveTo>
                    <a:lnTo>
                      <a:pt x="88" y="465"/>
                    </a:lnTo>
                    <a:lnTo>
                      <a:pt x="81" y="480"/>
                    </a:lnTo>
                    <a:lnTo>
                      <a:pt x="73" y="502"/>
                    </a:lnTo>
                    <a:lnTo>
                      <a:pt x="65" y="530"/>
                    </a:lnTo>
                    <a:lnTo>
                      <a:pt x="58" y="560"/>
                    </a:lnTo>
                    <a:lnTo>
                      <a:pt x="58" y="593"/>
                    </a:lnTo>
                    <a:lnTo>
                      <a:pt x="65" y="625"/>
                    </a:lnTo>
                    <a:lnTo>
                      <a:pt x="80" y="655"/>
                    </a:lnTo>
                    <a:lnTo>
                      <a:pt x="80" y="648"/>
                    </a:lnTo>
                    <a:lnTo>
                      <a:pt x="78" y="627"/>
                    </a:lnTo>
                    <a:lnTo>
                      <a:pt x="81" y="597"/>
                    </a:lnTo>
                    <a:lnTo>
                      <a:pt x="90" y="560"/>
                    </a:lnTo>
                    <a:lnTo>
                      <a:pt x="105" y="520"/>
                    </a:lnTo>
                    <a:lnTo>
                      <a:pt x="130" y="480"/>
                    </a:lnTo>
                    <a:lnTo>
                      <a:pt x="168" y="442"/>
                    </a:lnTo>
                    <a:lnTo>
                      <a:pt x="219" y="409"/>
                    </a:lnTo>
                    <a:lnTo>
                      <a:pt x="214" y="412"/>
                    </a:lnTo>
                    <a:lnTo>
                      <a:pt x="201" y="422"/>
                    </a:lnTo>
                    <a:lnTo>
                      <a:pt x="181" y="440"/>
                    </a:lnTo>
                    <a:lnTo>
                      <a:pt x="161" y="462"/>
                    </a:lnTo>
                    <a:lnTo>
                      <a:pt x="141" y="492"/>
                    </a:lnTo>
                    <a:lnTo>
                      <a:pt x="128" y="525"/>
                    </a:lnTo>
                    <a:lnTo>
                      <a:pt x="121" y="565"/>
                    </a:lnTo>
                    <a:lnTo>
                      <a:pt x="126" y="610"/>
                    </a:lnTo>
                    <a:lnTo>
                      <a:pt x="130" y="598"/>
                    </a:lnTo>
                    <a:lnTo>
                      <a:pt x="138" y="573"/>
                    </a:lnTo>
                    <a:lnTo>
                      <a:pt x="153" y="543"/>
                    </a:lnTo>
                    <a:lnTo>
                      <a:pt x="175" y="520"/>
                    </a:lnTo>
                    <a:lnTo>
                      <a:pt x="168" y="567"/>
                    </a:lnTo>
                    <a:lnTo>
                      <a:pt x="171" y="562"/>
                    </a:lnTo>
                    <a:lnTo>
                      <a:pt x="180" y="547"/>
                    </a:lnTo>
                    <a:lnTo>
                      <a:pt x="193" y="527"/>
                    </a:lnTo>
                    <a:lnTo>
                      <a:pt x="213" y="502"/>
                    </a:lnTo>
                    <a:lnTo>
                      <a:pt x="236" y="475"/>
                    </a:lnTo>
                    <a:lnTo>
                      <a:pt x="266" y="449"/>
                    </a:lnTo>
                    <a:lnTo>
                      <a:pt x="299" y="424"/>
                    </a:lnTo>
                    <a:lnTo>
                      <a:pt x="336" y="404"/>
                    </a:lnTo>
                    <a:lnTo>
                      <a:pt x="341" y="400"/>
                    </a:lnTo>
                    <a:lnTo>
                      <a:pt x="344" y="397"/>
                    </a:lnTo>
                    <a:lnTo>
                      <a:pt x="346" y="395"/>
                    </a:lnTo>
                    <a:lnTo>
                      <a:pt x="347" y="395"/>
                    </a:lnTo>
                    <a:lnTo>
                      <a:pt x="379" y="349"/>
                    </a:lnTo>
                    <a:lnTo>
                      <a:pt x="401" y="296"/>
                    </a:lnTo>
                    <a:lnTo>
                      <a:pt x="417" y="241"/>
                    </a:lnTo>
                    <a:lnTo>
                      <a:pt x="429" y="183"/>
                    </a:lnTo>
                    <a:lnTo>
                      <a:pt x="436" y="128"/>
                    </a:lnTo>
                    <a:lnTo>
                      <a:pt x="439" y="78"/>
                    </a:lnTo>
                    <a:lnTo>
                      <a:pt x="439" y="35"/>
                    </a:lnTo>
                    <a:lnTo>
                      <a:pt x="437" y="0"/>
                    </a:lnTo>
                    <a:lnTo>
                      <a:pt x="412" y="5"/>
                    </a:lnTo>
                    <a:lnTo>
                      <a:pt x="387" y="11"/>
                    </a:lnTo>
                    <a:lnTo>
                      <a:pt x="362" y="20"/>
                    </a:lnTo>
                    <a:lnTo>
                      <a:pt x="337" y="28"/>
                    </a:lnTo>
                    <a:lnTo>
                      <a:pt x="313" y="40"/>
                    </a:lnTo>
                    <a:lnTo>
                      <a:pt x="288" y="53"/>
                    </a:lnTo>
                    <a:lnTo>
                      <a:pt x="263" y="68"/>
                    </a:lnTo>
                    <a:lnTo>
                      <a:pt x="238" y="85"/>
                    </a:lnTo>
                    <a:lnTo>
                      <a:pt x="214" y="103"/>
                    </a:lnTo>
                    <a:lnTo>
                      <a:pt x="190" y="123"/>
                    </a:lnTo>
                    <a:lnTo>
                      <a:pt x="166" y="146"/>
                    </a:lnTo>
                    <a:lnTo>
                      <a:pt x="141" y="173"/>
                    </a:lnTo>
                    <a:lnTo>
                      <a:pt x="120" y="199"/>
                    </a:lnTo>
                    <a:lnTo>
                      <a:pt x="96" y="231"/>
                    </a:lnTo>
                    <a:lnTo>
                      <a:pt x="75" y="264"/>
                    </a:lnTo>
                    <a:lnTo>
                      <a:pt x="53" y="299"/>
                    </a:lnTo>
                    <a:lnTo>
                      <a:pt x="52" y="301"/>
                    </a:lnTo>
                    <a:lnTo>
                      <a:pt x="48" y="304"/>
                    </a:lnTo>
                    <a:lnTo>
                      <a:pt x="43" y="309"/>
                    </a:lnTo>
                    <a:lnTo>
                      <a:pt x="37" y="317"/>
                    </a:lnTo>
                    <a:lnTo>
                      <a:pt x="28" y="327"/>
                    </a:lnTo>
                    <a:lnTo>
                      <a:pt x="18" y="339"/>
                    </a:lnTo>
                    <a:lnTo>
                      <a:pt x="10" y="354"/>
                    </a:lnTo>
                    <a:lnTo>
                      <a:pt x="0" y="371"/>
                    </a:lnTo>
                    <a:lnTo>
                      <a:pt x="3" y="372"/>
                    </a:lnTo>
                    <a:lnTo>
                      <a:pt x="8" y="374"/>
                    </a:lnTo>
                    <a:lnTo>
                      <a:pt x="13" y="377"/>
                    </a:lnTo>
                    <a:lnTo>
                      <a:pt x="18" y="382"/>
                    </a:lnTo>
                    <a:lnTo>
                      <a:pt x="28" y="394"/>
                    </a:lnTo>
                    <a:lnTo>
                      <a:pt x="40" y="405"/>
                    </a:lnTo>
                    <a:lnTo>
                      <a:pt x="52" y="419"/>
                    </a:lnTo>
                    <a:lnTo>
                      <a:pt x="63" y="430"/>
                    </a:lnTo>
                    <a:lnTo>
                      <a:pt x="75" y="442"/>
                    </a:lnTo>
                    <a:lnTo>
                      <a:pt x="83" y="452"/>
                    </a:lnTo>
                    <a:lnTo>
                      <a:pt x="90" y="459"/>
                    </a:lnTo>
                    <a:lnTo>
                      <a:pt x="91" y="460"/>
                    </a:lnTo>
                    <a:close/>
                  </a:path>
                </a:pathLst>
              </a:custGeom>
              <a:solidFill>
                <a:srgbClr val="D675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2" name="Freeform 394"/>
              <p:cNvSpPr>
                <a:spLocks/>
              </p:cNvSpPr>
              <p:nvPr/>
            </p:nvSpPr>
            <p:spPr bwMode="auto">
              <a:xfrm>
                <a:off x="2731" y="615"/>
                <a:ext cx="740" cy="662"/>
              </a:xfrm>
              <a:custGeom>
                <a:avLst/>
                <a:gdLst/>
                <a:ahLst/>
                <a:cxnLst>
                  <a:cxn ang="0">
                    <a:pos x="465" y="64"/>
                  </a:cxn>
                  <a:cxn ang="0">
                    <a:pos x="450" y="57"/>
                  </a:cxn>
                  <a:cxn ang="0">
                    <a:pos x="422" y="45"/>
                  </a:cxn>
                  <a:cxn ang="0">
                    <a:pos x="382" y="30"/>
                  </a:cxn>
                  <a:cxn ang="0">
                    <a:pos x="331" y="17"/>
                  </a:cxn>
                  <a:cxn ang="0">
                    <a:pos x="273" y="7"/>
                  </a:cxn>
                  <a:cxn ang="0">
                    <a:pos x="208" y="0"/>
                  </a:cxn>
                  <a:cxn ang="0">
                    <a:pos x="138" y="4"/>
                  </a:cxn>
                  <a:cxn ang="0">
                    <a:pos x="103" y="44"/>
                  </a:cxn>
                  <a:cxn ang="0">
                    <a:pos x="100" y="137"/>
                  </a:cxn>
                  <a:cxn ang="0">
                    <a:pos x="81" y="250"/>
                  </a:cxn>
                  <a:cxn ang="0">
                    <a:pos x="43" y="358"/>
                  </a:cxn>
                  <a:cxn ang="0">
                    <a:pos x="10" y="404"/>
                  </a:cxn>
                  <a:cxn ang="0">
                    <a:pos x="5" y="409"/>
                  </a:cxn>
                  <a:cxn ang="0">
                    <a:pos x="6" y="409"/>
                  </a:cxn>
                  <a:cxn ang="0">
                    <a:pos x="21" y="404"/>
                  </a:cxn>
                  <a:cxn ang="0">
                    <a:pos x="36" y="401"/>
                  </a:cxn>
                  <a:cxn ang="0">
                    <a:pos x="53" y="398"/>
                  </a:cxn>
                  <a:cxn ang="0">
                    <a:pos x="65" y="398"/>
                  </a:cxn>
                  <a:cxn ang="0">
                    <a:pos x="83" y="400"/>
                  </a:cxn>
                  <a:cxn ang="0">
                    <a:pos x="120" y="409"/>
                  </a:cxn>
                  <a:cxn ang="0">
                    <a:pos x="168" y="433"/>
                  </a:cxn>
                  <a:cxn ang="0">
                    <a:pos x="196" y="453"/>
                  </a:cxn>
                  <a:cxn ang="0">
                    <a:pos x="208" y="459"/>
                  </a:cxn>
                  <a:cxn ang="0">
                    <a:pos x="229" y="469"/>
                  </a:cxn>
                  <a:cxn ang="0">
                    <a:pos x="259" y="479"/>
                  </a:cxn>
                  <a:cxn ang="0">
                    <a:pos x="296" y="486"/>
                  </a:cxn>
                  <a:cxn ang="0">
                    <a:pos x="339" y="484"/>
                  </a:cxn>
                  <a:cxn ang="0">
                    <a:pos x="389" y="471"/>
                  </a:cxn>
                  <a:cxn ang="0">
                    <a:pos x="440" y="443"/>
                  </a:cxn>
                  <a:cxn ang="0">
                    <a:pos x="465" y="426"/>
                  </a:cxn>
                  <a:cxn ang="0">
                    <a:pos x="465" y="446"/>
                  </a:cxn>
                  <a:cxn ang="0">
                    <a:pos x="477" y="479"/>
                  </a:cxn>
                  <a:cxn ang="0">
                    <a:pos x="517" y="523"/>
                  </a:cxn>
                  <a:cxn ang="0">
                    <a:pos x="557" y="546"/>
                  </a:cxn>
                  <a:cxn ang="0">
                    <a:pos x="590" y="562"/>
                  </a:cxn>
                  <a:cxn ang="0">
                    <a:pos x="640" y="592"/>
                  </a:cxn>
                  <a:cxn ang="0">
                    <a:pos x="683" y="636"/>
                  </a:cxn>
                  <a:cxn ang="0">
                    <a:pos x="698" y="662"/>
                  </a:cxn>
                  <a:cxn ang="0">
                    <a:pos x="698" y="662"/>
                  </a:cxn>
                  <a:cxn ang="0">
                    <a:pos x="705" y="649"/>
                  </a:cxn>
                  <a:cxn ang="0">
                    <a:pos x="723" y="639"/>
                  </a:cxn>
                  <a:cxn ang="0">
                    <a:pos x="738" y="569"/>
                  </a:cxn>
                  <a:cxn ang="0">
                    <a:pos x="735" y="446"/>
                  </a:cxn>
                  <a:cxn ang="0">
                    <a:pos x="703" y="340"/>
                  </a:cxn>
                  <a:cxn ang="0">
                    <a:pos x="657" y="250"/>
                  </a:cxn>
                  <a:cxn ang="0">
                    <a:pos x="600" y="178"/>
                  </a:cxn>
                  <a:cxn ang="0">
                    <a:pos x="544" y="124"/>
                  </a:cxn>
                  <a:cxn ang="0">
                    <a:pos x="499" y="87"/>
                  </a:cxn>
                  <a:cxn ang="0">
                    <a:pos x="470" y="67"/>
                  </a:cxn>
                </a:cxnLst>
                <a:rect l="0" t="0" r="r" b="b"/>
                <a:pathLst>
                  <a:path w="740" h="662">
                    <a:moveTo>
                      <a:pt x="467" y="65"/>
                    </a:moveTo>
                    <a:lnTo>
                      <a:pt x="465" y="64"/>
                    </a:lnTo>
                    <a:lnTo>
                      <a:pt x="459" y="62"/>
                    </a:lnTo>
                    <a:lnTo>
                      <a:pt x="450" y="57"/>
                    </a:lnTo>
                    <a:lnTo>
                      <a:pt x="437" y="52"/>
                    </a:lnTo>
                    <a:lnTo>
                      <a:pt x="422" y="45"/>
                    </a:lnTo>
                    <a:lnTo>
                      <a:pt x="404" y="39"/>
                    </a:lnTo>
                    <a:lnTo>
                      <a:pt x="382" y="30"/>
                    </a:lnTo>
                    <a:lnTo>
                      <a:pt x="357" y="24"/>
                    </a:lnTo>
                    <a:lnTo>
                      <a:pt x="331" y="17"/>
                    </a:lnTo>
                    <a:lnTo>
                      <a:pt x="302" y="12"/>
                    </a:lnTo>
                    <a:lnTo>
                      <a:pt x="273" y="7"/>
                    </a:lnTo>
                    <a:lnTo>
                      <a:pt x="241" y="2"/>
                    </a:lnTo>
                    <a:lnTo>
                      <a:pt x="208" y="0"/>
                    </a:lnTo>
                    <a:lnTo>
                      <a:pt x="173" y="0"/>
                    </a:lnTo>
                    <a:lnTo>
                      <a:pt x="138" y="4"/>
                    </a:lnTo>
                    <a:lnTo>
                      <a:pt x="101" y="9"/>
                    </a:lnTo>
                    <a:lnTo>
                      <a:pt x="103" y="44"/>
                    </a:lnTo>
                    <a:lnTo>
                      <a:pt x="103" y="87"/>
                    </a:lnTo>
                    <a:lnTo>
                      <a:pt x="100" y="137"/>
                    </a:lnTo>
                    <a:lnTo>
                      <a:pt x="93" y="192"/>
                    </a:lnTo>
                    <a:lnTo>
                      <a:pt x="81" y="250"/>
                    </a:lnTo>
                    <a:lnTo>
                      <a:pt x="65" y="305"/>
                    </a:lnTo>
                    <a:lnTo>
                      <a:pt x="43" y="358"/>
                    </a:lnTo>
                    <a:lnTo>
                      <a:pt x="11" y="404"/>
                    </a:lnTo>
                    <a:lnTo>
                      <a:pt x="10" y="404"/>
                    </a:lnTo>
                    <a:lnTo>
                      <a:pt x="8" y="406"/>
                    </a:lnTo>
                    <a:lnTo>
                      <a:pt x="5" y="409"/>
                    </a:lnTo>
                    <a:lnTo>
                      <a:pt x="0" y="413"/>
                    </a:lnTo>
                    <a:lnTo>
                      <a:pt x="6" y="409"/>
                    </a:lnTo>
                    <a:lnTo>
                      <a:pt x="15" y="408"/>
                    </a:lnTo>
                    <a:lnTo>
                      <a:pt x="21" y="404"/>
                    </a:lnTo>
                    <a:lnTo>
                      <a:pt x="30" y="403"/>
                    </a:lnTo>
                    <a:lnTo>
                      <a:pt x="36" y="401"/>
                    </a:lnTo>
                    <a:lnTo>
                      <a:pt x="45" y="400"/>
                    </a:lnTo>
                    <a:lnTo>
                      <a:pt x="53" y="398"/>
                    </a:lnTo>
                    <a:lnTo>
                      <a:pt x="61" y="398"/>
                    </a:lnTo>
                    <a:lnTo>
                      <a:pt x="65" y="398"/>
                    </a:lnTo>
                    <a:lnTo>
                      <a:pt x="71" y="398"/>
                    </a:lnTo>
                    <a:lnTo>
                      <a:pt x="83" y="400"/>
                    </a:lnTo>
                    <a:lnTo>
                      <a:pt x="100" y="403"/>
                    </a:lnTo>
                    <a:lnTo>
                      <a:pt x="120" y="409"/>
                    </a:lnTo>
                    <a:lnTo>
                      <a:pt x="143" y="419"/>
                    </a:lnTo>
                    <a:lnTo>
                      <a:pt x="168" y="433"/>
                    </a:lnTo>
                    <a:lnTo>
                      <a:pt x="194" y="451"/>
                    </a:lnTo>
                    <a:lnTo>
                      <a:pt x="196" y="453"/>
                    </a:lnTo>
                    <a:lnTo>
                      <a:pt x="199" y="454"/>
                    </a:lnTo>
                    <a:lnTo>
                      <a:pt x="208" y="459"/>
                    </a:lnTo>
                    <a:lnTo>
                      <a:pt x="216" y="464"/>
                    </a:lnTo>
                    <a:lnTo>
                      <a:pt x="229" y="469"/>
                    </a:lnTo>
                    <a:lnTo>
                      <a:pt x="243" y="474"/>
                    </a:lnTo>
                    <a:lnTo>
                      <a:pt x="259" y="479"/>
                    </a:lnTo>
                    <a:lnTo>
                      <a:pt x="276" y="483"/>
                    </a:lnTo>
                    <a:lnTo>
                      <a:pt x="296" y="486"/>
                    </a:lnTo>
                    <a:lnTo>
                      <a:pt x="317" y="486"/>
                    </a:lnTo>
                    <a:lnTo>
                      <a:pt x="339" y="484"/>
                    </a:lnTo>
                    <a:lnTo>
                      <a:pt x="364" y="479"/>
                    </a:lnTo>
                    <a:lnTo>
                      <a:pt x="389" y="471"/>
                    </a:lnTo>
                    <a:lnTo>
                      <a:pt x="414" y="459"/>
                    </a:lnTo>
                    <a:lnTo>
                      <a:pt x="440" y="443"/>
                    </a:lnTo>
                    <a:lnTo>
                      <a:pt x="467" y="423"/>
                    </a:lnTo>
                    <a:lnTo>
                      <a:pt x="465" y="426"/>
                    </a:lnTo>
                    <a:lnTo>
                      <a:pt x="465" y="433"/>
                    </a:lnTo>
                    <a:lnTo>
                      <a:pt x="465" y="446"/>
                    </a:lnTo>
                    <a:lnTo>
                      <a:pt x="469" y="461"/>
                    </a:lnTo>
                    <a:lnTo>
                      <a:pt x="477" y="479"/>
                    </a:lnTo>
                    <a:lnTo>
                      <a:pt x="492" y="499"/>
                    </a:lnTo>
                    <a:lnTo>
                      <a:pt x="517" y="523"/>
                    </a:lnTo>
                    <a:lnTo>
                      <a:pt x="552" y="544"/>
                    </a:lnTo>
                    <a:lnTo>
                      <a:pt x="557" y="546"/>
                    </a:lnTo>
                    <a:lnTo>
                      <a:pt x="570" y="552"/>
                    </a:lnTo>
                    <a:lnTo>
                      <a:pt x="590" y="562"/>
                    </a:lnTo>
                    <a:lnTo>
                      <a:pt x="615" y="576"/>
                    </a:lnTo>
                    <a:lnTo>
                      <a:pt x="640" y="592"/>
                    </a:lnTo>
                    <a:lnTo>
                      <a:pt x="663" y="612"/>
                    </a:lnTo>
                    <a:lnTo>
                      <a:pt x="683" y="636"/>
                    </a:lnTo>
                    <a:lnTo>
                      <a:pt x="698" y="662"/>
                    </a:lnTo>
                    <a:lnTo>
                      <a:pt x="698" y="662"/>
                    </a:lnTo>
                    <a:lnTo>
                      <a:pt x="698" y="662"/>
                    </a:lnTo>
                    <a:lnTo>
                      <a:pt x="698" y="662"/>
                    </a:lnTo>
                    <a:lnTo>
                      <a:pt x="698" y="662"/>
                    </a:lnTo>
                    <a:lnTo>
                      <a:pt x="705" y="649"/>
                    </a:lnTo>
                    <a:lnTo>
                      <a:pt x="715" y="642"/>
                    </a:lnTo>
                    <a:lnTo>
                      <a:pt x="723" y="639"/>
                    </a:lnTo>
                    <a:lnTo>
                      <a:pt x="726" y="637"/>
                    </a:lnTo>
                    <a:lnTo>
                      <a:pt x="738" y="569"/>
                    </a:lnTo>
                    <a:lnTo>
                      <a:pt x="740" y="506"/>
                    </a:lnTo>
                    <a:lnTo>
                      <a:pt x="735" y="446"/>
                    </a:lnTo>
                    <a:lnTo>
                      <a:pt x="721" y="391"/>
                    </a:lnTo>
                    <a:lnTo>
                      <a:pt x="703" y="340"/>
                    </a:lnTo>
                    <a:lnTo>
                      <a:pt x="682" y="293"/>
                    </a:lnTo>
                    <a:lnTo>
                      <a:pt x="657" y="250"/>
                    </a:lnTo>
                    <a:lnTo>
                      <a:pt x="628" y="212"/>
                    </a:lnTo>
                    <a:lnTo>
                      <a:pt x="600" y="178"/>
                    </a:lnTo>
                    <a:lnTo>
                      <a:pt x="572" y="148"/>
                    </a:lnTo>
                    <a:lnTo>
                      <a:pt x="544" y="124"/>
                    </a:lnTo>
                    <a:lnTo>
                      <a:pt x="520" y="102"/>
                    </a:lnTo>
                    <a:lnTo>
                      <a:pt x="499" y="87"/>
                    </a:lnTo>
                    <a:lnTo>
                      <a:pt x="482" y="75"/>
                    </a:lnTo>
                    <a:lnTo>
                      <a:pt x="470" y="67"/>
                    </a:lnTo>
                    <a:lnTo>
                      <a:pt x="467" y="65"/>
                    </a:lnTo>
                    <a:close/>
                  </a:path>
                </a:pathLst>
              </a:custGeom>
              <a:solidFill>
                <a:srgbClr val="FF9E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3" name="Freeform 395"/>
              <p:cNvSpPr>
                <a:spLocks/>
              </p:cNvSpPr>
              <p:nvPr/>
            </p:nvSpPr>
            <p:spPr bwMode="auto">
              <a:xfrm>
                <a:off x="2353" y="995"/>
                <a:ext cx="378" cy="538"/>
              </a:xfrm>
              <a:custGeom>
                <a:avLst/>
                <a:gdLst/>
                <a:ahLst/>
                <a:cxnLst>
                  <a:cxn ang="0">
                    <a:pos x="341" y="53"/>
                  </a:cxn>
                  <a:cxn ang="0">
                    <a:pos x="278" y="104"/>
                  </a:cxn>
                  <a:cxn ang="0">
                    <a:pos x="235" y="156"/>
                  </a:cxn>
                  <a:cxn ang="0">
                    <a:pos x="213" y="191"/>
                  </a:cxn>
                  <a:cxn ang="0">
                    <a:pos x="217" y="149"/>
                  </a:cxn>
                  <a:cxn ang="0">
                    <a:pos x="180" y="202"/>
                  </a:cxn>
                  <a:cxn ang="0">
                    <a:pos x="168" y="239"/>
                  </a:cxn>
                  <a:cxn ang="0">
                    <a:pos x="170" y="154"/>
                  </a:cxn>
                  <a:cxn ang="0">
                    <a:pos x="203" y="91"/>
                  </a:cxn>
                  <a:cxn ang="0">
                    <a:pos x="243" y="51"/>
                  </a:cxn>
                  <a:cxn ang="0">
                    <a:pos x="261" y="38"/>
                  </a:cxn>
                  <a:cxn ang="0">
                    <a:pos x="172" y="109"/>
                  </a:cxn>
                  <a:cxn ang="0">
                    <a:pos x="132" y="189"/>
                  </a:cxn>
                  <a:cxn ang="0">
                    <a:pos x="120" y="256"/>
                  </a:cxn>
                  <a:cxn ang="0">
                    <a:pos x="122" y="284"/>
                  </a:cxn>
                  <a:cxn ang="0">
                    <a:pos x="100" y="222"/>
                  </a:cxn>
                  <a:cxn ang="0">
                    <a:pos x="107" y="159"/>
                  </a:cxn>
                  <a:cxn ang="0">
                    <a:pos x="123" y="109"/>
                  </a:cxn>
                  <a:cxn ang="0">
                    <a:pos x="133" y="89"/>
                  </a:cxn>
                  <a:cxn ang="0">
                    <a:pos x="125" y="81"/>
                  </a:cxn>
                  <a:cxn ang="0">
                    <a:pos x="105" y="59"/>
                  </a:cxn>
                  <a:cxn ang="0">
                    <a:pos x="82" y="34"/>
                  </a:cxn>
                  <a:cxn ang="0">
                    <a:pos x="60" y="11"/>
                  </a:cxn>
                  <a:cxn ang="0">
                    <a:pos x="50" y="3"/>
                  </a:cxn>
                  <a:cxn ang="0">
                    <a:pos x="42" y="0"/>
                  </a:cxn>
                  <a:cxn ang="0">
                    <a:pos x="9" y="88"/>
                  </a:cxn>
                  <a:cxn ang="0">
                    <a:pos x="0" y="207"/>
                  </a:cxn>
                  <a:cxn ang="0">
                    <a:pos x="37" y="359"/>
                  </a:cxn>
                  <a:cxn ang="0">
                    <a:pos x="142" y="538"/>
                  </a:cxn>
                  <a:cxn ang="0">
                    <a:pos x="135" y="488"/>
                  </a:cxn>
                  <a:cxn ang="0">
                    <a:pos x="140" y="397"/>
                  </a:cxn>
                  <a:cxn ang="0">
                    <a:pos x="163" y="312"/>
                  </a:cxn>
                  <a:cxn ang="0">
                    <a:pos x="200" y="237"/>
                  </a:cxn>
                  <a:cxn ang="0">
                    <a:pos x="243" y="171"/>
                  </a:cxn>
                  <a:cxn ang="0">
                    <a:pos x="288" y="116"/>
                  </a:cxn>
                  <a:cxn ang="0">
                    <a:pos x="331" y="73"/>
                  </a:cxn>
                  <a:cxn ang="0">
                    <a:pos x="366" y="43"/>
                  </a:cxn>
                </a:cxnLst>
                <a:rect l="0" t="0" r="r" b="b"/>
                <a:pathLst>
                  <a:path w="378" h="538">
                    <a:moveTo>
                      <a:pt x="378" y="33"/>
                    </a:moveTo>
                    <a:lnTo>
                      <a:pt x="341" y="53"/>
                    </a:lnTo>
                    <a:lnTo>
                      <a:pt x="308" y="78"/>
                    </a:lnTo>
                    <a:lnTo>
                      <a:pt x="278" y="104"/>
                    </a:lnTo>
                    <a:lnTo>
                      <a:pt x="255" y="131"/>
                    </a:lnTo>
                    <a:lnTo>
                      <a:pt x="235" y="156"/>
                    </a:lnTo>
                    <a:lnTo>
                      <a:pt x="222" y="176"/>
                    </a:lnTo>
                    <a:lnTo>
                      <a:pt x="213" y="191"/>
                    </a:lnTo>
                    <a:lnTo>
                      <a:pt x="210" y="196"/>
                    </a:lnTo>
                    <a:lnTo>
                      <a:pt x="217" y="149"/>
                    </a:lnTo>
                    <a:lnTo>
                      <a:pt x="195" y="172"/>
                    </a:lnTo>
                    <a:lnTo>
                      <a:pt x="180" y="202"/>
                    </a:lnTo>
                    <a:lnTo>
                      <a:pt x="172" y="227"/>
                    </a:lnTo>
                    <a:lnTo>
                      <a:pt x="168" y="239"/>
                    </a:lnTo>
                    <a:lnTo>
                      <a:pt x="163" y="194"/>
                    </a:lnTo>
                    <a:lnTo>
                      <a:pt x="170" y="154"/>
                    </a:lnTo>
                    <a:lnTo>
                      <a:pt x="183" y="121"/>
                    </a:lnTo>
                    <a:lnTo>
                      <a:pt x="203" y="91"/>
                    </a:lnTo>
                    <a:lnTo>
                      <a:pt x="223" y="69"/>
                    </a:lnTo>
                    <a:lnTo>
                      <a:pt x="243" y="51"/>
                    </a:lnTo>
                    <a:lnTo>
                      <a:pt x="256" y="41"/>
                    </a:lnTo>
                    <a:lnTo>
                      <a:pt x="261" y="38"/>
                    </a:lnTo>
                    <a:lnTo>
                      <a:pt x="210" y="71"/>
                    </a:lnTo>
                    <a:lnTo>
                      <a:pt x="172" y="109"/>
                    </a:lnTo>
                    <a:lnTo>
                      <a:pt x="147" y="149"/>
                    </a:lnTo>
                    <a:lnTo>
                      <a:pt x="132" y="189"/>
                    </a:lnTo>
                    <a:lnTo>
                      <a:pt x="123" y="226"/>
                    </a:lnTo>
                    <a:lnTo>
                      <a:pt x="120" y="256"/>
                    </a:lnTo>
                    <a:lnTo>
                      <a:pt x="122" y="277"/>
                    </a:lnTo>
                    <a:lnTo>
                      <a:pt x="122" y="284"/>
                    </a:lnTo>
                    <a:lnTo>
                      <a:pt x="107" y="254"/>
                    </a:lnTo>
                    <a:lnTo>
                      <a:pt x="100" y="222"/>
                    </a:lnTo>
                    <a:lnTo>
                      <a:pt x="100" y="189"/>
                    </a:lnTo>
                    <a:lnTo>
                      <a:pt x="107" y="159"/>
                    </a:lnTo>
                    <a:lnTo>
                      <a:pt x="115" y="131"/>
                    </a:lnTo>
                    <a:lnTo>
                      <a:pt x="123" y="109"/>
                    </a:lnTo>
                    <a:lnTo>
                      <a:pt x="130" y="94"/>
                    </a:lnTo>
                    <a:lnTo>
                      <a:pt x="133" y="89"/>
                    </a:lnTo>
                    <a:lnTo>
                      <a:pt x="132" y="88"/>
                    </a:lnTo>
                    <a:lnTo>
                      <a:pt x="125" y="81"/>
                    </a:lnTo>
                    <a:lnTo>
                      <a:pt x="117" y="71"/>
                    </a:lnTo>
                    <a:lnTo>
                      <a:pt x="105" y="59"/>
                    </a:lnTo>
                    <a:lnTo>
                      <a:pt x="94" y="48"/>
                    </a:lnTo>
                    <a:lnTo>
                      <a:pt x="82" y="34"/>
                    </a:lnTo>
                    <a:lnTo>
                      <a:pt x="70" y="23"/>
                    </a:lnTo>
                    <a:lnTo>
                      <a:pt x="60" y="11"/>
                    </a:lnTo>
                    <a:lnTo>
                      <a:pt x="55" y="6"/>
                    </a:lnTo>
                    <a:lnTo>
                      <a:pt x="50" y="3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24" y="39"/>
                    </a:lnTo>
                    <a:lnTo>
                      <a:pt x="9" y="88"/>
                    </a:lnTo>
                    <a:lnTo>
                      <a:pt x="0" y="143"/>
                    </a:lnTo>
                    <a:lnTo>
                      <a:pt x="0" y="207"/>
                    </a:lnTo>
                    <a:lnTo>
                      <a:pt x="12" y="279"/>
                    </a:lnTo>
                    <a:lnTo>
                      <a:pt x="37" y="359"/>
                    </a:lnTo>
                    <a:lnTo>
                      <a:pt x="80" y="445"/>
                    </a:lnTo>
                    <a:lnTo>
                      <a:pt x="142" y="538"/>
                    </a:lnTo>
                    <a:lnTo>
                      <a:pt x="142" y="537"/>
                    </a:lnTo>
                    <a:lnTo>
                      <a:pt x="135" y="488"/>
                    </a:lnTo>
                    <a:lnTo>
                      <a:pt x="135" y="442"/>
                    </a:lnTo>
                    <a:lnTo>
                      <a:pt x="140" y="397"/>
                    </a:lnTo>
                    <a:lnTo>
                      <a:pt x="150" y="354"/>
                    </a:lnTo>
                    <a:lnTo>
                      <a:pt x="163" y="312"/>
                    </a:lnTo>
                    <a:lnTo>
                      <a:pt x="180" y="274"/>
                    </a:lnTo>
                    <a:lnTo>
                      <a:pt x="200" y="237"/>
                    </a:lnTo>
                    <a:lnTo>
                      <a:pt x="220" y="202"/>
                    </a:lnTo>
                    <a:lnTo>
                      <a:pt x="243" y="171"/>
                    </a:lnTo>
                    <a:lnTo>
                      <a:pt x="266" y="143"/>
                    </a:lnTo>
                    <a:lnTo>
                      <a:pt x="288" y="116"/>
                    </a:lnTo>
                    <a:lnTo>
                      <a:pt x="311" y="93"/>
                    </a:lnTo>
                    <a:lnTo>
                      <a:pt x="331" y="73"/>
                    </a:lnTo>
                    <a:lnTo>
                      <a:pt x="350" y="56"/>
                    </a:lnTo>
                    <a:lnTo>
                      <a:pt x="366" y="43"/>
                    </a:lnTo>
                    <a:lnTo>
                      <a:pt x="378" y="33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4" name="Freeform 396"/>
              <p:cNvSpPr>
                <a:spLocks/>
              </p:cNvSpPr>
              <p:nvPr/>
            </p:nvSpPr>
            <p:spPr bwMode="auto">
              <a:xfrm>
                <a:off x="2488" y="1013"/>
                <a:ext cx="941" cy="753"/>
              </a:xfrm>
              <a:custGeom>
                <a:avLst/>
                <a:gdLst/>
                <a:ahLst/>
                <a:cxnLst>
                  <a:cxn ang="0">
                    <a:pos x="760" y="125"/>
                  </a:cxn>
                  <a:cxn ang="0">
                    <a:pos x="720" y="81"/>
                  </a:cxn>
                  <a:cxn ang="0">
                    <a:pos x="708" y="48"/>
                  </a:cxn>
                  <a:cxn ang="0">
                    <a:pos x="708" y="28"/>
                  </a:cxn>
                  <a:cxn ang="0">
                    <a:pos x="683" y="45"/>
                  </a:cxn>
                  <a:cxn ang="0">
                    <a:pos x="632" y="73"/>
                  </a:cxn>
                  <a:cxn ang="0">
                    <a:pos x="582" y="86"/>
                  </a:cxn>
                  <a:cxn ang="0">
                    <a:pos x="539" y="88"/>
                  </a:cxn>
                  <a:cxn ang="0">
                    <a:pos x="502" y="81"/>
                  </a:cxn>
                  <a:cxn ang="0">
                    <a:pos x="472" y="71"/>
                  </a:cxn>
                  <a:cxn ang="0">
                    <a:pos x="451" y="61"/>
                  </a:cxn>
                  <a:cxn ang="0">
                    <a:pos x="439" y="55"/>
                  </a:cxn>
                  <a:cxn ang="0">
                    <a:pos x="411" y="35"/>
                  </a:cxn>
                  <a:cxn ang="0">
                    <a:pos x="363" y="11"/>
                  </a:cxn>
                  <a:cxn ang="0">
                    <a:pos x="326" y="2"/>
                  </a:cxn>
                  <a:cxn ang="0">
                    <a:pos x="308" y="0"/>
                  </a:cxn>
                  <a:cxn ang="0">
                    <a:pos x="296" y="0"/>
                  </a:cxn>
                  <a:cxn ang="0">
                    <a:pos x="279" y="3"/>
                  </a:cxn>
                  <a:cxn ang="0">
                    <a:pos x="264" y="6"/>
                  </a:cxn>
                  <a:cxn ang="0">
                    <a:pos x="249" y="11"/>
                  </a:cxn>
                  <a:cxn ang="0">
                    <a:pos x="231" y="25"/>
                  </a:cxn>
                  <a:cxn ang="0">
                    <a:pos x="196" y="55"/>
                  </a:cxn>
                  <a:cxn ang="0">
                    <a:pos x="153" y="98"/>
                  </a:cxn>
                  <a:cxn ang="0">
                    <a:pos x="108" y="153"/>
                  </a:cxn>
                  <a:cxn ang="0">
                    <a:pos x="65" y="219"/>
                  </a:cxn>
                  <a:cxn ang="0">
                    <a:pos x="28" y="294"/>
                  </a:cxn>
                  <a:cxn ang="0">
                    <a:pos x="5" y="379"/>
                  </a:cxn>
                  <a:cxn ang="0">
                    <a:pos x="0" y="470"/>
                  </a:cxn>
                  <a:cxn ang="0">
                    <a:pos x="7" y="520"/>
                  </a:cxn>
                  <a:cxn ang="0">
                    <a:pos x="8" y="522"/>
                  </a:cxn>
                  <a:cxn ang="0">
                    <a:pos x="13" y="530"/>
                  </a:cxn>
                  <a:cxn ang="0">
                    <a:pos x="27" y="545"/>
                  </a:cxn>
                  <a:cxn ang="0">
                    <a:pos x="38" y="560"/>
                  </a:cxn>
                  <a:cxn ang="0">
                    <a:pos x="48" y="572"/>
                  </a:cxn>
                  <a:cxn ang="0">
                    <a:pos x="55" y="580"/>
                  </a:cxn>
                  <a:cxn ang="0">
                    <a:pos x="70" y="597"/>
                  </a:cxn>
                  <a:cxn ang="0">
                    <a:pos x="97" y="623"/>
                  </a:cxn>
                  <a:cxn ang="0">
                    <a:pos x="135" y="657"/>
                  </a:cxn>
                  <a:cxn ang="0">
                    <a:pos x="185" y="692"/>
                  </a:cxn>
                  <a:cxn ang="0">
                    <a:pos x="244" y="723"/>
                  </a:cxn>
                  <a:cxn ang="0">
                    <a:pos x="311" y="745"/>
                  </a:cxn>
                  <a:cxn ang="0">
                    <a:pos x="384" y="753"/>
                  </a:cxn>
                  <a:cxn ang="0">
                    <a:pos x="426" y="750"/>
                  </a:cxn>
                  <a:cxn ang="0">
                    <a:pos x="441" y="746"/>
                  </a:cxn>
                  <a:cxn ang="0">
                    <a:pos x="469" y="740"/>
                  </a:cxn>
                  <a:cxn ang="0">
                    <a:pos x="507" y="726"/>
                  </a:cxn>
                  <a:cxn ang="0">
                    <a:pos x="552" y="708"/>
                  </a:cxn>
                  <a:cxn ang="0">
                    <a:pos x="604" y="683"/>
                  </a:cxn>
                  <a:cxn ang="0">
                    <a:pos x="659" y="648"/>
                  </a:cxn>
                  <a:cxn ang="0">
                    <a:pos x="713" y="605"/>
                  </a:cxn>
                  <a:cxn ang="0">
                    <a:pos x="792" y="525"/>
                  </a:cxn>
                  <a:cxn ang="0">
                    <a:pos x="865" y="434"/>
                  </a:cxn>
                  <a:cxn ang="0">
                    <a:pos x="906" y="366"/>
                  </a:cxn>
                  <a:cxn ang="0">
                    <a:pos x="926" y="326"/>
                  </a:cxn>
                  <a:cxn ang="0">
                    <a:pos x="931" y="307"/>
                  </a:cxn>
                  <a:cxn ang="0">
                    <a:pos x="938" y="284"/>
                  </a:cxn>
                  <a:cxn ang="0">
                    <a:pos x="926" y="238"/>
                  </a:cxn>
                  <a:cxn ang="0">
                    <a:pos x="883" y="194"/>
                  </a:cxn>
                  <a:cxn ang="0">
                    <a:pos x="833" y="164"/>
                  </a:cxn>
                  <a:cxn ang="0">
                    <a:pos x="800" y="148"/>
                  </a:cxn>
                </a:cxnLst>
                <a:rect l="0" t="0" r="r" b="b"/>
                <a:pathLst>
                  <a:path w="941" h="753">
                    <a:moveTo>
                      <a:pt x="795" y="146"/>
                    </a:moveTo>
                    <a:lnTo>
                      <a:pt x="760" y="125"/>
                    </a:lnTo>
                    <a:lnTo>
                      <a:pt x="735" y="101"/>
                    </a:lnTo>
                    <a:lnTo>
                      <a:pt x="720" y="81"/>
                    </a:lnTo>
                    <a:lnTo>
                      <a:pt x="712" y="63"/>
                    </a:lnTo>
                    <a:lnTo>
                      <a:pt x="708" y="48"/>
                    </a:lnTo>
                    <a:lnTo>
                      <a:pt x="708" y="35"/>
                    </a:lnTo>
                    <a:lnTo>
                      <a:pt x="708" y="28"/>
                    </a:lnTo>
                    <a:lnTo>
                      <a:pt x="710" y="25"/>
                    </a:lnTo>
                    <a:lnTo>
                      <a:pt x="683" y="45"/>
                    </a:lnTo>
                    <a:lnTo>
                      <a:pt x="657" y="61"/>
                    </a:lnTo>
                    <a:lnTo>
                      <a:pt x="632" y="73"/>
                    </a:lnTo>
                    <a:lnTo>
                      <a:pt x="607" y="81"/>
                    </a:lnTo>
                    <a:lnTo>
                      <a:pt x="582" y="86"/>
                    </a:lnTo>
                    <a:lnTo>
                      <a:pt x="560" y="88"/>
                    </a:lnTo>
                    <a:lnTo>
                      <a:pt x="539" y="88"/>
                    </a:lnTo>
                    <a:lnTo>
                      <a:pt x="519" y="85"/>
                    </a:lnTo>
                    <a:lnTo>
                      <a:pt x="502" y="81"/>
                    </a:lnTo>
                    <a:lnTo>
                      <a:pt x="486" y="76"/>
                    </a:lnTo>
                    <a:lnTo>
                      <a:pt x="472" y="71"/>
                    </a:lnTo>
                    <a:lnTo>
                      <a:pt x="459" y="66"/>
                    </a:lnTo>
                    <a:lnTo>
                      <a:pt x="451" y="61"/>
                    </a:lnTo>
                    <a:lnTo>
                      <a:pt x="442" y="56"/>
                    </a:lnTo>
                    <a:lnTo>
                      <a:pt x="439" y="55"/>
                    </a:lnTo>
                    <a:lnTo>
                      <a:pt x="437" y="53"/>
                    </a:lnTo>
                    <a:lnTo>
                      <a:pt x="411" y="35"/>
                    </a:lnTo>
                    <a:lnTo>
                      <a:pt x="386" y="21"/>
                    </a:lnTo>
                    <a:lnTo>
                      <a:pt x="363" y="11"/>
                    </a:lnTo>
                    <a:lnTo>
                      <a:pt x="343" y="5"/>
                    </a:lnTo>
                    <a:lnTo>
                      <a:pt x="32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304" y="0"/>
                    </a:lnTo>
                    <a:lnTo>
                      <a:pt x="296" y="0"/>
                    </a:lnTo>
                    <a:lnTo>
                      <a:pt x="288" y="2"/>
                    </a:lnTo>
                    <a:lnTo>
                      <a:pt x="279" y="3"/>
                    </a:lnTo>
                    <a:lnTo>
                      <a:pt x="273" y="5"/>
                    </a:lnTo>
                    <a:lnTo>
                      <a:pt x="264" y="6"/>
                    </a:lnTo>
                    <a:lnTo>
                      <a:pt x="258" y="10"/>
                    </a:lnTo>
                    <a:lnTo>
                      <a:pt x="249" y="11"/>
                    </a:lnTo>
                    <a:lnTo>
                      <a:pt x="243" y="15"/>
                    </a:lnTo>
                    <a:lnTo>
                      <a:pt x="231" y="25"/>
                    </a:lnTo>
                    <a:lnTo>
                      <a:pt x="215" y="38"/>
                    </a:lnTo>
                    <a:lnTo>
                      <a:pt x="196" y="55"/>
                    </a:lnTo>
                    <a:lnTo>
                      <a:pt x="176" y="75"/>
                    </a:lnTo>
                    <a:lnTo>
                      <a:pt x="153" y="98"/>
                    </a:lnTo>
                    <a:lnTo>
                      <a:pt x="131" y="125"/>
                    </a:lnTo>
                    <a:lnTo>
                      <a:pt x="108" y="153"/>
                    </a:lnTo>
                    <a:lnTo>
                      <a:pt x="85" y="184"/>
                    </a:lnTo>
                    <a:lnTo>
                      <a:pt x="65" y="219"/>
                    </a:lnTo>
                    <a:lnTo>
                      <a:pt x="45" y="256"/>
                    </a:lnTo>
                    <a:lnTo>
                      <a:pt x="28" y="294"/>
                    </a:lnTo>
                    <a:lnTo>
                      <a:pt x="15" y="336"/>
                    </a:lnTo>
                    <a:lnTo>
                      <a:pt x="5" y="379"/>
                    </a:lnTo>
                    <a:lnTo>
                      <a:pt x="0" y="424"/>
                    </a:lnTo>
                    <a:lnTo>
                      <a:pt x="0" y="470"/>
                    </a:lnTo>
                    <a:lnTo>
                      <a:pt x="7" y="519"/>
                    </a:lnTo>
                    <a:lnTo>
                      <a:pt x="7" y="520"/>
                    </a:lnTo>
                    <a:lnTo>
                      <a:pt x="8" y="520"/>
                    </a:lnTo>
                    <a:lnTo>
                      <a:pt x="8" y="522"/>
                    </a:lnTo>
                    <a:lnTo>
                      <a:pt x="8" y="522"/>
                    </a:lnTo>
                    <a:lnTo>
                      <a:pt x="13" y="530"/>
                    </a:lnTo>
                    <a:lnTo>
                      <a:pt x="20" y="539"/>
                    </a:lnTo>
                    <a:lnTo>
                      <a:pt x="27" y="545"/>
                    </a:lnTo>
                    <a:lnTo>
                      <a:pt x="33" y="554"/>
                    </a:lnTo>
                    <a:lnTo>
                      <a:pt x="38" y="560"/>
                    </a:lnTo>
                    <a:lnTo>
                      <a:pt x="43" y="565"/>
                    </a:lnTo>
                    <a:lnTo>
                      <a:pt x="48" y="572"/>
                    </a:lnTo>
                    <a:lnTo>
                      <a:pt x="53" y="578"/>
                    </a:lnTo>
                    <a:lnTo>
                      <a:pt x="55" y="580"/>
                    </a:lnTo>
                    <a:lnTo>
                      <a:pt x="60" y="587"/>
                    </a:lnTo>
                    <a:lnTo>
                      <a:pt x="70" y="597"/>
                    </a:lnTo>
                    <a:lnTo>
                      <a:pt x="82" y="608"/>
                    </a:lnTo>
                    <a:lnTo>
                      <a:pt x="97" y="623"/>
                    </a:lnTo>
                    <a:lnTo>
                      <a:pt x="115" y="640"/>
                    </a:lnTo>
                    <a:lnTo>
                      <a:pt x="135" y="657"/>
                    </a:lnTo>
                    <a:lnTo>
                      <a:pt x="160" y="675"/>
                    </a:lnTo>
                    <a:lnTo>
                      <a:pt x="185" y="692"/>
                    </a:lnTo>
                    <a:lnTo>
                      <a:pt x="213" y="708"/>
                    </a:lnTo>
                    <a:lnTo>
                      <a:pt x="244" y="723"/>
                    </a:lnTo>
                    <a:lnTo>
                      <a:pt x="276" y="735"/>
                    </a:lnTo>
                    <a:lnTo>
                      <a:pt x="311" y="745"/>
                    </a:lnTo>
                    <a:lnTo>
                      <a:pt x="348" y="750"/>
                    </a:lnTo>
                    <a:lnTo>
                      <a:pt x="384" y="753"/>
                    </a:lnTo>
                    <a:lnTo>
                      <a:pt x="424" y="750"/>
                    </a:lnTo>
                    <a:lnTo>
                      <a:pt x="426" y="750"/>
                    </a:lnTo>
                    <a:lnTo>
                      <a:pt x="432" y="748"/>
                    </a:lnTo>
                    <a:lnTo>
                      <a:pt x="441" y="746"/>
                    </a:lnTo>
                    <a:lnTo>
                      <a:pt x="454" y="743"/>
                    </a:lnTo>
                    <a:lnTo>
                      <a:pt x="469" y="740"/>
                    </a:lnTo>
                    <a:lnTo>
                      <a:pt x="487" y="733"/>
                    </a:lnTo>
                    <a:lnTo>
                      <a:pt x="507" y="726"/>
                    </a:lnTo>
                    <a:lnTo>
                      <a:pt x="529" y="718"/>
                    </a:lnTo>
                    <a:lnTo>
                      <a:pt x="552" y="708"/>
                    </a:lnTo>
                    <a:lnTo>
                      <a:pt x="579" y="697"/>
                    </a:lnTo>
                    <a:lnTo>
                      <a:pt x="604" y="683"/>
                    </a:lnTo>
                    <a:lnTo>
                      <a:pt x="630" y="667"/>
                    </a:lnTo>
                    <a:lnTo>
                      <a:pt x="659" y="648"/>
                    </a:lnTo>
                    <a:lnTo>
                      <a:pt x="685" y="628"/>
                    </a:lnTo>
                    <a:lnTo>
                      <a:pt x="713" y="605"/>
                    </a:lnTo>
                    <a:lnTo>
                      <a:pt x="740" y="580"/>
                    </a:lnTo>
                    <a:lnTo>
                      <a:pt x="792" y="525"/>
                    </a:lnTo>
                    <a:lnTo>
                      <a:pt x="831" y="477"/>
                    </a:lnTo>
                    <a:lnTo>
                      <a:pt x="865" y="434"/>
                    </a:lnTo>
                    <a:lnTo>
                      <a:pt x="890" y="396"/>
                    </a:lnTo>
                    <a:lnTo>
                      <a:pt x="906" y="366"/>
                    </a:lnTo>
                    <a:lnTo>
                      <a:pt x="920" y="342"/>
                    </a:lnTo>
                    <a:lnTo>
                      <a:pt x="926" y="326"/>
                    </a:lnTo>
                    <a:lnTo>
                      <a:pt x="930" y="316"/>
                    </a:lnTo>
                    <a:lnTo>
                      <a:pt x="931" y="307"/>
                    </a:lnTo>
                    <a:lnTo>
                      <a:pt x="935" y="297"/>
                    </a:lnTo>
                    <a:lnTo>
                      <a:pt x="938" y="284"/>
                    </a:lnTo>
                    <a:lnTo>
                      <a:pt x="941" y="264"/>
                    </a:lnTo>
                    <a:lnTo>
                      <a:pt x="926" y="238"/>
                    </a:lnTo>
                    <a:lnTo>
                      <a:pt x="906" y="214"/>
                    </a:lnTo>
                    <a:lnTo>
                      <a:pt x="883" y="194"/>
                    </a:lnTo>
                    <a:lnTo>
                      <a:pt x="858" y="178"/>
                    </a:lnTo>
                    <a:lnTo>
                      <a:pt x="833" y="164"/>
                    </a:lnTo>
                    <a:lnTo>
                      <a:pt x="813" y="154"/>
                    </a:lnTo>
                    <a:lnTo>
                      <a:pt x="800" y="148"/>
                    </a:lnTo>
                    <a:lnTo>
                      <a:pt x="795" y="146"/>
                    </a:lnTo>
                    <a:close/>
                  </a:path>
                </a:pathLst>
              </a:custGeom>
              <a:solidFill>
                <a:srgbClr val="FF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5" name="Freeform 397"/>
              <p:cNvSpPr>
                <a:spLocks/>
              </p:cNvSpPr>
              <p:nvPr/>
            </p:nvSpPr>
            <p:spPr bwMode="auto">
              <a:xfrm>
                <a:off x="2495" y="1532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6" name="Freeform 398"/>
              <p:cNvSpPr>
                <a:spLocks/>
              </p:cNvSpPr>
              <p:nvPr/>
            </p:nvSpPr>
            <p:spPr bwMode="auto">
              <a:xfrm>
                <a:off x="3048" y="1473"/>
                <a:ext cx="223" cy="92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14" y="69"/>
                  </a:cxn>
                  <a:cxn ang="0">
                    <a:pos x="25" y="75"/>
                  </a:cxn>
                  <a:cxn ang="0">
                    <a:pos x="44" y="82"/>
                  </a:cxn>
                  <a:cxn ang="0">
                    <a:pos x="67" y="89"/>
                  </a:cxn>
                  <a:cxn ang="0">
                    <a:pos x="95" y="92"/>
                  </a:cxn>
                  <a:cxn ang="0">
                    <a:pos x="127" y="90"/>
                  </a:cxn>
                  <a:cxn ang="0">
                    <a:pos x="160" y="82"/>
                  </a:cxn>
                  <a:cxn ang="0">
                    <a:pos x="195" y="64"/>
                  </a:cxn>
                  <a:cxn ang="0">
                    <a:pos x="223" y="35"/>
                  </a:cxn>
                  <a:cxn ang="0">
                    <a:pos x="220" y="32"/>
                  </a:cxn>
                  <a:cxn ang="0">
                    <a:pos x="210" y="25"/>
                  </a:cxn>
                  <a:cxn ang="0">
                    <a:pos x="198" y="17"/>
                  </a:cxn>
                  <a:cxn ang="0">
                    <a:pos x="188" y="12"/>
                  </a:cxn>
                  <a:cxn ang="0">
                    <a:pos x="183" y="10"/>
                  </a:cxn>
                  <a:cxn ang="0">
                    <a:pos x="178" y="9"/>
                  </a:cxn>
                  <a:cxn ang="0">
                    <a:pos x="170" y="5"/>
                  </a:cxn>
                  <a:cxn ang="0">
                    <a:pos x="160" y="2"/>
                  </a:cxn>
                  <a:cxn ang="0">
                    <a:pos x="150" y="0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12" y="2"/>
                  </a:cxn>
                  <a:cxn ang="0">
                    <a:pos x="99" y="4"/>
                  </a:cxn>
                  <a:cxn ang="0">
                    <a:pos x="87" y="7"/>
                  </a:cxn>
                  <a:cxn ang="0">
                    <a:pos x="75" y="9"/>
                  </a:cxn>
                  <a:cxn ang="0">
                    <a:pos x="64" y="10"/>
                  </a:cxn>
                  <a:cxn ang="0">
                    <a:pos x="54" y="15"/>
                  </a:cxn>
                  <a:cxn ang="0">
                    <a:pos x="42" y="20"/>
                  </a:cxn>
                  <a:cxn ang="0">
                    <a:pos x="30" y="27"/>
                  </a:cxn>
                  <a:cxn ang="0">
                    <a:pos x="19" y="35"/>
                  </a:cxn>
                  <a:cxn ang="0">
                    <a:pos x="2" y="52"/>
                  </a:cxn>
                  <a:cxn ang="0">
                    <a:pos x="0" y="62"/>
                  </a:cxn>
                  <a:cxn ang="0">
                    <a:pos x="5" y="65"/>
                  </a:cxn>
                  <a:cxn ang="0">
                    <a:pos x="9" y="67"/>
                  </a:cxn>
                </a:cxnLst>
                <a:rect l="0" t="0" r="r" b="b"/>
                <a:pathLst>
                  <a:path w="223" h="92">
                    <a:moveTo>
                      <a:pt x="9" y="67"/>
                    </a:moveTo>
                    <a:lnTo>
                      <a:pt x="14" y="69"/>
                    </a:lnTo>
                    <a:lnTo>
                      <a:pt x="25" y="75"/>
                    </a:lnTo>
                    <a:lnTo>
                      <a:pt x="44" y="82"/>
                    </a:lnTo>
                    <a:lnTo>
                      <a:pt x="67" y="89"/>
                    </a:lnTo>
                    <a:lnTo>
                      <a:pt x="95" y="92"/>
                    </a:lnTo>
                    <a:lnTo>
                      <a:pt x="127" y="90"/>
                    </a:lnTo>
                    <a:lnTo>
                      <a:pt x="160" y="82"/>
                    </a:lnTo>
                    <a:lnTo>
                      <a:pt x="195" y="64"/>
                    </a:lnTo>
                    <a:lnTo>
                      <a:pt x="223" y="35"/>
                    </a:lnTo>
                    <a:lnTo>
                      <a:pt x="220" y="32"/>
                    </a:lnTo>
                    <a:lnTo>
                      <a:pt x="210" y="25"/>
                    </a:lnTo>
                    <a:lnTo>
                      <a:pt x="198" y="17"/>
                    </a:lnTo>
                    <a:lnTo>
                      <a:pt x="188" y="12"/>
                    </a:lnTo>
                    <a:lnTo>
                      <a:pt x="183" y="10"/>
                    </a:lnTo>
                    <a:lnTo>
                      <a:pt x="178" y="9"/>
                    </a:lnTo>
                    <a:lnTo>
                      <a:pt x="170" y="5"/>
                    </a:lnTo>
                    <a:lnTo>
                      <a:pt x="160" y="2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25" y="0"/>
                    </a:lnTo>
                    <a:lnTo>
                      <a:pt x="112" y="2"/>
                    </a:lnTo>
                    <a:lnTo>
                      <a:pt x="99" y="4"/>
                    </a:lnTo>
                    <a:lnTo>
                      <a:pt x="87" y="7"/>
                    </a:lnTo>
                    <a:lnTo>
                      <a:pt x="75" y="9"/>
                    </a:lnTo>
                    <a:lnTo>
                      <a:pt x="64" y="10"/>
                    </a:lnTo>
                    <a:lnTo>
                      <a:pt x="54" y="15"/>
                    </a:lnTo>
                    <a:lnTo>
                      <a:pt x="42" y="20"/>
                    </a:lnTo>
                    <a:lnTo>
                      <a:pt x="30" y="27"/>
                    </a:lnTo>
                    <a:lnTo>
                      <a:pt x="19" y="35"/>
                    </a:lnTo>
                    <a:lnTo>
                      <a:pt x="2" y="52"/>
                    </a:lnTo>
                    <a:lnTo>
                      <a:pt x="0" y="62"/>
                    </a:lnTo>
                    <a:lnTo>
                      <a:pt x="5" y="65"/>
                    </a:lnTo>
                    <a:lnTo>
                      <a:pt x="9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7" name="Freeform 399"/>
              <p:cNvSpPr>
                <a:spLocks/>
              </p:cNvSpPr>
              <p:nvPr/>
            </p:nvSpPr>
            <p:spPr bwMode="auto">
              <a:xfrm>
                <a:off x="3120" y="1450"/>
                <a:ext cx="113" cy="102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7" y="87"/>
                  </a:cxn>
                  <a:cxn ang="0">
                    <a:pos x="25" y="92"/>
                  </a:cxn>
                  <a:cxn ang="0">
                    <a:pos x="35" y="97"/>
                  </a:cxn>
                  <a:cxn ang="0">
                    <a:pos x="46" y="100"/>
                  </a:cxn>
                  <a:cxn ang="0">
                    <a:pos x="58" y="102"/>
                  </a:cxn>
                  <a:cxn ang="0">
                    <a:pos x="68" y="100"/>
                  </a:cxn>
                  <a:cxn ang="0">
                    <a:pos x="80" y="98"/>
                  </a:cxn>
                  <a:cxn ang="0">
                    <a:pos x="88" y="93"/>
                  </a:cxn>
                  <a:cxn ang="0">
                    <a:pos x="96" y="87"/>
                  </a:cxn>
                  <a:cxn ang="0">
                    <a:pos x="105" y="80"/>
                  </a:cxn>
                  <a:cxn ang="0">
                    <a:pos x="110" y="72"/>
                  </a:cxn>
                  <a:cxn ang="0">
                    <a:pos x="113" y="62"/>
                  </a:cxn>
                  <a:cxn ang="0">
                    <a:pos x="113" y="52"/>
                  </a:cxn>
                  <a:cxn ang="0">
                    <a:pos x="113" y="42"/>
                  </a:cxn>
                  <a:cxn ang="0">
                    <a:pos x="108" y="32"/>
                  </a:cxn>
                  <a:cxn ang="0">
                    <a:pos x="103" y="23"/>
                  </a:cxn>
                  <a:cxn ang="0">
                    <a:pos x="96" y="15"/>
                  </a:cxn>
                  <a:cxn ang="0">
                    <a:pos x="88" y="8"/>
                  </a:cxn>
                  <a:cxn ang="0">
                    <a:pos x="78" y="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5" y="3"/>
                  </a:cxn>
                  <a:cxn ang="0">
                    <a:pos x="25" y="8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</a:cxnLst>
                <a:rect l="0" t="0" r="r" b="b"/>
                <a:pathLst>
                  <a:path w="113" h="102">
                    <a:moveTo>
                      <a:pt x="2" y="40"/>
                    </a:move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7" y="87"/>
                    </a:lnTo>
                    <a:lnTo>
                      <a:pt x="25" y="92"/>
                    </a:lnTo>
                    <a:lnTo>
                      <a:pt x="35" y="97"/>
                    </a:lnTo>
                    <a:lnTo>
                      <a:pt x="46" y="100"/>
                    </a:lnTo>
                    <a:lnTo>
                      <a:pt x="58" y="102"/>
                    </a:lnTo>
                    <a:lnTo>
                      <a:pt x="68" y="100"/>
                    </a:lnTo>
                    <a:lnTo>
                      <a:pt x="80" y="98"/>
                    </a:lnTo>
                    <a:lnTo>
                      <a:pt x="88" y="93"/>
                    </a:lnTo>
                    <a:lnTo>
                      <a:pt x="96" y="87"/>
                    </a:lnTo>
                    <a:lnTo>
                      <a:pt x="105" y="80"/>
                    </a:lnTo>
                    <a:lnTo>
                      <a:pt x="110" y="72"/>
                    </a:lnTo>
                    <a:lnTo>
                      <a:pt x="113" y="62"/>
                    </a:lnTo>
                    <a:lnTo>
                      <a:pt x="113" y="52"/>
                    </a:lnTo>
                    <a:lnTo>
                      <a:pt x="113" y="42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6" y="15"/>
                    </a:lnTo>
                    <a:lnTo>
                      <a:pt x="88" y="8"/>
                    </a:lnTo>
                    <a:lnTo>
                      <a:pt x="78" y="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5" y="3"/>
                    </a:lnTo>
                    <a:lnTo>
                      <a:pt x="25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99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8" name="Freeform 400"/>
              <p:cNvSpPr>
                <a:spLocks/>
              </p:cNvSpPr>
              <p:nvPr/>
            </p:nvSpPr>
            <p:spPr bwMode="auto">
              <a:xfrm>
                <a:off x="3115" y="1488"/>
                <a:ext cx="123" cy="67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15" y="20"/>
                  </a:cxn>
                  <a:cxn ang="0">
                    <a:pos x="108" y="37"/>
                  </a:cxn>
                  <a:cxn ang="0">
                    <a:pos x="100" y="47"/>
                  </a:cxn>
                  <a:cxn ang="0">
                    <a:pos x="90" y="55"/>
                  </a:cxn>
                  <a:cxn ang="0">
                    <a:pos x="81" y="60"/>
                  </a:cxn>
                  <a:cxn ang="0">
                    <a:pos x="73" y="62"/>
                  </a:cxn>
                  <a:cxn ang="0">
                    <a:pos x="68" y="64"/>
                  </a:cxn>
                  <a:cxn ang="0">
                    <a:pos x="65" y="64"/>
                  </a:cxn>
                  <a:cxn ang="0">
                    <a:pos x="46" y="60"/>
                  </a:cxn>
                  <a:cxn ang="0">
                    <a:pos x="33" y="54"/>
                  </a:cxn>
                  <a:cxn ang="0">
                    <a:pos x="23" y="45"/>
                  </a:cxn>
                  <a:cxn ang="0">
                    <a:pos x="15" y="35"/>
                  </a:cxn>
                  <a:cxn ang="0">
                    <a:pos x="10" y="27"/>
                  </a:cxn>
                  <a:cxn ang="0">
                    <a:pos x="7" y="19"/>
                  </a:cxn>
                  <a:cxn ang="0">
                    <a:pos x="5" y="12"/>
                  </a:cxn>
                  <a:cxn ang="0">
                    <a:pos x="5" y="9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5" y="27"/>
                  </a:cxn>
                  <a:cxn ang="0">
                    <a:pos x="10" y="37"/>
                  </a:cxn>
                  <a:cxn ang="0">
                    <a:pos x="18" y="47"/>
                  </a:cxn>
                  <a:cxn ang="0">
                    <a:pos x="30" y="57"/>
                  </a:cxn>
                  <a:cxn ang="0">
                    <a:pos x="45" y="64"/>
                  </a:cxn>
                  <a:cxn ang="0">
                    <a:pos x="65" y="67"/>
                  </a:cxn>
                  <a:cxn ang="0">
                    <a:pos x="66" y="67"/>
                  </a:cxn>
                  <a:cxn ang="0">
                    <a:pos x="73" y="65"/>
                  </a:cxn>
                  <a:cxn ang="0">
                    <a:pos x="81" y="64"/>
                  </a:cxn>
                  <a:cxn ang="0">
                    <a:pos x="91" y="59"/>
                  </a:cxn>
                  <a:cxn ang="0">
                    <a:pos x="101" y="50"/>
                  </a:cxn>
                  <a:cxn ang="0">
                    <a:pos x="111" y="39"/>
                  </a:cxn>
                  <a:cxn ang="0">
                    <a:pos x="118" y="22"/>
                  </a:cxn>
                  <a:cxn ang="0">
                    <a:pos x="123" y="0"/>
                  </a:cxn>
                  <a:cxn ang="0">
                    <a:pos x="120" y="0"/>
                  </a:cxn>
                </a:cxnLst>
                <a:rect l="0" t="0" r="r" b="b"/>
                <a:pathLst>
                  <a:path w="123" h="67">
                    <a:moveTo>
                      <a:pt x="120" y="0"/>
                    </a:moveTo>
                    <a:lnTo>
                      <a:pt x="115" y="20"/>
                    </a:lnTo>
                    <a:lnTo>
                      <a:pt x="108" y="37"/>
                    </a:lnTo>
                    <a:lnTo>
                      <a:pt x="100" y="47"/>
                    </a:lnTo>
                    <a:lnTo>
                      <a:pt x="90" y="55"/>
                    </a:lnTo>
                    <a:lnTo>
                      <a:pt x="81" y="60"/>
                    </a:lnTo>
                    <a:lnTo>
                      <a:pt x="73" y="62"/>
                    </a:lnTo>
                    <a:lnTo>
                      <a:pt x="68" y="64"/>
                    </a:lnTo>
                    <a:lnTo>
                      <a:pt x="65" y="64"/>
                    </a:lnTo>
                    <a:lnTo>
                      <a:pt x="46" y="60"/>
                    </a:lnTo>
                    <a:lnTo>
                      <a:pt x="33" y="54"/>
                    </a:lnTo>
                    <a:lnTo>
                      <a:pt x="23" y="45"/>
                    </a:lnTo>
                    <a:lnTo>
                      <a:pt x="15" y="35"/>
                    </a:lnTo>
                    <a:lnTo>
                      <a:pt x="10" y="27"/>
                    </a:lnTo>
                    <a:lnTo>
                      <a:pt x="7" y="19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5" y="27"/>
                    </a:lnTo>
                    <a:lnTo>
                      <a:pt x="10" y="37"/>
                    </a:lnTo>
                    <a:lnTo>
                      <a:pt x="18" y="47"/>
                    </a:lnTo>
                    <a:lnTo>
                      <a:pt x="30" y="57"/>
                    </a:lnTo>
                    <a:lnTo>
                      <a:pt x="45" y="64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73" y="65"/>
                    </a:lnTo>
                    <a:lnTo>
                      <a:pt x="81" y="64"/>
                    </a:lnTo>
                    <a:lnTo>
                      <a:pt x="91" y="59"/>
                    </a:lnTo>
                    <a:lnTo>
                      <a:pt x="101" y="50"/>
                    </a:lnTo>
                    <a:lnTo>
                      <a:pt x="111" y="39"/>
                    </a:lnTo>
                    <a:lnTo>
                      <a:pt x="118" y="22"/>
                    </a:lnTo>
                    <a:lnTo>
                      <a:pt x="123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9" name="Freeform 401"/>
              <p:cNvSpPr>
                <a:spLocks/>
              </p:cNvSpPr>
              <p:nvPr/>
            </p:nvSpPr>
            <p:spPr bwMode="auto">
              <a:xfrm>
                <a:off x="2880" y="1557"/>
                <a:ext cx="84" cy="5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4" y="3"/>
                  </a:cxn>
                  <a:cxn ang="0">
                    <a:pos x="69" y="13"/>
                  </a:cxn>
                  <a:cxn ang="0">
                    <a:pos x="75" y="24"/>
                  </a:cxn>
                  <a:cxn ang="0">
                    <a:pos x="84" y="36"/>
                  </a:cxn>
                  <a:cxn ang="0">
                    <a:pos x="82" y="38"/>
                  </a:cxn>
                  <a:cxn ang="0">
                    <a:pos x="77" y="41"/>
                  </a:cxn>
                  <a:cxn ang="0">
                    <a:pos x="70" y="44"/>
                  </a:cxn>
                  <a:cxn ang="0">
                    <a:pos x="60" y="48"/>
                  </a:cxn>
                  <a:cxn ang="0">
                    <a:pos x="49" y="51"/>
                  </a:cxn>
                  <a:cxn ang="0">
                    <a:pos x="34" y="53"/>
                  </a:cxn>
                  <a:cxn ang="0">
                    <a:pos x="19" y="51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5" y="46"/>
                  </a:cxn>
                  <a:cxn ang="0">
                    <a:pos x="12" y="48"/>
                  </a:cxn>
                  <a:cxn ang="0">
                    <a:pos x="20" y="48"/>
                  </a:cxn>
                  <a:cxn ang="0">
                    <a:pos x="30" y="46"/>
                  </a:cxn>
                  <a:cxn ang="0">
                    <a:pos x="42" y="44"/>
                  </a:cxn>
                  <a:cxn ang="0">
                    <a:pos x="55" y="41"/>
                  </a:cxn>
                  <a:cxn ang="0">
                    <a:pos x="70" y="36"/>
                  </a:cxn>
                  <a:cxn ang="0">
                    <a:pos x="69" y="33"/>
                  </a:cxn>
                  <a:cxn ang="0">
                    <a:pos x="64" y="23"/>
                  </a:cxn>
                  <a:cxn ang="0">
                    <a:pos x="62" y="11"/>
                  </a:cxn>
                  <a:cxn ang="0">
                    <a:pos x="62" y="0"/>
                  </a:cxn>
                </a:cxnLst>
                <a:rect l="0" t="0" r="r" b="b"/>
                <a:pathLst>
                  <a:path w="84" h="53">
                    <a:moveTo>
                      <a:pt x="62" y="0"/>
                    </a:moveTo>
                    <a:lnTo>
                      <a:pt x="64" y="3"/>
                    </a:lnTo>
                    <a:lnTo>
                      <a:pt x="69" y="13"/>
                    </a:lnTo>
                    <a:lnTo>
                      <a:pt x="75" y="24"/>
                    </a:lnTo>
                    <a:lnTo>
                      <a:pt x="84" y="36"/>
                    </a:lnTo>
                    <a:lnTo>
                      <a:pt x="82" y="38"/>
                    </a:lnTo>
                    <a:lnTo>
                      <a:pt x="77" y="41"/>
                    </a:lnTo>
                    <a:lnTo>
                      <a:pt x="70" y="44"/>
                    </a:lnTo>
                    <a:lnTo>
                      <a:pt x="60" y="48"/>
                    </a:lnTo>
                    <a:lnTo>
                      <a:pt x="49" y="51"/>
                    </a:lnTo>
                    <a:lnTo>
                      <a:pt x="34" y="53"/>
                    </a:lnTo>
                    <a:lnTo>
                      <a:pt x="19" y="51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5" y="46"/>
                    </a:lnTo>
                    <a:lnTo>
                      <a:pt x="12" y="48"/>
                    </a:lnTo>
                    <a:lnTo>
                      <a:pt x="20" y="48"/>
                    </a:lnTo>
                    <a:lnTo>
                      <a:pt x="30" y="46"/>
                    </a:lnTo>
                    <a:lnTo>
                      <a:pt x="42" y="44"/>
                    </a:lnTo>
                    <a:lnTo>
                      <a:pt x="55" y="41"/>
                    </a:lnTo>
                    <a:lnTo>
                      <a:pt x="70" y="36"/>
                    </a:lnTo>
                    <a:lnTo>
                      <a:pt x="69" y="33"/>
                    </a:lnTo>
                    <a:lnTo>
                      <a:pt x="64" y="23"/>
                    </a:lnTo>
                    <a:lnTo>
                      <a:pt x="62" y="1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0" name="Freeform 402"/>
              <p:cNvSpPr>
                <a:spLocks/>
              </p:cNvSpPr>
              <p:nvPr/>
            </p:nvSpPr>
            <p:spPr bwMode="auto">
              <a:xfrm>
                <a:off x="3037" y="1448"/>
                <a:ext cx="271" cy="100"/>
              </a:xfrm>
              <a:custGeom>
                <a:avLst/>
                <a:gdLst/>
                <a:ahLst/>
                <a:cxnLst>
                  <a:cxn ang="0">
                    <a:pos x="166" y="30"/>
                  </a:cxn>
                  <a:cxn ang="0">
                    <a:pos x="179" y="34"/>
                  </a:cxn>
                  <a:cxn ang="0">
                    <a:pos x="191" y="39"/>
                  </a:cxn>
                  <a:cxn ang="0">
                    <a:pos x="201" y="45"/>
                  </a:cxn>
                  <a:cxn ang="0">
                    <a:pos x="208" y="52"/>
                  </a:cxn>
                  <a:cxn ang="0">
                    <a:pos x="214" y="59"/>
                  </a:cxn>
                  <a:cxn ang="0">
                    <a:pos x="218" y="65"/>
                  </a:cxn>
                  <a:cxn ang="0">
                    <a:pos x="221" y="69"/>
                  </a:cxn>
                  <a:cxn ang="0">
                    <a:pos x="221" y="70"/>
                  </a:cxn>
                  <a:cxn ang="0">
                    <a:pos x="223" y="70"/>
                  </a:cxn>
                  <a:cxn ang="0">
                    <a:pos x="229" y="70"/>
                  </a:cxn>
                  <a:cxn ang="0">
                    <a:pos x="239" y="70"/>
                  </a:cxn>
                  <a:cxn ang="0">
                    <a:pos x="253" y="67"/>
                  </a:cxn>
                  <a:cxn ang="0">
                    <a:pos x="264" y="60"/>
                  </a:cxn>
                  <a:cxn ang="0">
                    <a:pos x="269" y="49"/>
                  </a:cxn>
                  <a:cxn ang="0">
                    <a:pos x="271" y="39"/>
                  </a:cxn>
                  <a:cxn ang="0">
                    <a:pos x="271" y="34"/>
                  </a:cxn>
                  <a:cxn ang="0">
                    <a:pos x="262" y="40"/>
                  </a:cxn>
                  <a:cxn ang="0">
                    <a:pos x="254" y="44"/>
                  </a:cxn>
                  <a:cxn ang="0">
                    <a:pos x="246" y="45"/>
                  </a:cxn>
                  <a:cxn ang="0">
                    <a:pos x="243" y="45"/>
                  </a:cxn>
                  <a:cxn ang="0">
                    <a:pos x="238" y="35"/>
                  </a:cxn>
                  <a:cxn ang="0">
                    <a:pos x="231" y="27"/>
                  </a:cxn>
                  <a:cxn ang="0">
                    <a:pos x="223" y="20"/>
                  </a:cxn>
                  <a:cxn ang="0">
                    <a:pos x="214" y="15"/>
                  </a:cxn>
                  <a:cxn ang="0">
                    <a:pos x="206" y="10"/>
                  </a:cxn>
                  <a:cxn ang="0">
                    <a:pos x="199" y="7"/>
                  </a:cxn>
                  <a:cxn ang="0">
                    <a:pos x="194" y="5"/>
                  </a:cxn>
                  <a:cxn ang="0">
                    <a:pos x="193" y="5"/>
                  </a:cxn>
                  <a:cxn ang="0">
                    <a:pos x="156" y="0"/>
                  </a:cxn>
                  <a:cxn ang="0">
                    <a:pos x="121" y="2"/>
                  </a:cxn>
                  <a:cxn ang="0">
                    <a:pos x="88" y="12"/>
                  </a:cxn>
                  <a:cxn ang="0">
                    <a:pos x="60" y="27"/>
                  </a:cxn>
                  <a:cxn ang="0">
                    <a:pos x="36" y="42"/>
                  </a:cxn>
                  <a:cxn ang="0">
                    <a:pos x="18" y="55"/>
                  </a:cxn>
                  <a:cxn ang="0">
                    <a:pos x="5" y="67"/>
                  </a:cxn>
                  <a:cxn ang="0">
                    <a:pos x="1" y="70"/>
                  </a:cxn>
                  <a:cxn ang="0">
                    <a:pos x="0" y="80"/>
                  </a:cxn>
                  <a:cxn ang="0">
                    <a:pos x="6" y="90"/>
                  </a:cxn>
                  <a:cxn ang="0">
                    <a:pos x="15" y="97"/>
                  </a:cxn>
                  <a:cxn ang="0">
                    <a:pos x="20" y="100"/>
                  </a:cxn>
                  <a:cxn ang="0">
                    <a:pos x="30" y="95"/>
                  </a:cxn>
                  <a:cxn ang="0">
                    <a:pos x="28" y="94"/>
                  </a:cxn>
                  <a:cxn ang="0">
                    <a:pos x="25" y="92"/>
                  </a:cxn>
                  <a:cxn ang="0">
                    <a:pos x="21" y="89"/>
                  </a:cxn>
                  <a:cxn ang="0">
                    <a:pos x="21" y="84"/>
                  </a:cxn>
                  <a:cxn ang="0">
                    <a:pos x="26" y="77"/>
                  </a:cxn>
                  <a:cxn ang="0">
                    <a:pos x="31" y="69"/>
                  </a:cxn>
                  <a:cxn ang="0">
                    <a:pos x="38" y="62"/>
                  </a:cxn>
                  <a:cxn ang="0">
                    <a:pos x="40" y="59"/>
                  </a:cxn>
                  <a:cxn ang="0">
                    <a:pos x="43" y="57"/>
                  </a:cxn>
                  <a:cxn ang="0">
                    <a:pos x="51" y="52"/>
                  </a:cxn>
                  <a:cxn ang="0">
                    <a:pos x="65" y="47"/>
                  </a:cxn>
                  <a:cxn ang="0">
                    <a:pos x="81" y="40"/>
                  </a:cxn>
                  <a:cxn ang="0">
                    <a:pos x="101" y="35"/>
                  </a:cxn>
                  <a:cxn ang="0">
                    <a:pos x="121" y="30"/>
                  </a:cxn>
                  <a:cxn ang="0">
                    <a:pos x="144" y="29"/>
                  </a:cxn>
                  <a:cxn ang="0">
                    <a:pos x="166" y="30"/>
                  </a:cxn>
                </a:cxnLst>
                <a:rect l="0" t="0" r="r" b="b"/>
                <a:pathLst>
                  <a:path w="271" h="100">
                    <a:moveTo>
                      <a:pt x="166" y="30"/>
                    </a:moveTo>
                    <a:lnTo>
                      <a:pt x="179" y="34"/>
                    </a:lnTo>
                    <a:lnTo>
                      <a:pt x="191" y="39"/>
                    </a:lnTo>
                    <a:lnTo>
                      <a:pt x="201" y="45"/>
                    </a:lnTo>
                    <a:lnTo>
                      <a:pt x="208" y="52"/>
                    </a:lnTo>
                    <a:lnTo>
                      <a:pt x="214" y="59"/>
                    </a:lnTo>
                    <a:lnTo>
                      <a:pt x="218" y="65"/>
                    </a:lnTo>
                    <a:lnTo>
                      <a:pt x="221" y="69"/>
                    </a:lnTo>
                    <a:lnTo>
                      <a:pt x="221" y="70"/>
                    </a:lnTo>
                    <a:lnTo>
                      <a:pt x="223" y="70"/>
                    </a:lnTo>
                    <a:lnTo>
                      <a:pt x="229" y="70"/>
                    </a:lnTo>
                    <a:lnTo>
                      <a:pt x="239" y="70"/>
                    </a:lnTo>
                    <a:lnTo>
                      <a:pt x="253" y="67"/>
                    </a:lnTo>
                    <a:lnTo>
                      <a:pt x="264" y="60"/>
                    </a:lnTo>
                    <a:lnTo>
                      <a:pt x="269" y="49"/>
                    </a:lnTo>
                    <a:lnTo>
                      <a:pt x="271" y="39"/>
                    </a:lnTo>
                    <a:lnTo>
                      <a:pt x="271" y="34"/>
                    </a:lnTo>
                    <a:lnTo>
                      <a:pt x="262" y="40"/>
                    </a:lnTo>
                    <a:lnTo>
                      <a:pt x="254" y="44"/>
                    </a:lnTo>
                    <a:lnTo>
                      <a:pt x="246" y="45"/>
                    </a:lnTo>
                    <a:lnTo>
                      <a:pt x="243" y="45"/>
                    </a:lnTo>
                    <a:lnTo>
                      <a:pt x="238" y="35"/>
                    </a:lnTo>
                    <a:lnTo>
                      <a:pt x="231" y="27"/>
                    </a:lnTo>
                    <a:lnTo>
                      <a:pt x="223" y="20"/>
                    </a:lnTo>
                    <a:lnTo>
                      <a:pt x="214" y="15"/>
                    </a:lnTo>
                    <a:lnTo>
                      <a:pt x="206" y="10"/>
                    </a:lnTo>
                    <a:lnTo>
                      <a:pt x="199" y="7"/>
                    </a:lnTo>
                    <a:lnTo>
                      <a:pt x="194" y="5"/>
                    </a:lnTo>
                    <a:lnTo>
                      <a:pt x="193" y="5"/>
                    </a:lnTo>
                    <a:lnTo>
                      <a:pt x="156" y="0"/>
                    </a:lnTo>
                    <a:lnTo>
                      <a:pt x="121" y="2"/>
                    </a:lnTo>
                    <a:lnTo>
                      <a:pt x="88" y="12"/>
                    </a:lnTo>
                    <a:lnTo>
                      <a:pt x="60" y="27"/>
                    </a:lnTo>
                    <a:lnTo>
                      <a:pt x="36" y="42"/>
                    </a:lnTo>
                    <a:lnTo>
                      <a:pt x="18" y="55"/>
                    </a:lnTo>
                    <a:lnTo>
                      <a:pt x="5" y="67"/>
                    </a:lnTo>
                    <a:lnTo>
                      <a:pt x="1" y="70"/>
                    </a:lnTo>
                    <a:lnTo>
                      <a:pt x="0" y="80"/>
                    </a:lnTo>
                    <a:lnTo>
                      <a:pt x="6" y="90"/>
                    </a:lnTo>
                    <a:lnTo>
                      <a:pt x="15" y="97"/>
                    </a:lnTo>
                    <a:lnTo>
                      <a:pt x="20" y="100"/>
                    </a:lnTo>
                    <a:lnTo>
                      <a:pt x="30" y="95"/>
                    </a:lnTo>
                    <a:lnTo>
                      <a:pt x="28" y="94"/>
                    </a:lnTo>
                    <a:lnTo>
                      <a:pt x="25" y="92"/>
                    </a:lnTo>
                    <a:lnTo>
                      <a:pt x="21" y="89"/>
                    </a:lnTo>
                    <a:lnTo>
                      <a:pt x="21" y="84"/>
                    </a:lnTo>
                    <a:lnTo>
                      <a:pt x="26" y="77"/>
                    </a:lnTo>
                    <a:lnTo>
                      <a:pt x="31" y="69"/>
                    </a:lnTo>
                    <a:lnTo>
                      <a:pt x="38" y="62"/>
                    </a:lnTo>
                    <a:lnTo>
                      <a:pt x="40" y="59"/>
                    </a:lnTo>
                    <a:lnTo>
                      <a:pt x="43" y="57"/>
                    </a:lnTo>
                    <a:lnTo>
                      <a:pt x="51" y="52"/>
                    </a:lnTo>
                    <a:lnTo>
                      <a:pt x="65" y="47"/>
                    </a:lnTo>
                    <a:lnTo>
                      <a:pt x="81" y="40"/>
                    </a:lnTo>
                    <a:lnTo>
                      <a:pt x="101" y="35"/>
                    </a:lnTo>
                    <a:lnTo>
                      <a:pt x="121" y="30"/>
                    </a:lnTo>
                    <a:lnTo>
                      <a:pt x="144" y="29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1" name="Freeform 403"/>
              <p:cNvSpPr>
                <a:spLocks/>
              </p:cNvSpPr>
              <p:nvPr/>
            </p:nvSpPr>
            <p:spPr bwMode="auto">
              <a:xfrm>
                <a:off x="3150" y="1473"/>
                <a:ext cx="53" cy="55"/>
              </a:xfrm>
              <a:custGeom>
                <a:avLst/>
                <a:gdLst/>
                <a:ahLst/>
                <a:cxnLst>
                  <a:cxn ang="0">
                    <a:pos x="50" y="37"/>
                  </a:cxn>
                  <a:cxn ang="0">
                    <a:pos x="45" y="47"/>
                  </a:cxn>
                  <a:cxn ang="0">
                    <a:pos x="36" y="52"/>
                  </a:cxn>
                  <a:cxn ang="0">
                    <a:pos x="26" y="55"/>
                  </a:cxn>
                  <a:cxn ang="0">
                    <a:pos x="16" y="52"/>
                  </a:cxn>
                  <a:cxn ang="0">
                    <a:pos x="8" y="47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3" y="17"/>
                  </a:cxn>
                  <a:cxn ang="0">
                    <a:pos x="10" y="9"/>
                  </a:cxn>
                  <a:cxn ang="0">
                    <a:pos x="18" y="2"/>
                  </a:cxn>
                  <a:cxn ang="0">
                    <a:pos x="28" y="0"/>
                  </a:cxn>
                  <a:cxn ang="0">
                    <a:pos x="38" y="2"/>
                  </a:cxn>
                  <a:cxn ang="0">
                    <a:pos x="46" y="7"/>
                  </a:cxn>
                  <a:cxn ang="0">
                    <a:pos x="51" y="17"/>
                  </a:cxn>
                  <a:cxn ang="0">
                    <a:pos x="53" y="27"/>
                  </a:cxn>
                  <a:cxn ang="0">
                    <a:pos x="50" y="37"/>
                  </a:cxn>
                </a:cxnLst>
                <a:rect l="0" t="0" r="r" b="b"/>
                <a:pathLst>
                  <a:path w="53" h="55">
                    <a:moveTo>
                      <a:pt x="50" y="37"/>
                    </a:moveTo>
                    <a:lnTo>
                      <a:pt x="45" y="47"/>
                    </a:lnTo>
                    <a:lnTo>
                      <a:pt x="36" y="52"/>
                    </a:lnTo>
                    <a:lnTo>
                      <a:pt x="26" y="55"/>
                    </a:lnTo>
                    <a:lnTo>
                      <a:pt x="16" y="52"/>
                    </a:lnTo>
                    <a:lnTo>
                      <a:pt x="8" y="47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3" y="17"/>
                    </a:lnTo>
                    <a:lnTo>
                      <a:pt x="10" y="9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7"/>
                    </a:lnTo>
                    <a:lnTo>
                      <a:pt x="51" y="17"/>
                    </a:lnTo>
                    <a:lnTo>
                      <a:pt x="53" y="27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2" name="Freeform 404"/>
              <p:cNvSpPr>
                <a:spLocks/>
              </p:cNvSpPr>
              <p:nvPr/>
            </p:nvSpPr>
            <p:spPr bwMode="auto">
              <a:xfrm>
                <a:off x="3178" y="1503"/>
                <a:ext cx="23" cy="25"/>
              </a:xfrm>
              <a:custGeom>
                <a:avLst/>
                <a:gdLst/>
                <a:ahLst/>
                <a:cxnLst>
                  <a:cxn ang="0">
                    <a:pos x="22" y="17"/>
                  </a:cxn>
                  <a:cxn ang="0">
                    <a:pos x="20" y="22"/>
                  </a:cxn>
                  <a:cxn ang="0">
                    <a:pos x="17" y="24"/>
                  </a:cxn>
                  <a:cxn ang="0">
                    <a:pos x="12" y="25"/>
                  </a:cxn>
                  <a:cxn ang="0">
                    <a:pos x="7" y="24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2" y="9"/>
                  </a:cxn>
                  <a:cxn ang="0">
                    <a:pos x="23" y="14"/>
                  </a:cxn>
                  <a:cxn ang="0">
                    <a:pos x="22" y="17"/>
                  </a:cxn>
                </a:cxnLst>
                <a:rect l="0" t="0" r="r" b="b"/>
                <a:pathLst>
                  <a:path w="23" h="25">
                    <a:moveTo>
                      <a:pt x="22" y="17"/>
                    </a:moveTo>
                    <a:lnTo>
                      <a:pt x="20" y="22"/>
                    </a:lnTo>
                    <a:lnTo>
                      <a:pt x="17" y="24"/>
                    </a:lnTo>
                    <a:lnTo>
                      <a:pt x="12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2" y="9"/>
                    </a:lnTo>
                    <a:lnTo>
                      <a:pt x="23" y="14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3" name="Freeform 405"/>
              <p:cNvSpPr>
                <a:spLocks/>
              </p:cNvSpPr>
              <p:nvPr/>
            </p:nvSpPr>
            <p:spPr bwMode="auto">
              <a:xfrm>
                <a:off x="2706" y="1600"/>
                <a:ext cx="264" cy="151"/>
              </a:xfrm>
              <a:custGeom>
                <a:avLst/>
                <a:gdLst/>
                <a:ahLst/>
                <a:cxnLst>
                  <a:cxn ang="0">
                    <a:pos x="193" y="21"/>
                  </a:cxn>
                  <a:cxn ang="0">
                    <a:pos x="191" y="21"/>
                  </a:cxn>
                  <a:cxn ang="0">
                    <a:pos x="188" y="20"/>
                  </a:cxn>
                  <a:cxn ang="0">
                    <a:pos x="181" y="20"/>
                  </a:cxn>
                  <a:cxn ang="0">
                    <a:pos x="171" y="18"/>
                  </a:cxn>
                  <a:cxn ang="0">
                    <a:pos x="158" y="18"/>
                  </a:cxn>
                  <a:cxn ang="0">
                    <a:pos x="140" y="16"/>
                  </a:cxn>
                  <a:cxn ang="0">
                    <a:pos x="120" y="18"/>
                  </a:cxn>
                  <a:cxn ang="0">
                    <a:pos x="95" y="20"/>
                  </a:cxn>
                  <a:cxn ang="0">
                    <a:pos x="81" y="20"/>
                  </a:cxn>
                  <a:cxn ang="0">
                    <a:pos x="68" y="18"/>
                  </a:cxn>
                  <a:cxn ang="0">
                    <a:pos x="51" y="15"/>
                  </a:cxn>
                  <a:cxn ang="0">
                    <a:pos x="36" y="10"/>
                  </a:cxn>
                  <a:cxn ang="0">
                    <a:pos x="22" y="6"/>
                  </a:cxn>
                  <a:cxn ang="0">
                    <a:pos x="10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21"/>
                  </a:cxn>
                  <a:cxn ang="0">
                    <a:pos x="7" y="43"/>
                  </a:cxn>
                  <a:cxn ang="0">
                    <a:pos x="15" y="68"/>
                  </a:cxn>
                  <a:cxn ang="0">
                    <a:pos x="28" y="95"/>
                  </a:cxn>
                  <a:cxn ang="0">
                    <a:pos x="48" y="119"/>
                  </a:cxn>
                  <a:cxn ang="0">
                    <a:pos x="76" y="139"/>
                  </a:cxn>
                  <a:cxn ang="0">
                    <a:pos x="115" y="151"/>
                  </a:cxn>
                  <a:cxn ang="0">
                    <a:pos x="118" y="151"/>
                  </a:cxn>
                  <a:cxn ang="0">
                    <a:pos x="128" y="151"/>
                  </a:cxn>
                  <a:cxn ang="0">
                    <a:pos x="143" y="151"/>
                  </a:cxn>
                  <a:cxn ang="0">
                    <a:pos x="163" y="146"/>
                  </a:cxn>
                  <a:cxn ang="0">
                    <a:pos x="186" y="139"/>
                  </a:cxn>
                  <a:cxn ang="0">
                    <a:pos x="211" y="126"/>
                  </a:cxn>
                  <a:cxn ang="0">
                    <a:pos x="238" y="108"/>
                  </a:cxn>
                  <a:cxn ang="0">
                    <a:pos x="264" y="81"/>
                  </a:cxn>
                  <a:cxn ang="0">
                    <a:pos x="263" y="80"/>
                  </a:cxn>
                  <a:cxn ang="0">
                    <a:pos x="256" y="75"/>
                  </a:cxn>
                  <a:cxn ang="0">
                    <a:pos x="248" y="68"/>
                  </a:cxn>
                  <a:cxn ang="0">
                    <a:pos x="239" y="61"/>
                  </a:cxn>
                  <a:cxn ang="0">
                    <a:pos x="233" y="55"/>
                  </a:cxn>
                  <a:cxn ang="0">
                    <a:pos x="224" y="45"/>
                  </a:cxn>
                  <a:cxn ang="0">
                    <a:pos x="213" y="35"/>
                  </a:cxn>
                  <a:cxn ang="0">
                    <a:pos x="193" y="21"/>
                  </a:cxn>
                </a:cxnLst>
                <a:rect l="0" t="0" r="r" b="b"/>
                <a:pathLst>
                  <a:path w="264" h="151">
                    <a:moveTo>
                      <a:pt x="193" y="21"/>
                    </a:moveTo>
                    <a:lnTo>
                      <a:pt x="191" y="21"/>
                    </a:lnTo>
                    <a:lnTo>
                      <a:pt x="188" y="20"/>
                    </a:lnTo>
                    <a:lnTo>
                      <a:pt x="181" y="20"/>
                    </a:lnTo>
                    <a:lnTo>
                      <a:pt x="171" y="18"/>
                    </a:lnTo>
                    <a:lnTo>
                      <a:pt x="158" y="18"/>
                    </a:lnTo>
                    <a:lnTo>
                      <a:pt x="140" y="16"/>
                    </a:lnTo>
                    <a:lnTo>
                      <a:pt x="120" y="18"/>
                    </a:lnTo>
                    <a:lnTo>
                      <a:pt x="95" y="20"/>
                    </a:lnTo>
                    <a:lnTo>
                      <a:pt x="81" y="20"/>
                    </a:lnTo>
                    <a:lnTo>
                      <a:pt x="68" y="18"/>
                    </a:lnTo>
                    <a:lnTo>
                      <a:pt x="51" y="15"/>
                    </a:lnTo>
                    <a:lnTo>
                      <a:pt x="36" y="10"/>
                    </a:lnTo>
                    <a:lnTo>
                      <a:pt x="22" y="6"/>
                    </a:lnTo>
                    <a:lnTo>
                      <a:pt x="10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21"/>
                    </a:lnTo>
                    <a:lnTo>
                      <a:pt x="7" y="43"/>
                    </a:lnTo>
                    <a:lnTo>
                      <a:pt x="15" y="68"/>
                    </a:lnTo>
                    <a:lnTo>
                      <a:pt x="28" y="95"/>
                    </a:lnTo>
                    <a:lnTo>
                      <a:pt x="48" y="119"/>
                    </a:lnTo>
                    <a:lnTo>
                      <a:pt x="76" y="139"/>
                    </a:lnTo>
                    <a:lnTo>
                      <a:pt x="115" y="151"/>
                    </a:lnTo>
                    <a:lnTo>
                      <a:pt x="118" y="151"/>
                    </a:lnTo>
                    <a:lnTo>
                      <a:pt x="128" y="151"/>
                    </a:lnTo>
                    <a:lnTo>
                      <a:pt x="143" y="151"/>
                    </a:lnTo>
                    <a:lnTo>
                      <a:pt x="163" y="146"/>
                    </a:lnTo>
                    <a:lnTo>
                      <a:pt x="186" y="139"/>
                    </a:lnTo>
                    <a:lnTo>
                      <a:pt x="211" y="126"/>
                    </a:lnTo>
                    <a:lnTo>
                      <a:pt x="238" y="108"/>
                    </a:lnTo>
                    <a:lnTo>
                      <a:pt x="264" y="81"/>
                    </a:lnTo>
                    <a:lnTo>
                      <a:pt x="263" y="80"/>
                    </a:lnTo>
                    <a:lnTo>
                      <a:pt x="256" y="75"/>
                    </a:lnTo>
                    <a:lnTo>
                      <a:pt x="248" y="68"/>
                    </a:lnTo>
                    <a:lnTo>
                      <a:pt x="239" y="61"/>
                    </a:lnTo>
                    <a:lnTo>
                      <a:pt x="233" y="55"/>
                    </a:lnTo>
                    <a:lnTo>
                      <a:pt x="224" y="45"/>
                    </a:lnTo>
                    <a:lnTo>
                      <a:pt x="213" y="35"/>
                    </a:lnTo>
                    <a:lnTo>
                      <a:pt x="19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4" name="Freeform 406"/>
              <p:cNvSpPr>
                <a:spLocks/>
              </p:cNvSpPr>
              <p:nvPr/>
            </p:nvSpPr>
            <p:spPr bwMode="auto">
              <a:xfrm>
                <a:off x="2619" y="1131"/>
                <a:ext cx="346" cy="148"/>
              </a:xfrm>
              <a:custGeom>
                <a:avLst/>
                <a:gdLst/>
                <a:ahLst/>
                <a:cxnLst>
                  <a:cxn ang="0">
                    <a:pos x="157" y="2"/>
                  </a:cxn>
                  <a:cxn ang="0">
                    <a:pos x="160" y="3"/>
                  </a:cxn>
                  <a:cxn ang="0">
                    <a:pos x="168" y="7"/>
                  </a:cxn>
                  <a:cxn ang="0">
                    <a:pos x="182" y="13"/>
                  </a:cxn>
                  <a:cxn ang="0">
                    <a:pos x="202" y="23"/>
                  </a:cxn>
                  <a:cxn ang="0">
                    <a:pos x="228" y="40"/>
                  </a:cxn>
                  <a:cxn ang="0">
                    <a:pos x="260" y="65"/>
                  </a:cxn>
                  <a:cxn ang="0">
                    <a:pos x="300" y="95"/>
                  </a:cxn>
                  <a:cxn ang="0">
                    <a:pos x="346" y="135"/>
                  </a:cxn>
                  <a:cxn ang="0">
                    <a:pos x="346" y="138"/>
                  </a:cxn>
                  <a:cxn ang="0">
                    <a:pos x="346" y="143"/>
                  </a:cxn>
                  <a:cxn ang="0">
                    <a:pos x="343" y="148"/>
                  </a:cxn>
                  <a:cxn ang="0">
                    <a:pos x="336" y="148"/>
                  </a:cxn>
                  <a:cxn ang="0">
                    <a:pos x="331" y="143"/>
                  </a:cxn>
                  <a:cxn ang="0">
                    <a:pos x="315" y="128"/>
                  </a:cxn>
                  <a:cxn ang="0">
                    <a:pos x="291" y="108"/>
                  </a:cxn>
                  <a:cxn ang="0">
                    <a:pos x="263" y="83"/>
                  </a:cxn>
                  <a:cxn ang="0">
                    <a:pos x="232" y="58"/>
                  </a:cxn>
                  <a:cxn ang="0">
                    <a:pos x="202" y="36"/>
                  </a:cxn>
                  <a:cxn ang="0">
                    <a:pos x="172" y="20"/>
                  </a:cxn>
                  <a:cxn ang="0">
                    <a:pos x="147" y="10"/>
                  </a:cxn>
                  <a:cxn ang="0">
                    <a:pos x="0" y="41"/>
                  </a:cxn>
                  <a:cxn ang="0">
                    <a:pos x="5" y="33"/>
                  </a:cxn>
                  <a:cxn ang="0">
                    <a:pos x="10" y="31"/>
                  </a:cxn>
                  <a:cxn ang="0">
                    <a:pos x="25" y="26"/>
                  </a:cxn>
                  <a:cxn ang="0">
                    <a:pos x="47" y="20"/>
                  </a:cxn>
                  <a:cxn ang="0">
                    <a:pos x="72" y="13"/>
                  </a:cxn>
                  <a:cxn ang="0">
                    <a:pos x="97" y="7"/>
                  </a:cxn>
                  <a:cxn ang="0">
                    <a:pos x="122" y="2"/>
                  </a:cxn>
                  <a:cxn ang="0">
                    <a:pos x="142" y="0"/>
                  </a:cxn>
                  <a:cxn ang="0">
                    <a:pos x="157" y="2"/>
                  </a:cxn>
                </a:cxnLst>
                <a:rect l="0" t="0" r="r" b="b"/>
                <a:pathLst>
                  <a:path w="346" h="148">
                    <a:moveTo>
                      <a:pt x="157" y="2"/>
                    </a:moveTo>
                    <a:lnTo>
                      <a:pt x="160" y="3"/>
                    </a:lnTo>
                    <a:lnTo>
                      <a:pt x="168" y="7"/>
                    </a:lnTo>
                    <a:lnTo>
                      <a:pt x="182" y="13"/>
                    </a:lnTo>
                    <a:lnTo>
                      <a:pt x="202" y="23"/>
                    </a:lnTo>
                    <a:lnTo>
                      <a:pt x="228" y="40"/>
                    </a:lnTo>
                    <a:lnTo>
                      <a:pt x="260" y="65"/>
                    </a:lnTo>
                    <a:lnTo>
                      <a:pt x="300" y="95"/>
                    </a:lnTo>
                    <a:lnTo>
                      <a:pt x="346" y="135"/>
                    </a:lnTo>
                    <a:lnTo>
                      <a:pt x="346" y="138"/>
                    </a:lnTo>
                    <a:lnTo>
                      <a:pt x="346" y="143"/>
                    </a:lnTo>
                    <a:lnTo>
                      <a:pt x="343" y="148"/>
                    </a:lnTo>
                    <a:lnTo>
                      <a:pt x="336" y="148"/>
                    </a:lnTo>
                    <a:lnTo>
                      <a:pt x="331" y="143"/>
                    </a:lnTo>
                    <a:lnTo>
                      <a:pt x="315" y="128"/>
                    </a:lnTo>
                    <a:lnTo>
                      <a:pt x="291" y="108"/>
                    </a:lnTo>
                    <a:lnTo>
                      <a:pt x="263" y="83"/>
                    </a:lnTo>
                    <a:lnTo>
                      <a:pt x="232" y="58"/>
                    </a:lnTo>
                    <a:lnTo>
                      <a:pt x="202" y="36"/>
                    </a:lnTo>
                    <a:lnTo>
                      <a:pt x="172" y="20"/>
                    </a:lnTo>
                    <a:lnTo>
                      <a:pt x="147" y="10"/>
                    </a:lnTo>
                    <a:lnTo>
                      <a:pt x="0" y="41"/>
                    </a:lnTo>
                    <a:lnTo>
                      <a:pt x="5" y="33"/>
                    </a:lnTo>
                    <a:lnTo>
                      <a:pt x="10" y="31"/>
                    </a:lnTo>
                    <a:lnTo>
                      <a:pt x="25" y="26"/>
                    </a:lnTo>
                    <a:lnTo>
                      <a:pt x="47" y="20"/>
                    </a:lnTo>
                    <a:lnTo>
                      <a:pt x="72" y="13"/>
                    </a:lnTo>
                    <a:lnTo>
                      <a:pt x="97" y="7"/>
                    </a:lnTo>
                    <a:lnTo>
                      <a:pt x="122" y="2"/>
                    </a:lnTo>
                    <a:lnTo>
                      <a:pt x="142" y="0"/>
                    </a:lnTo>
                    <a:lnTo>
                      <a:pt x="157" y="2"/>
                    </a:lnTo>
                    <a:close/>
                  </a:path>
                </a:pathLst>
              </a:custGeom>
              <a:solidFill>
                <a:srgbClr val="D675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5" name="Freeform 407"/>
              <p:cNvSpPr>
                <a:spLocks/>
              </p:cNvSpPr>
              <p:nvPr/>
            </p:nvSpPr>
            <p:spPr bwMode="auto">
              <a:xfrm>
                <a:off x="3153" y="1292"/>
                <a:ext cx="218" cy="14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12"/>
                  </a:cxn>
                  <a:cxn ang="0">
                    <a:pos x="27" y="13"/>
                  </a:cxn>
                  <a:cxn ang="0">
                    <a:pos x="50" y="15"/>
                  </a:cxn>
                  <a:cxn ang="0">
                    <a:pos x="80" y="18"/>
                  </a:cxn>
                  <a:cxn ang="0">
                    <a:pos x="110" y="22"/>
                  </a:cxn>
                  <a:cxn ang="0">
                    <a:pos x="141" y="25"/>
                  </a:cxn>
                  <a:cxn ang="0">
                    <a:pos x="168" y="30"/>
                  </a:cxn>
                  <a:cxn ang="0">
                    <a:pos x="190" y="35"/>
                  </a:cxn>
                  <a:cxn ang="0">
                    <a:pos x="195" y="42"/>
                  </a:cxn>
                  <a:cxn ang="0">
                    <a:pos x="203" y="60"/>
                  </a:cxn>
                  <a:cxn ang="0">
                    <a:pos x="211" y="93"/>
                  </a:cxn>
                  <a:cxn ang="0">
                    <a:pos x="211" y="142"/>
                  </a:cxn>
                  <a:cxn ang="0">
                    <a:pos x="215" y="128"/>
                  </a:cxn>
                  <a:cxn ang="0">
                    <a:pos x="218" y="97"/>
                  </a:cxn>
                  <a:cxn ang="0">
                    <a:pos x="215" y="58"/>
                  </a:cxn>
                  <a:cxn ang="0">
                    <a:pos x="196" y="27"/>
                  </a:cxn>
                  <a:cxn ang="0">
                    <a:pos x="193" y="25"/>
                  </a:cxn>
                  <a:cxn ang="0">
                    <a:pos x="183" y="22"/>
                  </a:cxn>
                  <a:cxn ang="0">
                    <a:pos x="168" y="17"/>
                  </a:cxn>
                  <a:cxn ang="0">
                    <a:pos x="146" y="12"/>
                  </a:cxn>
                  <a:cxn ang="0">
                    <a:pos x="120" y="7"/>
                  </a:cxn>
                  <a:cxn ang="0">
                    <a:pos x="90" y="3"/>
                  </a:cxn>
                  <a:cxn ang="0">
                    <a:pos x="55" y="0"/>
                  </a:cxn>
                  <a:cxn ang="0">
                    <a:pos x="17" y="0"/>
                  </a:cxn>
                  <a:cxn ang="0">
                    <a:pos x="13" y="2"/>
                  </a:cxn>
                  <a:cxn ang="0">
                    <a:pos x="5" y="3"/>
                  </a:cxn>
                  <a:cxn ang="0">
                    <a:pos x="0" y="7"/>
                  </a:cxn>
                  <a:cxn ang="0">
                    <a:pos x="3" y="12"/>
                  </a:cxn>
                </a:cxnLst>
                <a:rect l="0" t="0" r="r" b="b"/>
                <a:pathLst>
                  <a:path w="218" h="142">
                    <a:moveTo>
                      <a:pt x="3" y="12"/>
                    </a:moveTo>
                    <a:lnTo>
                      <a:pt x="10" y="12"/>
                    </a:lnTo>
                    <a:lnTo>
                      <a:pt x="27" y="13"/>
                    </a:lnTo>
                    <a:lnTo>
                      <a:pt x="50" y="15"/>
                    </a:lnTo>
                    <a:lnTo>
                      <a:pt x="80" y="18"/>
                    </a:lnTo>
                    <a:lnTo>
                      <a:pt x="110" y="22"/>
                    </a:lnTo>
                    <a:lnTo>
                      <a:pt x="141" y="25"/>
                    </a:lnTo>
                    <a:lnTo>
                      <a:pt x="168" y="30"/>
                    </a:lnTo>
                    <a:lnTo>
                      <a:pt x="190" y="35"/>
                    </a:lnTo>
                    <a:lnTo>
                      <a:pt x="195" y="42"/>
                    </a:lnTo>
                    <a:lnTo>
                      <a:pt x="203" y="60"/>
                    </a:lnTo>
                    <a:lnTo>
                      <a:pt x="211" y="93"/>
                    </a:lnTo>
                    <a:lnTo>
                      <a:pt x="211" y="142"/>
                    </a:lnTo>
                    <a:lnTo>
                      <a:pt x="215" y="128"/>
                    </a:lnTo>
                    <a:lnTo>
                      <a:pt x="218" y="97"/>
                    </a:lnTo>
                    <a:lnTo>
                      <a:pt x="215" y="58"/>
                    </a:lnTo>
                    <a:lnTo>
                      <a:pt x="196" y="27"/>
                    </a:lnTo>
                    <a:lnTo>
                      <a:pt x="193" y="25"/>
                    </a:lnTo>
                    <a:lnTo>
                      <a:pt x="183" y="22"/>
                    </a:lnTo>
                    <a:lnTo>
                      <a:pt x="168" y="17"/>
                    </a:lnTo>
                    <a:lnTo>
                      <a:pt x="146" y="12"/>
                    </a:lnTo>
                    <a:lnTo>
                      <a:pt x="120" y="7"/>
                    </a:lnTo>
                    <a:lnTo>
                      <a:pt x="90" y="3"/>
                    </a:lnTo>
                    <a:lnTo>
                      <a:pt x="55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5" y="3"/>
                    </a:lnTo>
                    <a:lnTo>
                      <a:pt x="0" y="7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D675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6" name="Freeform 408"/>
              <p:cNvSpPr>
                <a:spLocks/>
              </p:cNvSpPr>
              <p:nvPr/>
            </p:nvSpPr>
            <p:spPr bwMode="auto">
              <a:xfrm>
                <a:off x="2313" y="976"/>
                <a:ext cx="173" cy="243"/>
              </a:xfrm>
              <a:custGeom>
                <a:avLst/>
                <a:gdLst/>
                <a:ahLst/>
                <a:cxnLst>
                  <a:cxn ang="0">
                    <a:pos x="107" y="240"/>
                  </a:cxn>
                  <a:cxn ang="0">
                    <a:pos x="105" y="241"/>
                  </a:cxn>
                  <a:cxn ang="0">
                    <a:pos x="102" y="241"/>
                  </a:cxn>
                  <a:cxn ang="0">
                    <a:pos x="95" y="243"/>
                  </a:cxn>
                  <a:cxn ang="0">
                    <a:pos x="85" y="241"/>
                  </a:cxn>
                  <a:cxn ang="0">
                    <a:pos x="74" y="238"/>
                  </a:cxn>
                  <a:cxn ang="0">
                    <a:pos x="59" y="228"/>
                  </a:cxn>
                  <a:cxn ang="0">
                    <a:pos x="40" y="213"/>
                  </a:cxn>
                  <a:cxn ang="0">
                    <a:pos x="20" y="190"/>
                  </a:cxn>
                  <a:cxn ang="0">
                    <a:pos x="14" y="180"/>
                  </a:cxn>
                  <a:cxn ang="0">
                    <a:pos x="9" y="167"/>
                  </a:cxn>
                  <a:cxn ang="0">
                    <a:pos x="4" y="150"/>
                  </a:cxn>
                  <a:cxn ang="0">
                    <a:pos x="0" y="128"/>
                  </a:cxn>
                  <a:cxn ang="0">
                    <a:pos x="2" y="105"/>
                  </a:cxn>
                  <a:cxn ang="0">
                    <a:pos x="9" y="80"/>
                  </a:cxn>
                  <a:cxn ang="0">
                    <a:pos x="22" y="52"/>
                  </a:cxn>
                  <a:cxn ang="0">
                    <a:pos x="44" y="22"/>
                  </a:cxn>
                  <a:cxn ang="0">
                    <a:pos x="47" y="19"/>
                  </a:cxn>
                  <a:cxn ang="0">
                    <a:pos x="55" y="14"/>
                  </a:cxn>
                  <a:cxn ang="0">
                    <a:pos x="70" y="7"/>
                  </a:cxn>
                  <a:cxn ang="0">
                    <a:pos x="87" y="2"/>
                  </a:cxn>
                  <a:cxn ang="0">
                    <a:pos x="105" y="0"/>
                  </a:cxn>
                  <a:cxn ang="0">
                    <a:pos x="124" y="7"/>
                  </a:cxn>
                  <a:cxn ang="0">
                    <a:pos x="142" y="24"/>
                  </a:cxn>
                  <a:cxn ang="0">
                    <a:pos x="158" y="52"/>
                  </a:cxn>
                  <a:cxn ang="0">
                    <a:pos x="162" y="58"/>
                  </a:cxn>
                  <a:cxn ang="0">
                    <a:pos x="167" y="72"/>
                  </a:cxn>
                  <a:cxn ang="0">
                    <a:pos x="172" y="92"/>
                  </a:cxn>
                  <a:cxn ang="0">
                    <a:pos x="173" y="108"/>
                  </a:cxn>
                  <a:cxn ang="0">
                    <a:pos x="170" y="120"/>
                  </a:cxn>
                  <a:cxn ang="0">
                    <a:pos x="162" y="137"/>
                  </a:cxn>
                  <a:cxn ang="0">
                    <a:pos x="152" y="158"/>
                  </a:cxn>
                  <a:cxn ang="0">
                    <a:pos x="140" y="181"/>
                  </a:cxn>
                  <a:cxn ang="0">
                    <a:pos x="127" y="203"/>
                  </a:cxn>
                  <a:cxn ang="0">
                    <a:pos x="117" y="221"/>
                  </a:cxn>
                  <a:cxn ang="0">
                    <a:pos x="110" y="235"/>
                  </a:cxn>
                  <a:cxn ang="0">
                    <a:pos x="107" y="240"/>
                  </a:cxn>
                </a:cxnLst>
                <a:rect l="0" t="0" r="r" b="b"/>
                <a:pathLst>
                  <a:path w="173" h="243">
                    <a:moveTo>
                      <a:pt x="107" y="240"/>
                    </a:moveTo>
                    <a:lnTo>
                      <a:pt x="105" y="241"/>
                    </a:lnTo>
                    <a:lnTo>
                      <a:pt x="102" y="241"/>
                    </a:lnTo>
                    <a:lnTo>
                      <a:pt x="95" y="243"/>
                    </a:lnTo>
                    <a:lnTo>
                      <a:pt x="85" y="241"/>
                    </a:lnTo>
                    <a:lnTo>
                      <a:pt x="74" y="238"/>
                    </a:lnTo>
                    <a:lnTo>
                      <a:pt x="59" y="228"/>
                    </a:lnTo>
                    <a:lnTo>
                      <a:pt x="40" y="213"/>
                    </a:lnTo>
                    <a:lnTo>
                      <a:pt x="20" y="190"/>
                    </a:lnTo>
                    <a:lnTo>
                      <a:pt x="14" y="180"/>
                    </a:lnTo>
                    <a:lnTo>
                      <a:pt x="9" y="167"/>
                    </a:lnTo>
                    <a:lnTo>
                      <a:pt x="4" y="150"/>
                    </a:lnTo>
                    <a:lnTo>
                      <a:pt x="0" y="128"/>
                    </a:lnTo>
                    <a:lnTo>
                      <a:pt x="2" y="105"/>
                    </a:lnTo>
                    <a:lnTo>
                      <a:pt x="9" y="80"/>
                    </a:lnTo>
                    <a:lnTo>
                      <a:pt x="22" y="52"/>
                    </a:lnTo>
                    <a:lnTo>
                      <a:pt x="44" y="22"/>
                    </a:lnTo>
                    <a:lnTo>
                      <a:pt x="47" y="19"/>
                    </a:lnTo>
                    <a:lnTo>
                      <a:pt x="55" y="14"/>
                    </a:lnTo>
                    <a:lnTo>
                      <a:pt x="70" y="7"/>
                    </a:lnTo>
                    <a:lnTo>
                      <a:pt x="87" y="2"/>
                    </a:lnTo>
                    <a:lnTo>
                      <a:pt x="105" y="0"/>
                    </a:lnTo>
                    <a:lnTo>
                      <a:pt x="124" y="7"/>
                    </a:lnTo>
                    <a:lnTo>
                      <a:pt x="142" y="24"/>
                    </a:lnTo>
                    <a:lnTo>
                      <a:pt x="158" y="52"/>
                    </a:lnTo>
                    <a:lnTo>
                      <a:pt x="162" y="58"/>
                    </a:lnTo>
                    <a:lnTo>
                      <a:pt x="167" y="72"/>
                    </a:lnTo>
                    <a:lnTo>
                      <a:pt x="172" y="92"/>
                    </a:lnTo>
                    <a:lnTo>
                      <a:pt x="173" y="108"/>
                    </a:lnTo>
                    <a:lnTo>
                      <a:pt x="170" y="120"/>
                    </a:lnTo>
                    <a:lnTo>
                      <a:pt x="162" y="137"/>
                    </a:lnTo>
                    <a:lnTo>
                      <a:pt x="152" y="158"/>
                    </a:lnTo>
                    <a:lnTo>
                      <a:pt x="140" y="181"/>
                    </a:lnTo>
                    <a:lnTo>
                      <a:pt x="127" y="203"/>
                    </a:lnTo>
                    <a:lnTo>
                      <a:pt x="117" y="221"/>
                    </a:lnTo>
                    <a:lnTo>
                      <a:pt x="110" y="235"/>
                    </a:lnTo>
                    <a:lnTo>
                      <a:pt x="107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7" name="Freeform 409"/>
              <p:cNvSpPr>
                <a:spLocks/>
              </p:cNvSpPr>
              <p:nvPr/>
            </p:nvSpPr>
            <p:spPr bwMode="auto">
              <a:xfrm>
                <a:off x="2340" y="1016"/>
                <a:ext cx="136" cy="181"/>
              </a:xfrm>
              <a:custGeom>
                <a:avLst/>
                <a:gdLst/>
                <a:ahLst/>
                <a:cxnLst>
                  <a:cxn ang="0">
                    <a:pos x="102" y="181"/>
                  </a:cxn>
                  <a:cxn ang="0">
                    <a:pos x="98" y="181"/>
                  </a:cxn>
                  <a:cxn ang="0">
                    <a:pos x="90" y="181"/>
                  </a:cxn>
                  <a:cxn ang="0">
                    <a:pos x="78" y="181"/>
                  </a:cxn>
                  <a:cxn ang="0">
                    <a:pos x="65" y="178"/>
                  </a:cxn>
                  <a:cxn ang="0">
                    <a:pos x="50" y="171"/>
                  </a:cxn>
                  <a:cxn ang="0">
                    <a:pos x="35" y="163"/>
                  </a:cxn>
                  <a:cxn ang="0">
                    <a:pos x="23" y="148"/>
                  </a:cxn>
                  <a:cxn ang="0">
                    <a:pos x="13" y="128"/>
                  </a:cxn>
                  <a:cxn ang="0">
                    <a:pos x="5" y="110"/>
                  </a:cxn>
                  <a:cxn ang="0">
                    <a:pos x="0" y="85"/>
                  </a:cxn>
                  <a:cxn ang="0">
                    <a:pos x="5" y="52"/>
                  </a:cxn>
                  <a:cxn ang="0">
                    <a:pos x="28" y="13"/>
                  </a:cxn>
                  <a:cxn ang="0">
                    <a:pos x="30" y="12"/>
                  </a:cxn>
                  <a:cxn ang="0">
                    <a:pos x="37" y="8"/>
                  </a:cxn>
                  <a:cxn ang="0">
                    <a:pos x="47" y="3"/>
                  </a:cxn>
                  <a:cxn ang="0">
                    <a:pos x="58" y="0"/>
                  </a:cxn>
                  <a:cxn ang="0">
                    <a:pos x="70" y="0"/>
                  </a:cxn>
                  <a:cxn ang="0">
                    <a:pos x="83" y="5"/>
                  </a:cxn>
                  <a:cxn ang="0">
                    <a:pos x="95" y="15"/>
                  </a:cxn>
                  <a:cxn ang="0">
                    <a:pos x="107" y="35"/>
                  </a:cxn>
                  <a:cxn ang="0">
                    <a:pos x="111" y="42"/>
                  </a:cxn>
                  <a:cxn ang="0">
                    <a:pos x="121" y="60"/>
                  </a:cxn>
                  <a:cxn ang="0">
                    <a:pos x="133" y="80"/>
                  </a:cxn>
                  <a:cxn ang="0">
                    <a:pos x="136" y="95"/>
                  </a:cxn>
                  <a:cxn ang="0">
                    <a:pos x="131" y="115"/>
                  </a:cxn>
                  <a:cxn ang="0">
                    <a:pos x="120" y="143"/>
                  </a:cxn>
                  <a:cxn ang="0">
                    <a:pos x="107" y="170"/>
                  </a:cxn>
                  <a:cxn ang="0">
                    <a:pos x="102" y="181"/>
                  </a:cxn>
                </a:cxnLst>
                <a:rect l="0" t="0" r="r" b="b"/>
                <a:pathLst>
                  <a:path w="136" h="181">
                    <a:moveTo>
                      <a:pt x="102" y="181"/>
                    </a:moveTo>
                    <a:lnTo>
                      <a:pt x="98" y="181"/>
                    </a:lnTo>
                    <a:lnTo>
                      <a:pt x="90" y="181"/>
                    </a:lnTo>
                    <a:lnTo>
                      <a:pt x="78" y="181"/>
                    </a:lnTo>
                    <a:lnTo>
                      <a:pt x="65" y="178"/>
                    </a:lnTo>
                    <a:lnTo>
                      <a:pt x="50" y="171"/>
                    </a:lnTo>
                    <a:lnTo>
                      <a:pt x="35" y="163"/>
                    </a:lnTo>
                    <a:lnTo>
                      <a:pt x="23" y="148"/>
                    </a:lnTo>
                    <a:lnTo>
                      <a:pt x="13" y="128"/>
                    </a:lnTo>
                    <a:lnTo>
                      <a:pt x="5" y="110"/>
                    </a:lnTo>
                    <a:lnTo>
                      <a:pt x="0" y="85"/>
                    </a:lnTo>
                    <a:lnTo>
                      <a:pt x="5" y="52"/>
                    </a:lnTo>
                    <a:lnTo>
                      <a:pt x="28" y="13"/>
                    </a:lnTo>
                    <a:lnTo>
                      <a:pt x="30" y="12"/>
                    </a:lnTo>
                    <a:lnTo>
                      <a:pt x="37" y="8"/>
                    </a:lnTo>
                    <a:lnTo>
                      <a:pt x="47" y="3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3" y="5"/>
                    </a:lnTo>
                    <a:lnTo>
                      <a:pt x="95" y="15"/>
                    </a:lnTo>
                    <a:lnTo>
                      <a:pt x="107" y="35"/>
                    </a:lnTo>
                    <a:lnTo>
                      <a:pt x="111" y="42"/>
                    </a:lnTo>
                    <a:lnTo>
                      <a:pt x="121" y="60"/>
                    </a:lnTo>
                    <a:lnTo>
                      <a:pt x="133" y="80"/>
                    </a:lnTo>
                    <a:lnTo>
                      <a:pt x="136" y="95"/>
                    </a:lnTo>
                    <a:lnTo>
                      <a:pt x="131" y="115"/>
                    </a:lnTo>
                    <a:lnTo>
                      <a:pt x="120" y="143"/>
                    </a:lnTo>
                    <a:lnTo>
                      <a:pt x="107" y="170"/>
                    </a:lnTo>
                    <a:lnTo>
                      <a:pt x="102" y="181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8" name="Freeform 410"/>
              <p:cNvSpPr>
                <a:spLocks/>
              </p:cNvSpPr>
              <p:nvPr/>
            </p:nvSpPr>
            <p:spPr bwMode="auto">
              <a:xfrm>
                <a:off x="3195" y="1038"/>
                <a:ext cx="239" cy="282"/>
              </a:xfrm>
              <a:custGeom>
                <a:avLst/>
                <a:gdLst/>
                <a:ahLst/>
                <a:cxnLst>
                  <a:cxn ang="0">
                    <a:pos x="119" y="141"/>
                  </a:cxn>
                  <a:cxn ang="0">
                    <a:pos x="144" y="156"/>
                  </a:cxn>
                  <a:cxn ang="0">
                    <a:pos x="168" y="171"/>
                  </a:cxn>
                  <a:cxn ang="0">
                    <a:pos x="189" y="186"/>
                  </a:cxn>
                  <a:cxn ang="0">
                    <a:pos x="208" y="203"/>
                  </a:cxn>
                  <a:cxn ang="0">
                    <a:pos x="223" y="219"/>
                  </a:cxn>
                  <a:cxn ang="0">
                    <a:pos x="231" y="238"/>
                  </a:cxn>
                  <a:cxn ang="0">
                    <a:pos x="234" y="257"/>
                  </a:cxn>
                  <a:cxn ang="0">
                    <a:pos x="231" y="281"/>
                  </a:cxn>
                  <a:cxn ang="0">
                    <a:pos x="236" y="282"/>
                  </a:cxn>
                  <a:cxn ang="0">
                    <a:pos x="239" y="257"/>
                  </a:cxn>
                  <a:cxn ang="0">
                    <a:pos x="236" y="236"/>
                  </a:cxn>
                  <a:cxn ang="0">
                    <a:pos x="226" y="218"/>
                  </a:cxn>
                  <a:cxn ang="0">
                    <a:pos x="211" y="199"/>
                  </a:cxn>
                  <a:cxn ang="0">
                    <a:pos x="193" y="183"/>
                  </a:cxn>
                  <a:cxn ang="0">
                    <a:pos x="169" y="168"/>
                  </a:cxn>
                  <a:cxn ang="0">
                    <a:pos x="146" y="153"/>
                  </a:cxn>
                  <a:cxn ang="0">
                    <a:pos x="121" y="138"/>
                  </a:cxn>
                  <a:cxn ang="0">
                    <a:pos x="98" y="124"/>
                  </a:cxn>
                  <a:cxn ang="0">
                    <a:pos x="75" y="110"/>
                  </a:cxn>
                  <a:cxn ang="0">
                    <a:pos x="53" y="95"/>
                  </a:cxn>
                  <a:cxn ang="0">
                    <a:pos x="35" y="80"/>
                  </a:cxn>
                  <a:cxn ang="0">
                    <a:pos x="20" y="63"/>
                  </a:cxn>
                  <a:cxn ang="0">
                    <a:pos x="8" y="43"/>
                  </a:cxn>
                  <a:cxn ang="0">
                    <a:pos x="3" y="23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23"/>
                  </a:cxn>
                  <a:cxn ang="0">
                    <a:pos x="5" y="45"/>
                  </a:cxn>
                  <a:cxn ang="0">
                    <a:pos x="15" y="65"/>
                  </a:cxn>
                  <a:cxn ang="0">
                    <a:pos x="31" y="81"/>
                  </a:cxn>
                  <a:cxn ang="0">
                    <a:pos x="50" y="98"/>
                  </a:cxn>
                  <a:cxn ang="0">
                    <a:pos x="71" y="113"/>
                  </a:cxn>
                  <a:cxn ang="0">
                    <a:pos x="95" y="128"/>
                  </a:cxn>
                  <a:cxn ang="0">
                    <a:pos x="119" y="141"/>
                  </a:cxn>
                </a:cxnLst>
                <a:rect l="0" t="0" r="r" b="b"/>
                <a:pathLst>
                  <a:path w="239" h="282">
                    <a:moveTo>
                      <a:pt x="119" y="141"/>
                    </a:moveTo>
                    <a:lnTo>
                      <a:pt x="144" y="156"/>
                    </a:lnTo>
                    <a:lnTo>
                      <a:pt x="168" y="171"/>
                    </a:lnTo>
                    <a:lnTo>
                      <a:pt x="189" y="186"/>
                    </a:lnTo>
                    <a:lnTo>
                      <a:pt x="208" y="203"/>
                    </a:lnTo>
                    <a:lnTo>
                      <a:pt x="223" y="219"/>
                    </a:lnTo>
                    <a:lnTo>
                      <a:pt x="231" y="238"/>
                    </a:lnTo>
                    <a:lnTo>
                      <a:pt x="234" y="257"/>
                    </a:lnTo>
                    <a:lnTo>
                      <a:pt x="231" y="281"/>
                    </a:lnTo>
                    <a:lnTo>
                      <a:pt x="236" y="282"/>
                    </a:lnTo>
                    <a:lnTo>
                      <a:pt x="239" y="257"/>
                    </a:lnTo>
                    <a:lnTo>
                      <a:pt x="236" y="236"/>
                    </a:lnTo>
                    <a:lnTo>
                      <a:pt x="226" y="218"/>
                    </a:lnTo>
                    <a:lnTo>
                      <a:pt x="211" y="199"/>
                    </a:lnTo>
                    <a:lnTo>
                      <a:pt x="193" y="183"/>
                    </a:lnTo>
                    <a:lnTo>
                      <a:pt x="169" y="168"/>
                    </a:lnTo>
                    <a:lnTo>
                      <a:pt x="146" y="153"/>
                    </a:lnTo>
                    <a:lnTo>
                      <a:pt x="121" y="138"/>
                    </a:lnTo>
                    <a:lnTo>
                      <a:pt x="98" y="124"/>
                    </a:lnTo>
                    <a:lnTo>
                      <a:pt x="75" y="110"/>
                    </a:lnTo>
                    <a:lnTo>
                      <a:pt x="53" y="95"/>
                    </a:lnTo>
                    <a:lnTo>
                      <a:pt x="35" y="80"/>
                    </a:lnTo>
                    <a:lnTo>
                      <a:pt x="20" y="63"/>
                    </a:lnTo>
                    <a:lnTo>
                      <a:pt x="8" y="43"/>
                    </a:lnTo>
                    <a:lnTo>
                      <a:pt x="3" y="23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5" y="45"/>
                    </a:lnTo>
                    <a:lnTo>
                      <a:pt x="15" y="65"/>
                    </a:lnTo>
                    <a:lnTo>
                      <a:pt x="31" y="81"/>
                    </a:lnTo>
                    <a:lnTo>
                      <a:pt x="50" y="98"/>
                    </a:lnTo>
                    <a:lnTo>
                      <a:pt x="71" y="113"/>
                    </a:lnTo>
                    <a:lnTo>
                      <a:pt x="95" y="128"/>
                    </a:lnTo>
                    <a:lnTo>
                      <a:pt x="119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9" name="Freeform 411"/>
              <p:cNvSpPr>
                <a:spLocks/>
              </p:cNvSpPr>
              <p:nvPr/>
            </p:nvSpPr>
            <p:spPr bwMode="auto">
              <a:xfrm>
                <a:off x="2453" y="981"/>
                <a:ext cx="178" cy="308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" y="280"/>
                  </a:cxn>
                  <a:cxn ang="0">
                    <a:pos x="27" y="306"/>
                  </a:cxn>
                  <a:cxn ang="0">
                    <a:pos x="22" y="263"/>
                  </a:cxn>
                  <a:cxn ang="0">
                    <a:pos x="27" y="220"/>
                  </a:cxn>
                  <a:cxn ang="0">
                    <a:pos x="40" y="180"/>
                  </a:cxn>
                  <a:cxn ang="0">
                    <a:pos x="60" y="145"/>
                  </a:cxn>
                  <a:cxn ang="0">
                    <a:pos x="85" y="110"/>
                  </a:cxn>
                  <a:cxn ang="0">
                    <a:pos x="110" y="83"/>
                  </a:cxn>
                  <a:cxn ang="0">
                    <a:pos x="138" y="62"/>
                  </a:cxn>
                  <a:cxn ang="0">
                    <a:pos x="178" y="42"/>
                  </a:cxn>
                  <a:cxn ang="0">
                    <a:pos x="155" y="48"/>
                  </a:cxn>
                  <a:cxn ang="0">
                    <a:pos x="122" y="68"/>
                  </a:cxn>
                  <a:cxn ang="0">
                    <a:pos x="95" y="92"/>
                  </a:cxn>
                  <a:cxn ang="0">
                    <a:pos x="70" y="123"/>
                  </a:cxn>
                  <a:cxn ang="0">
                    <a:pos x="45" y="163"/>
                  </a:cxn>
                  <a:cxn ang="0">
                    <a:pos x="23" y="211"/>
                  </a:cxn>
                  <a:cxn ang="0">
                    <a:pos x="17" y="251"/>
                  </a:cxn>
                  <a:cxn ang="0">
                    <a:pos x="18" y="281"/>
                  </a:cxn>
                  <a:cxn ang="0">
                    <a:pos x="10" y="271"/>
                  </a:cxn>
                  <a:cxn ang="0">
                    <a:pos x="3" y="223"/>
                  </a:cxn>
                  <a:cxn ang="0">
                    <a:pos x="7" y="193"/>
                  </a:cxn>
                  <a:cxn ang="0">
                    <a:pos x="7" y="185"/>
                  </a:cxn>
                  <a:cxn ang="0">
                    <a:pos x="17" y="152"/>
                  </a:cxn>
                  <a:cxn ang="0">
                    <a:pos x="43" y="95"/>
                  </a:cxn>
                  <a:cxn ang="0">
                    <a:pos x="77" y="48"/>
                  </a:cxn>
                  <a:cxn ang="0">
                    <a:pos x="112" y="15"/>
                  </a:cxn>
                  <a:cxn ang="0">
                    <a:pos x="125" y="0"/>
                  </a:cxn>
                  <a:cxn ang="0">
                    <a:pos x="92" y="27"/>
                  </a:cxn>
                  <a:cxn ang="0">
                    <a:pos x="57" y="68"/>
                  </a:cxn>
                  <a:cxn ang="0">
                    <a:pos x="27" y="120"/>
                  </a:cxn>
                  <a:cxn ang="0">
                    <a:pos x="5" y="180"/>
                  </a:cxn>
                </a:cxnLst>
                <a:rect l="0" t="0" r="r" b="b"/>
                <a:pathLst>
                  <a:path w="178" h="308">
                    <a:moveTo>
                      <a:pt x="5" y="180"/>
                    </a:moveTo>
                    <a:lnTo>
                      <a:pt x="0" y="215"/>
                    </a:lnTo>
                    <a:lnTo>
                      <a:pt x="2" y="248"/>
                    </a:lnTo>
                    <a:lnTo>
                      <a:pt x="8" y="280"/>
                    </a:lnTo>
                    <a:lnTo>
                      <a:pt x="23" y="308"/>
                    </a:lnTo>
                    <a:lnTo>
                      <a:pt x="27" y="306"/>
                    </a:lnTo>
                    <a:lnTo>
                      <a:pt x="22" y="285"/>
                    </a:lnTo>
                    <a:lnTo>
                      <a:pt x="22" y="263"/>
                    </a:lnTo>
                    <a:lnTo>
                      <a:pt x="22" y="241"/>
                    </a:lnTo>
                    <a:lnTo>
                      <a:pt x="27" y="220"/>
                    </a:lnTo>
                    <a:lnTo>
                      <a:pt x="33" y="200"/>
                    </a:lnTo>
                    <a:lnTo>
                      <a:pt x="40" y="180"/>
                    </a:lnTo>
                    <a:lnTo>
                      <a:pt x="50" y="162"/>
                    </a:lnTo>
                    <a:lnTo>
                      <a:pt x="60" y="145"/>
                    </a:lnTo>
                    <a:lnTo>
                      <a:pt x="73" y="127"/>
                    </a:lnTo>
                    <a:lnTo>
                      <a:pt x="85" y="110"/>
                    </a:lnTo>
                    <a:lnTo>
                      <a:pt x="97" y="95"/>
                    </a:lnTo>
                    <a:lnTo>
                      <a:pt x="110" y="83"/>
                    </a:lnTo>
                    <a:lnTo>
                      <a:pt x="123" y="72"/>
                    </a:lnTo>
                    <a:lnTo>
                      <a:pt x="138" y="62"/>
                    </a:lnTo>
                    <a:lnTo>
                      <a:pt x="156" y="52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55" y="48"/>
                    </a:lnTo>
                    <a:lnTo>
                      <a:pt x="136" y="58"/>
                    </a:lnTo>
                    <a:lnTo>
                      <a:pt x="122" y="68"/>
                    </a:lnTo>
                    <a:lnTo>
                      <a:pt x="107" y="80"/>
                    </a:lnTo>
                    <a:lnTo>
                      <a:pt x="95" y="92"/>
                    </a:lnTo>
                    <a:lnTo>
                      <a:pt x="82" y="107"/>
                    </a:lnTo>
                    <a:lnTo>
                      <a:pt x="70" y="123"/>
                    </a:lnTo>
                    <a:lnTo>
                      <a:pt x="57" y="143"/>
                    </a:lnTo>
                    <a:lnTo>
                      <a:pt x="45" y="163"/>
                    </a:lnTo>
                    <a:lnTo>
                      <a:pt x="33" y="186"/>
                    </a:lnTo>
                    <a:lnTo>
                      <a:pt x="23" y="211"/>
                    </a:lnTo>
                    <a:lnTo>
                      <a:pt x="18" y="238"/>
                    </a:lnTo>
                    <a:lnTo>
                      <a:pt x="17" y="251"/>
                    </a:lnTo>
                    <a:lnTo>
                      <a:pt x="17" y="266"/>
                    </a:lnTo>
                    <a:lnTo>
                      <a:pt x="18" y="281"/>
                    </a:lnTo>
                    <a:lnTo>
                      <a:pt x="20" y="295"/>
                    </a:lnTo>
                    <a:lnTo>
                      <a:pt x="10" y="271"/>
                    </a:lnTo>
                    <a:lnTo>
                      <a:pt x="5" y="248"/>
                    </a:lnTo>
                    <a:lnTo>
                      <a:pt x="3" y="223"/>
                    </a:lnTo>
                    <a:lnTo>
                      <a:pt x="5" y="196"/>
                    </a:lnTo>
                    <a:lnTo>
                      <a:pt x="7" y="193"/>
                    </a:lnTo>
                    <a:lnTo>
                      <a:pt x="7" y="188"/>
                    </a:lnTo>
                    <a:lnTo>
                      <a:pt x="7" y="185"/>
                    </a:lnTo>
                    <a:lnTo>
                      <a:pt x="8" y="181"/>
                    </a:lnTo>
                    <a:lnTo>
                      <a:pt x="17" y="152"/>
                    </a:lnTo>
                    <a:lnTo>
                      <a:pt x="30" y="122"/>
                    </a:lnTo>
                    <a:lnTo>
                      <a:pt x="43" y="95"/>
                    </a:lnTo>
                    <a:lnTo>
                      <a:pt x="60" y="70"/>
                    </a:lnTo>
                    <a:lnTo>
                      <a:pt x="77" y="48"/>
                    </a:lnTo>
                    <a:lnTo>
                      <a:pt x="95" y="30"/>
                    </a:lnTo>
                    <a:lnTo>
                      <a:pt x="112" y="15"/>
                    </a:lnTo>
                    <a:lnTo>
                      <a:pt x="127" y="4"/>
                    </a:lnTo>
                    <a:lnTo>
                      <a:pt x="125" y="0"/>
                    </a:lnTo>
                    <a:lnTo>
                      <a:pt x="108" y="12"/>
                    </a:lnTo>
                    <a:lnTo>
                      <a:pt x="92" y="27"/>
                    </a:lnTo>
                    <a:lnTo>
                      <a:pt x="75" y="47"/>
                    </a:lnTo>
                    <a:lnTo>
                      <a:pt x="57" y="68"/>
                    </a:lnTo>
                    <a:lnTo>
                      <a:pt x="40" y="93"/>
                    </a:lnTo>
                    <a:lnTo>
                      <a:pt x="27" y="120"/>
                    </a:lnTo>
                    <a:lnTo>
                      <a:pt x="13" y="150"/>
                    </a:lnTo>
                    <a:lnTo>
                      <a:pt x="5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0" name="Freeform 412"/>
              <p:cNvSpPr>
                <a:spLocks/>
              </p:cNvSpPr>
              <p:nvPr/>
            </p:nvSpPr>
            <p:spPr bwMode="auto">
              <a:xfrm>
                <a:off x="1988" y="903"/>
                <a:ext cx="350" cy="431"/>
              </a:xfrm>
              <a:custGeom>
                <a:avLst/>
                <a:gdLst/>
                <a:ahLst/>
                <a:cxnLst>
                  <a:cxn ang="0">
                    <a:pos x="350" y="42"/>
                  </a:cxn>
                  <a:cxn ang="0">
                    <a:pos x="349" y="40"/>
                  </a:cxn>
                  <a:cxn ang="0">
                    <a:pos x="344" y="37"/>
                  </a:cxn>
                  <a:cxn ang="0">
                    <a:pos x="335" y="32"/>
                  </a:cxn>
                  <a:cxn ang="0">
                    <a:pos x="325" y="25"/>
                  </a:cxn>
                  <a:cxn ang="0">
                    <a:pos x="311" y="18"/>
                  </a:cxn>
                  <a:cxn ang="0">
                    <a:pos x="294" y="12"/>
                  </a:cxn>
                  <a:cxn ang="0">
                    <a:pos x="276" y="5"/>
                  </a:cxn>
                  <a:cxn ang="0">
                    <a:pos x="254" y="2"/>
                  </a:cxn>
                  <a:cxn ang="0">
                    <a:pos x="229" y="0"/>
                  </a:cxn>
                  <a:cxn ang="0">
                    <a:pos x="202" y="2"/>
                  </a:cxn>
                  <a:cxn ang="0">
                    <a:pos x="174" y="7"/>
                  </a:cxn>
                  <a:cxn ang="0">
                    <a:pos x="143" y="15"/>
                  </a:cxn>
                  <a:cxn ang="0">
                    <a:pos x="109" y="28"/>
                  </a:cxn>
                  <a:cxn ang="0">
                    <a:pos x="74" y="48"/>
                  </a:cxn>
                  <a:cxn ang="0">
                    <a:pos x="38" y="73"/>
                  </a:cxn>
                  <a:cxn ang="0">
                    <a:pos x="0" y="107"/>
                  </a:cxn>
                  <a:cxn ang="0">
                    <a:pos x="0" y="115"/>
                  </a:cxn>
                  <a:cxn ang="0">
                    <a:pos x="1" y="140"/>
                  </a:cxn>
                  <a:cxn ang="0">
                    <a:pos x="5" y="176"/>
                  </a:cxn>
                  <a:cxn ang="0">
                    <a:pos x="15" y="221"/>
                  </a:cxn>
                  <a:cxn ang="0">
                    <a:pos x="33" y="273"/>
                  </a:cxn>
                  <a:cxn ang="0">
                    <a:pos x="59" y="326"/>
                  </a:cxn>
                  <a:cxn ang="0">
                    <a:pos x="98" y="381"/>
                  </a:cxn>
                  <a:cxn ang="0">
                    <a:pos x="151" y="431"/>
                  </a:cxn>
                  <a:cxn ang="0">
                    <a:pos x="151" y="422"/>
                  </a:cxn>
                  <a:cxn ang="0">
                    <a:pos x="154" y="401"/>
                  </a:cxn>
                  <a:cxn ang="0">
                    <a:pos x="163" y="368"/>
                  </a:cxn>
                  <a:cxn ang="0">
                    <a:pos x="176" y="324"/>
                  </a:cxn>
                  <a:cxn ang="0">
                    <a:pos x="199" y="274"/>
                  </a:cxn>
                  <a:cxn ang="0">
                    <a:pos x="234" y="223"/>
                  </a:cxn>
                  <a:cxn ang="0">
                    <a:pos x="281" y="168"/>
                  </a:cxn>
                  <a:cxn ang="0">
                    <a:pos x="344" y="116"/>
                  </a:cxn>
                  <a:cxn ang="0">
                    <a:pos x="350" y="42"/>
                  </a:cxn>
                </a:cxnLst>
                <a:rect l="0" t="0" r="r" b="b"/>
                <a:pathLst>
                  <a:path w="350" h="431">
                    <a:moveTo>
                      <a:pt x="350" y="42"/>
                    </a:moveTo>
                    <a:lnTo>
                      <a:pt x="349" y="40"/>
                    </a:lnTo>
                    <a:lnTo>
                      <a:pt x="344" y="37"/>
                    </a:lnTo>
                    <a:lnTo>
                      <a:pt x="335" y="32"/>
                    </a:lnTo>
                    <a:lnTo>
                      <a:pt x="325" y="25"/>
                    </a:lnTo>
                    <a:lnTo>
                      <a:pt x="311" y="18"/>
                    </a:lnTo>
                    <a:lnTo>
                      <a:pt x="294" y="12"/>
                    </a:lnTo>
                    <a:lnTo>
                      <a:pt x="276" y="5"/>
                    </a:lnTo>
                    <a:lnTo>
                      <a:pt x="254" y="2"/>
                    </a:lnTo>
                    <a:lnTo>
                      <a:pt x="229" y="0"/>
                    </a:lnTo>
                    <a:lnTo>
                      <a:pt x="202" y="2"/>
                    </a:lnTo>
                    <a:lnTo>
                      <a:pt x="174" y="7"/>
                    </a:lnTo>
                    <a:lnTo>
                      <a:pt x="143" y="15"/>
                    </a:lnTo>
                    <a:lnTo>
                      <a:pt x="109" y="28"/>
                    </a:lnTo>
                    <a:lnTo>
                      <a:pt x="74" y="48"/>
                    </a:lnTo>
                    <a:lnTo>
                      <a:pt x="38" y="73"/>
                    </a:lnTo>
                    <a:lnTo>
                      <a:pt x="0" y="107"/>
                    </a:lnTo>
                    <a:lnTo>
                      <a:pt x="0" y="115"/>
                    </a:lnTo>
                    <a:lnTo>
                      <a:pt x="1" y="140"/>
                    </a:lnTo>
                    <a:lnTo>
                      <a:pt x="5" y="176"/>
                    </a:lnTo>
                    <a:lnTo>
                      <a:pt x="15" y="221"/>
                    </a:lnTo>
                    <a:lnTo>
                      <a:pt x="33" y="273"/>
                    </a:lnTo>
                    <a:lnTo>
                      <a:pt x="59" y="326"/>
                    </a:lnTo>
                    <a:lnTo>
                      <a:pt x="98" y="381"/>
                    </a:lnTo>
                    <a:lnTo>
                      <a:pt x="151" y="431"/>
                    </a:lnTo>
                    <a:lnTo>
                      <a:pt x="151" y="422"/>
                    </a:lnTo>
                    <a:lnTo>
                      <a:pt x="154" y="401"/>
                    </a:lnTo>
                    <a:lnTo>
                      <a:pt x="163" y="368"/>
                    </a:lnTo>
                    <a:lnTo>
                      <a:pt x="176" y="324"/>
                    </a:lnTo>
                    <a:lnTo>
                      <a:pt x="199" y="274"/>
                    </a:lnTo>
                    <a:lnTo>
                      <a:pt x="234" y="223"/>
                    </a:lnTo>
                    <a:lnTo>
                      <a:pt x="281" y="168"/>
                    </a:lnTo>
                    <a:lnTo>
                      <a:pt x="344" y="116"/>
                    </a:lnTo>
                    <a:lnTo>
                      <a:pt x="35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1" name="Freeform 413"/>
              <p:cNvSpPr>
                <a:spLocks/>
              </p:cNvSpPr>
              <p:nvPr/>
            </p:nvSpPr>
            <p:spPr bwMode="auto">
              <a:xfrm>
                <a:off x="2026" y="933"/>
                <a:ext cx="296" cy="329"/>
              </a:xfrm>
              <a:custGeom>
                <a:avLst/>
                <a:gdLst/>
                <a:ahLst/>
                <a:cxnLst>
                  <a:cxn ang="0">
                    <a:pos x="296" y="27"/>
                  </a:cxn>
                  <a:cxn ang="0">
                    <a:pos x="294" y="25"/>
                  </a:cxn>
                  <a:cxn ang="0">
                    <a:pos x="291" y="23"/>
                  </a:cxn>
                  <a:cxn ang="0">
                    <a:pos x="283" y="18"/>
                  </a:cxn>
                  <a:cxn ang="0">
                    <a:pos x="274" y="15"/>
                  </a:cxn>
                  <a:cxn ang="0">
                    <a:pos x="261" y="10"/>
                  </a:cxn>
                  <a:cxn ang="0">
                    <a:pos x="248" y="5"/>
                  </a:cxn>
                  <a:cxn ang="0">
                    <a:pos x="231" y="2"/>
                  </a:cxn>
                  <a:cxn ang="0">
                    <a:pos x="213" y="0"/>
                  </a:cxn>
                  <a:cxn ang="0">
                    <a:pos x="191" y="0"/>
                  </a:cxn>
                  <a:cxn ang="0">
                    <a:pos x="169" y="2"/>
                  </a:cxn>
                  <a:cxn ang="0">
                    <a:pos x="144" y="7"/>
                  </a:cxn>
                  <a:cxn ang="0">
                    <a:pos x="120" y="13"/>
                  </a:cxn>
                  <a:cxn ang="0">
                    <a:pos x="91" y="27"/>
                  </a:cxn>
                  <a:cxn ang="0">
                    <a:pos x="63" y="42"/>
                  </a:cxn>
                  <a:cxn ang="0">
                    <a:pos x="33" y="63"/>
                  </a:cxn>
                  <a:cxn ang="0">
                    <a:pos x="2" y="90"/>
                  </a:cxn>
                  <a:cxn ang="0">
                    <a:pos x="2" y="95"/>
                  </a:cxn>
                  <a:cxn ang="0">
                    <a:pos x="0" y="111"/>
                  </a:cxn>
                  <a:cxn ang="0">
                    <a:pos x="2" y="135"/>
                  </a:cxn>
                  <a:cxn ang="0">
                    <a:pos x="6" y="166"/>
                  </a:cxn>
                  <a:cxn ang="0">
                    <a:pos x="15" y="203"/>
                  </a:cxn>
                  <a:cxn ang="0">
                    <a:pos x="31" y="243"/>
                  </a:cxn>
                  <a:cxn ang="0">
                    <a:pos x="56" y="286"/>
                  </a:cxn>
                  <a:cxn ang="0">
                    <a:pos x="91" y="329"/>
                  </a:cxn>
                  <a:cxn ang="0">
                    <a:pos x="93" y="323"/>
                  </a:cxn>
                  <a:cxn ang="0">
                    <a:pos x="98" y="306"/>
                  </a:cxn>
                  <a:cxn ang="0">
                    <a:pos x="108" y="279"/>
                  </a:cxn>
                  <a:cxn ang="0">
                    <a:pos x="125" y="244"/>
                  </a:cxn>
                  <a:cxn ang="0">
                    <a:pos x="149" y="205"/>
                  </a:cxn>
                  <a:cxn ang="0">
                    <a:pos x="186" y="161"/>
                  </a:cxn>
                  <a:cxn ang="0">
                    <a:pos x="231" y="116"/>
                  </a:cxn>
                  <a:cxn ang="0">
                    <a:pos x="291" y="72"/>
                  </a:cxn>
                  <a:cxn ang="0">
                    <a:pos x="296" y="27"/>
                  </a:cxn>
                </a:cxnLst>
                <a:rect l="0" t="0" r="r" b="b"/>
                <a:pathLst>
                  <a:path w="296" h="329">
                    <a:moveTo>
                      <a:pt x="296" y="27"/>
                    </a:moveTo>
                    <a:lnTo>
                      <a:pt x="294" y="25"/>
                    </a:lnTo>
                    <a:lnTo>
                      <a:pt x="291" y="23"/>
                    </a:lnTo>
                    <a:lnTo>
                      <a:pt x="283" y="18"/>
                    </a:lnTo>
                    <a:lnTo>
                      <a:pt x="274" y="15"/>
                    </a:lnTo>
                    <a:lnTo>
                      <a:pt x="261" y="10"/>
                    </a:lnTo>
                    <a:lnTo>
                      <a:pt x="248" y="5"/>
                    </a:lnTo>
                    <a:lnTo>
                      <a:pt x="231" y="2"/>
                    </a:lnTo>
                    <a:lnTo>
                      <a:pt x="213" y="0"/>
                    </a:lnTo>
                    <a:lnTo>
                      <a:pt x="191" y="0"/>
                    </a:lnTo>
                    <a:lnTo>
                      <a:pt x="169" y="2"/>
                    </a:lnTo>
                    <a:lnTo>
                      <a:pt x="144" y="7"/>
                    </a:lnTo>
                    <a:lnTo>
                      <a:pt x="120" y="13"/>
                    </a:lnTo>
                    <a:lnTo>
                      <a:pt x="91" y="27"/>
                    </a:lnTo>
                    <a:lnTo>
                      <a:pt x="63" y="42"/>
                    </a:lnTo>
                    <a:lnTo>
                      <a:pt x="33" y="63"/>
                    </a:lnTo>
                    <a:lnTo>
                      <a:pt x="2" y="90"/>
                    </a:lnTo>
                    <a:lnTo>
                      <a:pt x="2" y="95"/>
                    </a:lnTo>
                    <a:lnTo>
                      <a:pt x="0" y="111"/>
                    </a:lnTo>
                    <a:lnTo>
                      <a:pt x="2" y="135"/>
                    </a:lnTo>
                    <a:lnTo>
                      <a:pt x="6" y="166"/>
                    </a:lnTo>
                    <a:lnTo>
                      <a:pt x="15" y="203"/>
                    </a:lnTo>
                    <a:lnTo>
                      <a:pt x="31" y="243"/>
                    </a:lnTo>
                    <a:lnTo>
                      <a:pt x="56" y="286"/>
                    </a:lnTo>
                    <a:lnTo>
                      <a:pt x="91" y="329"/>
                    </a:lnTo>
                    <a:lnTo>
                      <a:pt x="93" y="323"/>
                    </a:lnTo>
                    <a:lnTo>
                      <a:pt x="98" y="306"/>
                    </a:lnTo>
                    <a:lnTo>
                      <a:pt x="108" y="279"/>
                    </a:lnTo>
                    <a:lnTo>
                      <a:pt x="125" y="244"/>
                    </a:lnTo>
                    <a:lnTo>
                      <a:pt x="149" y="205"/>
                    </a:lnTo>
                    <a:lnTo>
                      <a:pt x="186" y="161"/>
                    </a:lnTo>
                    <a:lnTo>
                      <a:pt x="231" y="116"/>
                    </a:lnTo>
                    <a:lnTo>
                      <a:pt x="291" y="72"/>
                    </a:lnTo>
                    <a:lnTo>
                      <a:pt x="296" y="27"/>
                    </a:lnTo>
                    <a:close/>
                  </a:path>
                </a:pathLst>
              </a:custGeom>
              <a:solidFill>
                <a:srgbClr val="FF9E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2" name="Freeform 414"/>
              <p:cNvSpPr>
                <a:spLocks/>
              </p:cNvSpPr>
              <p:nvPr/>
            </p:nvSpPr>
            <p:spPr bwMode="auto">
              <a:xfrm>
                <a:off x="2402" y="745"/>
                <a:ext cx="858" cy="238"/>
              </a:xfrm>
              <a:custGeom>
                <a:avLst/>
                <a:gdLst/>
                <a:ahLst/>
                <a:cxnLst>
                  <a:cxn ang="0">
                    <a:pos x="493" y="2"/>
                  </a:cxn>
                  <a:cxn ang="0">
                    <a:pos x="394" y="18"/>
                  </a:cxn>
                  <a:cxn ang="0">
                    <a:pos x="299" y="50"/>
                  </a:cxn>
                  <a:cxn ang="0">
                    <a:pos x="212" y="92"/>
                  </a:cxn>
                  <a:cxn ang="0">
                    <a:pos x="136" y="135"/>
                  </a:cxn>
                  <a:cxn ang="0">
                    <a:pos x="73" y="178"/>
                  </a:cxn>
                  <a:cxn ang="0">
                    <a:pos x="28" y="211"/>
                  </a:cxn>
                  <a:cxn ang="0">
                    <a:pos x="3" y="231"/>
                  </a:cxn>
                  <a:cxn ang="0">
                    <a:pos x="3" y="238"/>
                  </a:cxn>
                  <a:cxn ang="0">
                    <a:pos x="16" y="226"/>
                  </a:cxn>
                  <a:cxn ang="0">
                    <a:pos x="51" y="200"/>
                  </a:cxn>
                  <a:cxn ang="0">
                    <a:pos x="104" y="160"/>
                  </a:cxn>
                  <a:cxn ang="0">
                    <a:pos x="174" y="117"/>
                  </a:cxn>
                  <a:cxn ang="0">
                    <a:pos x="256" y="73"/>
                  </a:cxn>
                  <a:cxn ang="0">
                    <a:pos x="345" y="35"/>
                  </a:cxn>
                  <a:cxn ang="0">
                    <a:pos x="444" y="10"/>
                  </a:cxn>
                  <a:cxn ang="0">
                    <a:pos x="543" y="3"/>
                  </a:cxn>
                  <a:cxn ang="0">
                    <a:pos x="553" y="3"/>
                  </a:cxn>
                  <a:cxn ang="0">
                    <a:pos x="577" y="7"/>
                  </a:cxn>
                  <a:cxn ang="0">
                    <a:pos x="611" y="13"/>
                  </a:cxn>
                  <a:cxn ang="0">
                    <a:pos x="656" y="25"/>
                  </a:cxn>
                  <a:cxn ang="0">
                    <a:pos x="705" y="45"/>
                  </a:cxn>
                  <a:cxn ang="0">
                    <a:pos x="756" y="70"/>
                  </a:cxn>
                  <a:cxn ang="0">
                    <a:pos x="808" y="107"/>
                  </a:cxn>
                  <a:cxn ang="0">
                    <a:pos x="854" y="153"/>
                  </a:cxn>
                  <a:cxn ang="0">
                    <a:pos x="834" y="127"/>
                  </a:cxn>
                  <a:cxn ang="0">
                    <a:pos x="784" y="85"/>
                  </a:cxn>
                  <a:cxn ang="0">
                    <a:pos x="733" y="53"/>
                  </a:cxn>
                  <a:cxn ang="0">
                    <a:pos x="681" y="30"/>
                  </a:cxn>
                  <a:cxn ang="0">
                    <a:pos x="635" y="15"/>
                  </a:cxn>
                  <a:cxn ang="0">
                    <a:pos x="595" y="7"/>
                  </a:cxn>
                  <a:cxn ang="0">
                    <a:pos x="565" y="2"/>
                  </a:cxn>
                  <a:cxn ang="0">
                    <a:pos x="547" y="0"/>
                  </a:cxn>
                </a:cxnLst>
                <a:rect l="0" t="0" r="r" b="b"/>
                <a:pathLst>
                  <a:path w="858" h="238">
                    <a:moveTo>
                      <a:pt x="545" y="0"/>
                    </a:moveTo>
                    <a:lnTo>
                      <a:pt x="493" y="2"/>
                    </a:lnTo>
                    <a:lnTo>
                      <a:pt x="444" y="7"/>
                    </a:lnTo>
                    <a:lnTo>
                      <a:pt x="394" y="18"/>
                    </a:lnTo>
                    <a:lnTo>
                      <a:pt x="345" y="32"/>
                    </a:lnTo>
                    <a:lnTo>
                      <a:pt x="299" y="50"/>
                    </a:lnTo>
                    <a:lnTo>
                      <a:pt x="254" y="70"/>
                    </a:lnTo>
                    <a:lnTo>
                      <a:pt x="212" y="92"/>
                    </a:lnTo>
                    <a:lnTo>
                      <a:pt x="173" y="113"/>
                    </a:lnTo>
                    <a:lnTo>
                      <a:pt x="136" y="135"/>
                    </a:lnTo>
                    <a:lnTo>
                      <a:pt x="103" y="156"/>
                    </a:lnTo>
                    <a:lnTo>
                      <a:pt x="73" y="178"/>
                    </a:lnTo>
                    <a:lnTo>
                      <a:pt x="48" y="196"/>
                    </a:lnTo>
                    <a:lnTo>
                      <a:pt x="28" y="211"/>
                    </a:lnTo>
                    <a:lnTo>
                      <a:pt x="13" y="223"/>
                    </a:lnTo>
                    <a:lnTo>
                      <a:pt x="3" y="231"/>
                    </a:lnTo>
                    <a:lnTo>
                      <a:pt x="0" y="235"/>
                    </a:lnTo>
                    <a:lnTo>
                      <a:pt x="3" y="238"/>
                    </a:lnTo>
                    <a:lnTo>
                      <a:pt x="6" y="235"/>
                    </a:lnTo>
                    <a:lnTo>
                      <a:pt x="16" y="226"/>
                    </a:lnTo>
                    <a:lnTo>
                      <a:pt x="31" y="215"/>
                    </a:lnTo>
                    <a:lnTo>
                      <a:pt x="51" y="200"/>
                    </a:lnTo>
                    <a:lnTo>
                      <a:pt x="74" y="181"/>
                    </a:lnTo>
                    <a:lnTo>
                      <a:pt x="104" y="160"/>
                    </a:lnTo>
                    <a:lnTo>
                      <a:pt x="138" y="138"/>
                    </a:lnTo>
                    <a:lnTo>
                      <a:pt x="174" y="117"/>
                    </a:lnTo>
                    <a:lnTo>
                      <a:pt x="212" y="95"/>
                    </a:lnTo>
                    <a:lnTo>
                      <a:pt x="256" y="73"/>
                    </a:lnTo>
                    <a:lnTo>
                      <a:pt x="299" y="53"/>
                    </a:lnTo>
                    <a:lnTo>
                      <a:pt x="345" y="35"/>
                    </a:lnTo>
                    <a:lnTo>
                      <a:pt x="394" y="22"/>
                    </a:lnTo>
                    <a:lnTo>
                      <a:pt x="444" y="10"/>
                    </a:lnTo>
                    <a:lnTo>
                      <a:pt x="493" y="5"/>
                    </a:lnTo>
                    <a:lnTo>
                      <a:pt x="543" y="3"/>
                    </a:lnTo>
                    <a:lnTo>
                      <a:pt x="547" y="3"/>
                    </a:lnTo>
                    <a:lnTo>
                      <a:pt x="553" y="3"/>
                    </a:lnTo>
                    <a:lnTo>
                      <a:pt x="563" y="5"/>
                    </a:lnTo>
                    <a:lnTo>
                      <a:pt x="577" y="7"/>
                    </a:lnTo>
                    <a:lnTo>
                      <a:pt x="593" y="10"/>
                    </a:lnTo>
                    <a:lnTo>
                      <a:pt x="611" y="13"/>
                    </a:lnTo>
                    <a:lnTo>
                      <a:pt x="633" y="18"/>
                    </a:lnTo>
                    <a:lnTo>
                      <a:pt x="656" y="25"/>
                    </a:lnTo>
                    <a:lnTo>
                      <a:pt x="680" y="35"/>
                    </a:lnTo>
                    <a:lnTo>
                      <a:pt x="705" y="45"/>
                    </a:lnTo>
                    <a:lnTo>
                      <a:pt x="731" y="57"/>
                    </a:lnTo>
                    <a:lnTo>
                      <a:pt x="756" y="70"/>
                    </a:lnTo>
                    <a:lnTo>
                      <a:pt x="783" y="88"/>
                    </a:lnTo>
                    <a:lnTo>
                      <a:pt x="808" y="107"/>
                    </a:lnTo>
                    <a:lnTo>
                      <a:pt x="831" y="128"/>
                    </a:lnTo>
                    <a:lnTo>
                      <a:pt x="854" y="153"/>
                    </a:lnTo>
                    <a:lnTo>
                      <a:pt x="858" y="151"/>
                    </a:lnTo>
                    <a:lnTo>
                      <a:pt x="834" y="127"/>
                    </a:lnTo>
                    <a:lnTo>
                      <a:pt x="809" y="103"/>
                    </a:lnTo>
                    <a:lnTo>
                      <a:pt x="784" y="85"/>
                    </a:lnTo>
                    <a:lnTo>
                      <a:pt x="758" y="67"/>
                    </a:lnTo>
                    <a:lnTo>
                      <a:pt x="733" y="53"/>
                    </a:lnTo>
                    <a:lnTo>
                      <a:pt x="706" y="40"/>
                    </a:lnTo>
                    <a:lnTo>
                      <a:pt x="681" y="30"/>
                    </a:lnTo>
                    <a:lnTo>
                      <a:pt x="656" y="22"/>
                    </a:lnTo>
                    <a:lnTo>
                      <a:pt x="635" y="15"/>
                    </a:lnTo>
                    <a:lnTo>
                      <a:pt x="613" y="10"/>
                    </a:lnTo>
                    <a:lnTo>
                      <a:pt x="595" y="7"/>
                    </a:lnTo>
                    <a:lnTo>
                      <a:pt x="578" y="3"/>
                    </a:lnTo>
                    <a:lnTo>
                      <a:pt x="565" y="2"/>
                    </a:lnTo>
                    <a:lnTo>
                      <a:pt x="553" y="0"/>
                    </a:lnTo>
                    <a:lnTo>
                      <a:pt x="547" y="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3" name="Freeform 415"/>
              <p:cNvSpPr>
                <a:spLocks/>
              </p:cNvSpPr>
              <p:nvPr/>
            </p:nvSpPr>
            <p:spPr bwMode="auto">
              <a:xfrm>
                <a:off x="2405" y="685"/>
                <a:ext cx="860" cy="283"/>
              </a:xfrm>
              <a:custGeom>
                <a:avLst/>
                <a:gdLst/>
                <a:ahLst/>
                <a:cxnLst>
                  <a:cxn ang="0">
                    <a:pos x="356" y="25"/>
                  </a:cxn>
                  <a:cxn ang="0">
                    <a:pos x="339" y="32"/>
                  </a:cxn>
                  <a:cxn ang="0">
                    <a:pos x="306" y="49"/>
                  </a:cxn>
                  <a:cxn ang="0">
                    <a:pos x="261" y="72"/>
                  </a:cxn>
                  <a:cxn ang="0">
                    <a:pos x="209" y="105"/>
                  </a:cxn>
                  <a:cxn ang="0">
                    <a:pos x="151" y="145"/>
                  </a:cxn>
                  <a:cxn ang="0">
                    <a:pos x="90" y="193"/>
                  </a:cxn>
                  <a:cxn ang="0">
                    <a:pos x="30" y="250"/>
                  </a:cxn>
                  <a:cxn ang="0">
                    <a:pos x="3" y="283"/>
                  </a:cxn>
                  <a:cxn ang="0">
                    <a:pos x="61" y="223"/>
                  </a:cxn>
                  <a:cxn ang="0">
                    <a:pos x="123" y="170"/>
                  </a:cxn>
                  <a:cxn ang="0">
                    <a:pos x="183" y="127"/>
                  </a:cxn>
                  <a:cxn ang="0">
                    <a:pos x="238" y="90"/>
                  </a:cxn>
                  <a:cxn ang="0">
                    <a:pos x="288" y="63"/>
                  </a:cxn>
                  <a:cxn ang="0">
                    <a:pos x="326" y="44"/>
                  </a:cxn>
                  <a:cxn ang="0">
                    <a:pos x="351" y="30"/>
                  </a:cxn>
                  <a:cxn ang="0">
                    <a:pos x="361" y="27"/>
                  </a:cxn>
                  <a:cxn ang="0">
                    <a:pos x="467" y="4"/>
                  </a:cxn>
                  <a:cxn ang="0">
                    <a:pos x="562" y="9"/>
                  </a:cxn>
                  <a:cxn ang="0">
                    <a:pos x="647" y="34"/>
                  </a:cxn>
                  <a:cxn ang="0">
                    <a:pos x="718" y="70"/>
                  </a:cxn>
                  <a:cxn ang="0">
                    <a:pos x="776" y="113"/>
                  </a:cxn>
                  <a:cxn ang="0">
                    <a:pos x="818" y="153"/>
                  </a:cxn>
                  <a:cxn ang="0">
                    <a:pos x="845" y="183"/>
                  </a:cxn>
                  <a:cxn ang="0">
                    <a:pos x="855" y="195"/>
                  </a:cxn>
                  <a:cxn ang="0">
                    <a:pos x="856" y="188"/>
                  </a:cxn>
                  <a:cxn ang="0">
                    <a:pos x="838" y="167"/>
                  </a:cxn>
                  <a:cxn ang="0">
                    <a:pos x="803" y="130"/>
                  </a:cxn>
                  <a:cxn ang="0">
                    <a:pos x="751" y="88"/>
                  </a:cxn>
                  <a:cxn ang="0">
                    <a:pos x="687" y="49"/>
                  </a:cxn>
                  <a:cxn ang="0">
                    <a:pos x="607" y="15"/>
                  </a:cxn>
                  <a:cxn ang="0">
                    <a:pos x="515" y="0"/>
                  </a:cxn>
                  <a:cxn ang="0">
                    <a:pos x="414" y="9"/>
                  </a:cxn>
                </a:cxnLst>
                <a:rect l="0" t="0" r="r" b="b"/>
                <a:pathLst>
                  <a:path w="860" h="283">
                    <a:moveTo>
                      <a:pt x="359" y="24"/>
                    </a:moveTo>
                    <a:lnTo>
                      <a:pt x="356" y="25"/>
                    </a:lnTo>
                    <a:lnTo>
                      <a:pt x="349" y="27"/>
                    </a:lnTo>
                    <a:lnTo>
                      <a:pt x="339" y="32"/>
                    </a:lnTo>
                    <a:lnTo>
                      <a:pt x="324" y="40"/>
                    </a:lnTo>
                    <a:lnTo>
                      <a:pt x="306" y="49"/>
                    </a:lnTo>
                    <a:lnTo>
                      <a:pt x="284" y="60"/>
                    </a:lnTo>
                    <a:lnTo>
                      <a:pt x="261" y="72"/>
                    </a:lnTo>
                    <a:lnTo>
                      <a:pt x="236" y="87"/>
                    </a:lnTo>
                    <a:lnTo>
                      <a:pt x="209" y="105"/>
                    </a:lnTo>
                    <a:lnTo>
                      <a:pt x="181" y="123"/>
                    </a:lnTo>
                    <a:lnTo>
                      <a:pt x="151" y="145"/>
                    </a:lnTo>
                    <a:lnTo>
                      <a:pt x="120" y="168"/>
                    </a:lnTo>
                    <a:lnTo>
                      <a:pt x="90" y="193"/>
                    </a:lnTo>
                    <a:lnTo>
                      <a:pt x="60" y="220"/>
                    </a:lnTo>
                    <a:lnTo>
                      <a:pt x="30" y="250"/>
                    </a:lnTo>
                    <a:lnTo>
                      <a:pt x="0" y="281"/>
                    </a:lnTo>
                    <a:lnTo>
                      <a:pt x="3" y="283"/>
                    </a:lnTo>
                    <a:lnTo>
                      <a:pt x="32" y="251"/>
                    </a:lnTo>
                    <a:lnTo>
                      <a:pt x="61" y="223"/>
                    </a:lnTo>
                    <a:lnTo>
                      <a:pt x="93" y="196"/>
                    </a:lnTo>
                    <a:lnTo>
                      <a:pt x="123" y="170"/>
                    </a:lnTo>
                    <a:lnTo>
                      <a:pt x="153" y="148"/>
                    </a:lnTo>
                    <a:lnTo>
                      <a:pt x="183" y="127"/>
                    </a:lnTo>
                    <a:lnTo>
                      <a:pt x="211" y="108"/>
                    </a:lnTo>
                    <a:lnTo>
                      <a:pt x="238" y="90"/>
                    </a:lnTo>
                    <a:lnTo>
                      <a:pt x="264" y="75"/>
                    </a:lnTo>
                    <a:lnTo>
                      <a:pt x="288" y="63"/>
                    </a:lnTo>
                    <a:lnTo>
                      <a:pt x="308" y="52"/>
                    </a:lnTo>
                    <a:lnTo>
                      <a:pt x="326" y="44"/>
                    </a:lnTo>
                    <a:lnTo>
                      <a:pt x="341" y="35"/>
                    </a:lnTo>
                    <a:lnTo>
                      <a:pt x="351" y="30"/>
                    </a:lnTo>
                    <a:lnTo>
                      <a:pt x="357" y="29"/>
                    </a:lnTo>
                    <a:lnTo>
                      <a:pt x="361" y="27"/>
                    </a:lnTo>
                    <a:lnTo>
                      <a:pt x="416" y="12"/>
                    </a:lnTo>
                    <a:lnTo>
                      <a:pt x="467" y="4"/>
                    </a:lnTo>
                    <a:lnTo>
                      <a:pt x="515" y="4"/>
                    </a:lnTo>
                    <a:lnTo>
                      <a:pt x="562" y="9"/>
                    </a:lnTo>
                    <a:lnTo>
                      <a:pt x="607" y="20"/>
                    </a:lnTo>
                    <a:lnTo>
                      <a:pt x="647" y="34"/>
                    </a:lnTo>
                    <a:lnTo>
                      <a:pt x="683" y="52"/>
                    </a:lnTo>
                    <a:lnTo>
                      <a:pt x="718" y="70"/>
                    </a:lnTo>
                    <a:lnTo>
                      <a:pt x="748" y="92"/>
                    </a:lnTo>
                    <a:lnTo>
                      <a:pt x="776" y="113"/>
                    </a:lnTo>
                    <a:lnTo>
                      <a:pt x="800" y="133"/>
                    </a:lnTo>
                    <a:lnTo>
                      <a:pt x="818" y="153"/>
                    </a:lnTo>
                    <a:lnTo>
                      <a:pt x="833" y="170"/>
                    </a:lnTo>
                    <a:lnTo>
                      <a:pt x="845" y="183"/>
                    </a:lnTo>
                    <a:lnTo>
                      <a:pt x="851" y="192"/>
                    </a:lnTo>
                    <a:lnTo>
                      <a:pt x="855" y="195"/>
                    </a:lnTo>
                    <a:lnTo>
                      <a:pt x="860" y="192"/>
                    </a:lnTo>
                    <a:lnTo>
                      <a:pt x="856" y="188"/>
                    </a:lnTo>
                    <a:lnTo>
                      <a:pt x="850" y="180"/>
                    </a:lnTo>
                    <a:lnTo>
                      <a:pt x="838" y="167"/>
                    </a:lnTo>
                    <a:lnTo>
                      <a:pt x="821" y="150"/>
                    </a:lnTo>
                    <a:lnTo>
                      <a:pt x="803" y="130"/>
                    </a:lnTo>
                    <a:lnTo>
                      <a:pt x="778" y="110"/>
                    </a:lnTo>
                    <a:lnTo>
                      <a:pt x="751" y="88"/>
                    </a:lnTo>
                    <a:lnTo>
                      <a:pt x="720" y="67"/>
                    </a:lnTo>
                    <a:lnTo>
                      <a:pt x="687" y="49"/>
                    </a:lnTo>
                    <a:lnTo>
                      <a:pt x="648" y="30"/>
                    </a:lnTo>
                    <a:lnTo>
                      <a:pt x="607" y="15"/>
                    </a:lnTo>
                    <a:lnTo>
                      <a:pt x="564" y="5"/>
                    </a:lnTo>
                    <a:lnTo>
                      <a:pt x="515" y="0"/>
                    </a:lnTo>
                    <a:lnTo>
                      <a:pt x="467" y="0"/>
                    </a:lnTo>
                    <a:lnTo>
                      <a:pt x="414" y="9"/>
                    </a:lnTo>
                    <a:lnTo>
                      <a:pt x="35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4" name="Freeform 416"/>
              <p:cNvSpPr>
                <a:spLocks/>
              </p:cNvSpPr>
              <p:nvPr/>
            </p:nvSpPr>
            <p:spPr bwMode="auto">
              <a:xfrm>
                <a:off x="3245" y="965"/>
                <a:ext cx="214" cy="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6"/>
                  </a:cxn>
                  <a:cxn ang="0">
                    <a:pos x="28" y="11"/>
                  </a:cxn>
                  <a:cxn ang="0">
                    <a:pos x="56" y="23"/>
                  </a:cxn>
                  <a:cxn ang="0">
                    <a:pos x="91" y="45"/>
                  </a:cxn>
                  <a:cxn ang="0">
                    <a:pos x="126" y="79"/>
                  </a:cxn>
                  <a:cxn ang="0">
                    <a:pos x="161" y="129"/>
                  </a:cxn>
                  <a:cxn ang="0">
                    <a:pos x="189" y="197"/>
                  </a:cxn>
                  <a:cxn ang="0">
                    <a:pos x="211" y="287"/>
                  </a:cxn>
                  <a:cxn ang="0">
                    <a:pos x="214" y="286"/>
                  </a:cxn>
                  <a:cxn ang="0">
                    <a:pos x="192" y="196"/>
                  </a:cxn>
                  <a:cxn ang="0">
                    <a:pos x="163" y="126"/>
                  </a:cxn>
                  <a:cxn ang="0">
                    <a:pos x="128" y="76"/>
                  </a:cxn>
                  <a:cxn ang="0">
                    <a:pos x="93" y="40"/>
                  </a:cxn>
                  <a:cxn ang="0">
                    <a:pos x="58" y="18"/>
                  </a:cxn>
                  <a:cxn ang="0">
                    <a:pos x="28" y="6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214" h="287">
                    <a:moveTo>
                      <a:pt x="0" y="0"/>
                    </a:moveTo>
                    <a:lnTo>
                      <a:pt x="0" y="5"/>
                    </a:lnTo>
                    <a:lnTo>
                      <a:pt x="8" y="6"/>
                    </a:lnTo>
                    <a:lnTo>
                      <a:pt x="28" y="11"/>
                    </a:lnTo>
                    <a:lnTo>
                      <a:pt x="56" y="23"/>
                    </a:lnTo>
                    <a:lnTo>
                      <a:pt x="91" y="45"/>
                    </a:lnTo>
                    <a:lnTo>
                      <a:pt x="126" y="79"/>
                    </a:lnTo>
                    <a:lnTo>
                      <a:pt x="161" y="129"/>
                    </a:lnTo>
                    <a:lnTo>
                      <a:pt x="189" y="197"/>
                    </a:lnTo>
                    <a:lnTo>
                      <a:pt x="211" y="287"/>
                    </a:lnTo>
                    <a:lnTo>
                      <a:pt x="214" y="286"/>
                    </a:lnTo>
                    <a:lnTo>
                      <a:pt x="192" y="196"/>
                    </a:lnTo>
                    <a:lnTo>
                      <a:pt x="163" y="126"/>
                    </a:lnTo>
                    <a:lnTo>
                      <a:pt x="128" y="76"/>
                    </a:lnTo>
                    <a:lnTo>
                      <a:pt x="93" y="40"/>
                    </a:lnTo>
                    <a:lnTo>
                      <a:pt x="58" y="18"/>
                    </a:lnTo>
                    <a:lnTo>
                      <a:pt x="28" y="6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5" name="Freeform 417"/>
              <p:cNvSpPr>
                <a:spLocks/>
              </p:cNvSpPr>
              <p:nvPr/>
            </p:nvSpPr>
            <p:spPr bwMode="auto">
              <a:xfrm>
                <a:off x="2425" y="970"/>
                <a:ext cx="219" cy="4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6"/>
                  </a:cxn>
                  <a:cxn ang="0">
                    <a:pos x="7" y="15"/>
                  </a:cxn>
                  <a:cxn ang="0">
                    <a:pos x="20" y="11"/>
                  </a:cxn>
                  <a:cxn ang="0">
                    <a:pos x="41" y="6"/>
                  </a:cxn>
                  <a:cxn ang="0">
                    <a:pos x="68" y="5"/>
                  </a:cxn>
                  <a:cxn ang="0">
                    <a:pos x="101" y="5"/>
                  </a:cxn>
                  <a:cxn ang="0">
                    <a:pos x="136" y="10"/>
                  </a:cxn>
                  <a:cxn ang="0">
                    <a:pos x="176" y="21"/>
                  </a:cxn>
                  <a:cxn ang="0">
                    <a:pos x="216" y="41"/>
                  </a:cxn>
                  <a:cxn ang="0">
                    <a:pos x="219" y="38"/>
                  </a:cxn>
                  <a:cxn ang="0">
                    <a:pos x="178" y="18"/>
                  </a:cxn>
                  <a:cxn ang="0">
                    <a:pos x="138" y="6"/>
                  </a:cxn>
                  <a:cxn ang="0">
                    <a:pos x="101" y="0"/>
                  </a:cxn>
                  <a:cxn ang="0">
                    <a:pos x="68" y="0"/>
                  </a:cxn>
                  <a:cxn ang="0">
                    <a:pos x="40" y="3"/>
                  </a:cxn>
                  <a:cxn ang="0">
                    <a:pos x="18" y="6"/>
                  </a:cxn>
                  <a:cxn ang="0">
                    <a:pos x="5" y="11"/>
                  </a:cxn>
                  <a:cxn ang="0">
                    <a:pos x="0" y="13"/>
                  </a:cxn>
                </a:cxnLst>
                <a:rect l="0" t="0" r="r" b="b"/>
                <a:pathLst>
                  <a:path w="219" h="41">
                    <a:moveTo>
                      <a:pt x="0" y="13"/>
                    </a:moveTo>
                    <a:lnTo>
                      <a:pt x="2" y="16"/>
                    </a:lnTo>
                    <a:lnTo>
                      <a:pt x="7" y="15"/>
                    </a:lnTo>
                    <a:lnTo>
                      <a:pt x="20" y="11"/>
                    </a:lnTo>
                    <a:lnTo>
                      <a:pt x="41" y="6"/>
                    </a:lnTo>
                    <a:lnTo>
                      <a:pt x="68" y="5"/>
                    </a:lnTo>
                    <a:lnTo>
                      <a:pt x="101" y="5"/>
                    </a:lnTo>
                    <a:lnTo>
                      <a:pt x="136" y="10"/>
                    </a:lnTo>
                    <a:lnTo>
                      <a:pt x="176" y="21"/>
                    </a:lnTo>
                    <a:lnTo>
                      <a:pt x="216" y="41"/>
                    </a:lnTo>
                    <a:lnTo>
                      <a:pt x="219" y="38"/>
                    </a:lnTo>
                    <a:lnTo>
                      <a:pt x="178" y="18"/>
                    </a:lnTo>
                    <a:lnTo>
                      <a:pt x="138" y="6"/>
                    </a:lnTo>
                    <a:lnTo>
                      <a:pt x="101" y="0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18" y="6"/>
                    </a:lnTo>
                    <a:lnTo>
                      <a:pt x="5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6" name="Freeform 418"/>
              <p:cNvSpPr>
                <a:spLocks/>
              </p:cNvSpPr>
              <p:nvPr/>
            </p:nvSpPr>
            <p:spPr bwMode="auto">
              <a:xfrm>
                <a:off x="2013" y="961"/>
                <a:ext cx="315" cy="145"/>
              </a:xfrm>
              <a:custGeom>
                <a:avLst/>
                <a:gdLst/>
                <a:ahLst/>
                <a:cxnLst>
                  <a:cxn ang="0">
                    <a:pos x="109" y="37"/>
                  </a:cxn>
                  <a:cxn ang="0">
                    <a:pos x="98" y="44"/>
                  </a:cxn>
                  <a:cxn ang="0">
                    <a:pos x="88" y="50"/>
                  </a:cxn>
                  <a:cxn ang="0">
                    <a:pos x="78" y="55"/>
                  </a:cxn>
                  <a:cxn ang="0">
                    <a:pos x="68" y="62"/>
                  </a:cxn>
                  <a:cxn ang="0">
                    <a:pos x="59" y="68"/>
                  </a:cxn>
                  <a:cxn ang="0">
                    <a:pos x="51" y="75"/>
                  </a:cxn>
                  <a:cxn ang="0">
                    <a:pos x="43" y="83"/>
                  </a:cxn>
                  <a:cxn ang="0">
                    <a:pos x="36" y="90"/>
                  </a:cxn>
                  <a:cxn ang="0">
                    <a:pos x="34" y="92"/>
                  </a:cxn>
                  <a:cxn ang="0">
                    <a:pos x="24" y="103"/>
                  </a:cxn>
                  <a:cxn ang="0">
                    <a:pos x="13" y="117"/>
                  </a:cxn>
                  <a:cxn ang="0">
                    <a:pos x="5" y="132"/>
                  </a:cxn>
                  <a:cxn ang="0">
                    <a:pos x="0" y="145"/>
                  </a:cxn>
                  <a:cxn ang="0">
                    <a:pos x="3" y="145"/>
                  </a:cxn>
                  <a:cxn ang="0">
                    <a:pos x="8" y="132"/>
                  </a:cxn>
                  <a:cxn ang="0">
                    <a:pos x="16" y="118"/>
                  </a:cxn>
                  <a:cxn ang="0">
                    <a:pos x="28" y="105"/>
                  </a:cxn>
                  <a:cxn ang="0">
                    <a:pos x="38" y="95"/>
                  </a:cxn>
                  <a:cxn ang="0">
                    <a:pos x="39" y="93"/>
                  </a:cxn>
                  <a:cxn ang="0">
                    <a:pos x="46" y="87"/>
                  </a:cxn>
                  <a:cxn ang="0">
                    <a:pos x="54" y="78"/>
                  </a:cxn>
                  <a:cxn ang="0">
                    <a:pos x="63" y="72"/>
                  </a:cxn>
                  <a:cxn ang="0">
                    <a:pos x="71" y="65"/>
                  </a:cxn>
                  <a:cxn ang="0">
                    <a:pos x="79" y="60"/>
                  </a:cxn>
                  <a:cxn ang="0">
                    <a:pos x="89" y="54"/>
                  </a:cxn>
                  <a:cxn ang="0">
                    <a:pos x="99" y="47"/>
                  </a:cxn>
                  <a:cxn ang="0">
                    <a:pos x="111" y="42"/>
                  </a:cxn>
                  <a:cxn ang="0">
                    <a:pos x="134" y="32"/>
                  </a:cxn>
                  <a:cxn ang="0">
                    <a:pos x="157" y="24"/>
                  </a:cxn>
                  <a:cxn ang="0">
                    <a:pos x="182" y="15"/>
                  </a:cxn>
                  <a:cxn ang="0">
                    <a:pos x="207" y="10"/>
                  </a:cxn>
                  <a:cxn ang="0">
                    <a:pos x="234" y="7"/>
                  </a:cxn>
                  <a:cxn ang="0">
                    <a:pos x="261" y="5"/>
                  </a:cxn>
                  <a:cxn ang="0">
                    <a:pos x="289" y="7"/>
                  </a:cxn>
                  <a:cxn ang="0">
                    <a:pos x="315" y="9"/>
                  </a:cxn>
                  <a:cxn ang="0">
                    <a:pos x="315" y="4"/>
                  </a:cxn>
                  <a:cxn ang="0">
                    <a:pos x="289" y="2"/>
                  </a:cxn>
                  <a:cxn ang="0">
                    <a:pos x="261" y="0"/>
                  </a:cxn>
                  <a:cxn ang="0">
                    <a:pos x="234" y="2"/>
                  </a:cxn>
                  <a:cxn ang="0">
                    <a:pos x="207" y="5"/>
                  </a:cxn>
                  <a:cxn ang="0">
                    <a:pos x="181" y="10"/>
                  </a:cxn>
                  <a:cxn ang="0">
                    <a:pos x="156" y="19"/>
                  </a:cxn>
                  <a:cxn ang="0">
                    <a:pos x="133" y="27"/>
                  </a:cxn>
                  <a:cxn ang="0">
                    <a:pos x="109" y="37"/>
                  </a:cxn>
                </a:cxnLst>
                <a:rect l="0" t="0" r="r" b="b"/>
                <a:pathLst>
                  <a:path w="315" h="145">
                    <a:moveTo>
                      <a:pt x="109" y="37"/>
                    </a:moveTo>
                    <a:lnTo>
                      <a:pt x="98" y="44"/>
                    </a:lnTo>
                    <a:lnTo>
                      <a:pt x="88" y="50"/>
                    </a:lnTo>
                    <a:lnTo>
                      <a:pt x="78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5"/>
                    </a:lnTo>
                    <a:lnTo>
                      <a:pt x="43" y="83"/>
                    </a:lnTo>
                    <a:lnTo>
                      <a:pt x="36" y="90"/>
                    </a:lnTo>
                    <a:lnTo>
                      <a:pt x="34" y="92"/>
                    </a:lnTo>
                    <a:lnTo>
                      <a:pt x="24" y="103"/>
                    </a:lnTo>
                    <a:lnTo>
                      <a:pt x="13" y="117"/>
                    </a:lnTo>
                    <a:lnTo>
                      <a:pt x="5" y="132"/>
                    </a:lnTo>
                    <a:lnTo>
                      <a:pt x="0" y="145"/>
                    </a:lnTo>
                    <a:lnTo>
                      <a:pt x="3" y="145"/>
                    </a:lnTo>
                    <a:lnTo>
                      <a:pt x="8" y="132"/>
                    </a:lnTo>
                    <a:lnTo>
                      <a:pt x="16" y="118"/>
                    </a:lnTo>
                    <a:lnTo>
                      <a:pt x="28" y="105"/>
                    </a:lnTo>
                    <a:lnTo>
                      <a:pt x="38" y="95"/>
                    </a:lnTo>
                    <a:lnTo>
                      <a:pt x="39" y="93"/>
                    </a:lnTo>
                    <a:lnTo>
                      <a:pt x="46" y="87"/>
                    </a:lnTo>
                    <a:lnTo>
                      <a:pt x="54" y="78"/>
                    </a:lnTo>
                    <a:lnTo>
                      <a:pt x="63" y="72"/>
                    </a:lnTo>
                    <a:lnTo>
                      <a:pt x="71" y="65"/>
                    </a:lnTo>
                    <a:lnTo>
                      <a:pt x="79" y="60"/>
                    </a:lnTo>
                    <a:lnTo>
                      <a:pt x="89" y="54"/>
                    </a:lnTo>
                    <a:lnTo>
                      <a:pt x="99" y="47"/>
                    </a:lnTo>
                    <a:lnTo>
                      <a:pt x="111" y="42"/>
                    </a:lnTo>
                    <a:lnTo>
                      <a:pt x="134" y="32"/>
                    </a:lnTo>
                    <a:lnTo>
                      <a:pt x="157" y="24"/>
                    </a:lnTo>
                    <a:lnTo>
                      <a:pt x="182" y="15"/>
                    </a:lnTo>
                    <a:lnTo>
                      <a:pt x="207" y="10"/>
                    </a:lnTo>
                    <a:lnTo>
                      <a:pt x="234" y="7"/>
                    </a:lnTo>
                    <a:lnTo>
                      <a:pt x="261" y="5"/>
                    </a:lnTo>
                    <a:lnTo>
                      <a:pt x="289" y="7"/>
                    </a:lnTo>
                    <a:lnTo>
                      <a:pt x="315" y="9"/>
                    </a:lnTo>
                    <a:lnTo>
                      <a:pt x="315" y="4"/>
                    </a:lnTo>
                    <a:lnTo>
                      <a:pt x="289" y="2"/>
                    </a:lnTo>
                    <a:lnTo>
                      <a:pt x="261" y="0"/>
                    </a:lnTo>
                    <a:lnTo>
                      <a:pt x="234" y="2"/>
                    </a:lnTo>
                    <a:lnTo>
                      <a:pt x="207" y="5"/>
                    </a:lnTo>
                    <a:lnTo>
                      <a:pt x="181" y="10"/>
                    </a:lnTo>
                    <a:lnTo>
                      <a:pt x="156" y="19"/>
                    </a:lnTo>
                    <a:lnTo>
                      <a:pt x="133" y="27"/>
                    </a:lnTo>
                    <a:lnTo>
                      <a:pt x="10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7" name="Freeform 419"/>
              <p:cNvSpPr>
                <a:spLocks/>
              </p:cNvSpPr>
              <p:nvPr/>
            </p:nvSpPr>
            <p:spPr bwMode="auto">
              <a:xfrm>
                <a:off x="2074" y="975"/>
                <a:ext cx="258" cy="274"/>
              </a:xfrm>
              <a:custGeom>
                <a:avLst/>
                <a:gdLst/>
                <a:ahLst/>
                <a:cxnLst>
                  <a:cxn ang="0">
                    <a:pos x="171" y="44"/>
                  </a:cxn>
                  <a:cxn ang="0">
                    <a:pos x="165" y="49"/>
                  </a:cxn>
                  <a:cxn ang="0">
                    <a:pos x="148" y="61"/>
                  </a:cxn>
                  <a:cxn ang="0">
                    <a:pos x="131" y="74"/>
                  </a:cxn>
                  <a:cxn ang="0">
                    <a:pos x="116" y="88"/>
                  </a:cxn>
                  <a:cxn ang="0">
                    <a:pos x="103" y="103"/>
                  </a:cxn>
                  <a:cxn ang="0">
                    <a:pos x="90" y="116"/>
                  </a:cxn>
                  <a:cxn ang="0">
                    <a:pos x="80" y="129"/>
                  </a:cxn>
                  <a:cxn ang="0">
                    <a:pos x="70" y="141"/>
                  </a:cxn>
                  <a:cxn ang="0">
                    <a:pos x="62" y="153"/>
                  </a:cxn>
                  <a:cxn ang="0">
                    <a:pos x="52" y="168"/>
                  </a:cxn>
                  <a:cxn ang="0">
                    <a:pos x="40" y="181"/>
                  </a:cxn>
                  <a:cxn ang="0">
                    <a:pos x="30" y="197"/>
                  </a:cxn>
                  <a:cxn ang="0">
                    <a:pos x="22" y="212"/>
                  </a:cxn>
                  <a:cxn ang="0">
                    <a:pos x="13" y="229"/>
                  </a:cxn>
                  <a:cxn ang="0">
                    <a:pos x="7" y="244"/>
                  </a:cxn>
                  <a:cxn ang="0">
                    <a:pos x="2" y="259"/>
                  </a:cxn>
                  <a:cxn ang="0">
                    <a:pos x="0" y="274"/>
                  </a:cxn>
                  <a:cxn ang="0">
                    <a:pos x="5" y="274"/>
                  </a:cxn>
                  <a:cxn ang="0">
                    <a:pos x="7" y="259"/>
                  </a:cxn>
                  <a:cxn ang="0">
                    <a:pos x="10" y="244"/>
                  </a:cxn>
                  <a:cxn ang="0">
                    <a:pos x="17" y="229"/>
                  </a:cxn>
                  <a:cxn ang="0">
                    <a:pos x="25" y="214"/>
                  </a:cxn>
                  <a:cxn ang="0">
                    <a:pos x="33" y="197"/>
                  </a:cxn>
                  <a:cxn ang="0">
                    <a:pos x="43" y="182"/>
                  </a:cxn>
                  <a:cxn ang="0">
                    <a:pos x="55" y="168"/>
                  </a:cxn>
                  <a:cxn ang="0">
                    <a:pos x="65" y="154"/>
                  </a:cxn>
                  <a:cxn ang="0">
                    <a:pos x="73" y="144"/>
                  </a:cxn>
                  <a:cxn ang="0">
                    <a:pos x="83" y="133"/>
                  </a:cxn>
                  <a:cxn ang="0">
                    <a:pos x="93" y="119"/>
                  </a:cxn>
                  <a:cxn ang="0">
                    <a:pos x="106" y="106"/>
                  </a:cxn>
                  <a:cxn ang="0">
                    <a:pos x="120" y="91"/>
                  </a:cxn>
                  <a:cxn ang="0">
                    <a:pos x="135" y="78"/>
                  </a:cxn>
                  <a:cxn ang="0">
                    <a:pos x="151" y="64"/>
                  </a:cxn>
                  <a:cxn ang="0">
                    <a:pos x="168" y="53"/>
                  </a:cxn>
                  <a:cxn ang="0">
                    <a:pos x="173" y="48"/>
                  </a:cxn>
                  <a:cxn ang="0">
                    <a:pos x="183" y="41"/>
                  </a:cxn>
                  <a:cxn ang="0">
                    <a:pos x="193" y="35"/>
                  </a:cxn>
                  <a:cxn ang="0">
                    <a:pos x="205" y="28"/>
                  </a:cxn>
                  <a:cxn ang="0">
                    <a:pos x="215" y="23"/>
                  </a:cxn>
                  <a:cxn ang="0">
                    <a:pos x="226" y="16"/>
                  </a:cxn>
                  <a:cxn ang="0">
                    <a:pos x="236" y="11"/>
                  </a:cxn>
                  <a:cxn ang="0">
                    <a:pos x="248" y="8"/>
                  </a:cxn>
                  <a:cxn ang="0">
                    <a:pos x="258" y="5"/>
                  </a:cxn>
                  <a:cxn ang="0">
                    <a:pos x="256" y="0"/>
                  </a:cxn>
                  <a:cxn ang="0">
                    <a:pos x="246" y="3"/>
                  </a:cxn>
                  <a:cxn ang="0">
                    <a:pos x="235" y="8"/>
                  </a:cxn>
                  <a:cxn ang="0">
                    <a:pos x="225" y="13"/>
                  </a:cxn>
                  <a:cxn ang="0">
                    <a:pos x="213" y="20"/>
                  </a:cxn>
                  <a:cxn ang="0">
                    <a:pos x="203" y="25"/>
                  </a:cxn>
                  <a:cxn ang="0">
                    <a:pos x="191" y="31"/>
                  </a:cxn>
                  <a:cxn ang="0">
                    <a:pos x="181" y="38"/>
                  </a:cxn>
                  <a:cxn ang="0">
                    <a:pos x="171" y="44"/>
                  </a:cxn>
                </a:cxnLst>
                <a:rect l="0" t="0" r="r" b="b"/>
                <a:pathLst>
                  <a:path w="258" h="274">
                    <a:moveTo>
                      <a:pt x="171" y="44"/>
                    </a:moveTo>
                    <a:lnTo>
                      <a:pt x="165" y="49"/>
                    </a:lnTo>
                    <a:lnTo>
                      <a:pt x="148" y="61"/>
                    </a:lnTo>
                    <a:lnTo>
                      <a:pt x="131" y="74"/>
                    </a:lnTo>
                    <a:lnTo>
                      <a:pt x="116" y="88"/>
                    </a:lnTo>
                    <a:lnTo>
                      <a:pt x="103" y="103"/>
                    </a:lnTo>
                    <a:lnTo>
                      <a:pt x="90" y="116"/>
                    </a:lnTo>
                    <a:lnTo>
                      <a:pt x="80" y="129"/>
                    </a:lnTo>
                    <a:lnTo>
                      <a:pt x="70" y="141"/>
                    </a:lnTo>
                    <a:lnTo>
                      <a:pt x="62" y="153"/>
                    </a:lnTo>
                    <a:lnTo>
                      <a:pt x="52" y="168"/>
                    </a:lnTo>
                    <a:lnTo>
                      <a:pt x="40" y="181"/>
                    </a:lnTo>
                    <a:lnTo>
                      <a:pt x="30" y="197"/>
                    </a:lnTo>
                    <a:lnTo>
                      <a:pt x="22" y="212"/>
                    </a:lnTo>
                    <a:lnTo>
                      <a:pt x="13" y="229"/>
                    </a:lnTo>
                    <a:lnTo>
                      <a:pt x="7" y="244"/>
                    </a:lnTo>
                    <a:lnTo>
                      <a:pt x="2" y="259"/>
                    </a:lnTo>
                    <a:lnTo>
                      <a:pt x="0" y="274"/>
                    </a:lnTo>
                    <a:lnTo>
                      <a:pt x="5" y="274"/>
                    </a:lnTo>
                    <a:lnTo>
                      <a:pt x="7" y="259"/>
                    </a:lnTo>
                    <a:lnTo>
                      <a:pt x="10" y="244"/>
                    </a:lnTo>
                    <a:lnTo>
                      <a:pt x="17" y="229"/>
                    </a:lnTo>
                    <a:lnTo>
                      <a:pt x="25" y="214"/>
                    </a:lnTo>
                    <a:lnTo>
                      <a:pt x="33" y="197"/>
                    </a:lnTo>
                    <a:lnTo>
                      <a:pt x="43" y="182"/>
                    </a:lnTo>
                    <a:lnTo>
                      <a:pt x="55" y="168"/>
                    </a:lnTo>
                    <a:lnTo>
                      <a:pt x="65" y="154"/>
                    </a:lnTo>
                    <a:lnTo>
                      <a:pt x="73" y="144"/>
                    </a:lnTo>
                    <a:lnTo>
                      <a:pt x="83" y="133"/>
                    </a:lnTo>
                    <a:lnTo>
                      <a:pt x="93" y="119"/>
                    </a:lnTo>
                    <a:lnTo>
                      <a:pt x="106" y="106"/>
                    </a:lnTo>
                    <a:lnTo>
                      <a:pt x="120" y="91"/>
                    </a:lnTo>
                    <a:lnTo>
                      <a:pt x="135" y="78"/>
                    </a:lnTo>
                    <a:lnTo>
                      <a:pt x="151" y="64"/>
                    </a:lnTo>
                    <a:lnTo>
                      <a:pt x="168" y="53"/>
                    </a:lnTo>
                    <a:lnTo>
                      <a:pt x="173" y="48"/>
                    </a:lnTo>
                    <a:lnTo>
                      <a:pt x="183" y="41"/>
                    </a:lnTo>
                    <a:lnTo>
                      <a:pt x="193" y="35"/>
                    </a:lnTo>
                    <a:lnTo>
                      <a:pt x="205" y="28"/>
                    </a:lnTo>
                    <a:lnTo>
                      <a:pt x="215" y="23"/>
                    </a:lnTo>
                    <a:lnTo>
                      <a:pt x="226" y="16"/>
                    </a:lnTo>
                    <a:lnTo>
                      <a:pt x="236" y="11"/>
                    </a:lnTo>
                    <a:lnTo>
                      <a:pt x="248" y="8"/>
                    </a:lnTo>
                    <a:lnTo>
                      <a:pt x="258" y="5"/>
                    </a:lnTo>
                    <a:lnTo>
                      <a:pt x="256" y="0"/>
                    </a:lnTo>
                    <a:lnTo>
                      <a:pt x="246" y="3"/>
                    </a:lnTo>
                    <a:lnTo>
                      <a:pt x="235" y="8"/>
                    </a:lnTo>
                    <a:lnTo>
                      <a:pt x="225" y="13"/>
                    </a:lnTo>
                    <a:lnTo>
                      <a:pt x="213" y="20"/>
                    </a:lnTo>
                    <a:lnTo>
                      <a:pt x="203" y="25"/>
                    </a:lnTo>
                    <a:lnTo>
                      <a:pt x="191" y="31"/>
                    </a:lnTo>
                    <a:lnTo>
                      <a:pt x="181" y="38"/>
                    </a:lnTo>
                    <a:lnTo>
                      <a:pt x="17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8" name="Freeform 420"/>
              <p:cNvSpPr>
                <a:spLocks/>
              </p:cNvSpPr>
              <p:nvPr/>
            </p:nvSpPr>
            <p:spPr bwMode="auto">
              <a:xfrm>
                <a:off x="2062" y="968"/>
                <a:ext cx="268" cy="253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4" y="253"/>
                  </a:cxn>
                  <a:cxn ang="0">
                    <a:pos x="14" y="228"/>
                  </a:cxn>
                  <a:cxn ang="0">
                    <a:pos x="29" y="194"/>
                  </a:cxn>
                  <a:cxn ang="0">
                    <a:pos x="52" y="158"/>
                  </a:cxn>
                  <a:cxn ang="0">
                    <a:pos x="82" y="118"/>
                  </a:cxn>
                  <a:cxn ang="0">
                    <a:pos x="117" y="80"/>
                  </a:cxn>
                  <a:cxn ang="0">
                    <a:pos x="160" y="47"/>
                  </a:cxn>
                  <a:cxn ang="0">
                    <a:pos x="210" y="22"/>
                  </a:cxn>
                  <a:cxn ang="0">
                    <a:pos x="268" y="5"/>
                  </a:cxn>
                  <a:cxn ang="0">
                    <a:pos x="266" y="0"/>
                  </a:cxn>
                  <a:cxn ang="0">
                    <a:pos x="237" y="7"/>
                  </a:cxn>
                  <a:cxn ang="0">
                    <a:pos x="208" y="17"/>
                  </a:cxn>
                  <a:cxn ang="0">
                    <a:pos x="182" y="28"/>
                  </a:cxn>
                  <a:cxn ang="0">
                    <a:pos x="158" y="43"/>
                  </a:cxn>
                  <a:cxn ang="0">
                    <a:pos x="135" y="60"/>
                  </a:cxn>
                  <a:cxn ang="0">
                    <a:pos x="115" y="78"/>
                  </a:cxn>
                  <a:cxn ang="0">
                    <a:pos x="95" y="96"/>
                  </a:cxn>
                  <a:cxn ang="0">
                    <a:pos x="79" y="116"/>
                  </a:cxn>
                  <a:cxn ang="0">
                    <a:pos x="62" y="136"/>
                  </a:cxn>
                  <a:cxn ang="0">
                    <a:pos x="49" y="155"/>
                  </a:cxn>
                  <a:cxn ang="0">
                    <a:pos x="37" y="175"/>
                  </a:cxn>
                  <a:cxn ang="0">
                    <a:pos x="25" y="193"/>
                  </a:cxn>
                  <a:cxn ang="0">
                    <a:pos x="17" y="211"/>
                  </a:cxn>
                  <a:cxn ang="0">
                    <a:pos x="10" y="226"/>
                  </a:cxn>
                  <a:cxn ang="0">
                    <a:pos x="4" y="241"/>
                  </a:cxn>
                  <a:cxn ang="0">
                    <a:pos x="0" y="253"/>
                  </a:cxn>
                </a:cxnLst>
                <a:rect l="0" t="0" r="r" b="b"/>
                <a:pathLst>
                  <a:path w="268" h="253">
                    <a:moveTo>
                      <a:pt x="0" y="253"/>
                    </a:moveTo>
                    <a:lnTo>
                      <a:pt x="4" y="253"/>
                    </a:lnTo>
                    <a:lnTo>
                      <a:pt x="14" y="228"/>
                    </a:lnTo>
                    <a:lnTo>
                      <a:pt x="29" y="194"/>
                    </a:lnTo>
                    <a:lnTo>
                      <a:pt x="52" y="158"/>
                    </a:lnTo>
                    <a:lnTo>
                      <a:pt x="82" y="118"/>
                    </a:lnTo>
                    <a:lnTo>
                      <a:pt x="117" y="80"/>
                    </a:lnTo>
                    <a:lnTo>
                      <a:pt x="160" y="47"/>
                    </a:lnTo>
                    <a:lnTo>
                      <a:pt x="210" y="22"/>
                    </a:lnTo>
                    <a:lnTo>
                      <a:pt x="268" y="5"/>
                    </a:lnTo>
                    <a:lnTo>
                      <a:pt x="266" y="0"/>
                    </a:lnTo>
                    <a:lnTo>
                      <a:pt x="237" y="7"/>
                    </a:lnTo>
                    <a:lnTo>
                      <a:pt x="208" y="17"/>
                    </a:lnTo>
                    <a:lnTo>
                      <a:pt x="182" y="28"/>
                    </a:lnTo>
                    <a:lnTo>
                      <a:pt x="158" y="43"/>
                    </a:lnTo>
                    <a:lnTo>
                      <a:pt x="135" y="60"/>
                    </a:lnTo>
                    <a:lnTo>
                      <a:pt x="115" y="78"/>
                    </a:lnTo>
                    <a:lnTo>
                      <a:pt x="95" y="96"/>
                    </a:lnTo>
                    <a:lnTo>
                      <a:pt x="79" y="116"/>
                    </a:lnTo>
                    <a:lnTo>
                      <a:pt x="62" y="136"/>
                    </a:lnTo>
                    <a:lnTo>
                      <a:pt x="49" y="155"/>
                    </a:lnTo>
                    <a:lnTo>
                      <a:pt x="37" y="175"/>
                    </a:lnTo>
                    <a:lnTo>
                      <a:pt x="25" y="193"/>
                    </a:lnTo>
                    <a:lnTo>
                      <a:pt x="17" y="211"/>
                    </a:lnTo>
                    <a:lnTo>
                      <a:pt x="10" y="226"/>
                    </a:lnTo>
                    <a:lnTo>
                      <a:pt x="4" y="24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9" name="Freeform 421"/>
              <p:cNvSpPr>
                <a:spLocks/>
              </p:cNvSpPr>
              <p:nvPr/>
            </p:nvSpPr>
            <p:spPr bwMode="auto">
              <a:xfrm>
                <a:off x="2774" y="802"/>
                <a:ext cx="166" cy="256"/>
              </a:xfrm>
              <a:custGeom>
                <a:avLst/>
                <a:gdLst/>
                <a:ahLst/>
                <a:cxnLst>
                  <a:cxn ang="0">
                    <a:pos x="123" y="5"/>
                  </a:cxn>
                  <a:cxn ang="0">
                    <a:pos x="118" y="13"/>
                  </a:cxn>
                  <a:cxn ang="0">
                    <a:pos x="103" y="35"/>
                  </a:cxn>
                  <a:cxn ang="0">
                    <a:pos x="83" y="65"/>
                  </a:cxn>
                  <a:cxn ang="0">
                    <a:pos x="62" y="101"/>
                  </a:cxn>
                  <a:cxn ang="0">
                    <a:pos x="38" y="138"/>
                  </a:cxn>
                  <a:cxn ang="0">
                    <a:pos x="18" y="173"/>
                  </a:cxn>
                  <a:cxn ang="0">
                    <a:pos x="5" y="199"/>
                  </a:cxn>
                  <a:cxn ang="0">
                    <a:pos x="0" y="216"/>
                  </a:cxn>
                  <a:cxn ang="0">
                    <a:pos x="3" y="224"/>
                  </a:cxn>
                  <a:cxn ang="0">
                    <a:pos x="10" y="232"/>
                  </a:cxn>
                  <a:cxn ang="0">
                    <a:pos x="20" y="239"/>
                  </a:cxn>
                  <a:cxn ang="0">
                    <a:pos x="32" y="246"/>
                  </a:cxn>
                  <a:cxn ang="0">
                    <a:pos x="45" y="249"/>
                  </a:cxn>
                  <a:cxn ang="0">
                    <a:pos x="57" y="252"/>
                  </a:cxn>
                  <a:cxn ang="0">
                    <a:pos x="68" y="256"/>
                  </a:cxn>
                  <a:cxn ang="0">
                    <a:pos x="78" y="256"/>
                  </a:cxn>
                  <a:cxn ang="0">
                    <a:pos x="88" y="246"/>
                  </a:cxn>
                  <a:cxn ang="0">
                    <a:pos x="101" y="217"/>
                  </a:cxn>
                  <a:cxn ang="0">
                    <a:pos x="115" y="179"/>
                  </a:cxn>
                  <a:cxn ang="0">
                    <a:pos x="130" y="134"/>
                  </a:cxn>
                  <a:cxn ang="0">
                    <a:pos x="145" y="89"/>
                  </a:cxn>
                  <a:cxn ang="0">
                    <a:pos x="156" y="51"/>
                  </a:cxn>
                  <a:cxn ang="0">
                    <a:pos x="163" y="23"/>
                  </a:cxn>
                  <a:cxn ang="0">
                    <a:pos x="166" y="13"/>
                  </a:cxn>
                  <a:cxn ang="0">
                    <a:pos x="163" y="10"/>
                  </a:cxn>
                  <a:cxn ang="0">
                    <a:pos x="155" y="3"/>
                  </a:cxn>
                  <a:cxn ang="0">
                    <a:pos x="140" y="0"/>
                  </a:cxn>
                  <a:cxn ang="0">
                    <a:pos x="123" y="5"/>
                  </a:cxn>
                </a:cxnLst>
                <a:rect l="0" t="0" r="r" b="b"/>
                <a:pathLst>
                  <a:path w="166" h="256">
                    <a:moveTo>
                      <a:pt x="123" y="5"/>
                    </a:moveTo>
                    <a:lnTo>
                      <a:pt x="118" y="13"/>
                    </a:lnTo>
                    <a:lnTo>
                      <a:pt x="103" y="35"/>
                    </a:lnTo>
                    <a:lnTo>
                      <a:pt x="83" y="65"/>
                    </a:lnTo>
                    <a:lnTo>
                      <a:pt x="62" y="101"/>
                    </a:lnTo>
                    <a:lnTo>
                      <a:pt x="38" y="138"/>
                    </a:lnTo>
                    <a:lnTo>
                      <a:pt x="18" y="173"/>
                    </a:lnTo>
                    <a:lnTo>
                      <a:pt x="5" y="199"/>
                    </a:lnTo>
                    <a:lnTo>
                      <a:pt x="0" y="216"/>
                    </a:lnTo>
                    <a:lnTo>
                      <a:pt x="3" y="224"/>
                    </a:lnTo>
                    <a:lnTo>
                      <a:pt x="10" y="232"/>
                    </a:lnTo>
                    <a:lnTo>
                      <a:pt x="20" y="239"/>
                    </a:lnTo>
                    <a:lnTo>
                      <a:pt x="32" y="246"/>
                    </a:lnTo>
                    <a:lnTo>
                      <a:pt x="45" y="249"/>
                    </a:lnTo>
                    <a:lnTo>
                      <a:pt x="57" y="252"/>
                    </a:lnTo>
                    <a:lnTo>
                      <a:pt x="68" y="256"/>
                    </a:lnTo>
                    <a:lnTo>
                      <a:pt x="78" y="256"/>
                    </a:lnTo>
                    <a:lnTo>
                      <a:pt x="88" y="246"/>
                    </a:lnTo>
                    <a:lnTo>
                      <a:pt x="101" y="217"/>
                    </a:lnTo>
                    <a:lnTo>
                      <a:pt x="115" y="179"/>
                    </a:lnTo>
                    <a:lnTo>
                      <a:pt x="130" y="134"/>
                    </a:lnTo>
                    <a:lnTo>
                      <a:pt x="145" y="89"/>
                    </a:lnTo>
                    <a:lnTo>
                      <a:pt x="156" y="51"/>
                    </a:lnTo>
                    <a:lnTo>
                      <a:pt x="163" y="23"/>
                    </a:lnTo>
                    <a:lnTo>
                      <a:pt x="166" y="13"/>
                    </a:lnTo>
                    <a:lnTo>
                      <a:pt x="163" y="10"/>
                    </a:lnTo>
                    <a:lnTo>
                      <a:pt x="155" y="3"/>
                    </a:lnTo>
                    <a:lnTo>
                      <a:pt x="140" y="0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0" name="Freeform 422"/>
              <p:cNvSpPr>
                <a:spLocks/>
              </p:cNvSpPr>
              <p:nvPr/>
            </p:nvSpPr>
            <p:spPr bwMode="auto">
              <a:xfrm>
                <a:off x="2806" y="837"/>
                <a:ext cx="106" cy="191"/>
              </a:xfrm>
              <a:custGeom>
                <a:avLst/>
                <a:gdLst/>
                <a:ahLst/>
                <a:cxnLst>
                  <a:cxn ang="0">
                    <a:pos x="106" y="10"/>
                  </a:cxn>
                  <a:cxn ang="0">
                    <a:pos x="104" y="8"/>
                  </a:cxn>
                  <a:cxn ang="0">
                    <a:pos x="103" y="3"/>
                  </a:cxn>
                  <a:cxn ang="0">
                    <a:pos x="99" y="0"/>
                  </a:cxn>
                  <a:cxn ang="0">
                    <a:pos x="94" y="1"/>
                  </a:cxn>
                  <a:cxn ang="0">
                    <a:pos x="88" y="10"/>
                  </a:cxn>
                  <a:cxn ang="0">
                    <a:pos x="78" y="30"/>
                  </a:cxn>
                  <a:cxn ang="0">
                    <a:pos x="63" y="56"/>
                  </a:cxn>
                  <a:cxn ang="0">
                    <a:pos x="46" y="86"/>
                  </a:cxn>
                  <a:cxn ang="0">
                    <a:pos x="30" y="116"/>
                  </a:cxn>
                  <a:cxn ang="0">
                    <a:pos x="15" y="143"/>
                  </a:cxn>
                  <a:cxn ang="0">
                    <a:pos x="5" y="163"/>
                  </a:cxn>
                  <a:cxn ang="0">
                    <a:pos x="0" y="173"/>
                  </a:cxn>
                  <a:cxn ang="0">
                    <a:pos x="3" y="179"/>
                  </a:cxn>
                  <a:cxn ang="0">
                    <a:pos x="13" y="186"/>
                  </a:cxn>
                  <a:cxn ang="0">
                    <a:pos x="26" y="191"/>
                  </a:cxn>
                  <a:cxn ang="0">
                    <a:pos x="40" y="191"/>
                  </a:cxn>
                  <a:cxn ang="0">
                    <a:pos x="43" y="184"/>
                  </a:cxn>
                  <a:cxn ang="0">
                    <a:pos x="50" y="168"/>
                  </a:cxn>
                  <a:cxn ang="0">
                    <a:pos x="58" y="143"/>
                  </a:cxn>
                  <a:cxn ang="0">
                    <a:pos x="69" y="113"/>
                  </a:cxn>
                  <a:cxn ang="0">
                    <a:pos x="81" y="81"/>
                  </a:cxn>
                  <a:cxn ang="0">
                    <a:pos x="93" y="51"/>
                  </a:cxn>
                  <a:cxn ang="0">
                    <a:pos x="101" y="26"/>
                  </a:cxn>
                  <a:cxn ang="0">
                    <a:pos x="106" y="10"/>
                  </a:cxn>
                </a:cxnLst>
                <a:rect l="0" t="0" r="r" b="b"/>
                <a:pathLst>
                  <a:path w="106" h="191">
                    <a:moveTo>
                      <a:pt x="106" y="10"/>
                    </a:moveTo>
                    <a:lnTo>
                      <a:pt x="104" y="8"/>
                    </a:lnTo>
                    <a:lnTo>
                      <a:pt x="103" y="3"/>
                    </a:lnTo>
                    <a:lnTo>
                      <a:pt x="99" y="0"/>
                    </a:lnTo>
                    <a:lnTo>
                      <a:pt x="94" y="1"/>
                    </a:lnTo>
                    <a:lnTo>
                      <a:pt x="88" y="10"/>
                    </a:lnTo>
                    <a:lnTo>
                      <a:pt x="78" y="30"/>
                    </a:lnTo>
                    <a:lnTo>
                      <a:pt x="63" y="56"/>
                    </a:lnTo>
                    <a:lnTo>
                      <a:pt x="46" y="86"/>
                    </a:lnTo>
                    <a:lnTo>
                      <a:pt x="30" y="116"/>
                    </a:lnTo>
                    <a:lnTo>
                      <a:pt x="15" y="143"/>
                    </a:lnTo>
                    <a:lnTo>
                      <a:pt x="5" y="163"/>
                    </a:lnTo>
                    <a:lnTo>
                      <a:pt x="0" y="173"/>
                    </a:lnTo>
                    <a:lnTo>
                      <a:pt x="3" y="179"/>
                    </a:lnTo>
                    <a:lnTo>
                      <a:pt x="13" y="186"/>
                    </a:lnTo>
                    <a:lnTo>
                      <a:pt x="26" y="191"/>
                    </a:lnTo>
                    <a:lnTo>
                      <a:pt x="40" y="191"/>
                    </a:lnTo>
                    <a:lnTo>
                      <a:pt x="43" y="184"/>
                    </a:lnTo>
                    <a:lnTo>
                      <a:pt x="50" y="168"/>
                    </a:lnTo>
                    <a:lnTo>
                      <a:pt x="58" y="143"/>
                    </a:lnTo>
                    <a:lnTo>
                      <a:pt x="69" y="113"/>
                    </a:lnTo>
                    <a:lnTo>
                      <a:pt x="81" y="81"/>
                    </a:lnTo>
                    <a:lnTo>
                      <a:pt x="93" y="51"/>
                    </a:lnTo>
                    <a:lnTo>
                      <a:pt x="101" y="26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FF9E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1" name="Freeform 423"/>
              <p:cNvSpPr>
                <a:spLocks/>
              </p:cNvSpPr>
              <p:nvPr/>
            </p:nvSpPr>
            <p:spPr bwMode="auto">
              <a:xfrm>
                <a:off x="2515" y="689"/>
                <a:ext cx="751" cy="553"/>
              </a:xfrm>
              <a:custGeom>
                <a:avLst/>
                <a:gdLst/>
                <a:ahLst/>
                <a:cxnLst>
                  <a:cxn ang="0">
                    <a:pos x="741" y="41"/>
                  </a:cxn>
                  <a:cxn ang="0">
                    <a:pos x="745" y="191"/>
                  </a:cxn>
                  <a:cxn ang="0">
                    <a:pos x="691" y="335"/>
                  </a:cxn>
                  <a:cxn ang="0">
                    <a:pos x="638" y="377"/>
                  </a:cxn>
                  <a:cxn ang="0">
                    <a:pos x="582" y="400"/>
                  </a:cxn>
                  <a:cxn ang="0">
                    <a:pos x="523" y="407"/>
                  </a:cxn>
                  <a:cxn ang="0">
                    <a:pos x="462" y="395"/>
                  </a:cxn>
                  <a:cxn ang="0">
                    <a:pos x="402" y="367"/>
                  </a:cxn>
                  <a:cxn ang="0">
                    <a:pos x="314" y="324"/>
                  </a:cxn>
                  <a:cxn ang="0">
                    <a:pos x="221" y="337"/>
                  </a:cxn>
                  <a:cxn ang="0">
                    <a:pos x="158" y="372"/>
                  </a:cxn>
                  <a:cxn ang="0">
                    <a:pos x="111" y="412"/>
                  </a:cxn>
                  <a:cxn ang="0">
                    <a:pos x="68" y="462"/>
                  </a:cxn>
                  <a:cxn ang="0">
                    <a:pos x="50" y="488"/>
                  </a:cxn>
                  <a:cxn ang="0">
                    <a:pos x="50" y="487"/>
                  </a:cxn>
                  <a:cxn ang="0">
                    <a:pos x="58" y="459"/>
                  </a:cxn>
                  <a:cxn ang="0">
                    <a:pos x="60" y="444"/>
                  </a:cxn>
                  <a:cxn ang="0">
                    <a:pos x="46" y="457"/>
                  </a:cxn>
                  <a:cxn ang="0">
                    <a:pos x="20" y="495"/>
                  </a:cxn>
                  <a:cxn ang="0">
                    <a:pos x="5" y="527"/>
                  </a:cxn>
                  <a:cxn ang="0">
                    <a:pos x="5" y="490"/>
                  </a:cxn>
                  <a:cxn ang="0">
                    <a:pos x="15" y="452"/>
                  </a:cxn>
                  <a:cxn ang="0">
                    <a:pos x="40" y="409"/>
                  </a:cxn>
                  <a:cxn ang="0">
                    <a:pos x="68" y="377"/>
                  </a:cxn>
                  <a:cxn ang="0">
                    <a:pos x="93" y="352"/>
                  </a:cxn>
                  <a:cxn ang="0">
                    <a:pos x="141" y="316"/>
                  </a:cxn>
                  <a:cxn ang="0">
                    <a:pos x="211" y="282"/>
                  </a:cxn>
                  <a:cxn ang="0">
                    <a:pos x="296" y="272"/>
                  </a:cxn>
                  <a:cxn ang="0">
                    <a:pos x="392" y="299"/>
                  </a:cxn>
                  <a:cxn ang="0">
                    <a:pos x="327" y="272"/>
                  </a:cxn>
                  <a:cxn ang="0">
                    <a:pos x="236" y="272"/>
                  </a:cxn>
                  <a:cxn ang="0">
                    <a:pos x="161" y="299"/>
                  </a:cxn>
                  <a:cxn ang="0">
                    <a:pos x="103" y="337"/>
                  </a:cxn>
                  <a:cxn ang="0">
                    <a:pos x="70" y="369"/>
                  </a:cxn>
                  <a:cxn ang="0">
                    <a:pos x="36" y="410"/>
                  </a:cxn>
                  <a:cxn ang="0">
                    <a:pos x="1" y="493"/>
                  </a:cxn>
                  <a:cxn ang="0">
                    <a:pos x="3" y="542"/>
                  </a:cxn>
                  <a:cxn ang="0">
                    <a:pos x="8" y="545"/>
                  </a:cxn>
                  <a:cxn ang="0">
                    <a:pos x="45" y="464"/>
                  </a:cxn>
                  <a:cxn ang="0">
                    <a:pos x="50" y="472"/>
                  </a:cxn>
                  <a:cxn ang="0">
                    <a:pos x="46" y="493"/>
                  </a:cxn>
                  <a:cxn ang="0">
                    <a:pos x="46" y="502"/>
                  </a:cxn>
                  <a:cxn ang="0">
                    <a:pos x="61" y="480"/>
                  </a:cxn>
                  <a:cxn ang="0">
                    <a:pos x="106" y="424"/>
                  </a:cxn>
                  <a:cxn ang="0">
                    <a:pos x="159" y="375"/>
                  </a:cxn>
                  <a:cxn ang="0">
                    <a:pos x="221" y="340"/>
                  </a:cxn>
                  <a:cxn ang="0">
                    <a:pos x="312" y="329"/>
                  </a:cxn>
                  <a:cxn ang="0">
                    <a:pos x="400" y="370"/>
                  </a:cxn>
                  <a:cxn ang="0">
                    <a:pos x="462" y="400"/>
                  </a:cxn>
                  <a:cxn ang="0">
                    <a:pos x="522" y="410"/>
                  </a:cxn>
                  <a:cxn ang="0">
                    <a:pos x="582" y="405"/>
                  </a:cxn>
                  <a:cxn ang="0">
                    <a:pos x="640" y="380"/>
                  </a:cxn>
                  <a:cxn ang="0">
                    <a:pos x="693" y="339"/>
                  </a:cxn>
                  <a:cxn ang="0">
                    <a:pos x="748" y="192"/>
                  </a:cxn>
                  <a:cxn ang="0">
                    <a:pos x="746" y="41"/>
                  </a:cxn>
                  <a:cxn ang="0">
                    <a:pos x="736" y="0"/>
                  </a:cxn>
                </a:cxnLst>
                <a:rect l="0" t="0" r="r" b="b"/>
                <a:pathLst>
                  <a:path w="751" h="553">
                    <a:moveTo>
                      <a:pt x="736" y="0"/>
                    </a:moveTo>
                    <a:lnTo>
                      <a:pt x="738" y="11"/>
                    </a:lnTo>
                    <a:lnTo>
                      <a:pt x="741" y="41"/>
                    </a:lnTo>
                    <a:lnTo>
                      <a:pt x="746" y="84"/>
                    </a:lnTo>
                    <a:lnTo>
                      <a:pt x="748" y="136"/>
                    </a:lnTo>
                    <a:lnTo>
                      <a:pt x="745" y="191"/>
                    </a:lnTo>
                    <a:lnTo>
                      <a:pt x="736" y="246"/>
                    </a:lnTo>
                    <a:lnTo>
                      <a:pt x="720" y="296"/>
                    </a:lnTo>
                    <a:lnTo>
                      <a:pt x="691" y="335"/>
                    </a:lnTo>
                    <a:lnTo>
                      <a:pt x="675" y="350"/>
                    </a:lnTo>
                    <a:lnTo>
                      <a:pt x="656" y="365"/>
                    </a:lnTo>
                    <a:lnTo>
                      <a:pt x="638" y="377"/>
                    </a:lnTo>
                    <a:lnTo>
                      <a:pt x="620" y="387"/>
                    </a:lnTo>
                    <a:lnTo>
                      <a:pt x="602" y="394"/>
                    </a:lnTo>
                    <a:lnTo>
                      <a:pt x="582" y="400"/>
                    </a:lnTo>
                    <a:lnTo>
                      <a:pt x="563" y="404"/>
                    </a:lnTo>
                    <a:lnTo>
                      <a:pt x="543" y="407"/>
                    </a:lnTo>
                    <a:lnTo>
                      <a:pt x="523" y="407"/>
                    </a:lnTo>
                    <a:lnTo>
                      <a:pt x="503" y="405"/>
                    </a:lnTo>
                    <a:lnTo>
                      <a:pt x="484" y="402"/>
                    </a:lnTo>
                    <a:lnTo>
                      <a:pt x="462" y="395"/>
                    </a:lnTo>
                    <a:lnTo>
                      <a:pt x="442" y="389"/>
                    </a:lnTo>
                    <a:lnTo>
                      <a:pt x="422" y="379"/>
                    </a:lnTo>
                    <a:lnTo>
                      <a:pt x="402" y="367"/>
                    </a:lnTo>
                    <a:lnTo>
                      <a:pt x="382" y="354"/>
                    </a:lnTo>
                    <a:lnTo>
                      <a:pt x="347" y="334"/>
                    </a:lnTo>
                    <a:lnTo>
                      <a:pt x="314" y="324"/>
                    </a:lnTo>
                    <a:lnTo>
                      <a:pt x="281" y="322"/>
                    </a:lnTo>
                    <a:lnTo>
                      <a:pt x="249" y="327"/>
                    </a:lnTo>
                    <a:lnTo>
                      <a:pt x="221" y="337"/>
                    </a:lnTo>
                    <a:lnTo>
                      <a:pt x="196" y="349"/>
                    </a:lnTo>
                    <a:lnTo>
                      <a:pt x="174" y="360"/>
                    </a:lnTo>
                    <a:lnTo>
                      <a:pt x="158" y="372"/>
                    </a:lnTo>
                    <a:lnTo>
                      <a:pt x="143" y="384"/>
                    </a:lnTo>
                    <a:lnTo>
                      <a:pt x="126" y="397"/>
                    </a:lnTo>
                    <a:lnTo>
                      <a:pt x="111" y="412"/>
                    </a:lnTo>
                    <a:lnTo>
                      <a:pt x="94" y="429"/>
                    </a:lnTo>
                    <a:lnTo>
                      <a:pt x="79" y="447"/>
                    </a:lnTo>
                    <a:lnTo>
                      <a:pt x="68" y="462"/>
                    </a:lnTo>
                    <a:lnTo>
                      <a:pt x="56" y="477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50" y="488"/>
                    </a:lnTo>
                    <a:lnTo>
                      <a:pt x="50" y="488"/>
                    </a:lnTo>
                    <a:lnTo>
                      <a:pt x="50" y="487"/>
                    </a:lnTo>
                    <a:lnTo>
                      <a:pt x="51" y="480"/>
                    </a:lnTo>
                    <a:lnTo>
                      <a:pt x="55" y="470"/>
                    </a:lnTo>
                    <a:lnTo>
                      <a:pt x="58" y="459"/>
                    </a:lnTo>
                    <a:lnTo>
                      <a:pt x="63" y="445"/>
                    </a:lnTo>
                    <a:lnTo>
                      <a:pt x="65" y="439"/>
                    </a:lnTo>
                    <a:lnTo>
                      <a:pt x="60" y="444"/>
                    </a:lnTo>
                    <a:lnTo>
                      <a:pt x="58" y="445"/>
                    </a:lnTo>
                    <a:lnTo>
                      <a:pt x="53" y="450"/>
                    </a:lnTo>
                    <a:lnTo>
                      <a:pt x="46" y="457"/>
                    </a:lnTo>
                    <a:lnTo>
                      <a:pt x="38" y="467"/>
                    </a:lnTo>
                    <a:lnTo>
                      <a:pt x="28" y="480"/>
                    </a:lnTo>
                    <a:lnTo>
                      <a:pt x="20" y="495"/>
                    </a:lnTo>
                    <a:lnTo>
                      <a:pt x="11" y="513"/>
                    </a:lnTo>
                    <a:lnTo>
                      <a:pt x="6" y="535"/>
                    </a:lnTo>
                    <a:lnTo>
                      <a:pt x="5" y="527"/>
                    </a:lnTo>
                    <a:lnTo>
                      <a:pt x="3" y="517"/>
                    </a:lnTo>
                    <a:lnTo>
                      <a:pt x="3" y="505"/>
                    </a:lnTo>
                    <a:lnTo>
                      <a:pt x="5" y="490"/>
                    </a:lnTo>
                    <a:lnTo>
                      <a:pt x="6" y="478"/>
                    </a:lnTo>
                    <a:lnTo>
                      <a:pt x="11" y="465"/>
                    </a:lnTo>
                    <a:lnTo>
                      <a:pt x="15" y="452"/>
                    </a:lnTo>
                    <a:lnTo>
                      <a:pt x="21" y="439"/>
                    </a:lnTo>
                    <a:lnTo>
                      <a:pt x="30" y="424"/>
                    </a:lnTo>
                    <a:lnTo>
                      <a:pt x="40" y="409"/>
                    </a:lnTo>
                    <a:lnTo>
                      <a:pt x="51" y="394"/>
                    </a:lnTo>
                    <a:lnTo>
                      <a:pt x="66" y="379"/>
                    </a:lnTo>
                    <a:lnTo>
                      <a:pt x="68" y="377"/>
                    </a:lnTo>
                    <a:lnTo>
                      <a:pt x="73" y="370"/>
                    </a:lnTo>
                    <a:lnTo>
                      <a:pt x="81" y="362"/>
                    </a:lnTo>
                    <a:lnTo>
                      <a:pt x="93" y="352"/>
                    </a:lnTo>
                    <a:lnTo>
                      <a:pt x="106" y="340"/>
                    </a:lnTo>
                    <a:lnTo>
                      <a:pt x="123" y="329"/>
                    </a:lnTo>
                    <a:lnTo>
                      <a:pt x="141" y="316"/>
                    </a:lnTo>
                    <a:lnTo>
                      <a:pt x="163" y="304"/>
                    </a:lnTo>
                    <a:lnTo>
                      <a:pt x="186" y="292"/>
                    </a:lnTo>
                    <a:lnTo>
                      <a:pt x="211" y="282"/>
                    </a:lnTo>
                    <a:lnTo>
                      <a:pt x="237" y="276"/>
                    </a:lnTo>
                    <a:lnTo>
                      <a:pt x="266" y="272"/>
                    </a:lnTo>
                    <a:lnTo>
                      <a:pt x="296" y="272"/>
                    </a:lnTo>
                    <a:lnTo>
                      <a:pt x="327" y="276"/>
                    </a:lnTo>
                    <a:lnTo>
                      <a:pt x="359" y="284"/>
                    </a:lnTo>
                    <a:lnTo>
                      <a:pt x="392" y="299"/>
                    </a:lnTo>
                    <a:lnTo>
                      <a:pt x="394" y="296"/>
                    </a:lnTo>
                    <a:lnTo>
                      <a:pt x="360" y="281"/>
                    </a:lnTo>
                    <a:lnTo>
                      <a:pt x="327" y="272"/>
                    </a:lnTo>
                    <a:lnTo>
                      <a:pt x="296" y="267"/>
                    </a:lnTo>
                    <a:lnTo>
                      <a:pt x="266" y="267"/>
                    </a:lnTo>
                    <a:lnTo>
                      <a:pt x="236" y="272"/>
                    </a:lnTo>
                    <a:lnTo>
                      <a:pt x="209" y="279"/>
                    </a:lnTo>
                    <a:lnTo>
                      <a:pt x="184" y="289"/>
                    </a:lnTo>
                    <a:lnTo>
                      <a:pt x="161" y="299"/>
                    </a:lnTo>
                    <a:lnTo>
                      <a:pt x="139" y="312"/>
                    </a:lnTo>
                    <a:lnTo>
                      <a:pt x="119" y="326"/>
                    </a:lnTo>
                    <a:lnTo>
                      <a:pt x="103" y="337"/>
                    </a:lnTo>
                    <a:lnTo>
                      <a:pt x="89" y="349"/>
                    </a:lnTo>
                    <a:lnTo>
                      <a:pt x="78" y="360"/>
                    </a:lnTo>
                    <a:lnTo>
                      <a:pt x="70" y="369"/>
                    </a:lnTo>
                    <a:lnTo>
                      <a:pt x="65" y="374"/>
                    </a:lnTo>
                    <a:lnTo>
                      <a:pt x="63" y="377"/>
                    </a:lnTo>
                    <a:lnTo>
                      <a:pt x="36" y="410"/>
                    </a:lnTo>
                    <a:lnTo>
                      <a:pt x="16" y="440"/>
                    </a:lnTo>
                    <a:lnTo>
                      <a:pt x="6" y="468"/>
                    </a:lnTo>
                    <a:lnTo>
                      <a:pt x="1" y="493"/>
                    </a:lnTo>
                    <a:lnTo>
                      <a:pt x="0" y="515"/>
                    </a:lnTo>
                    <a:lnTo>
                      <a:pt x="1" y="532"/>
                    </a:lnTo>
                    <a:lnTo>
                      <a:pt x="3" y="542"/>
                    </a:lnTo>
                    <a:lnTo>
                      <a:pt x="5" y="545"/>
                    </a:lnTo>
                    <a:lnTo>
                      <a:pt x="6" y="553"/>
                    </a:lnTo>
                    <a:lnTo>
                      <a:pt x="8" y="545"/>
                    </a:lnTo>
                    <a:lnTo>
                      <a:pt x="18" y="512"/>
                    </a:lnTo>
                    <a:lnTo>
                      <a:pt x="31" y="483"/>
                    </a:lnTo>
                    <a:lnTo>
                      <a:pt x="45" y="464"/>
                    </a:lnTo>
                    <a:lnTo>
                      <a:pt x="56" y="452"/>
                    </a:lnTo>
                    <a:lnTo>
                      <a:pt x="51" y="462"/>
                    </a:lnTo>
                    <a:lnTo>
                      <a:pt x="50" y="472"/>
                    </a:lnTo>
                    <a:lnTo>
                      <a:pt x="46" y="480"/>
                    </a:lnTo>
                    <a:lnTo>
                      <a:pt x="46" y="487"/>
                    </a:lnTo>
                    <a:lnTo>
                      <a:pt x="46" y="493"/>
                    </a:lnTo>
                    <a:lnTo>
                      <a:pt x="46" y="498"/>
                    </a:lnTo>
                    <a:lnTo>
                      <a:pt x="46" y="500"/>
                    </a:lnTo>
                    <a:lnTo>
                      <a:pt x="46" y="502"/>
                    </a:lnTo>
                    <a:lnTo>
                      <a:pt x="50" y="502"/>
                    </a:lnTo>
                    <a:lnTo>
                      <a:pt x="53" y="493"/>
                    </a:lnTo>
                    <a:lnTo>
                      <a:pt x="61" y="480"/>
                    </a:lnTo>
                    <a:lnTo>
                      <a:pt x="73" y="462"/>
                    </a:lnTo>
                    <a:lnTo>
                      <a:pt x="88" y="444"/>
                    </a:lnTo>
                    <a:lnTo>
                      <a:pt x="106" y="424"/>
                    </a:lnTo>
                    <a:lnTo>
                      <a:pt x="123" y="405"/>
                    </a:lnTo>
                    <a:lnTo>
                      <a:pt x="141" y="389"/>
                    </a:lnTo>
                    <a:lnTo>
                      <a:pt x="159" y="375"/>
                    </a:lnTo>
                    <a:lnTo>
                      <a:pt x="176" y="365"/>
                    </a:lnTo>
                    <a:lnTo>
                      <a:pt x="198" y="352"/>
                    </a:lnTo>
                    <a:lnTo>
                      <a:pt x="221" y="340"/>
                    </a:lnTo>
                    <a:lnTo>
                      <a:pt x="249" y="332"/>
                    </a:lnTo>
                    <a:lnTo>
                      <a:pt x="279" y="327"/>
                    </a:lnTo>
                    <a:lnTo>
                      <a:pt x="312" y="329"/>
                    </a:lnTo>
                    <a:lnTo>
                      <a:pt x="346" y="337"/>
                    </a:lnTo>
                    <a:lnTo>
                      <a:pt x="380" y="357"/>
                    </a:lnTo>
                    <a:lnTo>
                      <a:pt x="400" y="370"/>
                    </a:lnTo>
                    <a:lnTo>
                      <a:pt x="420" y="382"/>
                    </a:lnTo>
                    <a:lnTo>
                      <a:pt x="440" y="392"/>
                    </a:lnTo>
                    <a:lnTo>
                      <a:pt x="462" y="400"/>
                    </a:lnTo>
                    <a:lnTo>
                      <a:pt x="482" y="405"/>
                    </a:lnTo>
                    <a:lnTo>
                      <a:pt x="502" y="409"/>
                    </a:lnTo>
                    <a:lnTo>
                      <a:pt x="522" y="410"/>
                    </a:lnTo>
                    <a:lnTo>
                      <a:pt x="542" y="410"/>
                    </a:lnTo>
                    <a:lnTo>
                      <a:pt x="562" y="409"/>
                    </a:lnTo>
                    <a:lnTo>
                      <a:pt x="582" y="405"/>
                    </a:lnTo>
                    <a:lnTo>
                      <a:pt x="602" y="399"/>
                    </a:lnTo>
                    <a:lnTo>
                      <a:pt x="620" y="390"/>
                    </a:lnTo>
                    <a:lnTo>
                      <a:pt x="640" y="380"/>
                    </a:lnTo>
                    <a:lnTo>
                      <a:pt x="658" y="369"/>
                    </a:lnTo>
                    <a:lnTo>
                      <a:pt x="676" y="355"/>
                    </a:lnTo>
                    <a:lnTo>
                      <a:pt x="693" y="339"/>
                    </a:lnTo>
                    <a:lnTo>
                      <a:pt x="721" y="299"/>
                    </a:lnTo>
                    <a:lnTo>
                      <a:pt x="740" y="247"/>
                    </a:lnTo>
                    <a:lnTo>
                      <a:pt x="748" y="192"/>
                    </a:lnTo>
                    <a:lnTo>
                      <a:pt x="751" y="136"/>
                    </a:lnTo>
                    <a:lnTo>
                      <a:pt x="750" y="84"/>
                    </a:lnTo>
                    <a:lnTo>
                      <a:pt x="746" y="41"/>
                    </a:lnTo>
                    <a:lnTo>
                      <a:pt x="741" y="11"/>
                    </a:lnTo>
                    <a:lnTo>
                      <a:pt x="740" y="0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2" name="Freeform 424"/>
              <p:cNvSpPr>
                <a:spLocks/>
              </p:cNvSpPr>
              <p:nvPr/>
            </p:nvSpPr>
            <p:spPr bwMode="auto">
              <a:xfrm>
                <a:off x="2575" y="986"/>
                <a:ext cx="337" cy="148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3" y="148"/>
                  </a:cxn>
                  <a:cxn ang="0">
                    <a:pos x="5" y="145"/>
                  </a:cxn>
                  <a:cxn ang="0">
                    <a:pos x="10" y="138"/>
                  </a:cxn>
                  <a:cxn ang="0">
                    <a:pos x="18" y="128"/>
                  </a:cxn>
                  <a:cxn ang="0">
                    <a:pos x="28" y="115"/>
                  </a:cxn>
                  <a:cxn ang="0">
                    <a:pos x="41" y="100"/>
                  </a:cxn>
                  <a:cxn ang="0">
                    <a:pos x="58" y="83"/>
                  </a:cxn>
                  <a:cxn ang="0">
                    <a:pos x="76" y="67"/>
                  </a:cxn>
                  <a:cxn ang="0">
                    <a:pos x="96" y="50"/>
                  </a:cxn>
                  <a:cxn ang="0">
                    <a:pos x="119" y="35"/>
                  </a:cxn>
                  <a:cxn ang="0">
                    <a:pos x="144" y="22"/>
                  </a:cxn>
                  <a:cxn ang="0">
                    <a:pos x="172" y="14"/>
                  </a:cxn>
                  <a:cxn ang="0">
                    <a:pos x="201" y="7"/>
                  </a:cxn>
                  <a:cxn ang="0">
                    <a:pos x="232" y="5"/>
                  </a:cxn>
                  <a:cxn ang="0">
                    <a:pos x="266" y="10"/>
                  </a:cxn>
                  <a:cxn ang="0">
                    <a:pos x="299" y="20"/>
                  </a:cxn>
                  <a:cxn ang="0">
                    <a:pos x="335" y="37"/>
                  </a:cxn>
                  <a:cxn ang="0">
                    <a:pos x="337" y="32"/>
                  </a:cxn>
                  <a:cxn ang="0">
                    <a:pos x="300" y="15"/>
                  </a:cxn>
                  <a:cxn ang="0">
                    <a:pos x="266" y="5"/>
                  </a:cxn>
                  <a:cxn ang="0">
                    <a:pos x="232" y="0"/>
                  </a:cxn>
                  <a:cxn ang="0">
                    <a:pos x="201" y="2"/>
                  </a:cxn>
                  <a:cxn ang="0">
                    <a:pos x="171" y="9"/>
                  </a:cxn>
                  <a:cxn ang="0">
                    <a:pos x="143" y="19"/>
                  </a:cxn>
                  <a:cxn ang="0">
                    <a:pos x="118" y="32"/>
                  </a:cxn>
                  <a:cxn ang="0">
                    <a:pos x="94" y="47"/>
                  </a:cxn>
                  <a:cxn ang="0">
                    <a:pos x="73" y="63"/>
                  </a:cxn>
                  <a:cxn ang="0">
                    <a:pos x="54" y="80"/>
                  </a:cxn>
                  <a:cxn ang="0">
                    <a:pos x="38" y="97"/>
                  </a:cxn>
                  <a:cxn ang="0">
                    <a:pos x="24" y="112"/>
                  </a:cxn>
                  <a:cxn ang="0">
                    <a:pos x="13" y="127"/>
                  </a:cxn>
                  <a:cxn ang="0">
                    <a:pos x="6" y="137"/>
                  </a:cxn>
                  <a:cxn ang="0">
                    <a:pos x="1" y="143"/>
                  </a:cxn>
                  <a:cxn ang="0">
                    <a:pos x="0" y="147"/>
                  </a:cxn>
                </a:cxnLst>
                <a:rect l="0" t="0" r="r" b="b"/>
                <a:pathLst>
                  <a:path w="337" h="148">
                    <a:moveTo>
                      <a:pt x="0" y="147"/>
                    </a:moveTo>
                    <a:lnTo>
                      <a:pt x="3" y="148"/>
                    </a:lnTo>
                    <a:lnTo>
                      <a:pt x="5" y="145"/>
                    </a:lnTo>
                    <a:lnTo>
                      <a:pt x="10" y="138"/>
                    </a:lnTo>
                    <a:lnTo>
                      <a:pt x="18" y="128"/>
                    </a:lnTo>
                    <a:lnTo>
                      <a:pt x="28" y="115"/>
                    </a:lnTo>
                    <a:lnTo>
                      <a:pt x="41" y="100"/>
                    </a:lnTo>
                    <a:lnTo>
                      <a:pt x="58" y="83"/>
                    </a:lnTo>
                    <a:lnTo>
                      <a:pt x="76" y="67"/>
                    </a:lnTo>
                    <a:lnTo>
                      <a:pt x="96" y="50"/>
                    </a:lnTo>
                    <a:lnTo>
                      <a:pt x="119" y="35"/>
                    </a:lnTo>
                    <a:lnTo>
                      <a:pt x="144" y="22"/>
                    </a:lnTo>
                    <a:lnTo>
                      <a:pt x="172" y="14"/>
                    </a:lnTo>
                    <a:lnTo>
                      <a:pt x="201" y="7"/>
                    </a:lnTo>
                    <a:lnTo>
                      <a:pt x="232" y="5"/>
                    </a:lnTo>
                    <a:lnTo>
                      <a:pt x="266" y="10"/>
                    </a:lnTo>
                    <a:lnTo>
                      <a:pt x="299" y="20"/>
                    </a:lnTo>
                    <a:lnTo>
                      <a:pt x="335" y="37"/>
                    </a:lnTo>
                    <a:lnTo>
                      <a:pt x="337" y="32"/>
                    </a:lnTo>
                    <a:lnTo>
                      <a:pt x="300" y="15"/>
                    </a:lnTo>
                    <a:lnTo>
                      <a:pt x="266" y="5"/>
                    </a:lnTo>
                    <a:lnTo>
                      <a:pt x="232" y="0"/>
                    </a:lnTo>
                    <a:lnTo>
                      <a:pt x="201" y="2"/>
                    </a:lnTo>
                    <a:lnTo>
                      <a:pt x="171" y="9"/>
                    </a:lnTo>
                    <a:lnTo>
                      <a:pt x="143" y="19"/>
                    </a:lnTo>
                    <a:lnTo>
                      <a:pt x="118" y="32"/>
                    </a:lnTo>
                    <a:lnTo>
                      <a:pt x="94" y="47"/>
                    </a:lnTo>
                    <a:lnTo>
                      <a:pt x="73" y="63"/>
                    </a:lnTo>
                    <a:lnTo>
                      <a:pt x="54" y="80"/>
                    </a:lnTo>
                    <a:lnTo>
                      <a:pt x="38" y="97"/>
                    </a:lnTo>
                    <a:lnTo>
                      <a:pt x="24" y="112"/>
                    </a:lnTo>
                    <a:lnTo>
                      <a:pt x="13" y="127"/>
                    </a:lnTo>
                    <a:lnTo>
                      <a:pt x="6" y="137"/>
                    </a:lnTo>
                    <a:lnTo>
                      <a:pt x="1" y="143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3" name="Freeform 425"/>
              <p:cNvSpPr>
                <a:spLocks/>
              </p:cNvSpPr>
              <p:nvPr/>
            </p:nvSpPr>
            <p:spPr bwMode="auto">
              <a:xfrm>
                <a:off x="3208" y="1443"/>
                <a:ext cx="228" cy="30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60" y="5"/>
                  </a:cxn>
                  <a:cxn ang="0">
                    <a:pos x="168" y="22"/>
                  </a:cxn>
                  <a:cxn ang="0">
                    <a:pos x="180" y="44"/>
                  </a:cxn>
                  <a:cxn ang="0">
                    <a:pos x="195" y="70"/>
                  </a:cxn>
                  <a:cxn ang="0">
                    <a:pos x="208" y="100"/>
                  </a:cxn>
                  <a:cxn ang="0">
                    <a:pos x="220" y="129"/>
                  </a:cxn>
                  <a:cxn ang="0">
                    <a:pos x="226" y="155"/>
                  </a:cxn>
                  <a:cxn ang="0">
                    <a:pos x="228" y="175"/>
                  </a:cxn>
                  <a:cxn ang="0">
                    <a:pos x="223" y="180"/>
                  </a:cxn>
                  <a:cxn ang="0">
                    <a:pos x="206" y="193"/>
                  </a:cxn>
                  <a:cxn ang="0">
                    <a:pos x="183" y="212"/>
                  </a:cxn>
                  <a:cxn ang="0">
                    <a:pos x="153" y="233"/>
                  </a:cxn>
                  <a:cxn ang="0">
                    <a:pos x="120" y="257"/>
                  </a:cxn>
                  <a:cxn ang="0">
                    <a:pos x="85" y="276"/>
                  </a:cxn>
                  <a:cxn ang="0">
                    <a:pos x="52" y="291"/>
                  </a:cxn>
                  <a:cxn ang="0">
                    <a:pos x="22" y="300"/>
                  </a:cxn>
                  <a:cxn ang="0">
                    <a:pos x="20" y="286"/>
                  </a:cxn>
                  <a:cxn ang="0">
                    <a:pos x="17" y="255"/>
                  </a:cxn>
                  <a:cxn ang="0">
                    <a:pos x="10" y="222"/>
                  </a:cxn>
                  <a:cxn ang="0">
                    <a:pos x="0" y="197"/>
                  </a:cxn>
                  <a:cxn ang="0">
                    <a:pos x="156" y="0"/>
                  </a:cxn>
                </a:cxnLst>
                <a:rect l="0" t="0" r="r" b="b"/>
                <a:pathLst>
                  <a:path w="228" h="300">
                    <a:moveTo>
                      <a:pt x="156" y="0"/>
                    </a:moveTo>
                    <a:lnTo>
                      <a:pt x="160" y="5"/>
                    </a:lnTo>
                    <a:lnTo>
                      <a:pt x="168" y="22"/>
                    </a:lnTo>
                    <a:lnTo>
                      <a:pt x="180" y="44"/>
                    </a:lnTo>
                    <a:lnTo>
                      <a:pt x="195" y="70"/>
                    </a:lnTo>
                    <a:lnTo>
                      <a:pt x="208" y="100"/>
                    </a:lnTo>
                    <a:lnTo>
                      <a:pt x="220" y="129"/>
                    </a:lnTo>
                    <a:lnTo>
                      <a:pt x="226" y="155"/>
                    </a:lnTo>
                    <a:lnTo>
                      <a:pt x="228" y="175"/>
                    </a:lnTo>
                    <a:lnTo>
                      <a:pt x="223" y="180"/>
                    </a:lnTo>
                    <a:lnTo>
                      <a:pt x="206" y="193"/>
                    </a:lnTo>
                    <a:lnTo>
                      <a:pt x="183" y="212"/>
                    </a:lnTo>
                    <a:lnTo>
                      <a:pt x="153" y="233"/>
                    </a:lnTo>
                    <a:lnTo>
                      <a:pt x="120" y="257"/>
                    </a:lnTo>
                    <a:lnTo>
                      <a:pt x="85" y="276"/>
                    </a:lnTo>
                    <a:lnTo>
                      <a:pt x="52" y="291"/>
                    </a:lnTo>
                    <a:lnTo>
                      <a:pt x="22" y="300"/>
                    </a:lnTo>
                    <a:lnTo>
                      <a:pt x="20" y="286"/>
                    </a:lnTo>
                    <a:lnTo>
                      <a:pt x="17" y="255"/>
                    </a:lnTo>
                    <a:lnTo>
                      <a:pt x="10" y="222"/>
                    </a:lnTo>
                    <a:lnTo>
                      <a:pt x="0" y="197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4" name="Freeform 426"/>
              <p:cNvSpPr>
                <a:spLocks/>
              </p:cNvSpPr>
              <p:nvPr/>
            </p:nvSpPr>
            <p:spPr bwMode="auto">
              <a:xfrm>
                <a:off x="3233" y="1498"/>
                <a:ext cx="170" cy="195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3" y="4"/>
                  </a:cxn>
                  <a:cxn ang="0">
                    <a:pos x="130" y="12"/>
                  </a:cxn>
                  <a:cxn ang="0">
                    <a:pos x="138" y="24"/>
                  </a:cxn>
                  <a:cxn ang="0">
                    <a:pos x="146" y="39"/>
                  </a:cxn>
                  <a:cxn ang="0">
                    <a:pos x="156" y="55"/>
                  </a:cxn>
                  <a:cxn ang="0">
                    <a:pos x="163" y="72"/>
                  </a:cxn>
                  <a:cxn ang="0">
                    <a:pos x="168" y="88"/>
                  </a:cxn>
                  <a:cxn ang="0">
                    <a:pos x="170" y="103"/>
                  </a:cxn>
                  <a:cxn ang="0">
                    <a:pos x="165" y="107"/>
                  </a:cxn>
                  <a:cxn ang="0">
                    <a:pos x="153" y="117"/>
                  </a:cxn>
                  <a:cxn ang="0">
                    <a:pos x="136" y="130"/>
                  </a:cxn>
                  <a:cxn ang="0">
                    <a:pos x="113" y="147"/>
                  </a:cxn>
                  <a:cxn ang="0">
                    <a:pos x="88" y="163"/>
                  </a:cxn>
                  <a:cxn ang="0">
                    <a:pos x="63" y="178"/>
                  </a:cxn>
                  <a:cxn ang="0">
                    <a:pos x="38" y="188"/>
                  </a:cxn>
                  <a:cxn ang="0">
                    <a:pos x="15" y="195"/>
                  </a:cxn>
                  <a:cxn ang="0">
                    <a:pos x="15" y="185"/>
                  </a:cxn>
                  <a:cxn ang="0">
                    <a:pos x="12" y="162"/>
                  </a:cxn>
                  <a:cxn ang="0">
                    <a:pos x="7" y="137"/>
                  </a:cxn>
                  <a:cxn ang="0">
                    <a:pos x="0" y="120"/>
                  </a:cxn>
                  <a:cxn ang="0">
                    <a:pos x="121" y="0"/>
                  </a:cxn>
                </a:cxnLst>
                <a:rect l="0" t="0" r="r" b="b"/>
                <a:pathLst>
                  <a:path w="170" h="195">
                    <a:moveTo>
                      <a:pt x="121" y="0"/>
                    </a:moveTo>
                    <a:lnTo>
                      <a:pt x="123" y="4"/>
                    </a:lnTo>
                    <a:lnTo>
                      <a:pt x="130" y="12"/>
                    </a:lnTo>
                    <a:lnTo>
                      <a:pt x="138" y="24"/>
                    </a:lnTo>
                    <a:lnTo>
                      <a:pt x="146" y="39"/>
                    </a:lnTo>
                    <a:lnTo>
                      <a:pt x="156" y="55"/>
                    </a:lnTo>
                    <a:lnTo>
                      <a:pt x="163" y="72"/>
                    </a:lnTo>
                    <a:lnTo>
                      <a:pt x="168" y="88"/>
                    </a:lnTo>
                    <a:lnTo>
                      <a:pt x="170" y="103"/>
                    </a:lnTo>
                    <a:lnTo>
                      <a:pt x="165" y="107"/>
                    </a:lnTo>
                    <a:lnTo>
                      <a:pt x="153" y="117"/>
                    </a:lnTo>
                    <a:lnTo>
                      <a:pt x="136" y="130"/>
                    </a:lnTo>
                    <a:lnTo>
                      <a:pt x="113" y="147"/>
                    </a:lnTo>
                    <a:lnTo>
                      <a:pt x="88" y="163"/>
                    </a:lnTo>
                    <a:lnTo>
                      <a:pt x="63" y="178"/>
                    </a:lnTo>
                    <a:lnTo>
                      <a:pt x="38" y="188"/>
                    </a:lnTo>
                    <a:lnTo>
                      <a:pt x="15" y="195"/>
                    </a:lnTo>
                    <a:lnTo>
                      <a:pt x="15" y="185"/>
                    </a:lnTo>
                    <a:lnTo>
                      <a:pt x="12" y="162"/>
                    </a:lnTo>
                    <a:lnTo>
                      <a:pt x="7" y="137"/>
                    </a:lnTo>
                    <a:lnTo>
                      <a:pt x="0" y="1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7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5" name="Freeform 427"/>
              <p:cNvSpPr>
                <a:spLocks/>
              </p:cNvSpPr>
              <p:nvPr/>
            </p:nvSpPr>
            <p:spPr bwMode="auto">
              <a:xfrm>
                <a:off x="3250" y="1585"/>
                <a:ext cx="26" cy="12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33"/>
                  </a:cxn>
                  <a:cxn ang="0">
                    <a:pos x="20" y="65"/>
                  </a:cxn>
                  <a:cxn ang="0">
                    <a:pos x="21" y="96"/>
                  </a:cxn>
                  <a:cxn ang="0">
                    <a:pos x="18" y="123"/>
                  </a:cxn>
                  <a:cxn ang="0">
                    <a:pos x="23" y="123"/>
                  </a:cxn>
                  <a:cxn ang="0">
                    <a:pos x="26" y="95"/>
                  </a:cxn>
                  <a:cxn ang="0">
                    <a:pos x="25" y="63"/>
                  </a:cxn>
                  <a:cxn ang="0">
                    <a:pos x="18" y="31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26" h="123">
                    <a:moveTo>
                      <a:pt x="0" y="1"/>
                    </a:moveTo>
                    <a:lnTo>
                      <a:pt x="13" y="33"/>
                    </a:lnTo>
                    <a:lnTo>
                      <a:pt x="20" y="65"/>
                    </a:lnTo>
                    <a:lnTo>
                      <a:pt x="21" y="96"/>
                    </a:lnTo>
                    <a:lnTo>
                      <a:pt x="18" y="123"/>
                    </a:lnTo>
                    <a:lnTo>
                      <a:pt x="23" y="123"/>
                    </a:lnTo>
                    <a:lnTo>
                      <a:pt x="26" y="95"/>
                    </a:lnTo>
                    <a:lnTo>
                      <a:pt x="25" y="63"/>
                    </a:lnTo>
                    <a:lnTo>
                      <a:pt x="18" y="3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6" name="Freeform 428"/>
              <p:cNvSpPr>
                <a:spLocks/>
              </p:cNvSpPr>
              <p:nvPr/>
            </p:nvSpPr>
            <p:spPr bwMode="auto">
              <a:xfrm>
                <a:off x="3278" y="1563"/>
                <a:ext cx="33" cy="1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7"/>
                  </a:cxn>
                  <a:cxn ang="0">
                    <a:pos x="15" y="37"/>
                  </a:cxn>
                  <a:cxn ang="0">
                    <a:pos x="25" y="67"/>
                  </a:cxn>
                  <a:cxn ang="0">
                    <a:pos x="28" y="97"/>
                  </a:cxn>
                  <a:cxn ang="0">
                    <a:pos x="23" y="127"/>
                  </a:cxn>
                  <a:cxn ang="0">
                    <a:pos x="26" y="128"/>
                  </a:cxn>
                  <a:cxn ang="0">
                    <a:pos x="33" y="97"/>
                  </a:cxn>
                  <a:cxn ang="0">
                    <a:pos x="30" y="65"/>
                  </a:cxn>
                  <a:cxn ang="0">
                    <a:pos x="20" y="35"/>
                  </a:cxn>
                  <a:cxn ang="0">
                    <a:pos x="7" y="5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33" h="128">
                    <a:moveTo>
                      <a:pt x="0" y="2"/>
                    </a:moveTo>
                    <a:lnTo>
                      <a:pt x="2" y="7"/>
                    </a:lnTo>
                    <a:lnTo>
                      <a:pt x="15" y="37"/>
                    </a:lnTo>
                    <a:lnTo>
                      <a:pt x="25" y="67"/>
                    </a:lnTo>
                    <a:lnTo>
                      <a:pt x="28" y="97"/>
                    </a:lnTo>
                    <a:lnTo>
                      <a:pt x="23" y="127"/>
                    </a:lnTo>
                    <a:lnTo>
                      <a:pt x="26" y="128"/>
                    </a:lnTo>
                    <a:lnTo>
                      <a:pt x="33" y="97"/>
                    </a:lnTo>
                    <a:lnTo>
                      <a:pt x="30" y="65"/>
                    </a:lnTo>
                    <a:lnTo>
                      <a:pt x="20" y="3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7" name="Freeform 429"/>
              <p:cNvSpPr>
                <a:spLocks/>
              </p:cNvSpPr>
              <p:nvPr/>
            </p:nvSpPr>
            <p:spPr bwMode="auto">
              <a:xfrm>
                <a:off x="3331" y="1518"/>
                <a:ext cx="68" cy="1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14"/>
                  </a:cxn>
                  <a:cxn ang="0">
                    <a:pos x="22" y="24"/>
                  </a:cxn>
                  <a:cxn ang="0">
                    <a:pos x="30" y="35"/>
                  </a:cxn>
                  <a:cxn ang="0">
                    <a:pos x="40" y="49"/>
                  </a:cxn>
                  <a:cxn ang="0">
                    <a:pos x="47" y="63"/>
                  </a:cxn>
                  <a:cxn ang="0">
                    <a:pos x="53" y="78"/>
                  </a:cxn>
                  <a:cxn ang="0">
                    <a:pos x="60" y="93"/>
                  </a:cxn>
                  <a:cxn ang="0">
                    <a:pos x="65" y="110"/>
                  </a:cxn>
                  <a:cxn ang="0">
                    <a:pos x="68" y="110"/>
                  </a:cxn>
                  <a:cxn ang="0">
                    <a:pos x="63" y="93"/>
                  </a:cxn>
                  <a:cxn ang="0">
                    <a:pos x="57" y="77"/>
                  </a:cxn>
                  <a:cxn ang="0">
                    <a:pos x="50" y="62"/>
                  </a:cxn>
                  <a:cxn ang="0">
                    <a:pos x="43" y="47"/>
                  </a:cxn>
                  <a:cxn ang="0">
                    <a:pos x="33" y="34"/>
                  </a:cxn>
                  <a:cxn ang="0">
                    <a:pos x="23" y="20"/>
                  </a:cxn>
                  <a:cxn ang="0">
                    <a:pos x="13" y="1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68" h="110">
                    <a:moveTo>
                      <a:pt x="0" y="4"/>
                    </a:moveTo>
                    <a:lnTo>
                      <a:pt x="12" y="14"/>
                    </a:lnTo>
                    <a:lnTo>
                      <a:pt x="22" y="24"/>
                    </a:lnTo>
                    <a:lnTo>
                      <a:pt x="30" y="35"/>
                    </a:lnTo>
                    <a:lnTo>
                      <a:pt x="40" y="49"/>
                    </a:lnTo>
                    <a:lnTo>
                      <a:pt x="47" y="63"/>
                    </a:lnTo>
                    <a:lnTo>
                      <a:pt x="53" y="78"/>
                    </a:lnTo>
                    <a:lnTo>
                      <a:pt x="60" y="93"/>
                    </a:lnTo>
                    <a:lnTo>
                      <a:pt x="65" y="110"/>
                    </a:lnTo>
                    <a:lnTo>
                      <a:pt x="68" y="110"/>
                    </a:lnTo>
                    <a:lnTo>
                      <a:pt x="63" y="93"/>
                    </a:lnTo>
                    <a:lnTo>
                      <a:pt x="57" y="77"/>
                    </a:lnTo>
                    <a:lnTo>
                      <a:pt x="50" y="62"/>
                    </a:lnTo>
                    <a:lnTo>
                      <a:pt x="43" y="47"/>
                    </a:lnTo>
                    <a:lnTo>
                      <a:pt x="33" y="34"/>
                    </a:lnTo>
                    <a:lnTo>
                      <a:pt x="23" y="20"/>
                    </a:lnTo>
                    <a:lnTo>
                      <a:pt x="13" y="1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8" name="Freeform 430"/>
              <p:cNvSpPr>
                <a:spLocks/>
              </p:cNvSpPr>
              <p:nvPr/>
            </p:nvSpPr>
            <p:spPr bwMode="auto">
              <a:xfrm>
                <a:off x="2739" y="1630"/>
                <a:ext cx="175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23" y="5"/>
                  </a:cxn>
                  <a:cxn ang="0">
                    <a:pos x="47" y="11"/>
                  </a:cxn>
                  <a:cxn ang="0">
                    <a:pos x="75" y="18"/>
                  </a:cxn>
                  <a:cxn ang="0">
                    <a:pos x="105" y="26"/>
                  </a:cxn>
                  <a:cxn ang="0">
                    <a:pos x="133" y="35"/>
                  </a:cxn>
                  <a:cxn ang="0">
                    <a:pos x="158" y="43"/>
                  </a:cxn>
                  <a:cxn ang="0">
                    <a:pos x="175" y="51"/>
                  </a:cxn>
                  <a:cxn ang="0">
                    <a:pos x="170" y="53"/>
                  </a:cxn>
                  <a:cxn ang="0">
                    <a:pos x="158" y="58"/>
                  </a:cxn>
                  <a:cxn ang="0">
                    <a:pos x="138" y="61"/>
                  </a:cxn>
                  <a:cxn ang="0">
                    <a:pos x="113" y="63"/>
                  </a:cxn>
                  <a:cxn ang="0">
                    <a:pos x="87" y="61"/>
                  </a:cxn>
                  <a:cxn ang="0">
                    <a:pos x="57" y="51"/>
                  </a:cxn>
                  <a:cxn ang="0">
                    <a:pos x="28" y="31"/>
                  </a:cxn>
                  <a:cxn ang="0">
                    <a:pos x="0" y="0"/>
                  </a:cxn>
                </a:cxnLst>
                <a:rect l="0" t="0" r="r" b="b"/>
                <a:pathLst>
                  <a:path w="175" h="63">
                    <a:moveTo>
                      <a:pt x="0" y="0"/>
                    </a:moveTo>
                    <a:lnTo>
                      <a:pt x="7" y="1"/>
                    </a:lnTo>
                    <a:lnTo>
                      <a:pt x="23" y="5"/>
                    </a:lnTo>
                    <a:lnTo>
                      <a:pt x="47" y="11"/>
                    </a:lnTo>
                    <a:lnTo>
                      <a:pt x="75" y="18"/>
                    </a:lnTo>
                    <a:lnTo>
                      <a:pt x="105" y="26"/>
                    </a:lnTo>
                    <a:lnTo>
                      <a:pt x="133" y="35"/>
                    </a:lnTo>
                    <a:lnTo>
                      <a:pt x="158" y="43"/>
                    </a:lnTo>
                    <a:lnTo>
                      <a:pt x="175" y="51"/>
                    </a:lnTo>
                    <a:lnTo>
                      <a:pt x="170" y="53"/>
                    </a:lnTo>
                    <a:lnTo>
                      <a:pt x="158" y="58"/>
                    </a:lnTo>
                    <a:lnTo>
                      <a:pt x="138" y="61"/>
                    </a:lnTo>
                    <a:lnTo>
                      <a:pt x="113" y="63"/>
                    </a:lnTo>
                    <a:lnTo>
                      <a:pt x="87" y="61"/>
                    </a:lnTo>
                    <a:lnTo>
                      <a:pt x="57" y="51"/>
                    </a:lnTo>
                    <a:lnTo>
                      <a:pt x="2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9" name="Freeform 431"/>
              <p:cNvSpPr>
                <a:spLocks/>
              </p:cNvSpPr>
              <p:nvPr/>
            </p:nvSpPr>
            <p:spPr bwMode="auto">
              <a:xfrm>
                <a:off x="2804" y="1713"/>
                <a:ext cx="38" cy="20"/>
              </a:xfrm>
              <a:custGeom>
                <a:avLst/>
                <a:gdLst/>
                <a:ahLst/>
                <a:cxnLst>
                  <a:cxn ang="0">
                    <a:pos x="38" y="13"/>
                  </a:cxn>
                  <a:cxn ang="0">
                    <a:pos x="37" y="16"/>
                  </a:cxn>
                  <a:cxn ang="0">
                    <a:pos x="32" y="18"/>
                  </a:cxn>
                  <a:cxn ang="0">
                    <a:pos x="25" y="20"/>
                  </a:cxn>
                  <a:cxn ang="0">
                    <a:pos x="18" y="20"/>
                  </a:cxn>
                  <a:cxn ang="0">
                    <a:pos x="10" y="18"/>
                  </a:cxn>
                  <a:cxn ang="0">
                    <a:pos x="5" y="15"/>
                  </a:cxn>
                  <a:cxn ang="0">
                    <a:pos x="2" y="11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8" y="1"/>
                  </a:cxn>
                  <a:cxn ang="0">
                    <a:pos x="33" y="5"/>
                  </a:cxn>
                  <a:cxn ang="0">
                    <a:pos x="37" y="10"/>
                  </a:cxn>
                  <a:cxn ang="0">
                    <a:pos x="38" y="13"/>
                  </a:cxn>
                </a:cxnLst>
                <a:rect l="0" t="0" r="r" b="b"/>
                <a:pathLst>
                  <a:path w="38" h="20">
                    <a:moveTo>
                      <a:pt x="38" y="13"/>
                    </a:moveTo>
                    <a:lnTo>
                      <a:pt x="37" y="16"/>
                    </a:lnTo>
                    <a:lnTo>
                      <a:pt x="32" y="18"/>
                    </a:lnTo>
                    <a:lnTo>
                      <a:pt x="25" y="20"/>
                    </a:lnTo>
                    <a:lnTo>
                      <a:pt x="18" y="20"/>
                    </a:lnTo>
                    <a:lnTo>
                      <a:pt x="10" y="18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3" y="5"/>
                    </a:lnTo>
                    <a:lnTo>
                      <a:pt x="37" y="10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0" name="Freeform 432"/>
              <p:cNvSpPr>
                <a:spLocks/>
              </p:cNvSpPr>
              <p:nvPr/>
            </p:nvSpPr>
            <p:spPr bwMode="auto">
              <a:xfrm>
                <a:off x="3110" y="1468"/>
                <a:ext cx="126" cy="3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8" y="39"/>
                  </a:cxn>
                  <a:cxn ang="0">
                    <a:pos x="10" y="37"/>
                  </a:cxn>
                  <a:cxn ang="0">
                    <a:pos x="17" y="34"/>
                  </a:cxn>
                  <a:cxn ang="0">
                    <a:pos x="25" y="30"/>
                  </a:cxn>
                  <a:cxn ang="0">
                    <a:pos x="38" y="25"/>
                  </a:cxn>
                  <a:cxn ang="0">
                    <a:pos x="55" y="22"/>
                  </a:cxn>
                  <a:cxn ang="0">
                    <a:pos x="75" y="20"/>
                  </a:cxn>
                  <a:cxn ang="0">
                    <a:pos x="96" y="22"/>
                  </a:cxn>
                  <a:cxn ang="0">
                    <a:pos x="123" y="27"/>
                  </a:cxn>
                  <a:cxn ang="0">
                    <a:pos x="126" y="17"/>
                  </a:cxn>
                  <a:cxn ang="0">
                    <a:pos x="123" y="15"/>
                  </a:cxn>
                  <a:cxn ang="0">
                    <a:pos x="115" y="12"/>
                  </a:cxn>
                  <a:cxn ang="0">
                    <a:pos x="103" y="7"/>
                  </a:cxn>
                  <a:cxn ang="0">
                    <a:pos x="86" y="2"/>
                  </a:cxn>
                  <a:cxn ang="0">
                    <a:pos x="66" y="0"/>
                  </a:cxn>
                  <a:cxn ang="0">
                    <a:pos x="45" y="2"/>
                  </a:cxn>
                  <a:cxn ang="0">
                    <a:pos x="23" y="7"/>
                  </a:cxn>
                  <a:cxn ang="0">
                    <a:pos x="0" y="19"/>
                  </a:cxn>
                </a:cxnLst>
                <a:rect l="0" t="0" r="r" b="b"/>
                <a:pathLst>
                  <a:path w="126" h="39">
                    <a:moveTo>
                      <a:pt x="0" y="19"/>
                    </a:moveTo>
                    <a:lnTo>
                      <a:pt x="8" y="39"/>
                    </a:lnTo>
                    <a:lnTo>
                      <a:pt x="10" y="37"/>
                    </a:lnTo>
                    <a:lnTo>
                      <a:pt x="17" y="34"/>
                    </a:lnTo>
                    <a:lnTo>
                      <a:pt x="25" y="30"/>
                    </a:lnTo>
                    <a:lnTo>
                      <a:pt x="38" y="25"/>
                    </a:lnTo>
                    <a:lnTo>
                      <a:pt x="55" y="22"/>
                    </a:lnTo>
                    <a:lnTo>
                      <a:pt x="75" y="20"/>
                    </a:lnTo>
                    <a:lnTo>
                      <a:pt x="96" y="22"/>
                    </a:lnTo>
                    <a:lnTo>
                      <a:pt x="123" y="27"/>
                    </a:lnTo>
                    <a:lnTo>
                      <a:pt x="126" y="17"/>
                    </a:lnTo>
                    <a:lnTo>
                      <a:pt x="123" y="15"/>
                    </a:lnTo>
                    <a:lnTo>
                      <a:pt x="115" y="12"/>
                    </a:lnTo>
                    <a:lnTo>
                      <a:pt x="103" y="7"/>
                    </a:lnTo>
                    <a:lnTo>
                      <a:pt x="86" y="2"/>
                    </a:lnTo>
                    <a:lnTo>
                      <a:pt x="66" y="0"/>
                    </a:lnTo>
                    <a:lnTo>
                      <a:pt x="45" y="2"/>
                    </a:lnTo>
                    <a:lnTo>
                      <a:pt x="23" y="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1" name="Freeform 433"/>
              <p:cNvSpPr>
                <a:spLocks/>
              </p:cNvSpPr>
              <p:nvPr/>
            </p:nvSpPr>
            <p:spPr bwMode="auto">
              <a:xfrm>
                <a:off x="2596" y="1294"/>
                <a:ext cx="230" cy="16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" y="25"/>
                  </a:cxn>
                  <a:cxn ang="0">
                    <a:pos x="12" y="40"/>
                  </a:cxn>
                  <a:cxn ang="0">
                    <a:pos x="25" y="61"/>
                  </a:cxn>
                  <a:cxn ang="0">
                    <a:pos x="45" y="86"/>
                  </a:cxn>
                  <a:cxn ang="0">
                    <a:pos x="70" y="113"/>
                  </a:cxn>
                  <a:cxn ang="0">
                    <a:pos x="103" y="135"/>
                  </a:cxn>
                  <a:cxn ang="0">
                    <a:pos x="140" y="149"/>
                  </a:cxn>
                  <a:cxn ang="0">
                    <a:pos x="185" y="156"/>
                  </a:cxn>
                  <a:cxn ang="0">
                    <a:pos x="220" y="163"/>
                  </a:cxn>
                  <a:cxn ang="0">
                    <a:pos x="230" y="153"/>
                  </a:cxn>
                  <a:cxn ang="0">
                    <a:pos x="220" y="118"/>
                  </a:cxn>
                  <a:cxn ang="0">
                    <a:pos x="175" y="25"/>
                  </a:cxn>
                  <a:cxn ang="0">
                    <a:pos x="120" y="1"/>
                  </a:cxn>
                  <a:cxn ang="0">
                    <a:pos x="118" y="1"/>
                  </a:cxn>
                  <a:cxn ang="0">
                    <a:pos x="112" y="0"/>
                  </a:cxn>
                  <a:cxn ang="0">
                    <a:pos x="103" y="0"/>
                  </a:cxn>
                  <a:cxn ang="0">
                    <a:pos x="90" y="0"/>
                  </a:cxn>
                  <a:cxn ang="0">
                    <a:pos x="72" y="1"/>
                  </a:cxn>
                  <a:cxn ang="0">
                    <a:pos x="52" y="5"/>
                  </a:cxn>
                  <a:cxn ang="0">
                    <a:pos x="28" y="10"/>
                  </a:cxn>
                  <a:cxn ang="0">
                    <a:pos x="0" y="18"/>
                  </a:cxn>
                </a:cxnLst>
                <a:rect l="0" t="0" r="r" b="b"/>
                <a:pathLst>
                  <a:path w="230" h="163">
                    <a:moveTo>
                      <a:pt x="0" y="18"/>
                    </a:moveTo>
                    <a:lnTo>
                      <a:pt x="3" y="25"/>
                    </a:lnTo>
                    <a:lnTo>
                      <a:pt x="12" y="40"/>
                    </a:lnTo>
                    <a:lnTo>
                      <a:pt x="25" y="61"/>
                    </a:lnTo>
                    <a:lnTo>
                      <a:pt x="45" y="86"/>
                    </a:lnTo>
                    <a:lnTo>
                      <a:pt x="70" y="113"/>
                    </a:lnTo>
                    <a:lnTo>
                      <a:pt x="103" y="135"/>
                    </a:lnTo>
                    <a:lnTo>
                      <a:pt x="140" y="149"/>
                    </a:lnTo>
                    <a:lnTo>
                      <a:pt x="185" y="156"/>
                    </a:lnTo>
                    <a:lnTo>
                      <a:pt x="220" y="163"/>
                    </a:lnTo>
                    <a:lnTo>
                      <a:pt x="230" y="153"/>
                    </a:lnTo>
                    <a:lnTo>
                      <a:pt x="220" y="118"/>
                    </a:lnTo>
                    <a:lnTo>
                      <a:pt x="175" y="25"/>
                    </a:lnTo>
                    <a:lnTo>
                      <a:pt x="120" y="1"/>
                    </a:lnTo>
                    <a:lnTo>
                      <a:pt x="118" y="1"/>
                    </a:lnTo>
                    <a:lnTo>
                      <a:pt x="112" y="0"/>
                    </a:lnTo>
                    <a:lnTo>
                      <a:pt x="103" y="0"/>
                    </a:lnTo>
                    <a:lnTo>
                      <a:pt x="90" y="0"/>
                    </a:lnTo>
                    <a:lnTo>
                      <a:pt x="72" y="1"/>
                    </a:lnTo>
                    <a:lnTo>
                      <a:pt x="52" y="5"/>
                    </a:lnTo>
                    <a:lnTo>
                      <a:pt x="28" y="1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2" name="Freeform 434"/>
              <p:cNvSpPr>
                <a:spLocks/>
              </p:cNvSpPr>
              <p:nvPr/>
            </p:nvSpPr>
            <p:spPr bwMode="auto">
              <a:xfrm>
                <a:off x="2683" y="1300"/>
                <a:ext cx="131" cy="125"/>
              </a:xfrm>
              <a:custGeom>
                <a:avLst/>
                <a:gdLst/>
                <a:ahLst/>
                <a:cxnLst>
                  <a:cxn ang="0">
                    <a:pos x="1" y="50"/>
                  </a:cxn>
                  <a:cxn ang="0">
                    <a:pos x="0" y="62"/>
                  </a:cxn>
                  <a:cxn ang="0">
                    <a:pos x="1" y="75"/>
                  </a:cxn>
                  <a:cxn ang="0">
                    <a:pos x="6" y="87"/>
                  </a:cxn>
                  <a:cxn ang="0">
                    <a:pos x="11" y="97"/>
                  </a:cxn>
                  <a:cxn ang="0">
                    <a:pos x="20" y="107"/>
                  </a:cxn>
                  <a:cxn ang="0">
                    <a:pos x="30" y="114"/>
                  </a:cxn>
                  <a:cxn ang="0">
                    <a:pos x="41" y="120"/>
                  </a:cxn>
                  <a:cxn ang="0">
                    <a:pos x="54" y="124"/>
                  </a:cxn>
                  <a:cxn ang="0">
                    <a:pos x="68" y="125"/>
                  </a:cxn>
                  <a:cxn ang="0">
                    <a:pos x="79" y="124"/>
                  </a:cxn>
                  <a:cxn ang="0">
                    <a:pos x="91" y="120"/>
                  </a:cxn>
                  <a:cxn ang="0">
                    <a:pos x="103" y="115"/>
                  </a:cxn>
                  <a:cxn ang="0">
                    <a:pos x="113" y="107"/>
                  </a:cxn>
                  <a:cxn ang="0">
                    <a:pos x="119" y="99"/>
                  </a:cxn>
                  <a:cxn ang="0">
                    <a:pos x="126" y="87"/>
                  </a:cxn>
                  <a:cxn ang="0">
                    <a:pos x="129" y="75"/>
                  </a:cxn>
                  <a:cxn ang="0">
                    <a:pos x="131" y="64"/>
                  </a:cxn>
                  <a:cxn ang="0">
                    <a:pos x="129" y="50"/>
                  </a:cxn>
                  <a:cxn ang="0">
                    <a:pos x="124" y="39"/>
                  </a:cxn>
                  <a:cxn ang="0">
                    <a:pos x="119" y="29"/>
                  </a:cxn>
                  <a:cxn ang="0">
                    <a:pos x="111" y="19"/>
                  </a:cxn>
                  <a:cxn ang="0">
                    <a:pos x="101" y="12"/>
                  </a:cxn>
                  <a:cxn ang="0">
                    <a:pos x="91" y="5"/>
                  </a:cxn>
                  <a:cxn ang="0">
                    <a:pos x="78" y="2"/>
                  </a:cxn>
                  <a:cxn ang="0">
                    <a:pos x="64" y="0"/>
                  </a:cxn>
                  <a:cxn ang="0">
                    <a:pos x="53" y="2"/>
                  </a:cxn>
                  <a:cxn ang="0">
                    <a:pos x="40" y="5"/>
                  </a:cxn>
                  <a:cxn ang="0">
                    <a:pos x="30" y="10"/>
                  </a:cxn>
                  <a:cxn ang="0">
                    <a:pos x="20" y="19"/>
                  </a:cxn>
                  <a:cxn ang="0">
                    <a:pos x="11" y="27"/>
                  </a:cxn>
                  <a:cxn ang="0">
                    <a:pos x="5" y="39"/>
                  </a:cxn>
                  <a:cxn ang="0">
                    <a:pos x="1" y="50"/>
                  </a:cxn>
                </a:cxnLst>
                <a:rect l="0" t="0" r="r" b="b"/>
                <a:pathLst>
                  <a:path w="131" h="125">
                    <a:moveTo>
                      <a:pt x="1" y="50"/>
                    </a:moveTo>
                    <a:lnTo>
                      <a:pt x="0" y="62"/>
                    </a:lnTo>
                    <a:lnTo>
                      <a:pt x="1" y="75"/>
                    </a:lnTo>
                    <a:lnTo>
                      <a:pt x="6" y="87"/>
                    </a:lnTo>
                    <a:lnTo>
                      <a:pt x="11" y="97"/>
                    </a:lnTo>
                    <a:lnTo>
                      <a:pt x="20" y="107"/>
                    </a:lnTo>
                    <a:lnTo>
                      <a:pt x="30" y="114"/>
                    </a:lnTo>
                    <a:lnTo>
                      <a:pt x="41" y="120"/>
                    </a:lnTo>
                    <a:lnTo>
                      <a:pt x="54" y="124"/>
                    </a:lnTo>
                    <a:lnTo>
                      <a:pt x="68" y="125"/>
                    </a:lnTo>
                    <a:lnTo>
                      <a:pt x="79" y="124"/>
                    </a:lnTo>
                    <a:lnTo>
                      <a:pt x="91" y="120"/>
                    </a:lnTo>
                    <a:lnTo>
                      <a:pt x="103" y="115"/>
                    </a:lnTo>
                    <a:lnTo>
                      <a:pt x="113" y="107"/>
                    </a:lnTo>
                    <a:lnTo>
                      <a:pt x="119" y="99"/>
                    </a:lnTo>
                    <a:lnTo>
                      <a:pt x="126" y="87"/>
                    </a:lnTo>
                    <a:lnTo>
                      <a:pt x="129" y="75"/>
                    </a:lnTo>
                    <a:lnTo>
                      <a:pt x="131" y="64"/>
                    </a:lnTo>
                    <a:lnTo>
                      <a:pt x="129" y="50"/>
                    </a:lnTo>
                    <a:lnTo>
                      <a:pt x="124" y="39"/>
                    </a:lnTo>
                    <a:lnTo>
                      <a:pt x="119" y="29"/>
                    </a:lnTo>
                    <a:lnTo>
                      <a:pt x="111" y="19"/>
                    </a:lnTo>
                    <a:lnTo>
                      <a:pt x="101" y="12"/>
                    </a:lnTo>
                    <a:lnTo>
                      <a:pt x="91" y="5"/>
                    </a:lnTo>
                    <a:lnTo>
                      <a:pt x="78" y="2"/>
                    </a:lnTo>
                    <a:lnTo>
                      <a:pt x="64" y="0"/>
                    </a:lnTo>
                    <a:lnTo>
                      <a:pt x="53" y="2"/>
                    </a:lnTo>
                    <a:lnTo>
                      <a:pt x="40" y="5"/>
                    </a:lnTo>
                    <a:lnTo>
                      <a:pt x="30" y="10"/>
                    </a:lnTo>
                    <a:lnTo>
                      <a:pt x="20" y="19"/>
                    </a:lnTo>
                    <a:lnTo>
                      <a:pt x="11" y="27"/>
                    </a:lnTo>
                    <a:lnTo>
                      <a:pt x="5" y="39"/>
                    </a:lnTo>
                    <a:lnTo>
                      <a:pt x="1" y="50"/>
                    </a:lnTo>
                    <a:close/>
                  </a:path>
                </a:pathLst>
              </a:custGeom>
              <a:solidFill>
                <a:srgbClr val="99D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3" name="Freeform 435"/>
              <p:cNvSpPr>
                <a:spLocks/>
              </p:cNvSpPr>
              <p:nvPr/>
            </p:nvSpPr>
            <p:spPr bwMode="auto">
              <a:xfrm>
                <a:off x="2538" y="1259"/>
                <a:ext cx="301" cy="199"/>
              </a:xfrm>
              <a:custGeom>
                <a:avLst/>
                <a:gdLst/>
                <a:ahLst/>
                <a:cxnLst>
                  <a:cxn ang="0">
                    <a:pos x="278" y="98"/>
                  </a:cxn>
                  <a:cxn ang="0">
                    <a:pos x="276" y="93"/>
                  </a:cxn>
                  <a:cxn ang="0">
                    <a:pos x="271" y="83"/>
                  </a:cxn>
                  <a:cxn ang="0">
                    <a:pos x="261" y="68"/>
                  </a:cxn>
                  <a:cxn ang="0">
                    <a:pos x="248" y="50"/>
                  </a:cxn>
                  <a:cxn ang="0">
                    <a:pos x="228" y="33"/>
                  </a:cxn>
                  <a:cxn ang="0">
                    <a:pos x="204" y="20"/>
                  </a:cxn>
                  <a:cxn ang="0">
                    <a:pos x="175" y="12"/>
                  </a:cxn>
                  <a:cxn ang="0">
                    <a:pos x="138" y="12"/>
                  </a:cxn>
                  <a:cxn ang="0">
                    <a:pos x="103" y="15"/>
                  </a:cxn>
                  <a:cxn ang="0">
                    <a:pos x="78" y="18"/>
                  </a:cxn>
                  <a:cxn ang="0">
                    <a:pos x="58" y="22"/>
                  </a:cxn>
                  <a:cxn ang="0">
                    <a:pos x="43" y="22"/>
                  </a:cxn>
                  <a:cxn ang="0">
                    <a:pos x="32" y="20"/>
                  </a:cxn>
                  <a:cxn ang="0">
                    <a:pos x="22" y="17"/>
                  </a:cxn>
                  <a:cxn ang="0">
                    <a:pos x="12" y="1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13"/>
                  </a:cxn>
                  <a:cxn ang="0">
                    <a:pos x="13" y="28"/>
                  </a:cxn>
                  <a:cxn ang="0">
                    <a:pos x="35" y="46"/>
                  </a:cxn>
                  <a:cxn ang="0">
                    <a:pos x="55" y="60"/>
                  </a:cxn>
                  <a:cxn ang="0">
                    <a:pos x="65" y="61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95" y="55"/>
                  </a:cxn>
                  <a:cxn ang="0">
                    <a:pos x="98" y="53"/>
                  </a:cxn>
                  <a:cxn ang="0">
                    <a:pos x="106" y="51"/>
                  </a:cxn>
                  <a:cxn ang="0">
                    <a:pos x="121" y="50"/>
                  </a:cxn>
                  <a:cxn ang="0">
                    <a:pos x="140" y="50"/>
                  </a:cxn>
                  <a:cxn ang="0">
                    <a:pos x="160" y="51"/>
                  </a:cxn>
                  <a:cxn ang="0">
                    <a:pos x="185" y="58"/>
                  </a:cxn>
                  <a:cxn ang="0">
                    <a:pos x="209" y="70"/>
                  </a:cxn>
                  <a:cxn ang="0">
                    <a:pos x="234" y="90"/>
                  </a:cxn>
                  <a:cxn ang="0">
                    <a:pos x="238" y="95"/>
                  </a:cxn>
                  <a:cxn ang="0">
                    <a:pos x="244" y="106"/>
                  </a:cxn>
                  <a:cxn ang="0">
                    <a:pos x="253" y="121"/>
                  </a:cxn>
                  <a:cxn ang="0">
                    <a:pos x="259" y="138"/>
                  </a:cxn>
                  <a:cxn ang="0">
                    <a:pos x="266" y="156"/>
                  </a:cxn>
                  <a:cxn ang="0">
                    <a:pos x="273" y="171"/>
                  </a:cxn>
                  <a:cxn ang="0">
                    <a:pos x="279" y="183"/>
                  </a:cxn>
                  <a:cxn ang="0">
                    <a:pos x="281" y="188"/>
                  </a:cxn>
                  <a:cxn ang="0">
                    <a:pos x="258" y="199"/>
                  </a:cxn>
                  <a:cxn ang="0">
                    <a:pos x="293" y="199"/>
                  </a:cxn>
                  <a:cxn ang="0">
                    <a:pos x="294" y="198"/>
                  </a:cxn>
                  <a:cxn ang="0">
                    <a:pos x="299" y="194"/>
                  </a:cxn>
                  <a:cxn ang="0">
                    <a:pos x="301" y="188"/>
                  </a:cxn>
                  <a:cxn ang="0">
                    <a:pos x="294" y="179"/>
                  </a:cxn>
                  <a:cxn ang="0">
                    <a:pos x="288" y="168"/>
                  </a:cxn>
                  <a:cxn ang="0">
                    <a:pos x="286" y="153"/>
                  </a:cxn>
                  <a:cxn ang="0">
                    <a:pos x="284" y="131"/>
                  </a:cxn>
                  <a:cxn ang="0">
                    <a:pos x="278" y="98"/>
                  </a:cxn>
                </a:cxnLst>
                <a:rect l="0" t="0" r="r" b="b"/>
                <a:pathLst>
                  <a:path w="301" h="199">
                    <a:moveTo>
                      <a:pt x="278" y="98"/>
                    </a:moveTo>
                    <a:lnTo>
                      <a:pt x="276" y="93"/>
                    </a:lnTo>
                    <a:lnTo>
                      <a:pt x="271" y="83"/>
                    </a:lnTo>
                    <a:lnTo>
                      <a:pt x="261" y="68"/>
                    </a:lnTo>
                    <a:lnTo>
                      <a:pt x="248" y="50"/>
                    </a:lnTo>
                    <a:lnTo>
                      <a:pt x="228" y="33"/>
                    </a:lnTo>
                    <a:lnTo>
                      <a:pt x="204" y="20"/>
                    </a:lnTo>
                    <a:lnTo>
                      <a:pt x="175" y="12"/>
                    </a:lnTo>
                    <a:lnTo>
                      <a:pt x="138" y="12"/>
                    </a:lnTo>
                    <a:lnTo>
                      <a:pt x="103" y="15"/>
                    </a:lnTo>
                    <a:lnTo>
                      <a:pt x="78" y="18"/>
                    </a:lnTo>
                    <a:lnTo>
                      <a:pt x="58" y="22"/>
                    </a:lnTo>
                    <a:lnTo>
                      <a:pt x="43" y="22"/>
                    </a:lnTo>
                    <a:lnTo>
                      <a:pt x="32" y="20"/>
                    </a:lnTo>
                    <a:lnTo>
                      <a:pt x="22" y="17"/>
                    </a:lnTo>
                    <a:lnTo>
                      <a:pt x="12" y="1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13"/>
                    </a:lnTo>
                    <a:lnTo>
                      <a:pt x="13" y="28"/>
                    </a:lnTo>
                    <a:lnTo>
                      <a:pt x="35" y="46"/>
                    </a:lnTo>
                    <a:lnTo>
                      <a:pt x="55" y="60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95" y="55"/>
                    </a:lnTo>
                    <a:lnTo>
                      <a:pt x="98" y="53"/>
                    </a:lnTo>
                    <a:lnTo>
                      <a:pt x="106" y="51"/>
                    </a:lnTo>
                    <a:lnTo>
                      <a:pt x="121" y="50"/>
                    </a:lnTo>
                    <a:lnTo>
                      <a:pt x="140" y="50"/>
                    </a:lnTo>
                    <a:lnTo>
                      <a:pt x="160" y="51"/>
                    </a:lnTo>
                    <a:lnTo>
                      <a:pt x="185" y="58"/>
                    </a:lnTo>
                    <a:lnTo>
                      <a:pt x="209" y="70"/>
                    </a:lnTo>
                    <a:lnTo>
                      <a:pt x="234" y="90"/>
                    </a:lnTo>
                    <a:lnTo>
                      <a:pt x="238" y="95"/>
                    </a:lnTo>
                    <a:lnTo>
                      <a:pt x="244" y="106"/>
                    </a:lnTo>
                    <a:lnTo>
                      <a:pt x="253" y="121"/>
                    </a:lnTo>
                    <a:lnTo>
                      <a:pt x="259" y="138"/>
                    </a:lnTo>
                    <a:lnTo>
                      <a:pt x="266" y="156"/>
                    </a:lnTo>
                    <a:lnTo>
                      <a:pt x="273" y="171"/>
                    </a:lnTo>
                    <a:lnTo>
                      <a:pt x="279" y="183"/>
                    </a:lnTo>
                    <a:lnTo>
                      <a:pt x="281" y="188"/>
                    </a:lnTo>
                    <a:lnTo>
                      <a:pt x="258" y="199"/>
                    </a:lnTo>
                    <a:lnTo>
                      <a:pt x="293" y="199"/>
                    </a:lnTo>
                    <a:lnTo>
                      <a:pt x="294" y="198"/>
                    </a:lnTo>
                    <a:lnTo>
                      <a:pt x="299" y="194"/>
                    </a:lnTo>
                    <a:lnTo>
                      <a:pt x="301" y="188"/>
                    </a:lnTo>
                    <a:lnTo>
                      <a:pt x="294" y="179"/>
                    </a:lnTo>
                    <a:lnTo>
                      <a:pt x="288" y="168"/>
                    </a:lnTo>
                    <a:lnTo>
                      <a:pt x="286" y="153"/>
                    </a:lnTo>
                    <a:lnTo>
                      <a:pt x="284" y="131"/>
                    </a:lnTo>
                    <a:lnTo>
                      <a:pt x="278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4" name="Freeform 436"/>
              <p:cNvSpPr>
                <a:spLocks/>
              </p:cNvSpPr>
              <p:nvPr/>
            </p:nvSpPr>
            <p:spPr bwMode="auto">
              <a:xfrm>
                <a:off x="2721" y="1340"/>
                <a:ext cx="53" cy="54"/>
              </a:xfrm>
              <a:custGeom>
                <a:avLst/>
                <a:gdLst/>
                <a:ahLst/>
                <a:cxnLst>
                  <a:cxn ang="0">
                    <a:pos x="38" y="52"/>
                  </a:cxn>
                  <a:cxn ang="0">
                    <a:pos x="28" y="54"/>
                  </a:cxn>
                  <a:cxn ang="0">
                    <a:pos x="18" y="52"/>
                  </a:cxn>
                  <a:cxn ang="0">
                    <a:pos x="8" y="47"/>
                  </a:cxn>
                  <a:cxn ang="0">
                    <a:pos x="3" y="39"/>
                  </a:cxn>
                  <a:cxn ang="0">
                    <a:pos x="0" y="29"/>
                  </a:cxn>
                  <a:cxn ang="0">
                    <a:pos x="2" y="19"/>
                  </a:cxn>
                  <a:cxn ang="0">
                    <a:pos x="7" y="9"/>
                  </a:cxn>
                  <a:cxn ang="0">
                    <a:pos x="15" y="4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7"/>
                  </a:cxn>
                  <a:cxn ang="0">
                    <a:pos x="51" y="37"/>
                  </a:cxn>
                  <a:cxn ang="0">
                    <a:pos x="46" y="45"/>
                  </a:cxn>
                  <a:cxn ang="0">
                    <a:pos x="38" y="52"/>
                  </a:cxn>
                </a:cxnLst>
                <a:rect l="0" t="0" r="r" b="b"/>
                <a:pathLst>
                  <a:path w="53" h="54">
                    <a:moveTo>
                      <a:pt x="38" y="52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7"/>
                    </a:lnTo>
                    <a:lnTo>
                      <a:pt x="3" y="39"/>
                    </a:lnTo>
                    <a:lnTo>
                      <a:pt x="0" y="29"/>
                    </a:lnTo>
                    <a:lnTo>
                      <a:pt x="2" y="19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7"/>
                    </a:lnTo>
                    <a:lnTo>
                      <a:pt x="51" y="37"/>
                    </a:lnTo>
                    <a:lnTo>
                      <a:pt x="46" y="45"/>
                    </a:lnTo>
                    <a:lnTo>
                      <a:pt x="3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5" name="Freeform 437"/>
              <p:cNvSpPr>
                <a:spLocks/>
              </p:cNvSpPr>
              <p:nvPr/>
            </p:nvSpPr>
            <p:spPr bwMode="auto">
              <a:xfrm>
                <a:off x="2684" y="1319"/>
                <a:ext cx="123" cy="110"/>
              </a:xfrm>
              <a:custGeom>
                <a:avLst/>
                <a:gdLst/>
                <a:ahLst/>
                <a:cxnLst>
                  <a:cxn ang="0">
                    <a:pos x="24" y="96"/>
                  </a:cxn>
                  <a:cxn ang="0">
                    <a:pos x="25" y="98"/>
                  </a:cxn>
                  <a:cxn ang="0">
                    <a:pos x="32" y="101"/>
                  </a:cxn>
                  <a:cxn ang="0">
                    <a:pos x="40" y="106"/>
                  </a:cxn>
                  <a:cxn ang="0">
                    <a:pos x="52" y="110"/>
                  </a:cxn>
                  <a:cxn ang="0">
                    <a:pos x="67" y="110"/>
                  </a:cxn>
                  <a:cxn ang="0">
                    <a:pos x="83" y="108"/>
                  </a:cxn>
                  <a:cxn ang="0">
                    <a:pos x="103" y="100"/>
                  </a:cxn>
                  <a:cxn ang="0">
                    <a:pos x="123" y="85"/>
                  </a:cxn>
                  <a:cxn ang="0">
                    <a:pos x="120" y="81"/>
                  </a:cxn>
                  <a:cxn ang="0">
                    <a:pos x="100" y="96"/>
                  </a:cxn>
                  <a:cxn ang="0">
                    <a:pos x="83" y="103"/>
                  </a:cxn>
                  <a:cxn ang="0">
                    <a:pos x="67" y="106"/>
                  </a:cxn>
                  <a:cxn ang="0">
                    <a:pos x="53" y="106"/>
                  </a:cxn>
                  <a:cxn ang="0">
                    <a:pos x="42" y="103"/>
                  </a:cxn>
                  <a:cxn ang="0">
                    <a:pos x="34" y="98"/>
                  </a:cxn>
                  <a:cxn ang="0">
                    <a:pos x="27" y="95"/>
                  </a:cxn>
                  <a:cxn ang="0">
                    <a:pos x="25" y="93"/>
                  </a:cxn>
                  <a:cxn ang="0">
                    <a:pos x="5" y="61"/>
                  </a:cxn>
                  <a:cxn ang="0">
                    <a:pos x="4" y="31"/>
                  </a:cxn>
                  <a:cxn ang="0">
                    <a:pos x="10" y="11"/>
                  </a:cxn>
                  <a:cxn ang="0">
                    <a:pos x="15" y="1"/>
                  </a:cxn>
                  <a:cxn ang="0">
                    <a:pos x="14" y="0"/>
                  </a:cxn>
                  <a:cxn ang="0">
                    <a:pos x="9" y="8"/>
                  </a:cxn>
                  <a:cxn ang="0">
                    <a:pos x="0" y="30"/>
                  </a:cxn>
                  <a:cxn ang="0">
                    <a:pos x="2" y="61"/>
                  </a:cxn>
                  <a:cxn ang="0">
                    <a:pos x="24" y="96"/>
                  </a:cxn>
                </a:cxnLst>
                <a:rect l="0" t="0" r="r" b="b"/>
                <a:pathLst>
                  <a:path w="123" h="110">
                    <a:moveTo>
                      <a:pt x="24" y="96"/>
                    </a:moveTo>
                    <a:lnTo>
                      <a:pt x="25" y="98"/>
                    </a:lnTo>
                    <a:lnTo>
                      <a:pt x="32" y="101"/>
                    </a:lnTo>
                    <a:lnTo>
                      <a:pt x="40" y="106"/>
                    </a:lnTo>
                    <a:lnTo>
                      <a:pt x="52" y="110"/>
                    </a:lnTo>
                    <a:lnTo>
                      <a:pt x="67" y="110"/>
                    </a:lnTo>
                    <a:lnTo>
                      <a:pt x="83" y="108"/>
                    </a:lnTo>
                    <a:lnTo>
                      <a:pt x="103" y="100"/>
                    </a:lnTo>
                    <a:lnTo>
                      <a:pt x="123" y="85"/>
                    </a:lnTo>
                    <a:lnTo>
                      <a:pt x="120" y="81"/>
                    </a:lnTo>
                    <a:lnTo>
                      <a:pt x="100" y="96"/>
                    </a:lnTo>
                    <a:lnTo>
                      <a:pt x="83" y="103"/>
                    </a:lnTo>
                    <a:lnTo>
                      <a:pt x="67" y="106"/>
                    </a:lnTo>
                    <a:lnTo>
                      <a:pt x="53" y="106"/>
                    </a:lnTo>
                    <a:lnTo>
                      <a:pt x="42" y="103"/>
                    </a:lnTo>
                    <a:lnTo>
                      <a:pt x="34" y="98"/>
                    </a:lnTo>
                    <a:lnTo>
                      <a:pt x="27" y="95"/>
                    </a:lnTo>
                    <a:lnTo>
                      <a:pt x="25" y="93"/>
                    </a:lnTo>
                    <a:lnTo>
                      <a:pt x="5" y="61"/>
                    </a:lnTo>
                    <a:lnTo>
                      <a:pt x="4" y="31"/>
                    </a:lnTo>
                    <a:lnTo>
                      <a:pt x="10" y="1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0" y="30"/>
                    </a:lnTo>
                    <a:lnTo>
                      <a:pt x="2" y="61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6" name="Freeform 438"/>
              <p:cNvSpPr>
                <a:spLocks/>
              </p:cNvSpPr>
              <p:nvPr/>
            </p:nvSpPr>
            <p:spPr bwMode="auto">
              <a:xfrm>
                <a:off x="2752" y="1365"/>
                <a:ext cx="25" cy="24"/>
              </a:xfrm>
              <a:custGeom>
                <a:avLst/>
                <a:gdLst/>
                <a:ahLst/>
                <a:cxnLst>
                  <a:cxn ang="0">
                    <a:pos x="19" y="22"/>
                  </a:cxn>
                  <a:cxn ang="0">
                    <a:pos x="14" y="24"/>
                  </a:cxn>
                  <a:cxn ang="0">
                    <a:pos x="9" y="22"/>
                  </a:cxn>
                  <a:cxn ang="0">
                    <a:pos x="5" y="20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7" y="2"/>
                  </a:cxn>
                  <a:cxn ang="0">
                    <a:pos x="20" y="4"/>
                  </a:cxn>
                  <a:cxn ang="0">
                    <a:pos x="24" y="7"/>
                  </a:cxn>
                  <a:cxn ang="0">
                    <a:pos x="25" y="12"/>
                  </a:cxn>
                  <a:cxn ang="0">
                    <a:pos x="24" y="17"/>
                  </a:cxn>
                  <a:cxn ang="0">
                    <a:pos x="22" y="20"/>
                  </a:cxn>
                  <a:cxn ang="0">
                    <a:pos x="19" y="22"/>
                  </a:cxn>
                </a:cxnLst>
                <a:rect l="0" t="0" r="r" b="b"/>
                <a:pathLst>
                  <a:path w="25" h="24">
                    <a:moveTo>
                      <a:pt x="19" y="22"/>
                    </a:moveTo>
                    <a:lnTo>
                      <a:pt x="14" y="24"/>
                    </a:lnTo>
                    <a:lnTo>
                      <a:pt x="9" y="22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4" y="7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0"/>
                    </a:ln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7" name="Freeform 439"/>
              <p:cNvSpPr>
                <a:spLocks/>
              </p:cNvSpPr>
              <p:nvPr/>
            </p:nvSpPr>
            <p:spPr bwMode="auto">
              <a:xfrm>
                <a:off x="2699" y="1304"/>
                <a:ext cx="113" cy="9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0"/>
                  </a:cxn>
                  <a:cxn ang="0">
                    <a:pos x="19" y="1"/>
                  </a:cxn>
                  <a:cxn ang="0">
                    <a:pos x="32" y="5"/>
                  </a:cxn>
                  <a:cxn ang="0">
                    <a:pos x="48" y="11"/>
                  </a:cxn>
                  <a:cxn ang="0">
                    <a:pos x="65" y="21"/>
                  </a:cxn>
                  <a:cxn ang="0">
                    <a:pos x="83" y="38"/>
                  </a:cxn>
                  <a:cxn ang="0">
                    <a:pos x="100" y="61"/>
                  </a:cxn>
                  <a:cxn ang="0">
                    <a:pos x="113" y="93"/>
                  </a:cxn>
                  <a:cxn ang="0">
                    <a:pos x="113" y="93"/>
                  </a:cxn>
                  <a:cxn ang="0">
                    <a:pos x="112" y="91"/>
                  </a:cxn>
                  <a:cxn ang="0">
                    <a:pos x="105" y="83"/>
                  </a:cxn>
                  <a:cxn ang="0">
                    <a:pos x="95" y="75"/>
                  </a:cxn>
                  <a:cxn ang="0">
                    <a:pos x="82" y="61"/>
                  </a:cxn>
                  <a:cxn ang="0">
                    <a:pos x="65" y="50"/>
                  </a:cxn>
                  <a:cxn ang="0">
                    <a:pos x="45" y="36"/>
                  </a:cxn>
                  <a:cxn ang="0">
                    <a:pos x="24" y="25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113" h="93">
                    <a:moveTo>
                      <a:pt x="7" y="0"/>
                    </a:moveTo>
                    <a:lnTo>
                      <a:pt x="10" y="0"/>
                    </a:lnTo>
                    <a:lnTo>
                      <a:pt x="19" y="1"/>
                    </a:lnTo>
                    <a:lnTo>
                      <a:pt x="32" y="5"/>
                    </a:lnTo>
                    <a:lnTo>
                      <a:pt x="48" y="11"/>
                    </a:lnTo>
                    <a:lnTo>
                      <a:pt x="65" y="21"/>
                    </a:lnTo>
                    <a:lnTo>
                      <a:pt x="83" y="38"/>
                    </a:lnTo>
                    <a:lnTo>
                      <a:pt x="100" y="61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1"/>
                    </a:lnTo>
                    <a:lnTo>
                      <a:pt x="105" y="83"/>
                    </a:lnTo>
                    <a:lnTo>
                      <a:pt x="95" y="75"/>
                    </a:lnTo>
                    <a:lnTo>
                      <a:pt x="82" y="61"/>
                    </a:lnTo>
                    <a:lnTo>
                      <a:pt x="65" y="50"/>
                    </a:lnTo>
                    <a:lnTo>
                      <a:pt x="45" y="36"/>
                    </a:lnTo>
                    <a:lnTo>
                      <a:pt x="24" y="25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8" name="Freeform 440"/>
              <p:cNvSpPr>
                <a:spLocks/>
              </p:cNvSpPr>
              <p:nvPr/>
            </p:nvSpPr>
            <p:spPr bwMode="auto">
              <a:xfrm>
                <a:off x="2320" y="1507"/>
                <a:ext cx="223" cy="277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00" y="6"/>
                  </a:cxn>
                  <a:cxn ang="0">
                    <a:pos x="97" y="25"/>
                  </a:cxn>
                  <a:cxn ang="0">
                    <a:pos x="90" y="50"/>
                  </a:cxn>
                  <a:cxn ang="0">
                    <a:pos x="82" y="81"/>
                  </a:cxn>
                  <a:cxn ang="0">
                    <a:pos x="67" y="113"/>
                  </a:cxn>
                  <a:cxn ang="0">
                    <a:pos x="50" y="143"/>
                  </a:cxn>
                  <a:cxn ang="0">
                    <a:pos x="27" y="169"/>
                  </a:cxn>
                  <a:cxn ang="0">
                    <a:pos x="0" y="186"/>
                  </a:cxn>
                  <a:cxn ang="0">
                    <a:pos x="2" y="191"/>
                  </a:cxn>
                  <a:cxn ang="0">
                    <a:pos x="10" y="204"/>
                  </a:cxn>
                  <a:cxn ang="0">
                    <a:pos x="20" y="221"/>
                  </a:cxn>
                  <a:cxn ang="0">
                    <a:pos x="37" y="239"/>
                  </a:cxn>
                  <a:cxn ang="0">
                    <a:pos x="55" y="257"/>
                  </a:cxn>
                  <a:cxn ang="0">
                    <a:pos x="77" y="271"/>
                  </a:cxn>
                  <a:cxn ang="0">
                    <a:pos x="100" y="277"/>
                  </a:cxn>
                  <a:cxn ang="0">
                    <a:pos x="127" y="272"/>
                  </a:cxn>
                  <a:cxn ang="0">
                    <a:pos x="128" y="267"/>
                  </a:cxn>
                  <a:cxn ang="0">
                    <a:pos x="136" y="254"/>
                  </a:cxn>
                  <a:cxn ang="0">
                    <a:pos x="146" y="232"/>
                  </a:cxn>
                  <a:cxn ang="0">
                    <a:pos x="160" y="209"/>
                  </a:cxn>
                  <a:cxn ang="0">
                    <a:pos x="175" y="184"/>
                  </a:cxn>
                  <a:cxn ang="0">
                    <a:pos x="190" y="159"/>
                  </a:cxn>
                  <a:cxn ang="0">
                    <a:pos x="206" y="138"/>
                  </a:cxn>
                  <a:cxn ang="0">
                    <a:pos x="223" y="121"/>
                  </a:cxn>
                  <a:cxn ang="0">
                    <a:pos x="102" y="0"/>
                  </a:cxn>
                </a:cxnLst>
                <a:rect l="0" t="0" r="r" b="b"/>
                <a:pathLst>
                  <a:path w="223" h="277">
                    <a:moveTo>
                      <a:pt x="102" y="0"/>
                    </a:moveTo>
                    <a:lnTo>
                      <a:pt x="100" y="6"/>
                    </a:lnTo>
                    <a:lnTo>
                      <a:pt x="97" y="25"/>
                    </a:lnTo>
                    <a:lnTo>
                      <a:pt x="90" y="50"/>
                    </a:lnTo>
                    <a:lnTo>
                      <a:pt x="82" y="81"/>
                    </a:lnTo>
                    <a:lnTo>
                      <a:pt x="67" y="113"/>
                    </a:lnTo>
                    <a:lnTo>
                      <a:pt x="50" y="143"/>
                    </a:lnTo>
                    <a:lnTo>
                      <a:pt x="27" y="169"/>
                    </a:lnTo>
                    <a:lnTo>
                      <a:pt x="0" y="186"/>
                    </a:lnTo>
                    <a:lnTo>
                      <a:pt x="2" y="191"/>
                    </a:lnTo>
                    <a:lnTo>
                      <a:pt x="10" y="204"/>
                    </a:lnTo>
                    <a:lnTo>
                      <a:pt x="20" y="221"/>
                    </a:lnTo>
                    <a:lnTo>
                      <a:pt x="37" y="239"/>
                    </a:lnTo>
                    <a:lnTo>
                      <a:pt x="55" y="257"/>
                    </a:lnTo>
                    <a:lnTo>
                      <a:pt x="77" y="271"/>
                    </a:lnTo>
                    <a:lnTo>
                      <a:pt x="100" y="277"/>
                    </a:lnTo>
                    <a:lnTo>
                      <a:pt x="127" y="272"/>
                    </a:lnTo>
                    <a:lnTo>
                      <a:pt x="128" y="267"/>
                    </a:lnTo>
                    <a:lnTo>
                      <a:pt x="136" y="254"/>
                    </a:lnTo>
                    <a:lnTo>
                      <a:pt x="146" y="232"/>
                    </a:lnTo>
                    <a:lnTo>
                      <a:pt x="160" y="209"/>
                    </a:lnTo>
                    <a:lnTo>
                      <a:pt x="175" y="184"/>
                    </a:lnTo>
                    <a:lnTo>
                      <a:pt x="190" y="159"/>
                    </a:lnTo>
                    <a:lnTo>
                      <a:pt x="206" y="138"/>
                    </a:lnTo>
                    <a:lnTo>
                      <a:pt x="223" y="12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9" name="Freeform 441"/>
              <p:cNvSpPr>
                <a:spLocks/>
              </p:cNvSpPr>
              <p:nvPr/>
            </p:nvSpPr>
            <p:spPr bwMode="auto">
              <a:xfrm>
                <a:off x="1969" y="1641"/>
                <a:ext cx="572" cy="660"/>
              </a:xfrm>
              <a:custGeom>
                <a:avLst/>
                <a:gdLst/>
                <a:ahLst/>
                <a:cxnLst>
                  <a:cxn ang="0">
                    <a:pos x="476" y="40"/>
                  </a:cxn>
                  <a:cxn ang="0">
                    <a:pos x="439" y="29"/>
                  </a:cxn>
                  <a:cxn ang="0">
                    <a:pos x="381" y="14"/>
                  </a:cxn>
                  <a:cxn ang="0">
                    <a:pos x="313" y="2"/>
                  </a:cxn>
                  <a:cxn ang="0">
                    <a:pos x="248" y="5"/>
                  </a:cxn>
                  <a:cxn ang="0">
                    <a:pos x="200" y="40"/>
                  </a:cxn>
                  <a:cxn ang="0">
                    <a:pos x="173" y="102"/>
                  </a:cxn>
                  <a:cxn ang="0">
                    <a:pos x="165" y="180"/>
                  </a:cxn>
                  <a:cxn ang="0">
                    <a:pos x="167" y="250"/>
                  </a:cxn>
                  <a:cxn ang="0">
                    <a:pos x="153" y="323"/>
                  </a:cxn>
                  <a:cxn ang="0">
                    <a:pos x="115" y="403"/>
                  </a:cxn>
                  <a:cxn ang="0">
                    <a:pos x="49" y="466"/>
                  </a:cxn>
                  <a:cxn ang="0">
                    <a:pos x="0" y="489"/>
                  </a:cxn>
                  <a:cxn ang="0">
                    <a:pos x="9" y="507"/>
                  </a:cxn>
                  <a:cxn ang="0">
                    <a:pos x="27" y="539"/>
                  </a:cxn>
                  <a:cxn ang="0">
                    <a:pos x="57" y="577"/>
                  </a:cxn>
                  <a:cxn ang="0">
                    <a:pos x="103" y="614"/>
                  </a:cxn>
                  <a:cxn ang="0">
                    <a:pos x="168" y="644"/>
                  </a:cxn>
                  <a:cxn ang="0">
                    <a:pos x="255" y="660"/>
                  </a:cxn>
                  <a:cxn ang="0">
                    <a:pos x="366" y="655"/>
                  </a:cxn>
                  <a:cxn ang="0">
                    <a:pos x="428" y="637"/>
                  </a:cxn>
                  <a:cxn ang="0">
                    <a:pos x="414" y="597"/>
                  </a:cxn>
                  <a:cxn ang="0">
                    <a:pos x="408" y="532"/>
                  </a:cxn>
                  <a:cxn ang="0">
                    <a:pos x="431" y="459"/>
                  </a:cxn>
                  <a:cxn ang="0">
                    <a:pos x="464" y="423"/>
                  </a:cxn>
                  <a:cxn ang="0">
                    <a:pos x="491" y="413"/>
                  </a:cxn>
                  <a:cxn ang="0">
                    <a:pos x="529" y="386"/>
                  </a:cxn>
                  <a:cxn ang="0">
                    <a:pos x="561" y="335"/>
                  </a:cxn>
                  <a:cxn ang="0">
                    <a:pos x="572" y="225"/>
                  </a:cxn>
                  <a:cxn ang="0">
                    <a:pos x="566" y="145"/>
                  </a:cxn>
                  <a:cxn ang="0">
                    <a:pos x="562" y="132"/>
                  </a:cxn>
                  <a:cxn ang="0">
                    <a:pos x="552" y="115"/>
                  </a:cxn>
                  <a:cxn ang="0">
                    <a:pos x="531" y="87"/>
                  </a:cxn>
                  <a:cxn ang="0">
                    <a:pos x="501" y="55"/>
                  </a:cxn>
                </a:cxnLst>
                <a:rect l="0" t="0" r="r" b="b"/>
                <a:pathLst>
                  <a:path w="572" h="660">
                    <a:moveTo>
                      <a:pt x="481" y="42"/>
                    </a:moveTo>
                    <a:lnTo>
                      <a:pt x="476" y="40"/>
                    </a:lnTo>
                    <a:lnTo>
                      <a:pt x="461" y="35"/>
                    </a:lnTo>
                    <a:lnTo>
                      <a:pt x="439" y="29"/>
                    </a:lnTo>
                    <a:lnTo>
                      <a:pt x="411" y="20"/>
                    </a:lnTo>
                    <a:lnTo>
                      <a:pt x="381" y="14"/>
                    </a:lnTo>
                    <a:lnTo>
                      <a:pt x="346" y="7"/>
                    </a:lnTo>
                    <a:lnTo>
                      <a:pt x="313" y="2"/>
                    </a:lnTo>
                    <a:lnTo>
                      <a:pt x="281" y="0"/>
                    </a:lnTo>
                    <a:lnTo>
                      <a:pt x="248" y="5"/>
                    </a:lnTo>
                    <a:lnTo>
                      <a:pt x="221" y="19"/>
                    </a:lnTo>
                    <a:lnTo>
                      <a:pt x="200" y="40"/>
                    </a:lnTo>
                    <a:lnTo>
                      <a:pt x="185" y="69"/>
                    </a:lnTo>
                    <a:lnTo>
                      <a:pt x="173" y="102"/>
                    </a:lnTo>
                    <a:lnTo>
                      <a:pt x="168" y="140"/>
                    </a:lnTo>
                    <a:lnTo>
                      <a:pt x="165" y="180"/>
                    </a:lnTo>
                    <a:lnTo>
                      <a:pt x="167" y="221"/>
                    </a:lnTo>
                    <a:lnTo>
                      <a:pt x="167" y="250"/>
                    </a:lnTo>
                    <a:lnTo>
                      <a:pt x="162" y="285"/>
                    </a:lnTo>
                    <a:lnTo>
                      <a:pt x="153" y="323"/>
                    </a:lnTo>
                    <a:lnTo>
                      <a:pt x="138" y="363"/>
                    </a:lnTo>
                    <a:lnTo>
                      <a:pt x="115" y="403"/>
                    </a:lnTo>
                    <a:lnTo>
                      <a:pt x="85" y="438"/>
                    </a:lnTo>
                    <a:lnTo>
                      <a:pt x="49" y="466"/>
                    </a:lnTo>
                    <a:lnTo>
                      <a:pt x="0" y="486"/>
                    </a:lnTo>
                    <a:lnTo>
                      <a:pt x="0" y="489"/>
                    </a:lnTo>
                    <a:lnTo>
                      <a:pt x="4" y="496"/>
                    </a:lnTo>
                    <a:lnTo>
                      <a:pt x="9" y="507"/>
                    </a:lnTo>
                    <a:lnTo>
                      <a:pt x="15" y="522"/>
                    </a:lnTo>
                    <a:lnTo>
                      <a:pt x="27" y="539"/>
                    </a:lnTo>
                    <a:lnTo>
                      <a:pt x="40" y="557"/>
                    </a:lnTo>
                    <a:lnTo>
                      <a:pt x="57" y="577"/>
                    </a:lnTo>
                    <a:lnTo>
                      <a:pt x="78" y="596"/>
                    </a:lnTo>
                    <a:lnTo>
                      <a:pt x="103" y="614"/>
                    </a:lnTo>
                    <a:lnTo>
                      <a:pt x="133" y="630"/>
                    </a:lnTo>
                    <a:lnTo>
                      <a:pt x="168" y="644"/>
                    </a:lnTo>
                    <a:lnTo>
                      <a:pt x="208" y="654"/>
                    </a:lnTo>
                    <a:lnTo>
                      <a:pt x="255" y="660"/>
                    </a:lnTo>
                    <a:lnTo>
                      <a:pt x="306" y="660"/>
                    </a:lnTo>
                    <a:lnTo>
                      <a:pt x="366" y="655"/>
                    </a:lnTo>
                    <a:lnTo>
                      <a:pt x="431" y="642"/>
                    </a:lnTo>
                    <a:lnTo>
                      <a:pt x="428" y="637"/>
                    </a:lnTo>
                    <a:lnTo>
                      <a:pt x="423" y="621"/>
                    </a:lnTo>
                    <a:lnTo>
                      <a:pt x="414" y="597"/>
                    </a:lnTo>
                    <a:lnTo>
                      <a:pt x="409" y="567"/>
                    </a:lnTo>
                    <a:lnTo>
                      <a:pt x="408" y="532"/>
                    </a:lnTo>
                    <a:lnTo>
                      <a:pt x="414" y="496"/>
                    </a:lnTo>
                    <a:lnTo>
                      <a:pt x="431" y="459"/>
                    </a:lnTo>
                    <a:lnTo>
                      <a:pt x="459" y="424"/>
                    </a:lnTo>
                    <a:lnTo>
                      <a:pt x="464" y="423"/>
                    </a:lnTo>
                    <a:lnTo>
                      <a:pt x="474" y="419"/>
                    </a:lnTo>
                    <a:lnTo>
                      <a:pt x="491" y="413"/>
                    </a:lnTo>
                    <a:lnTo>
                      <a:pt x="511" y="401"/>
                    </a:lnTo>
                    <a:lnTo>
                      <a:pt x="529" y="386"/>
                    </a:lnTo>
                    <a:lnTo>
                      <a:pt x="547" y="363"/>
                    </a:lnTo>
                    <a:lnTo>
                      <a:pt x="561" y="335"/>
                    </a:lnTo>
                    <a:lnTo>
                      <a:pt x="569" y="298"/>
                    </a:lnTo>
                    <a:lnTo>
                      <a:pt x="572" y="225"/>
                    </a:lnTo>
                    <a:lnTo>
                      <a:pt x="571" y="175"/>
                    </a:lnTo>
                    <a:lnTo>
                      <a:pt x="566" y="145"/>
                    </a:lnTo>
                    <a:lnTo>
                      <a:pt x="564" y="135"/>
                    </a:lnTo>
                    <a:lnTo>
                      <a:pt x="562" y="132"/>
                    </a:lnTo>
                    <a:lnTo>
                      <a:pt x="559" y="125"/>
                    </a:lnTo>
                    <a:lnTo>
                      <a:pt x="552" y="115"/>
                    </a:lnTo>
                    <a:lnTo>
                      <a:pt x="542" y="102"/>
                    </a:lnTo>
                    <a:lnTo>
                      <a:pt x="531" y="87"/>
                    </a:lnTo>
                    <a:lnTo>
                      <a:pt x="517" y="72"/>
                    </a:lnTo>
                    <a:lnTo>
                      <a:pt x="501" y="55"/>
                    </a:lnTo>
                    <a:lnTo>
                      <a:pt x="48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0" name="Freeform 442"/>
              <p:cNvSpPr>
                <a:spLocks/>
              </p:cNvSpPr>
              <p:nvPr/>
            </p:nvSpPr>
            <p:spPr bwMode="auto">
              <a:xfrm>
                <a:off x="2117" y="2178"/>
                <a:ext cx="567" cy="1078"/>
              </a:xfrm>
              <a:custGeom>
                <a:avLst/>
                <a:gdLst/>
                <a:ahLst/>
                <a:cxnLst>
                  <a:cxn ang="0">
                    <a:pos x="192" y="85"/>
                  </a:cxn>
                  <a:cxn ang="0">
                    <a:pos x="223" y="107"/>
                  </a:cxn>
                  <a:cxn ang="0">
                    <a:pos x="278" y="152"/>
                  </a:cxn>
                  <a:cxn ang="0">
                    <a:pos x="346" y="218"/>
                  </a:cxn>
                  <a:cxn ang="0">
                    <a:pos x="418" y="308"/>
                  </a:cxn>
                  <a:cxn ang="0">
                    <a:pos x="486" y="421"/>
                  </a:cxn>
                  <a:cxn ang="0">
                    <a:pos x="537" y="556"/>
                  </a:cxn>
                  <a:cxn ang="0">
                    <a:pos x="564" y="715"/>
                  </a:cxn>
                  <a:cxn ang="0">
                    <a:pos x="566" y="815"/>
                  </a:cxn>
                  <a:cxn ang="0">
                    <a:pos x="566" y="885"/>
                  </a:cxn>
                  <a:cxn ang="0">
                    <a:pos x="566" y="928"/>
                  </a:cxn>
                  <a:cxn ang="0">
                    <a:pos x="551" y="928"/>
                  </a:cxn>
                  <a:cxn ang="0">
                    <a:pos x="524" y="931"/>
                  </a:cxn>
                  <a:cxn ang="0">
                    <a:pos x="487" y="936"/>
                  </a:cxn>
                  <a:cxn ang="0">
                    <a:pos x="446" y="946"/>
                  </a:cxn>
                  <a:cxn ang="0">
                    <a:pos x="399" y="960"/>
                  </a:cxn>
                  <a:cxn ang="0">
                    <a:pos x="353" y="981"/>
                  </a:cxn>
                  <a:cxn ang="0">
                    <a:pos x="308" y="1010"/>
                  </a:cxn>
                  <a:cxn ang="0">
                    <a:pos x="286" y="1031"/>
                  </a:cxn>
                  <a:cxn ang="0">
                    <a:pos x="273" y="1046"/>
                  </a:cxn>
                  <a:cxn ang="0">
                    <a:pos x="241" y="1066"/>
                  </a:cxn>
                  <a:cxn ang="0">
                    <a:pos x="185" y="1078"/>
                  </a:cxn>
                  <a:cxn ang="0">
                    <a:pos x="153" y="1056"/>
                  </a:cxn>
                  <a:cxn ang="0">
                    <a:pos x="188" y="913"/>
                  </a:cxn>
                  <a:cxn ang="0">
                    <a:pos x="215" y="679"/>
                  </a:cxn>
                  <a:cxn ang="0">
                    <a:pos x="183" y="399"/>
                  </a:cxn>
                  <a:cxn ang="0">
                    <a:pos x="132" y="256"/>
                  </a:cxn>
                  <a:cxn ang="0">
                    <a:pos x="118" y="233"/>
                  </a:cxn>
                  <a:cxn ang="0">
                    <a:pos x="93" y="197"/>
                  </a:cxn>
                  <a:cxn ang="0">
                    <a:pos x="62" y="152"/>
                  </a:cxn>
                  <a:cxn ang="0">
                    <a:pos x="27" y="107"/>
                  </a:cxn>
                  <a:cxn ang="0">
                    <a:pos x="7" y="64"/>
                  </a:cxn>
                  <a:cxn ang="0">
                    <a:pos x="0" y="29"/>
                  </a:cxn>
                  <a:cxn ang="0">
                    <a:pos x="5" y="5"/>
                  </a:cxn>
                  <a:cxn ang="0">
                    <a:pos x="25" y="2"/>
                  </a:cxn>
                  <a:cxn ang="0">
                    <a:pos x="77" y="24"/>
                  </a:cxn>
                  <a:cxn ang="0">
                    <a:pos x="137" y="54"/>
                  </a:cxn>
                  <a:cxn ang="0">
                    <a:pos x="180" y="79"/>
                  </a:cxn>
                </a:cxnLst>
                <a:rect l="0" t="0" r="r" b="b"/>
                <a:pathLst>
                  <a:path w="567" h="1078">
                    <a:moveTo>
                      <a:pt x="187" y="82"/>
                    </a:moveTo>
                    <a:lnTo>
                      <a:pt x="192" y="85"/>
                    </a:lnTo>
                    <a:lnTo>
                      <a:pt x="203" y="93"/>
                    </a:lnTo>
                    <a:lnTo>
                      <a:pt x="223" y="107"/>
                    </a:lnTo>
                    <a:lnTo>
                      <a:pt x="248" y="127"/>
                    </a:lnTo>
                    <a:lnTo>
                      <a:pt x="278" y="152"/>
                    </a:lnTo>
                    <a:lnTo>
                      <a:pt x="311" y="182"/>
                    </a:lnTo>
                    <a:lnTo>
                      <a:pt x="346" y="218"/>
                    </a:lnTo>
                    <a:lnTo>
                      <a:pt x="383" y="260"/>
                    </a:lnTo>
                    <a:lnTo>
                      <a:pt x="418" y="308"/>
                    </a:lnTo>
                    <a:lnTo>
                      <a:pt x="453" y="361"/>
                    </a:lnTo>
                    <a:lnTo>
                      <a:pt x="486" y="421"/>
                    </a:lnTo>
                    <a:lnTo>
                      <a:pt x="514" y="486"/>
                    </a:lnTo>
                    <a:lnTo>
                      <a:pt x="537" y="556"/>
                    </a:lnTo>
                    <a:lnTo>
                      <a:pt x="554" y="632"/>
                    </a:lnTo>
                    <a:lnTo>
                      <a:pt x="564" y="715"/>
                    </a:lnTo>
                    <a:lnTo>
                      <a:pt x="566" y="803"/>
                    </a:lnTo>
                    <a:lnTo>
                      <a:pt x="566" y="815"/>
                    </a:lnTo>
                    <a:lnTo>
                      <a:pt x="566" y="845"/>
                    </a:lnTo>
                    <a:lnTo>
                      <a:pt x="566" y="885"/>
                    </a:lnTo>
                    <a:lnTo>
                      <a:pt x="567" y="928"/>
                    </a:lnTo>
                    <a:lnTo>
                      <a:pt x="566" y="928"/>
                    </a:lnTo>
                    <a:lnTo>
                      <a:pt x="559" y="928"/>
                    </a:lnTo>
                    <a:lnTo>
                      <a:pt x="551" y="928"/>
                    </a:lnTo>
                    <a:lnTo>
                      <a:pt x="539" y="930"/>
                    </a:lnTo>
                    <a:lnTo>
                      <a:pt x="524" y="931"/>
                    </a:lnTo>
                    <a:lnTo>
                      <a:pt x="507" y="933"/>
                    </a:lnTo>
                    <a:lnTo>
                      <a:pt x="487" y="936"/>
                    </a:lnTo>
                    <a:lnTo>
                      <a:pt x="468" y="940"/>
                    </a:lnTo>
                    <a:lnTo>
                      <a:pt x="446" y="946"/>
                    </a:lnTo>
                    <a:lnTo>
                      <a:pt x="423" y="953"/>
                    </a:lnTo>
                    <a:lnTo>
                      <a:pt x="399" y="960"/>
                    </a:lnTo>
                    <a:lnTo>
                      <a:pt x="376" y="970"/>
                    </a:lnTo>
                    <a:lnTo>
                      <a:pt x="353" y="981"/>
                    </a:lnTo>
                    <a:lnTo>
                      <a:pt x="331" y="995"/>
                    </a:lnTo>
                    <a:lnTo>
                      <a:pt x="308" y="1010"/>
                    </a:lnTo>
                    <a:lnTo>
                      <a:pt x="288" y="1028"/>
                    </a:lnTo>
                    <a:lnTo>
                      <a:pt x="286" y="1031"/>
                    </a:lnTo>
                    <a:lnTo>
                      <a:pt x="281" y="1038"/>
                    </a:lnTo>
                    <a:lnTo>
                      <a:pt x="273" y="1046"/>
                    </a:lnTo>
                    <a:lnTo>
                      <a:pt x="260" y="1056"/>
                    </a:lnTo>
                    <a:lnTo>
                      <a:pt x="241" y="1066"/>
                    </a:lnTo>
                    <a:lnTo>
                      <a:pt x="216" y="1074"/>
                    </a:lnTo>
                    <a:lnTo>
                      <a:pt x="185" y="1078"/>
                    </a:lnTo>
                    <a:lnTo>
                      <a:pt x="147" y="1076"/>
                    </a:lnTo>
                    <a:lnTo>
                      <a:pt x="153" y="1056"/>
                    </a:lnTo>
                    <a:lnTo>
                      <a:pt x="170" y="1000"/>
                    </a:lnTo>
                    <a:lnTo>
                      <a:pt x="188" y="913"/>
                    </a:lnTo>
                    <a:lnTo>
                      <a:pt x="205" y="805"/>
                    </a:lnTo>
                    <a:lnTo>
                      <a:pt x="215" y="679"/>
                    </a:lnTo>
                    <a:lnTo>
                      <a:pt x="210" y="541"/>
                    </a:lnTo>
                    <a:lnTo>
                      <a:pt x="183" y="399"/>
                    </a:lnTo>
                    <a:lnTo>
                      <a:pt x="133" y="260"/>
                    </a:lnTo>
                    <a:lnTo>
                      <a:pt x="132" y="256"/>
                    </a:lnTo>
                    <a:lnTo>
                      <a:pt x="127" y="248"/>
                    </a:lnTo>
                    <a:lnTo>
                      <a:pt x="118" y="233"/>
                    </a:lnTo>
                    <a:lnTo>
                      <a:pt x="107" y="217"/>
                    </a:lnTo>
                    <a:lnTo>
                      <a:pt x="93" y="197"/>
                    </a:lnTo>
                    <a:lnTo>
                      <a:pt x="78" y="175"/>
                    </a:lnTo>
                    <a:lnTo>
                      <a:pt x="62" y="152"/>
                    </a:lnTo>
                    <a:lnTo>
                      <a:pt x="44" y="128"/>
                    </a:lnTo>
                    <a:lnTo>
                      <a:pt x="27" y="107"/>
                    </a:lnTo>
                    <a:lnTo>
                      <a:pt x="15" y="85"/>
                    </a:lnTo>
                    <a:lnTo>
                      <a:pt x="7" y="64"/>
                    </a:lnTo>
                    <a:lnTo>
                      <a:pt x="2" y="45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25" y="2"/>
                    </a:lnTo>
                    <a:lnTo>
                      <a:pt x="49" y="10"/>
                    </a:lnTo>
                    <a:lnTo>
                      <a:pt x="77" y="24"/>
                    </a:lnTo>
                    <a:lnTo>
                      <a:pt x="107" y="39"/>
                    </a:lnTo>
                    <a:lnTo>
                      <a:pt x="137" y="54"/>
                    </a:lnTo>
                    <a:lnTo>
                      <a:pt x="162" y="69"/>
                    </a:lnTo>
                    <a:lnTo>
                      <a:pt x="180" y="79"/>
                    </a:lnTo>
                    <a:lnTo>
                      <a:pt x="187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1" name="Freeform 443"/>
              <p:cNvSpPr>
                <a:spLocks/>
              </p:cNvSpPr>
              <p:nvPr/>
            </p:nvSpPr>
            <p:spPr bwMode="auto">
              <a:xfrm>
                <a:off x="1756" y="2117"/>
                <a:ext cx="458" cy="540"/>
              </a:xfrm>
              <a:custGeom>
                <a:avLst/>
                <a:gdLst/>
                <a:ahLst/>
                <a:cxnLst>
                  <a:cxn ang="0">
                    <a:pos x="280" y="0"/>
                  </a:cxn>
                  <a:cxn ang="0">
                    <a:pos x="272" y="12"/>
                  </a:cxn>
                  <a:cxn ang="0">
                    <a:pos x="250" y="41"/>
                  </a:cxn>
                  <a:cxn ang="0">
                    <a:pos x="217" y="86"/>
                  </a:cxn>
                  <a:cxn ang="0">
                    <a:pos x="178" y="140"/>
                  </a:cxn>
                  <a:cxn ang="0">
                    <a:pos x="137" y="199"/>
                  </a:cxn>
                  <a:cxn ang="0">
                    <a:pos x="97" y="258"/>
                  </a:cxn>
                  <a:cxn ang="0">
                    <a:pos x="62" y="312"/>
                  </a:cxn>
                  <a:cxn ang="0">
                    <a:pos x="37" y="356"/>
                  </a:cxn>
                  <a:cxn ang="0">
                    <a:pos x="20" y="394"/>
                  </a:cxn>
                  <a:cxn ang="0">
                    <a:pos x="9" y="430"/>
                  </a:cxn>
                  <a:cxn ang="0">
                    <a:pos x="2" y="464"/>
                  </a:cxn>
                  <a:cxn ang="0">
                    <a:pos x="0" y="494"/>
                  </a:cxn>
                  <a:cxn ang="0">
                    <a:pos x="7" y="517"/>
                  </a:cxn>
                  <a:cxn ang="0">
                    <a:pos x="20" y="534"/>
                  </a:cxn>
                  <a:cxn ang="0">
                    <a:pos x="40" y="540"/>
                  </a:cxn>
                  <a:cxn ang="0">
                    <a:pos x="69" y="535"/>
                  </a:cxn>
                  <a:cxn ang="0">
                    <a:pos x="85" y="529"/>
                  </a:cxn>
                  <a:cxn ang="0">
                    <a:pos x="107" y="517"/>
                  </a:cxn>
                  <a:cxn ang="0">
                    <a:pos x="129" y="502"/>
                  </a:cxn>
                  <a:cxn ang="0">
                    <a:pos x="152" y="485"/>
                  </a:cxn>
                  <a:cxn ang="0">
                    <a:pos x="172" y="469"/>
                  </a:cxn>
                  <a:cxn ang="0">
                    <a:pos x="190" y="454"/>
                  </a:cxn>
                  <a:cxn ang="0">
                    <a:pos x="205" y="440"/>
                  </a:cxn>
                  <a:cxn ang="0">
                    <a:pos x="213" y="432"/>
                  </a:cxn>
                  <a:cxn ang="0">
                    <a:pos x="227" y="416"/>
                  </a:cxn>
                  <a:cxn ang="0">
                    <a:pos x="253" y="384"/>
                  </a:cxn>
                  <a:cxn ang="0">
                    <a:pos x="290" y="341"/>
                  </a:cxn>
                  <a:cxn ang="0">
                    <a:pos x="330" y="291"/>
                  </a:cxn>
                  <a:cxn ang="0">
                    <a:pos x="371" y="241"/>
                  </a:cxn>
                  <a:cxn ang="0">
                    <a:pos x="408" y="196"/>
                  </a:cxn>
                  <a:cxn ang="0">
                    <a:pos x="438" y="159"/>
                  </a:cxn>
                  <a:cxn ang="0">
                    <a:pos x="456" y="138"/>
                  </a:cxn>
                  <a:cxn ang="0">
                    <a:pos x="458" y="121"/>
                  </a:cxn>
                  <a:cxn ang="0">
                    <a:pos x="446" y="101"/>
                  </a:cxn>
                  <a:cxn ang="0">
                    <a:pos x="424" y="76"/>
                  </a:cxn>
                  <a:cxn ang="0">
                    <a:pos x="396" y="53"/>
                  </a:cxn>
                  <a:cxn ang="0">
                    <a:pos x="363" y="31"/>
                  </a:cxn>
                  <a:cxn ang="0">
                    <a:pos x="330" y="13"/>
                  </a:cxn>
                  <a:cxn ang="0">
                    <a:pos x="301" y="3"/>
                  </a:cxn>
                  <a:cxn ang="0">
                    <a:pos x="280" y="0"/>
                  </a:cxn>
                </a:cxnLst>
                <a:rect l="0" t="0" r="r" b="b"/>
                <a:pathLst>
                  <a:path w="458" h="540">
                    <a:moveTo>
                      <a:pt x="280" y="0"/>
                    </a:moveTo>
                    <a:lnTo>
                      <a:pt x="272" y="12"/>
                    </a:lnTo>
                    <a:lnTo>
                      <a:pt x="250" y="41"/>
                    </a:lnTo>
                    <a:lnTo>
                      <a:pt x="217" y="86"/>
                    </a:lnTo>
                    <a:lnTo>
                      <a:pt x="178" y="140"/>
                    </a:lnTo>
                    <a:lnTo>
                      <a:pt x="137" y="199"/>
                    </a:lnTo>
                    <a:lnTo>
                      <a:pt x="97" y="258"/>
                    </a:lnTo>
                    <a:lnTo>
                      <a:pt x="62" y="312"/>
                    </a:lnTo>
                    <a:lnTo>
                      <a:pt x="37" y="356"/>
                    </a:lnTo>
                    <a:lnTo>
                      <a:pt x="20" y="394"/>
                    </a:lnTo>
                    <a:lnTo>
                      <a:pt x="9" y="430"/>
                    </a:lnTo>
                    <a:lnTo>
                      <a:pt x="2" y="464"/>
                    </a:lnTo>
                    <a:lnTo>
                      <a:pt x="0" y="494"/>
                    </a:lnTo>
                    <a:lnTo>
                      <a:pt x="7" y="517"/>
                    </a:lnTo>
                    <a:lnTo>
                      <a:pt x="20" y="534"/>
                    </a:lnTo>
                    <a:lnTo>
                      <a:pt x="40" y="540"/>
                    </a:lnTo>
                    <a:lnTo>
                      <a:pt x="69" y="535"/>
                    </a:lnTo>
                    <a:lnTo>
                      <a:pt x="85" y="529"/>
                    </a:lnTo>
                    <a:lnTo>
                      <a:pt x="107" y="517"/>
                    </a:lnTo>
                    <a:lnTo>
                      <a:pt x="129" y="502"/>
                    </a:lnTo>
                    <a:lnTo>
                      <a:pt x="152" y="485"/>
                    </a:lnTo>
                    <a:lnTo>
                      <a:pt x="172" y="469"/>
                    </a:lnTo>
                    <a:lnTo>
                      <a:pt x="190" y="454"/>
                    </a:lnTo>
                    <a:lnTo>
                      <a:pt x="205" y="440"/>
                    </a:lnTo>
                    <a:lnTo>
                      <a:pt x="213" y="432"/>
                    </a:lnTo>
                    <a:lnTo>
                      <a:pt x="227" y="416"/>
                    </a:lnTo>
                    <a:lnTo>
                      <a:pt x="253" y="384"/>
                    </a:lnTo>
                    <a:lnTo>
                      <a:pt x="290" y="341"/>
                    </a:lnTo>
                    <a:lnTo>
                      <a:pt x="330" y="291"/>
                    </a:lnTo>
                    <a:lnTo>
                      <a:pt x="371" y="241"/>
                    </a:lnTo>
                    <a:lnTo>
                      <a:pt x="408" y="196"/>
                    </a:lnTo>
                    <a:lnTo>
                      <a:pt x="438" y="159"/>
                    </a:lnTo>
                    <a:lnTo>
                      <a:pt x="456" y="138"/>
                    </a:lnTo>
                    <a:lnTo>
                      <a:pt x="458" y="121"/>
                    </a:lnTo>
                    <a:lnTo>
                      <a:pt x="446" y="101"/>
                    </a:lnTo>
                    <a:lnTo>
                      <a:pt x="424" y="76"/>
                    </a:lnTo>
                    <a:lnTo>
                      <a:pt x="396" y="53"/>
                    </a:lnTo>
                    <a:lnTo>
                      <a:pt x="363" y="31"/>
                    </a:lnTo>
                    <a:lnTo>
                      <a:pt x="330" y="13"/>
                    </a:lnTo>
                    <a:lnTo>
                      <a:pt x="301" y="3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2" name="Freeform 444"/>
              <p:cNvSpPr>
                <a:spLocks/>
              </p:cNvSpPr>
              <p:nvPr/>
            </p:nvSpPr>
            <p:spPr bwMode="auto">
              <a:xfrm>
                <a:off x="2003" y="1926"/>
                <a:ext cx="158" cy="143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24" y="0"/>
                  </a:cxn>
                  <a:cxn ang="0">
                    <a:pos x="116" y="3"/>
                  </a:cxn>
                  <a:cxn ang="0">
                    <a:pos x="104" y="6"/>
                  </a:cxn>
                  <a:cxn ang="0">
                    <a:pos x="88" y="13"/>
                  </a:cxn>
                  <a:cxn ang="0">
                    <a:pos x="71" y="21"/>
                  </a:cxn>
                  <a:cxn ang="0">
                    <a:pos x="53" y="31"/>
                  </a:cxn>
                  <a:cxn ang="0">
                    <a:pos x="34" y="43"/>
                  </a:cxn>
                  <a:cxn ang="0">
                    <a:pos x="18" y="58"/>
                  </a:cxn>
                  <a:cxn ang="0">
                    <a:pos x="6" y="74"/>
                  </a:cxn>
                  <a:cxn ang="0">
                    <a:pos x="0" y="89"/>
                  </a:cxn>
                  <a:cxn ang="0">
                    <a:pos x="1" y="106"/>
                  </a:cxn>
                  <a:cxn ang="0">
                    <a:pos x="6" y="119"/>
                  </a:cxn>
                  <a:cxn ang="0">
                    <a:pos x="16" y="131"/>
                  </a:cxn>
                  <a:cxn ang="0">
                    <a:pos x="29" y="139"/>
                  </a:cxn>
                  <a:cxn ang="0">
                    <a:pos x="46" y="143"/>
                  </a:cxn>
                  <a:cxn ang="0">
                    <a:pos x="63" y="139"/>
                  </a:cxn>
                  <a:cxn ang="0">
                    <a:pos x="78" y="134"/>
                  </a:cxn>
                  <a:cxn ang="0">
                    <a:pos x="86" y="129"/>
                  </a:cxn>
                  <a:cxn ang="0">
                    <a:pos x="93" y="124"/>
                  </a:cxn>
                  <a:cxn ang="0">
                    <a:pos x="98" y="119"/>
                  </a:cxn>
                  <a:cxn ang="0">
                    <a:pos x="103" y="114"/>
                  </a:cxn>
                  <a:cxn ang="0">
                    <a:pos x="108" y="109"/>
                  </a:cxn>
                  <a:cxn ang="0">
                    <a:pos x="114" y="104"/>
                  </a:cxn>
                  <a:cxn ang="0">
                    <a:pos x="126" y="98"/>
                  </a:cxn>
                  <a:cxn ang="0">
                    <a:pos x="129" y="94"/>
                  </a:cxn>
                  <a:cxn ang="0">
                    <a:pos x="136" y="83"/>
                  </a:cxn>
                  <a:cxn ang="0">
                    <a:pos x="144" y="69"/>
                  </a:cxn>
                  <a:cxn ang="0">
                    <a:pos x="153" y="51"/>
                  </a:cxn>
                  <a:cxn ang="0">
                    <a:pos x="158" y="35"/>
                  </a:cxn>
                  <a:cxn ang="0">
                    <a:pos x="158" y="18"/>
                  </a:cxn>
                  <a:cxn ang="0">
                    <a:pos x="148" y="6"/>
                  </a:cxn>
                  <a:cxn ang="0">
                    <a:pos x="128" y="0"/>
                  </a:cxn>
                </a:cxnLst>
                <a:rect l="0" t="0" r="r" b="b"/>
                <a:pathLst>
                  <a:path w="158" h="143">
                    <a:moveTo>
                      <a:pt x="128" y="0"/>
                    </a:moveTo>
                    <a:lnTo>
                      <a:pt x="124" y="0"/>
                    </a:lnTo>
                    <a:lnTo>
                      <a:pt x="116" y="3"/>
                    </a:lnTo>
                    <a:lnTo>
                      <a:pt x="104" y="6"/>
                    </a:lnTo>
                    <a:lnTo>
                      <a:pt x="88" y="13"/>
                    </a:lnTo>
                    <a:lnTo>
                      <a:pt x="71" y="21"/>
                    </a:lnTo>
                    <a:lnTo>
                      <a:pt x="53" y="31"/>
                    </a:lnTo>
                    <a:lnTo>
                      <a:pt x="34" y="43"/>
                    </a:lnTo>
                    <a:lnTo>
                      <a:pt x="18" y="58"/>
                    </a:lnTo>
                    <a:lnTo>
                      <a:pt x="6" y="74"/>
                    </a:lnTo>
                    <a:lnTo>
                      <a:pt x="0" y="89"/>
                    </a:lnTo>
                    <a:lnTo>
                      <a:pt x="1" y="106"/>
                    </a:lnTo>
                    <a:lnTo>
                      <a:pt x="6" y="119"/>
                    </a:lnTo>
                    <a:lnTo>
                      <a:pt x="16" y="131"/>
                    </a:lnTo>
                    <a:lnTo>
                      <a:pt x="29" y="139"/>
                    </a:lnTo>
                    <a:lnTo>
                      <a:pt x="46" y="143"/>
                    </a:lnTo>
                    <a:lnTo>
                      <a:pt x="63" y="139"/>
                    </a:lnTo>
                    <a:lnTo>
                      <a:pt x="78" y="134"/>
                    </a:lnTo>
                    <a:lnTo>
                      <a:pt x="86" y="129"/>
                    </a:lnTo>
                    <a:lnTo>
                      <a:pt x="93" y="124"/>
                    </a:lnTo>
                    <a:lnTo>
                      <a:pt x="98" y="119"/>
                    </a:lnTo>
                    <a:lnTo>
                      <a:pt x="103" y="114"/>
                    </a:lnTo>
                    <a:lnTo>
                      <a:pt x="108" y="109"/>
                    </a:lnTo>
                    <a:lnTo>
                      <a:pt x="114" y="104"/>
                    </a:lnTo>
                    <a:lnTo>
                      <a:pt x="126" y="98"/>
                    </a:lnTo>
                    <a:lnTo>
                      <a:pt x="129" y="94"/>
                    </a:lnTo>
                    <a:lnTo>
                      <a:pt x="136" y="83"/>
                    </a:lnTo>
                    <a:lnTo>
                      <a:pt x="144" y="69"/>
                    </a:lnTo>
                    <a:lnTo>
                      <a:pt x="153" y="51"/>
                    </a:lnTo>
                    <a:lnTo>
                      <a:pt x="158" y="35"/>
                    </a:lnTo>
                    <a:lnTo>
                      <a:pt x="158" y="18"/>
                    </a:lnTo>
                    <a:lnTo>
                      <a:pt x="148" y="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3" name="Freeform 445"/>
              <p:cNvSpPr>
                <a:spLocks/>
              </p:cNvSpPr>
              <p:nvPr/>
            </p:nvSpPr>
            <p:spPr bwMode="auto">
              <a:xfrm>
                <a:off x="2023" y="1952"/>
                <a:ext cx="98" cy="88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94" y="2"/>
                  </a:cxn>
                  <a:cxn ang="0">
                    <a:pos x="84" y="5"/>
                  </a:cxn>
                  <a:cxn ang="0">
                    <a:pos x="71" y="10"/>
                  </a:cxn>
                  <a:cxn ang="0">
                    <a:pos x="56" y="17"/>
                  </a:cxn>
                  <a:cxn ang="0">
                    <a:pos x="39" y="25"/>
                  </a:cxn>
                  <a:cxn ang="0">
                    <a:pos x="24" y="34"/>
                  </a:cxn>
                  <a:cxn ang="0">
                    <a:pos x="13" y="43"/>
                  </a:cxn>
                  <a:cxn ang="0">
                    <a:pos x="5" y="52"/>
                  </a:cxn>
                  <a:cxn ang="0">
                    <a:pos x="0" y="68"/>
                  </a:cxn>
                  <a:cxn ang="0">
                    <a:pos x="3" y="82"/>
                  </a:cxn>
                  <a:cxn ang="0">
                    <a:pos x="14" y="88"/>
                  </a:cxn>
                  <a:cxn ang="0">
                    <a:pos x="31" y="88"/>
                  </a:cxn>
                  <a:cxn ang="0">
                    <a:pos x="41" y="85"/>
                  </a:cxn>
                  <a:cxn ang="0">
                    <a:pos x="51" y="82"/>
                  </a:cxn>
                  <a:cxn ang="0">
                    <a:pos x="61" y="77"/>
                  </a:cxn>
                  <a:cxn ang="0">
                    <a:pos x="71" y="72"/>
                  </a:cxn>
                  <a:cxn ang="0">
                    <a:pos x="79" y="68"/>
                  </a:cxn>
                  <a:cxn ang="0">
                    <a:pos x="86" y="65"/>
                  </a:cxn>
                  <a:cxn ang="0">
                    <a:pos x="89" y="63"/>
                  </a:cxn>
                  <a:cxn ang="0">
                    <a:pos x="91" y="62"/>
                  </a:cxn>
                  <a:cxn ang="0">
                    <a:pos x="98" y="0"/>
                  </a:cxn>
                </a:cxnLst>
                <a:rect l="0" t="0" r="r" b="b"/>
                <a:pathLst>
                  <a:path w="98" h="88">
                    <a:moveTo>
                      <a:pt x="98" y="0"/>
                    </a:moveTo>
                    <a:lnTo>
                      <a:pt x="94" y="2"/>
                    </a:lnTo>
                    <a:lnTo>
                      <a:pt x="84" y="5"/>
                    </a:lnTo>
                    <a:lnTo>
                      <a:pt x="71" y="10"/>
                    </a:lnTo>
                    <a:lnTo>
                      <a:pt x="56" y="17"/>
                    </a:lnTo>
                    <a:lnTo>
                      <a:pt x="39" y="25"/>
                    </a:lnTo>
                    <a:lnTo>
                      <a:pt x="24" y="34"/>
                    </a:lnTo>
                    <a:lnTo>
                      <a:pt x="13" y="43"/>
                    </a:lnTo>
                    <a:lnTo>
                      <a:pt x="5" y="52"/>
                    </a:lnTo>
                    <a:lnTo>
                      <a:pt x="0" y="68"/>
                    </a:lnTo>
                    <a:lnTo>
                      <a:pt x="3" y="82"/>
                    </a:lnTo>
                    <a:lnTo>
                      <a:pt x="14" y="88"/>
                    </a:lnTo>
                    <a:lnTo>
                      <a:pt x="31" y="88"/>
                    </a:lnTo>
                    <a:lnTo>
                      <a:pt x="41" y="85"/>
                    </a:lnTo>
                    <a:lnTo>
                      <a:pt x="51" y="82"/>
                    </a:lnTo>
                    <a:lnTo>
                      <a:pt x="61" y="77"/>
                    </a:lnTo>
                    <a:lnTo>
                      <a:pt x="71" y="72"/>
                    </a:lnTo>
                    <a:lnTo>
                      <a:pt x="79" y="68"/>
                    </a:lnTo>
                    <a:lnTo>
                      <a:pt x="86" y="65"/>
                    </a:lnTo>
                    <a:lnTo>
                      <a:pt x="89" y="63"/>
                    </a:lnTo>
                    <a:lnTo>
                      <a:pt x="91" y="6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4" name="Freeform 446"/>
              <p:cNvSpPr>
                <a:spLocks/>
              </p:cNvSpPr>
              <p:nvPr/>
            </p:nvSpPr>
            <p:spPr bwMode="auto">
              <a:xfrm>
                <a:off x="2049" y="1982"/>
                <a:ext cx="57" cy="55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5" y="23"/>
                  </a:cxn>
                  <a:cxn ang="0">
                    <a:pos x="2" y="30"/>
                  </a:cxn>
                  <a:cxn ang="0">
                    <a:pos x="0" y="37"/>
                  </a:cxn>
                  <a:cxn ang="0">
                    <a:pos x="2" y="42"/>
                  </a:cxn>
                  <a:cxn ang="0">
                    <a:pos x="5" y="45"/>
                  </a:cxn>
                  <a:cxn ang="0">
                    <a:pos x="10" y="47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35" y="50"/>
                  </a:cxn>
                  <a:cxn ang="0">
                    <a:pos x="45" y="52"/>
                  </a:cxn>
                  <a:cxn ang="0">
                    <a:pos x="50" y="53"/>
                  </a:cxn>
                  <a:cxn ang="0">
                    <a:pos x="52" y="55"/>
                  </a:cxn>
                  <a:cxn ang="0">
                    <a:pos x="57" y="47"/>
                  </a:cxn>
                  <a:cxn ang="0">
                    <a:pos x="55" y="45"/>
                  </a:cxn>
                  <a:cxn ang="0">
                    <a:pos x="48" y="43"/>
                  </a:cxn>
                  <a:cxn ang="0">
                    <a:pos x="38" y="42"/>
                  </a:cxn>
                  <a:cxn ang="0">
                    <a:pos x="22" y="40"/>
                  </a:cxn>
                  <a:cxn ang="0">
                    <a:pos x="15" y="40"/>
                  </a:cxn>
                  <a:cxn ang="0">
                    <a:pos x="12" y="38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10" y="33"/>
                  </a:cxn>
                  <a:cxn ang="0">
                    <a:pos x="12" y="30"/>
                  </a:cxn>
                  <a:cxn ang="0">
                    <a:pos x="15" y="23"/>
                  </a:cxn>
                  <a:cxn ang="0">
                    <a:pos x="22" y="20"/>
                  </a:cxn>
                  <a:cxn ang="0">
                    <a:pos x="32" y="15"/>
                  </a:cxn>
                  <a:cxn ang="0">
                    <a:pos x="42" y="12"/>
                  </a:cxn>
                  <a:cxn ang="0">
                    <a:pos x="52" y="1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0" y="5"/>
                  </a:cxn>
                  <a:cxn ang="0">
                    <a:pos x="17" y="10"/>
                  </a:cxn>
                  <a:cxn ang="0">
                    <a:pos x="8" y="18"/>
                  </a:cxn>
                </a:cxnLst>
                <a:rect l="0" t="0" r="r" b="b"/>
                <a:pathLst>
                  <a:path w="57" h="55">
                    <a:moveTo>
                      <a:pt x="8" y="18"/>
                    </a:moveTo>
                    <a:lnTo>
                      <a:pt x="5" y="23"/>
                    </a:lnTo>
                    <a:lnTo>
                      <a:pt x="2" y="30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5" y="45"/>
                    </a:lnTo>
                    <a:lnTo>
                      <a:pt x="10" y="47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35" y="50"/>
                    </a:lnTo>
                    <a:lnTo>
                      <a:pt x="45" y="52"/>
                    </a:lnTo>
                    <a:lnTo>
                      <a:pt x="50" y="53"/>
                    </a:lnTo>
                    <a:lnTo>
                      <a:pt x="52" y="55"/>
                    </a:lnTo>
                    <a:lnTo>
                      <a:pt x="57" y="47"/>
                    </a:lnTo>
                    <a:lnTo>
                      <a:pt x="55" y="45"/>
                    </a:lnTo>
                    <a:lnTo>
                      <a:pt x="48" y="43"/>
                    </a:lnTo>
                    <a:lnTo>
                      <a:pt x="38" y="42"/>
                    </a:lnTo>
                    <a:lnTo>
                      <a:pt x="22" y="40"/>
                    </a:lnTo>
                    <a:lnTo>
                      <a:pt x="15" y="40"/>
                    </a:lnTo>
                    <a:lnTo>
                      <a:pt x="12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3"/>
                    </a:lnTo>
                    <a:lnTo>
                      <a:pt x="12" y="30"/>
                    </a:lnTo>
                    <a:lnTo>
                      <a:pt x="15" y="23"/>
                    </a:lnTo>
                    <a:lnTo>
                      <a:pt x="22" y="20"/>
                    </a:lnTo>
                    <a:lnTo>
                      <a:pt x="32" y="15"/>
                    </a:lnTo>
                    <a:lnTo>
                      <a:pt x="42" y="12"/>
                    </a:lnTo>
                    <a:lnTo>
                      <a:pt x="52" y="10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0" y="5"/>
                    </a:lnTo>
                    <a:lnTo>
                      <a:pt x="17" y="1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5" name="Freeform 447"/>
              <p:cNvSpPr>
                <a:spLocks/>
              </p:cNvSpPr>
              <p:nvPr/>
            </p:nvSpPr>
            <p:spPr bwMode="auto">
              <a:xfrm>
                <a:off x="2016" y="2010"/>
                <a:ext cx="40" cy="1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5"/>
                  </a:cxn>
                  <a:cxn ang="0">
                    <a:pos x="15" y="10"/>
                  </a:cxn>
                  <a:cxn ang="0">
                    <a:pos x="23" y="10"/>
                  </a:cxn>
                  <a:cxn ang="0">
                    <a:pos x="31" y="10"/>
                  </a:cxn>
                  <a:cxn ang="0">
                    <a:pos x="36" y="10"/>
                  </a:cxn>
                  <a:cxn ang="0">
                    <a:pos x="40" y="2"/>
                  </a:cxn>
                  <a:cxn ang="0">
                    <a:pos x="33" y="0"/>
                  </a:cxn>
                  <a:cxn ang="0">
                    <a:pos x="21" y="0"/>
                  </a:cxn>
                  <a:cxn ang="0">
                    <a:pos x="10" y="2"/>
                  </a:cxn>
                  <a:cxn ang="0">
                    <a:pos x="0" y="10"/>
                  </a:cxn>
                </a:cxnLst>
                <a:rect l="0" t="0" r="r" b="b"/>
                <a:pathLst>
                  <a:path w="40" h="15">
                    <a:moveTo>
                      <a:pt x="0" y="10"/>
                    </a:moveTo>
                    <a:lnTo>
                      <a:pt x="10" y="15"/>
                    </a:lnTo>
                    <a:lnTo>
                      <a:pt x="15" y="10"/>
                    </a:lnTo>
                    <a:lnTo>
                      <a:pt x="23" y="10"/>
                    </a:lnTo>
                    <a:lnTo>
                      <a:pt x="31" y="10"/>
                    </a:lnTo>
                    <a:lnTo>
                      <a:pt x="36" y="10"/>
                    </a:lnTo>
                    <a:lnTo>
                      <a:pt x="40" y="2"/>
                    </a:lnTo>
                    <a:lnTo>
                      <a:pt x="33" y="0"/>
                    </a:lnTo>
                    <a:lnTo>
                      <a:pt x="21" y="0"/>
                    </a:lnTo>
                    <a:lnTo>
                      <a:pt x="10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6" name="Freeform 448"/>
              <p:cNvSpPr>
                <a:spLocks/>
              </p:cNvSpPr>
              <p:nvPr/>
            </p:nvSpPr>
            <p:spPr bwMode="auto">
              <a:xfrm>
                <a:off x="2032" y="1986"/>
                <a:ext cx="32" cy="2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9"/>
                  </a:cxn>
                  <a:cxn ang="0">
                    <a:pos x="10" y="11"/>
                  </a:cxn>
                  <a:cxn ang="0">
                    <a:pos x="19" y="14"/>
                  </a:cxn>
                  <a:cxn ang="0">
                    <a:pos x="25" y="21"/>
                  </a:cxn>
                  <a:cxn ang="0">
                    <a:pos x="32" y="14"/>
                  </a:cxn>
                  <a:cxn ang="0">
                    <a:pos x="22" y="8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9"/>
                  </a:cxn>
                </a:cxnLst>
                <a:rect l="0" t="0" r="r" b="b"/>
                <a:pathLst>
                  <a:path w="32" h="21">
                    <a:moveTo>
                      <a:pt x="0" y="9"/>
                    </a:moveTo>
                    <a:lnTo>
                      <a:pt x="4" y="9"/>
                    </a:lnTo>
                    <a:lnTo>
                      <a:pt x="10" y="11"/>
                    </a:lnTo>
                    <a:lnTo>
                      <a:pt x="19" y="14"/>
                    </a:lnTo>
                    <a:lnTo>
                      <a:pt x="25" y="21"/>
                    </a:lnTo>
                    <a:lnTo>
                      <a:pt x="32" y="14"/>
                    </a:lnTo>
                    <a:lnTo>
                      <a:pt x="22" y="8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7" name="Freeform 449"/>
              <p:cNvSpPr>
                <a:spLocks/>
              </p:cNvSpPr>
              <p:nvPr/>
            </p:nvSpPr>
            <p:spPr bwMode="auto">
              <a:xfrm>
                <a:off x="2057" y="1969"/>
                <a:ext cx="25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12"/>
                  </a:cxn>
                  <a:cxn ang="0">
                    <a:pos x="14" y="15"/>
                  </a:cxn>
                  <a:cxn ang="0">
                    <a:pos x="15" y="18"/>
                  </a:cxn>
                  <a:cxn ang="0">
                    <a:pos x="15" y="21"/>
                  </a:cxn>
                  <a:cxn ang="0">
                    <a:pos x="25" y="21"/>
                  </a:cxn>
                  <a:cxn ang="0">
                    <a:pos x="25" y="20"/>
                  </a:cxn>
                  <a:cxn ang="0">
                    <a:pos x="25" y="15"/>
                  </a:cxn>
                  <a:cxn ang="0">
                    <a:pos x="22" y="12"/>
                  </a:cxn>
                  <a:cxn ang="0">
                    <a:pos x="19" y="7"/>
                  </a:cxn>
                  <a:cxn ang="0">
                    <a:pos x="15" y="3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25" h="21">
                    <a:moveTo>
                      <a:pt x="0" y="10"/>
                    </a:moveTo>
                    <a:lnTo>
                      <a:pt x="9" y="12"/>
                    </a:lnTo>
                    <a:lnTo>
                      <a:pt x="14" y="15"/>
                    </a:lnTo>
                    <a:lnTo>
                      <a:pt x="15" y="18"/>
                    </a:lnTo>
                    <a:lnTo>
                      <a:pt x="15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2" y="12"/>
                    </a:lnTo>
                    <a:lnTo>
                      <a:pt x="19" y="7"/>
                    </a:lnTo>
                    <a:lnTo>
                      <a:pt x="15" y="3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8" name="Freeform 450"/>
              <p:cNvSpPr>
                <a:spLocks/>
              </p:cNvSpPr>
              <p:nvPr/>
            </p:nvSpPr>
            <p:spPr bwMode="auto">
              <a:xfrm>
                <a:off x="1562" y="2363"/>
                <a:ext cx="406" cy="431"/>
              </a:xfrm>
              <a:custGeom>
                <a:avLst/>
                <a:gdLst/>
                <a:ahLst/>
                <a:cxnLst>
                  <a:cxn ang="0">
                    <a:pos x="334" y="45"/>
                  </a:cxn>
                  <a:cxn ang="0">
                    <a:pos x="331" y="42"/>
                  </a:cxn>
                  <a:cxn ang="0">
                    <a:pos x="321" y="33"/>
                  </a:cxn>
                  <a:cxn ang="0">
                    <a:pos x="304" y="22"/>
                  </a:cxn>
                  <a:cxn ang="0">
                    <a:pos x="281" y="10"/>
                  </a:cxn>
                  <a:cxn ang="0">
                    <a:pos x="253" y="2"/>
                  </a:cxn>
                  <a:cxn ang="0">
                    <a:pos x="219" y="0"/>
                  </a:cxn>
                  <a:cxn ang="0">
                    <a:pos x="181" y="7"/>
                  </a:cxn>
                  <a:cxn ang="0">
                    <a:pos x="140" y="23"/>
                  </a:cxn>
                  <a:cxn ang="0">
                    <a:pos x="100" y="48"/>
                  </a:cxn>
                  <a:cxn ang="0">
                    <a:pos x="70" y="76"/>
                  </a:cxn>
                  <a:cxn ang="0">
                    <a:pos x="46" y="108"/>
                  </a:cxn>
                  <a:cxn ang="0">
                    <a:pos x="30" y="138"/>
                  </a:cxn>
                  <a:cxn ang="0">
                    <a:pos x="18" y="171"/>
                  </a:cxn>
                  <a:cxn ang="0">
                    <a:pos x="12" y="203"/>
                  </a:cxn>
                  <a:cxn ang="0">
                    <a:pos x="5" y="233"/>
                  </a:cxn>
                  <a:cxn ang="0">
                    <a:pos x="2" y="263"/>
                  </a:cxn>
                  <a:cxn ang="0">
                    <a:pos x="0" y="293"/>
                  </a:cxn>
                  <a:cxn ang="0">
                    <a:pos x="5" y="322"/>
                  </a:cxn>
                  <a:cxn ang="0">
                    <a:pos x="13" y="351"/>
                  </a:cxn>
                  <a:cxn ang="0">
                    <a:pos x="28" y="379"/>
                  </a:cxn>
                  <a:cxn ang="0">
                    <a:pos x="45" y="401"/>
                  </a:cxn>
                  <a:cxn ang="0">
                    <a:pos x="66" y="419"/>
                  </a:cxn>
                  <a:cxn ang="0">
                    <a:pos x="91" y="429"/>
                  </a:cxn>
                  <a:cxn ang="0">
                    <a:pos x="118" y="431"/>
                  </a:cxn>
                  <a:cxn ang="0">
                    <a:pos x="146" y="426"/>
                  </a:cxn>
                  <a:cxn ang="0">
                    <a:pos x="171" y="417"/>
                  </a:cxn>
                  <a:cxn ang="0">
                    <a:pos x="196" y="407"/>
                  </a:cxn>
                  <a:cxn ang="0">
                    <a:pos x="218" y="397"/>
                  </a:cxn>
                  <a:cxn ang="0">
                    <a:pos x="236" y="387"/>
                  </a:cxn>
                  <a:cxn ang="0">
                    <a:pos x="253" y="377"/>
                  </a:cxn>
                  <a:cxn ang="0">
                    <a:pos x="266" y="371"/>
                  </a:cxn>
                  <a:cxn ang="0">
                    <a:pos x="276" y="367"/>
                  </a:cxn>
                  <a:cxn ang="0">
                    <a:pos x="288" y="361"/>
                  </a:cxn>
                  <a:cxn ang="0">
                    <a:pos x="304" y="346"/>
                  </a:cxn>
                  <a:cxn ang="0">
                    <a:pos x="323" y="326"/>
                  </a:cxn>
                  <a:cxn ang="0">
                    <a:pos x="342" y="299"/>
                  </a:cxn>
                  <a:cxn ang="0">
                    <a:pos x="361" y="273"/>
                  </a:cxn>
                  <a:cxn ang="0">
                    <a:pos x="379" y="244"/>
                  </a:cxn>
                  <a:cxn ang="0">
                    <a:pos x="392" y="219"/>
                  </a:cxn>
                  <a:cxn ang="0">
                    <a:pos x="401" y="199"/>
                  </a:cxn>
                  <a:cxn ang="0">
                    <a:pos x="406" y="180"/>
                  </a:cxn>
                  <a:cxn ang="0">
                    <a:pos x="404" y="156"/>
                  </a:cxn>
                  <a:cxn ang="0">
                    <a:pos x="399" y="133"/>
                  </a:cxn>
                  <a:cxn ang="0">
                    <a:pos x="391" y="110"/>
                  </a:cxn>
                  <a:cxn ang="0">
                    <a:pos x="379" y="90"/>
                  </a:cxn>
                  <a:cxn ang="0">
                    <a:pos x="366" y="70"/>
                  </a:cxn>
                  <a:cxn ang="0">
                    <a:pos x="351" y="55"/>
                  </a:cxn>
                  <a:cxn ang="0">
                    <a:pos x="334" y="45"/>
                  </a:cxn>
                </a:cxnLst>
                <a:rect l="0" t="0" r="r" b="b"/>
                <a:pathLst>
                  <a:path w="406" h="431">
                    <a:moveTo>
                      <a:pt x="334" y="45"/>
                    </a:moveTo>
                    <a:lnTo>
                      <a:pt x="331" y="42"/>
                    </a:lnTo>
                    <a:lnTo>
                      <a:pt x="321" y="33"/>
                    </a:lnTo>
                    <a:lnTo>
                      <a:pt x="304" y="22"/>
                    </a:lnTo>
                    <a:lnTo>
                      <a:pt x="281" y="10"/>
                    </a:lnTo>
                    <a:lnTo>
                      <a:pt x="253" y="2"/>
                    </a:lnTo>
                    <a:lnTo>
                      <a:pt x="219" y="0"/>
                    </a:lnTo>
                    <a:lnTo>
                      <a:pt x="181" y="7"/>
                    </a:lnTo>
                    <a:lnTo>
                      <a:pt x="140" y="23"/>
                    </a:lnTo>
                    <a:lnTo>
                      <a:pt x="100" y="48"/>
                    </a:lnTo>
                    <a:lnTo>
                      <a:pt x="70" y="76"/>
                    </a:lnTo>
                    <a:lnTo>
                      <a:pt x="46" y="108"/>
                    </a:lnTo>
                    <a:lnTo>
                      <a:pt x="30" y="138"/>
                    </a:lnTo>
                    <a:lnTo>
                      <a:pt x="18" y="171"/>
                    </a:lnTo>
                    <a:lnTo>
                      <a:pt x="12" y="203"/>
                    </a:lnTo>
                    <a:lnTo>
                      <a:pt x="5" y="233"/>
                    </a:lnTo>
                    <a:lnTo>
                      <a:pt x="2" y="263"/>
                    </a:lnTo>
                    <a:lnTo>
                      <a:pt x="0" y="293"/>
                    </a:lnTo>
                    <a:lnTo>
                      <a:pt x="5" y="322"/>
                    </a:lnTo>
                    <a:lnTo>
                      <a:pt x="13" y="351"/>
                    </a:lnTo>
                    <a:lnTo>
                      <a:pt x="28" y="379"/>
                    </a:lnTo>
                    <a:lnTo>
                      <a:pt x="45" y="401"/>
                    </a:lnTo>
                    <a:lnTo>
                      <a:pt x="66" y="419"/>
                    </a:lnTo>
                    <a:lnTo>
                      <a:pt x="91" y="429"/>
                    </a:lnTo>
                    <a:lnTo>
                      <a:pt x="118" y="431"/>
                    </a:lnTo>
                    <a:lnTo>
                      <a:pt x="146" y="426"/>
                    </a:lnTo>
                    <a:lnTo>
                      <a:pt x="171" y="417"/>
                    </a:lnTo>
                    <a:lnTo>
                      <a:pt x="196" y="407"/>
                    </a:lnTo>
                    <a:lnTo>
                      <a:pt x="218" y="397"/>
                    </a:lnTo>
                    <a:lnTo>
                      <a:pt x="236" y="387"/>
                    </a:lnTo>
                    <a:lnTo>
                      <a:pt x="253" y="377"/>
                    </a:lnTo>
                    <a:lnTo>
                      <a:pt x="266" y="371"/>
                    </a:lnTo>
                    <a:lnTo>
                      <a:pt x="276" y="367"/>
                    </a:lnTo>
                    <a:lnTo>
                      <a:pt x="288" y="361"/>
                    </a:lnTo>
                    <a:lnTo>
                      <a:pt x="304" y="346"/>
                    </a:lnTo>
                    <a:lnTo>
                      <a:pt x="323" y="326"/>
                    </a:lnTo>
                    <a:lnTo>
                      <a:pt x="342" y="299"/>
                    </a:lnTo>
                    <a:lnTo>
                      <a:pt x="361" y="273"/>
                    </a:lnTo>
                    <a:lnTo>
                      <a:pt x="379" y="244"/>
                    </a:lnTo>
                    <a:lnTo>
                      <a:pt x="392" y="219"/>
                    </a:lnTo>
                    <a:lnTo>
                      <a:pt x="401" y="199"/>
                    </a:lnTo>
                    <a:lnTo>
                      <a:pt x="406" y="180"/>
                    </a:lnTo>
                    <a:lnTo>
                      <a:pt x="404" y="156"/>
                    </a:lnTo>
                    <a:lnTo>
                      <a:pt x="399" y="133"/>
                    </a:lnTo>
                    <a:lnTo>
                      <a:pt x="391" y="110"/>
                    </a:lnTo>
                    <a:lnTo>
                      <a:pt x="379" y="90"/>
                    </a:lnTo>
                    <a:lnTo>
                      <a:pt x="366" y="70"/>
                    </a:lnTo>
                    <a:lnTo>
                      <a:pt x="351" y="55"/>
                    </a:lnTo>
                    <a:lnTo>
                      <a:pt x="334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9" name="Freeform 451"/>
              <p:cNvSpPr>
                <a:spLocks/>
              </p:cNvSpPr>
              <p:nvPr/>
            </p:nvSpPr>
            <p:spPr bwMode="auto">
              <a:xfrm>
                <a:off x="2189" y="1877"/>
                <a:ext cx="524" cy="240"/>
              </a:xfrm>
              <a:custGeom>
                <a:avLst/>
                <a:gdLst/>
                <a:ahLst/>
                <a:cxnLst>
                  <a:cxn ang="0">
                    <a:pos x="71" y="183"/>
                  </a:cxn>
                  <a:cxn ang="0">
                    <a:pos x="35" y="130"/>
                  </a:cxn>
                  <a:cxn ang="0">
                    <a:pos x="16" y="72"/>
                  </a:cxn>
                  <a:cxn ang="0">
                    <a:pos x="10" y="20"/>
                  </a:cxn>
                  <a:cxn ang="0">
                    <a:pos x="5" y="2"/>
                  </a:cxn>
                  <a:cxn ang="0">
                    <a:pos x="0" y="5"/>
                  </a:cxn>
                  <a:cxn ang="0">
                    <a:pos x="1" y="65"/>
                  </a:cxn>
                  <a:cxn ang="0">
                    <a:pos x="18" y="150"/>
                  </a:cxn>
                  <a:cxn ang="0">
                    <a:pos x="43" y="198"/>
                  </a:cxn>
                  <a:cxn ang="0">
                    <a:pos x="65" y="222"/>
                  </a:cxn>
                  <a:cxn ang="0">
                    <a:pos x="81" y="233"/>
                  </a:cxn>
                  <a:cxn ang="0">
                    <a:pos x="100" y="240"/>
                  </a:cxn>
                  <a:cxn ang="0">
                    <a:pos x="129" y="240"/>
                  </a:cxn>
                  <a:cxn ang="0">
                    <a:pos x="189" y="233"/>
                  </a:cxn>
                  <a:cxn ang="0">
                    <a:pos x="253" y="215"/>
                  </a:cxn>
                  <a:cxn ang="0">
                    <a:pos x="317" y="190"/>
                  </a:cxn>
                  <a:cxn ang="0">
                    <a:pos x="379" y="162"/>
                  </a:cxn>
                  <a:cxn ang="0">
                    <a:pos x="432" y="133"/>
                  </a:cxn>
                  <a:cxn ang="0">
                    <a:pos x="475" y="107"/>
                  </a:cxn>
                  <a:cxn ang="0">
                    <a:pos x="505" y="85"/>
                  </a:cxn>
                  <a:cxn ang="0">
                    <a:pos x="520" y="67"/>
                  </a:cxn>
                  <a:cxn ang="0">
                    <a:pos x="524" y="44"/>
                  </a:cxn>
                  <a:cxn ang="0">
                    <a:pos x="515" y="35"/>
                  </a:cxn>
                  <a:cxn ang="0">
                    <a:pos x="504" y="42"/>
                  </a:cxn>
                  <a:cxn ang="0">
                    <a:pos x="487" y="52"/>
                  </a:cxn>
                  <a:cxn ang="0">
                    <a:pos x="470" y="65"/>
                  </a:cxn>
                  <a:cxn ang="0">
                    <a:pos x="439" y="90"/>
                  </a:cxn>
                  <a:cxn ang="0">
                    <a:pos x="387" y="118"/>
                  </a:cxn>
                  <a:cxn ang="0">
                    <a:pos x="329" y="143"/>
                  </a:cxn>
                  <a:cxn ang="0">
                    <a:pos x="267" y="165"/>
                  </a:cxn>
                  <a:cxn ang="0">
                    <a:pos x="209" y="180"/>
                  </a:cxn>
                  <a:cxn ang="0">
                    <a:pos x="159" y="193"/>
                  </a:cxn>
                  <a:cxn ang="0">
                    <a:pos x="121" y="200"/>
                  </a:cxn>
                  <a:cxn ang="0">
                    <a:pos x="100" y="205"/>
                  </a:cxn>
                </a:cxnLst>
                <a:rect l="0" t="0" r="r" b="b"/>
                <a:pathLst>
                  <a:path w="524" h="240">
                    <a:moveTo>
                      <a:pt x="96" y="205"/>
                    </a:moveTo>
                    <a:lnTo>
                      <a:pt x="71" y="183"/>
                    </a:lnTo>
                    <a:lnTo>
                      <a:pt x="50" y="157"/>
                    </a:lnTo>
                    <a:lnTo>
                      <a:pt x="35" y="130"/>
                    </a:lnTo>
                    <a:lnTo>
                      <a:pt x="25" y="100"/>
                    </a:lnTo>
                    <a:lnTo>
                      <a:pt x="16" y="72"/>
                    </a:lnTo>
                    <a:lnTo>
                      <a:pt x="11" y="45"/>
                    </a:lnTo>
                    <a:lnTo>
                      <a:pt x="10" y="2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5"/>
                    </a:lnTo>
                    <a:lnTo>
                      <a:pt x="8" y="113"/>
                    </a:lnTo>
                    <a:lnTo>
                      <a:pt x="18" y="150"/>
                    </a:lnTo>
                    <a:lnTo>
                      <a:pt x="31" y="178"/>
                    </a:lnTo>
                    <a:lnTo>
                      <a:pt x="43" y="198"/>
                    </a:lnTo>
                    <a:lnTo>
                      <a:pt x="55" y="212"/>
                    </a:lnTo>
                    <a:lnTo>
                      <a:pt x="65" y="222"/>
                    </a:lnTo>
                    <a:lnTo>
                      <a:pt x="71" y="227"/>
                    </a:lnTo>
                    <a:lnTo>
                      <a:pt x="81" y="233"/>
                    </a:lnTo>
                    <a:lnTo>
                      <a:pt x="91" y="237"/>
                    </a:lnTo>
                    <a:lnTo>
                      <a:pt x="100" y="240"/>
                    </a:lnTo>
                    <a:lnTo>
                      <a:pt x="103" y="240"/>
                    </a:lnTo>
                    <a:lnTo>
                      <a:pt x="129" y="240"/>
                    </a:lnTo>
                    <a:lnTo>
                      <a:pt x="158" y="238"/>
                    </a:lnTo>
                    <a:lnTo>
                      <a:pt x="189" y="233"/>
                    </a:lnTo>
                    <a:lnTo>
                      <a:pt x="221" y="225"/>
                    </a:lnTo>
                    <a:lnTo>
                      <a:pt x="253" y="215"/>
                    </a:lnTo>
                    <a:lnTo>
                      <a:pt x="286" y="203"/>
                    </a:lnTo>
                    <a:lnTo>
                      <a:pt x="317" y="190"/>
                    </a:lnTo>
                    <a:lnTo>
                      <a:pt x="349" y="177"/>
                    </a:lnTo>
                    <a:lnTo>
                      <a:pt x="379" y="162"/>
                    </a:lnTo>
                    <a:lnTo>
                      <a:pt x="407" y="148"/>
                    </a:lnTo>
                    <a:lnTo>
                      <a:pt x="432" y="133"/>
                    </a:lnTo>
                    <a:lnTo>
                      <a:pt x="455" y="120"/>
                    </a:lnTo>
                    <a:lnTo>
                      <a:pt x="475" y="107"/>
                    </a:lnTo>
                    <a:lnTo>
                      <a:pt x="492" y="95"/>
                    </a:lnTo>
                    <a:lnTo>
                      <a:pt x="505" y="85"/>
                    </a:lnTo>
                    <a:lnTo>
                      <a:pt x="512" y="79"/>
                    </a:lnTo>
                    <a:lnTo>
                      <a:pt x="520" y="67"/>
                    </a:lnTo>
                    <a:lnTo>
                      <a:pt x="524" y="55"/>
                    </a:lnTo>
                    <a:lnTo>
                      <a:pt x="524" y="44"/>
                    </a:lnTo>
                    <a:lnTo>
                      <a:pt x="522" y="34"/>
                    </a:lnTo>
                    <a:lnTo>
                      <a:pt x="515" y="35"/>
                    </a:lnTo>
                    <a:lnTo>
                      <a:pt x="510" y="39"/>
                    </a:lnTo>
                    <a:lnTo>
                      <a:pt x="504" y="42"/>
                    </a:lnTo>
                    <a:lnTo>
                      <a:pt x="495" y="47"/>
                    </a:lnTo>
                    <a:lnTo>
                      <a:pt x="487" y="52"/>
                    </a:lnTo>
                    <a:lnTo>
                      <a:pt x="479" y="59"/>
                    </a:lnTo>
                    <a:lnTo>
                      <a:pt x="470" y="65"/>
                    </a:lnTo>
                    <a:lnTo>
                      <a:pt x="460" y="74"/>
                    </a:lnTo>
                    <a:lnTo>
                      <a:pt x="439" y="90"/>
                    </a:lnTo>
                    <a:lnTo>
                      <a:pt x="414" y="105"/>
                    </a:lnTo>
                    <a:lnTo>
                      <a:pt x="387" y="118"/>
                    </a:lnTo>
                    <a:lnTo>
                      <a:pt x="359" y="132"/>
                    </a:lnTo>
                    <a:lnTo>
                      <a:pt x="329" y="143"/>
                    </a:lnTo>
                    <a:lnTo>
                      <a:pt x="299" y="155"/>
                    </a:lnTo>
                    <a:lnTo>
                      <a:pt x="267" y="165"/>
                    </a:lnTo>
                    <a:lnTo>
                      <a:pt x="239" y="173"/>
                    </a:lnTo>
                    <a:lnTo>
                      <a:pt x="209" y="180"/>
                    </a:lnTo>
                    <a:lnTo>
                      <a:pt x="183" y="187"/>
                    </a:lnTo>
                    <a:lnTo>
                      <a:pt x="159" y="193"/>
                    </a:lnTo>
                    <a:lnTo>
                      <a:pt x="138" y="197"/>
                    </a:lnTo>
                    <a:lnTo>
                      <a:pt x="121" y="200"/>
                    </a:lnTo>
                    <a:lnTo>
                      <a:pt x="108" y="203"/>
                    </a:lnTo>
                    <a:lnTo>
                      <a:pt x="100" y="205"/>
                    </a:lnTo>
                    <a:lnTo>
                      <a:pt x="96" y="205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0" name="Freeform 452"/>
              <p:cNvSpPr>
                <a:spLocks/>
              </p:cNvSpPr>
              <p:nvPr/>
            </p:nvSpPr>
            <p:spPr bwMode="auto">
              <a:xfrm>
                <a:off x="2197" y="1871"/>
                <a:ext cx="514" cy="211"/>
              </a:xfrm>
              <a:custGeom>
                <a:avLst/>
                <a:gdLst/>
                <a:ahLst/>
                <a:cxnLst>
                  <a:cxn ang="0">
                    <a:pos x="471" y="8"/>
                  </a:cxn>
                  <a:cxn ang="0">
                    <a:pos x="446" y="10"/>
                  </a:cxn>
                  <a:cxn ang="0">
                    <a:pos x="424" y="15"/>
                  </a:cxn>
                  <a:cxn ang="0">
                    <a:pos x="409" y="20"/>
                  </a:cxn>
                  <a:cxn ang="0">
                    <a:pos x="404" y="23"/>
                  </a:cxn>
                  <a:cxn ang="0">
                    <a:pos x="378" y="43"/>
                  </a:cxn>
                  <a:cxn ang="0">
                    <a:pos x="339" y="73"/>
                  </a:cxn>
                  <a:cxn ang="0">
                    <a:pos x="299" y="103"/>
                  </a:cxn>
                  <a:cxn ang="0">
                    <a:pos x="263" y="126"/>
                  </a:cxn>
                  <a:cxn ang="0">
                    <a:pos x="206" y="149"/>
                  </a:cxn>
                  <a:cxn ang="0">
                    <a:pos x="141" y="173"/>
                  </a:cxn>
                  <a:cxn ang="0">
                    <a:pos x="98" y="186"/>
                  </a:cxn>
                  <a:cxn ang="0">
                    <a:pos x="105" y="166"/>
                  </a:cxn>
                  <a:cxn ang="0">
                    <a:pos x="73" y="121"/>
                  </a:cxn>
                  <a:cxn ang="0">
                    <a:pos x="50" y="66"/>
                  </a:cxn>
                  <a:cxn ang="0">
                    <a:pos x="35" y="21"/>
                  </a:cxn>
                  <a:cxn ang="0">
                    <a:pos x="30" y="1"/>
                  </a:cxn>
                  <a:cxn ang="0">
                    <a:pos x="15" y="0"/>
                  </a:cxn>
                  <a:cxn ang="0">
                    <a:pos x="0" y="6"/>
                  </a:cxn>
                  <a:cxn ang="0">
                    <a:pos x="3" y="51"/>
                  </a:cxn>
                  <a:cxn ang="0">
                    <a:pos x="17" y="106"/>
                  </a:cxn>
                  <a:cxn ang="0">
                    <a:pos x="42" y="163"/>
                  </a:cxn>
                  <a:cxn ang="0">
                    <a:pos x="88" y="211"/>
                  </a:cxn>
                  <a:cxn ang="0">
                    <a:pos x="100" y="209"/>
                  </a:cxn>
                  <a:cxn ang="0">
                    <a:pos x="130" y="203"/>
                  </a:cxn>
                  <a:cxn ang="0">
                    <a:pos x="175" y="193"/>
                  </a:cxn>
                  <a:cxn ang="0">
                    <a:pos x="231" y="179"/>
                  </a:cxn>
                  <a:cxn ang="0">
                    <a:pos x="291" y="161"/>
                  </a:cxn>
                  <a:cxn ang="0">
                    <a:pos x="351" y="138"/>
                  </a:cxn>
                  <a:cxn ang="0">
                    <a:pos x="406" y="111"/>
                  </a:cxn>
                  <a:cxn ang="0">
                    <a:pos x="452" y="80"/>
                  </a:cxn>
                  <a:cxn ang="0">
                    <a:pos x="471" y="65"/>
                  </a:cxn>
                  <a:cxn ang="0">
                    <a:pos x="487" y="53"/>
                  </a:cxn>
                  <a:cxn ang="0">
                    <a:pos x="502" y="45"/>
                  </a:cxn>
                  <a:cxn ang="0">
                    <a:pos x="514" y="40"/>
                  </a:cxn>
                  <a:cxn ang="0">
                    <a:pos x="501" y="18"/>
                  </a:cxn>
                  <a:cxn ang="0">
                    <a:pos x="481" y="8"/>
                  </a:cxn>
                </a:cxnLst>
                <a:rect l="0" t="0" r="r" b="b"/>
                <a:pathLst>
                  <a:path w="514" h="211">
                    <a:moveTo>
                      <a:pt x="481" y="8"/>
                    </a:moveTo>
                    <a:lnTo>
                      <a:pt x="471" y="8"/>
                    </a:lnTo>
                    <a:lnTo>
                      <a:pt x="459" y="8"/>
                    </a:lnTo>
                    <a:lnTo>
                      <a:pt x="446" y="10"/>
                    </a:lnTo>
                    <a:lnTo>
                      <a:pt x="434" y="13"/>
                    </a:lnTo>
                    <a:lnTo>
                      <a:pt x="424" y="15"/>
                    </a:lnTo>
                    <a:lnTo>
                      <a:pt x="416" y="18"/>
                    </a:lnTo>
                    <a:lnTo>
                      <a:pt x="409" y="20"/>
                    </a:lnTo>
                    <a:lnTo>
                      <a:pt x="407" y="20"/>
                    </a:lnTo>
                    <a:lnTo>
                      <a:pt x="404" y="23"/>
                    </a:lnTo>
                    <a:lnTo>
                      <a:pt x="394" y="31"/>
                    </a:lnTo>
                    <a:lnTo>
                      <a:pt x="378" y="43"/>
                    </a:lnTo>
                    <a:lnTo>
                      <a:pt x="359" y="56"/>
                    </a:lnTo>
                    <a:lnTo>
                      <a:pt x="339" y="73"/>
                    </a:lnTo>
                    <a:lnTo>
                      <a:pt x="318" y="88"/>
                    </a:lnTo>
                    <a:lnTo>
                      <a:pt x="299" y="103"/>
                    </a:lnTo>
                    <a:lnTo>
                      <a:pt x="283" y="115"/>
                    </a:lnTo>
                    <a:lnTo>
                      <a:pt x="263" y="126"/>
                    </a:lnTo>
                    <a:lnTo>
                      <a:pt x="236" y="138"/>
                    </a:lnTo>
                    <a:lnTo>
                      <a:pt x="206" y="149"/>
                    </a:lnTo>
                    <a:lnTo>
                      <a:pt x="173" y="161"/>
                    </a:lnTo>
                    <a:lnTo>
                      <a:pt x="141" y="173"/>
                    </a:lnTo>
                    <a:lnTo>
                      <a:pt x="116" y="181"/>
                    </a:lnTo>
                    <a:lnTo>
                      <a:pt x="98" y="186"/>
                    </a:lnTo>
                    <a:lnTo>
                      <a:pt x="92" y="188"/>
                    </a:lnTo>
                    <a:lnTo>
                      <a:pt x="105" y="166"/>
                    </a:lnTo>
                    <a:lnTo>
                      <a:pt x="88" y="146"/>
                    </a:lnTo>
                    <a:lnTo>
                      <a:pt x="73" y="121"/>
                    </a:lnTo>
                    <a:lnTo>
                      <a:pt x="60" y="95"/>
                    </a:lnTo>
                    <a:lnTo>
                      <a:pt x="50" y="66"/>
                    </a:lnTo>
                    <a:lnTo>
                      <a:pt x="42" y="41"/>
                    </a:lnTo>
                    <a:lnTo>
                      <a:pt x="35" y="21"/>
                    </a:lnTo>
                    <a:lnTo>
                      <a:pt x="32" y="6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3"/>
                    </a:lnTo>
                    <a:lnTo>
                      <a:pt x="0" y="6"/>
                    </a:lnTo>
                    <a:lnTo>
                      <a:pt x="2" y="26"/>
                    </a:lnTo>
                    <a:lnTo>
                      <a:pt x="3" y="51"/>
                    </a:lnTo>
                    <a:lnTo>
                      <a:pt x="8" y="78"/>
                    </a:lnTo>
                    <a:lnTo>
                      <a:pt x="17" y="106"/>
                    </a:lnTo>
                    <a:lnTo>
                      <a:pt x="27" y="136"/>
                    </a:lnTo>
                    <a:lnTo>
                      <a:pt x="42" y="163"/>
                    </a:lnTo>
                    <a:lnTo>
                      <a:pt x="63" y="189"/>
                    </a:lnTo>
                    <a:lnTo>
                      <a:pt x="88" y="211"/>
                    </a:lnTo>
                    <a:lnTo>
                      <a:pt x="92" y="211"/>
                    </a:lnTo>
                    <a:lnTo>
                      <a:pt x="100" y="209"/>
                    </a:lnTo>
                    <a:lnTo>
                      <a:pt x="113" y="206"/>
                    </a:lnTo>
                    <a:lnTo>
                      <a:pt x="130" y="203"/>
                    </a:lnTo>
                    <a:lnTo>
                      <a:pt x="151" y="199"/>
                    </a:lnTo>
                    <a:lnTo>
                      <a:pt x="175" y="193"/>
                    </a:lnTo>
                    <a:lnTo>
                      <a:pt x="201" y="186"/>
                    </a:lnTo>
                    <a:lnTo>
                      <a:pt x="231" y="179"/>
                    </a:lnTo>
                    <a:lnTo>
                      <a:pt x="259" y="171"/>
                    </a:lnTo>
                    <a:lnTo>
                      <a:pt x="291" y="161"/>
                    </a:lnTo>
                    <a:lnTo>
                      <a:pt x="321" y="149"/>
                    </a:lnTo>
                    <a:lnTo>
                      <a:pt x="351" y="138"/>
                    </a:lnTo>
                    <a:lnTo>
                      <a:pt x="379" y="124"/>
                    </a:lnTo>
                    <a:lnTo>
                      <a:pt x="406" y="111"/>
                    </a:lnTo>
                    <a:lnTo>
                      <a:pt x="431" y="96"/>
                    </a:lnTo>
                    <a:lnTo>
                      <a:pt x="452" y="80"/>
                    </a:lnTo>
                    <a:lnTo>
                      <a:pt x="462" y="71"/>
                    </a:lnTo>
                    <a:lnTo>
                      <a:pt x="471" y="65"/>
                    </a:lnTo>
                    <a:lnTo>
                      <a:pt x="479" y="58"/>
                    </a:lnTo>
                    <a:lnTo>
                      <a:pt x="487" y="53"/>
                    </a:lnTo>
                    <a:lnTo>
                      <a:pt x="496" y="48"/>
                    </a:lnTo>
                    <a:lnTo>
                      <a:pt x="502" y="45"/>
                    </a:lnTo>
                    <a:lnTo>
                      <a:pt x="507" y="41"/>
                    </a:lnTo>
                    <a:lnTo>
                      <a:pt x="514" y="40"/>
                    </a:lnTo>
                    <a:lnTo>
                      <a:pt x="509" y="28"/>
                    </a:lnTo>
                    <a:lnTo>
                      <a:pt x="501" y="18"/>
                    </a:lnTo>
                    <a:lnTo>
                      <a:pt x="491" y="11"/>
                    </a:lnTo>
                    <a:lnTo>
                      <a:pt x="481" y="8"/>
                    </a:lnTo>
                    <a:close/>
                  </a:path>
                </a:pathLst>
              </a:custGeom>
              <a:solidFill>
                <a:srgbClr val="FF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1" name="Freeform 453"/>
              <p:cNvSpPr>
                <a:spLocks/>
              </p:cNvSpPr>
              <p:nvPr/>
            </p:nvSpPr>
            <p:spPr bwMode="auto">
              <a:xfrm>
                <a:off x="2309" y="3075"/>
                <a:ext cx="626" cy="374"/>
              </a:xfrm>
              <a:custGeom>
                <a:avLst/>
                <a:gdLst/>
                <a:ahLst/>
                <a:cxnLst>
                  <a:cxn ang="0">
                    <a:pos x="16" y="209"/>
                  </a:cxn>
                  <a:cxn ang="0">
                    <a:pos x="9" y="319"/>
                  </a:cxn>
                  <a:cxn ang="0">
                    <a:pos x="18" y="320"/>
                  </a:cxn>
                  <a:cxn ang="0">
                    <a:pos x="39" y="325"/>
                  </a:cxn>
                  <a:cxn ang="0">
                    <a:pos x="71" y="332"/>
                  </a:cxn>
                  <a:cxn ang="0">
                    <a:pos x="111" y="342"/>
                  </a:cxn>
                  <a:cxn ang="0">
                    <a:pos x="154" y="350"/>
                  </a:cxn>
                  <a:cxn ang="0">
                    <a:pos x="201" y="359"/>
                  </a:cxn>
                  <a:cxn ang="0">
                    <a:pos x="244" y="365"/>
                  </a:cxn>
                  <a:cxn ang="0">
                    <a:pos x="284" y="370"/>
                  </a:cxn>
                  <a:cxn ang="0">
                    <a:pos x="359" y="374"/>
                  </a:cxn>
                  <a:cxn ang="0">
                    <a:pos x="427" y="370"/>
                  </a:cxn>
                  <a:cxn ang="0">
                    <a:pos x="475" y="365"/>
                  </a:cxn>
                  <a:cxn ang="0">
                    <a:pos x="493" y="364"/>
                  </a:cxn>
                  <a:cxn ang="0">
                    <a:pos x="512" y="359"/>
                  </a:cxn>
                  <a:cxn ang="0">
                    <a:pos x="552" y="349"/>
                  </a:cxn>
                  <a:cxn ang="0">
                    <a:pos x="596" y="335"/>
                  </a:cxn>
                  <a:cxn ang="0">
                    <a:pos x="626" y="324"/>
                  </a:cxn>
                  <a:cxn ang="0">
                    <a:pos x="605" y="181"/>
                  </a:cxn>
                  <a:cxn ang="0">
                    <a:pos x="600" y="166"/>
                  </a:cxn>
                  <a:cxn ang="0">
                    <a:pos x="585" y="129"/>
                  </a:cxn>
                  <a:cxn ang="0">
                    <a:pos x="561" y="88"/>
                  </a:cxn>
                  <a:cxn ang="0">
                    <a:pos x="533" y="56"/>
                  </a:cxn>
                  <a:cxn ang="0">
                    <a:pos x="482" y="29"/>
                  </a:cxn>
                  <a:cxn ang="0">
                    <a:pos x="428" y="18"/>
                  </a:cxn>
                  <a:cxn ang="0">
                    <a:pos x="385" y="16"/>
                  </a:cxn>
                  <a:cxn ang="0">
                    <a:pos x="369" y="16"/>
                  </a:cxn>
                  <a:cxn ang="0">
                    <a:pos x="362" y="13"/>
                  </a:cxn>
                  <a:cxn ang="0">
                    <a:pos x="344" y="6"/>
                  </a:cxn>
                  <a:cxn ang="0">
                    <a:pos x="312" y="0"/>
                  </a:cxn>
                  <a:cxn ang="0">
                    <a:pos x="267" y="1"/>
                  </a:cxn>
                  <a:cxn ang="0">
                    <a:pos x="207" y="10"/>
                  </a:cxn>
                  <a:cxn ang="0">
                    <a:pos x="136" y="31"/>
                  </a:cxn>
                  <a:cxn ang="0">
                    <a:pos x="68" y="69"/>
                  </a:cxn>
                  <a:cxn ang="0">
                    <a:pos x="16" y="134"/>
                  </a:cxn>
                </a:cxnLst>
                <a:rect l="0" t="0" r="r" b="b"/>
                <a:pathLst>
                  <a:path w="626" h="374">
                    <a:moveTo>
                      <a:pt x="16" y="134"/>
                    </a:moveTo>
                    <a:lnTo>
                      <a:pt x="16" y="209"/>
                    </a:lnTo>
                    <a:lnTo>
                      <a:pt x="0" y="216"/>
                    </a:lnTo>
                    <a:lnTo>
                      <a:pt x="9" y="319"/>
                    </a:lnTo>
                    <a:lnTo>
                      <a:pt x="11" y="319"/>
                    </a:lnTo>
                    <a:lnTo>
                      <a:pt x="18" y="320"/>
                    </a:lnTo>
                    <a:lnTo>
                      <a:pt x="26" y="322"/>
                    </a:lnTo>
                    <a:lnTo>
                      <a:pt x="39" y="325"/>
                    </a:lnTo>
                    <a:lnTo>
                      <a:pt x="54" y="329"/>
                    </a:lnTo>
                    <a:lnTo>
                      <a:pt x="71" y="332"/>
                    </a:lnTo>
                    <a:lnTo>
                      <a:pt x="89" y="337"/>
                    </a:lnTo>
                    <a:lnTo>
                      <a:pt x="111" y="342"/>
                    </a:lnTo>
                    <a:lnTo>
                      <a:pt x="133" y="345"/>
                    </a:lnTo>
                    <a:lnTo>
                      <a:pt x="154" y="350"/>
                    </a:lnTo>
                    <a:lnTo>
                      <a:pt x="177" y="355"/>
                    </a:lnTo>
                    <a:lnTo>
                      <a:pt x="201" y="359"/>
                    </a:lnTo>
                    <a:lnTo>
                      <a:pt x="222" y="362"/>
                    </a:lnTo>
                    <a:lnTo>
                      <a:pt x="244" y="365"/>
                    </a:lnTo>
                    <a:lnTo>
                      <a:pt x="266" y="369"/>
                    </a:lnTo>
                    <a:lnTo>
                      <a:pt x="284" y="370"/>
                    </a:lnTo>
                    <a:lnTo>
                      <a:pt x="322" y="374"/>
                    </a:lnTo>
                    <a:lnTo>
                      <a:pt x="359" y="374"/>
                    </a:lnTo>
                    <a:lnTo>
                      <a:pt x="395" y="372"/>
                    </a:lnTo>
                    <a:lnTo>
                      <a:pt x="427" y="370"/>
                    </a:lnTo>
                    <a:lnTo>
                      <a:pt x="453" y="369"/>
                    </a:lnTo>
                    <a:lnTo>
                      <a:pt x="475" y="365"/>
                    </a:lnTo>
                    <a:lnTo>
                      <a:pt x="488" y="364"/>
                    </a:lnTo>
                    <a:lnTo>
                      <a:pt x="493" y="364"/>
                    </a:lnTo>
                    <a:lnTo>
                      <a:pt x="498" y="362"/>
                    </a:lnTo>
                    <a:lnTo>
                      <a:pt x="512" y="359"/>
                    </a:lnTo>
                    <a:lnTo>
                      <a:pt x="530" y="354"/>
                    </a:lnTo>
                    <a:lnTo>
                      <a:pt x="552" y="349"/>
                    </a:lnTo>
                    <a:lnTo>
                      <a:pt x="575" y="342"/>
                    </a:lnTo>
                    <a:lnTo>
                      <a:pt x="596" y="335"/>
                    </a:lnTo>
                    <a:lnTo>
                      <a:pt x="615" y="329"/>
                    </a:lnTo>
                    <a:lnTo>
                      <a:pt x="626" y="324"/>
                    </a:lnTo>
                    <a:lnTo>
                      <a:pt x="626" y="181"/>
                    </a:lnTo>
                    <a:lnTo>
                      <a:pt x="605" y="181"/>
                    </a:lnTo>
                    <a:lnTo>
                      <a:pt x="603" y="176"/>
                    </a:lnTo>
                    <a:lnTo>
                      <a:pt x="600" y="166"/>
                    </a:lnTo>
                    <a:lnTo>
                      <a:pt x="593" y="149"/>
                    </a:lnTo>
                    <a:lnTo>
                      <a:pt x="585" y="129"/>
                    </a:lnTo>
                    <a:lnTo>
                      <a:pt x="573" y="108"/>
                    </a:lnTo>
                    <a:lnTo>
                      <a:pt x="561" y="88"/>
                    </a:lnTo>
                    <a:lnTo>
                      <a:pt x="548" y="69"/>
                    </a:lnTo>
                    <a:lnTo>
                      <a:pt x="533" y="56"/>
                    </a:lnTo>
                    <a:lnTo>
                      <a:pt x="508" y="41"/>
                    </a:lnTo>
                    <a:lnTo>
                      <a:pt x="482" y="29"/>
                    </a:lnTo>
                    <a:lnTo>
                      <a:pt x="453" y="23"/>
                    </a:lnTo>
                    <a:lnTo>
                      <a:pt x="428" y="18"/>
                    </a:lnTo>
                    <a:lnTo>
                      <a:pt x="405" y="16"/>
                    </a:lnTo>
                    <a:lnTo>
                      <a:pt x="385" y="16"/>
                    </a:lnTo>
                    <a:lnTo>
                      <a:pt x="374" y="16"/>
                    </a:lnTo>
                    <a:lnTo>
                      <a:pt x="369" y="16"/>
                    </a:lnTo>
                    <a:lnTo>
                      <a:pt x="367" y="15"/>
                    </a:lnTo>
                    <a:lnTo>
                      <a:pt x="362" y="13"/>
                    </a:lnTo>
                    <a:lnTo>
                      <a:pt x="355" y="10"/>
                    </a:lnTo>
                    <a:lnTo>
                      <a:pt x="344" y="6"/>
                    </a:lnTo>
                    <a:lnTo>
                      <a:pt x="329" y="3"/>
                    </a:lnTo>
                    <a:lnTo>
                      <a:pt x="312" y="0"/>
                    </a:lnTo>
                    <a:lnTo>
                      <a:pt x="290" y="0"/>
                    </a:lnTo>
                    <a:lnTo>
                      <a:pt x="267" y="1"/>
                    </a:lnTo>
                    <a:lnTo>
                      <a:pt x="239" y="5"/>
                    </a:lnTo>
                    <a:lnTo>
                      <a:pt x="207" y="10"/>
                    </a:lnTo>
                    <a:lnTo>
                      <a:pt x="172" y="18"/>
                    </a:lnTo>
                    <a:lnTo>
                      <a:pt x="136" y="31"/>
                    </a:lnTo>
                    <a:lnTo>
                      <a:pt x="101" y="48"/>
                    </a:lnTo>
                    <a:lnTo>
                      <a:pt x="68" y="69"/>
                    </a:lnTo>
                    <a:lnTo>
                      <a:pt x="39" y="99"/>
                    </a:lnTo>
                    <a:lnTo>
                      <a:pt x="16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2" name="Freeform 454"/>
              <p:cNvSpPr>
                <a:spLocks/>
              </p:cNvSpPr>
              <p:nvPr/>
            </p:nvSpPr>
            <p:spPr bwMode="auto">
              <a:xfrm>
                <a:off x="2352" y="3287"/>
                <a:ext cx="552" cy="123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8" y="22"/>
                  </a:cxn>
                  <a:cxn ang="0">
                    <a:pos x="23" y="22"/>
                  </a:cxn>
                  <a:cxn ang="0">
                    <a:pos x="45" y="20"/>
                  </a:cxn>
                  <a:cxn ang="0">
                    <a:pos x="75" y="20"/>
                  </a:cxn>
                  <a:cxn ang="0">
                    <a:pos x="109" y="20"/>
                  </a:cxn>
                  <a:cxn ang="0">
                    <a:pos x="149" y="19"/>
                  </a:cxn>
                  <a:cxn ang="0">
                    <a:pos x="194" y="17"/>
                  </a:cxn>
                  <a:cxn ang="0">
                    <a:pos x="239" y="15"/>
                  </a:cxn>
                  <a:cxn ang="0">
                    <a:pos x="286" y="15"/>
                  </a:cxn>
                  <a:cxn ang="0">
                    <a:pos x="334" y="14"/>
                  </a:cxn>
                  <a:cxn ang="0">
                    <a:pos x="379" y="12"/>
                  </a:cxn>
                  <a:cxn ang="0">
                    <a:pos x="424" y="9"/>
                  </a:cxn>
                  <a:cxn ang="0">
                    <a:pos x="464" y="7"/>
                  </a:cxn>
                  <a:cxn ang="0">
                    <a:pos x="499" y="5"/>
                  </a:cxn>
                  <a:cxn ang="0">
                    <a:pos x="528" y="2"/>
                  </a:cxn>
                  <a:cxn ang="0">
                    <a:pos x="552" y="0"/>
                  </a:cxn>
                  <a:cxn ang="0">
                    <a:pos x="552" y="82"/>
                  </a:cxn>
                  <a:cxn ang="0">
                    <a:pos x="550" y="84"/>
                  </a:cxn>
                  <a:cxn ang="0">
                    <a:pos x="545" y="85"/>
                  </a:cxn>
                  <a:cxn ang="0">
                    <a:pos x="537" y="90"/>
                  </a:cxn>
                  <a:cxn ang="0">
                    <a:pos x="525" y="95"/>
                  </a:cxn>
                  <a:cxn ang="0">
                    <a:pos x="509" y="100"/>
                  </a:cxn>
                  <a:cxn ang="0">
                    <a:pos x="487" y="107"/>
                  </a:cxn>
                  <a:cxn ang="0">
                    <a:pos x="462" y="112"/>
                  </a:cxn>
                  <a:cxn ang="0">
                    <a:pos x="434" y="117"/>
                  </a:cxn>
                  <a:cxn ang="0">
                    <a:pos x="399" y="122"/>
                  </a:cxn>
                  <a:cxn ang="0">
                    <a:pos x="359" y="123"/>
                  </a:cxn>
                  <a:cxn ang="0">
                    <a:pos x="314" y="123"/>
                  </a:cxn>
                  <a:cxn ang="0">
                    <a:pos x="262" y="122"/>
                  </a:cxn>
                  <a:cxn ang="0">
                    <a:pos x="206" y="118"/>
                  </a:cxn>
                  <a:cxn ang="0">
                    <a:pos x="144" y="110"/>
                  </a:cxn>
                  <a:cxn ang="0">
                    <a:pos x="75" y="100"/>
                  </a:cxn>
                  <a:cxn ang="0">
                    <a:pos x="0" y="85"/>
                  </a:cxn>
                  <a:cxn ang="0">
                    <a:pos x="3" y="22"/>
                  </a:cxn>
                </a:cxnLst>
                <a:rect l="0" t="0" r="r" b="b"/>
                <a:pathLst>
                  <a:path w="552" h="123">
                    <a:moveTo>
                      <a:pt x="3" y="22"/>
                    </a:moveTo>
                    <a:lnTo>
                      <a:pt x="8" y="22"/>
                    </a:lnTo>
                    <a:lnTo>
                      <a:pt x="23" y="22"/>
                    </a:lnTo>
                    <a:lnTo>
                      <a:pt x="45" y="20"/>
                    </a:lnTo>
                    <a:lnTo>
                      <a:pt x="75" y="20"/>
                    </a:lnTo>
                    <a:lnTo>
                      <a:pt x="109" y="20"/>
                    </a:lnTo>
                    <a:lnTo>
                      <a:pt x="149" y="19"/>
                    </a:lnTo>
                    <a:lnTo>
                      <a:pt x="194" y="17"/>
                    </a:lnTo>
                    <a:lnTo>
                      <a:pt x="239" y="15"/>
                    </a:lnTo>
                    <a:lnTo>
                      <a:pt x="286" y="15"/>
                    </a:lnTo>
                    <a:lnTo>
                      <a:pt x="334" y="14"/>
                    </a:lnTo>
                    <a:lnTo>
                      <a:pt x="379" y="12"/>
                    </a:lnTo>
                    <a:lnTo>
                      <a:pt x="424" y="9"/>
                    </a:lnTo>
                    <a:lnTo>
                      <a:pt x="464" y="7"/>
                    </a:lnTo>
                    <a:lnTo>
                      <a:pt x="499" y="5"/>
                    </a:lnTo>
                    <a:lnTo>
                      <a:pt x="528" y="2"/>
                    </a:lnTo>
                    <a:lnTo>
                      <a:pt x="552" y="0"/>
                    </a:lnTo>
                    <a:lnTo>
                      <a:pt x="552" y="82"/>
                    </a:lnTo>
                    <a:lnTo>
                      <a:pt x="550" y="84"/>
                    </a:lnTo>
                    <a:lnTo>
                      <a:pt x="545" y="85"/>
                    </a:lnTo>
                    <a:lnTo>
                      <a:pt x="537" y="90"/>
                    </a:lnTo>
                    <a:lnTo>
                      <a:pt x="525" y="95"/>
                    </a:lnTo>
                    <a:lnTo>
                      <a:pt x="509" y="100"/>
                    </a:lnTo>
                    <a:lnTo>
                      <a:pt x="487" y="107"/>
                    </a:lnTo>
                    <a:lnTo>
                      <a:pt x="462" y="112"/>
                    </a:lnTo>
                    <a:lnTo>
                      <a:pt x="434" y="117"/>
                    </a:lnTo>
                    <a:lnTo>
                      <a:pt x="399" y="122"/>
                    </a:lnTo>
                    <a:lnTo>
                      <a:pt x="359" y="123"/>
                    </a:lnTo>
                    <a:lnTo>
                      <a:pt x="314" y="123"/>
                    </a:lnTo>
                    <a:lnTo>
                      <a:pt x="262" y="122"/>
                    </a:lnTo>
                    <a:lnTo>
                      <a:pt x="206" y="118"/>
                    </a:lnTo>
                    <a:lnTo>
                      <a:pt x="144" y="110"/>
                    </a:lnTo>
                    <a:lnTo>
                      <a:pt x="75" y="100"/>
                    </a:lnTo>
                    <a:lnTo>
                      <a:pt x="0" y="85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3" name="Freeform 455"/>
              <p:cNvSpPr>
                <a:spLocks/>
              </p:cNvSpPr>
              <p:nvPr/>
            </p:nvSpPr>
            <p:spPr bwMode="auto">
              <a:xfrm>
                <a:off x="1452" y="2651"/>
                <a:ext cx="201" cy="20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0"/>
                  </a:cxn>
                  <a:cxn ang="0">
                    <a:pos x="4" y="33"/>
                  </a:cxn>
                  <a:cxn ang="0">
                    <a:pos x="10" y="68"/>
                  </a:cxn>
                  <a:cxn ang="0">
                    <a:pos x="22" y="106"/>
                  </a:cxn>
                  <a:cxn ang="0">
                    <a:pos x="45" y="144"/>
                  </a:cxn>
                  <a:cxn ang="0">
                    <a:pos x="80" y="177"/>
                  </a:cxn>
                  <a:cxn ang="0">
                    <a:pos x="132" y="199"/>
                  </a:cxn>
                  <a:cxn ang="0">
                    <a:pos x="201" y="206"/>
                  </a:cxn>
                  <a:cxn ang="0">
                    <a:pos x="191" y="207"/>
                  </a:cxn>
                  <a:cxn ang="0">
                    <a:pos x="165" y="207"/>
                  </a:cxn>
                  <a:cxn ang="0">
                    <a:pos x="127" y="204"/>
                  </a:cxn>
                  <a:cxn ang="0">
                    <a:pos x="87" y="194"/>
                  </a:cxn>
                  <a:cxn ang="0">
                    <a:pos x="47" y="171"/>
                  </a:cxn>
                  <a:cxn ang="0">
                    <a:pos x="17" y="134"/>
                  </a:cxn>
                  <a:cxn ang="0">
                    <a:pos x="0" y="78"/>
                  </a:cxn>
                  <a:cxn ang="0">
                    <a:pos x="4" y="0"/>
                  </a:cxn>
                </a:cxnLst>
                <a:rect l="0" t="0" r="r" b="b"/>
                <a:pathLst>
                  <a:path w="201" h="207">
                    <a:moveTo>
                      <a:pt x="4" y="0"/>
                    </a:moveTo>
                    <a:lnTo>
                      <a:pt x="4" y="10"/>
                    </a:lnTo>
                    <a:lnTo>
                      <a:pt x="4" y="33"/>
                    </a:lnTo>
                    <a:lnTo>
                      <a:pt x="10" y="68"/>
                    </a:lnTo>
                    <a:lnTo>
                      <a:pt x="22" y="106"/>
                    </a:lnTo>
                    <a:lnTo>
                      <a:pt x="45" y="144"/>
                    </a:lnTo>
                    <a:lnTo>
                      <a:pt x="80" y="177"/>
                    </a:lnTo>
                    <a:lnTo>
                      <a:pt x="132" y="199"/>
                    </a:lnTo>
                    <a:lnTo>
                      <a:pt x="201" y="206"/>
                    </a:lnTo>
                    <a:lnTo>
                      <a:pt x="191" y="207"/>
                    </a:lnTo>
                    <a:lnTo>
                      <a:pt x="165" y="207"/>
                    </a:lnTo>
                    <a:lnTo>
                      <a:pt x="127" y="204"/>
                    </a:lnTo>
                    <a:lnTo>
                      <a:pt x="87" y="194"/>
                    </a:lnTo>
                    <a:lnTo>
                      <a:pt x="47" y="171"/>
                    </a:lnTo>
                    <a:lnTo>
                      <a:pt x="17" y="134"/>
                    </a:lnTo>
                    <a:lnTo>
                      <a:pt x="0" y="7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4" name="Freeform 456"/>
              <p:cNvSpPr>
                <a:spLocks/>
              </p:cNvSpPr>
              <p:nvPr/>
            </p:nvSpPr>
            <p:spPr bwMode="auto">
              <a:xfrm>
                <a:off x="2555" y="3139"/>
                <a:ext cx="324" cy="135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244" y="0"/>
                  </a:cxn>
                  <a:cxn ang="0">
                    <a:pos x="241" y="0"/>
                  </a:cxn>
                  <a:cxn ang="0">
                    <a:pos x="232" y="0"/>
                  </a:cxn>
                  <a:cxn ang="0">
                    <a:pos x="222" y="0"/>
                  </a:cxn>
                  <a:cxn ang="0">
                    <a:pos x="209" y="2"/>
                  </a:cxn>
                  <a:cxn ang="0">
                    <a:pos x="192" y="5"/>
                  </a:cxn>
                  <a:cxn ang="0">
                    <a:pos x="174" y="12"/>
                  </a:cxn>
                  <a:cxn ang="0">
                    <a:pos x="151" y="20"/>
                  </a:cxn>
                  <a:cxn ang="0">
                    <a:pos x="128" y="30"/>
                  </a:cxn>
                  <a:cxn ang="0">
                    <a:pos x="106" y="39"/>
                  </a:cxn>
                  <a:cxn ang="0">
                    <a:pos x="89" y="47"/>
                  </a:cxn>
                  <a:cxn ang="0">
                    <a:pos x="74" y="54"/>
                  </a:cxn>
                  <a:cxn ang="0">
                    <a:pos x="63" y="59"/>
                  </a:cxn>
                  <a:cxn ang="0">
                    <a:pos x="54" y="64"/>
                  </a:cxn>
                  <a:cxn ang="0">
                    <a:pos x="49" y="65"/>
                  </a:cxn>
                  <a:cxn ang="0">
                    <a:pos x="48" y="67"/>
                  </a:cxn>
                  <a:cxn ang="0">
                    <a:pos x="46" y="69"/>
                  </a:cxn>
                  <a:cxn ang="0">
                    <a:pos x="39" y="70"/>
                  </a:cxn>
                  <a:cxn ang="0">
                    <a:pos x="31" y="75"/>
                  </a:cxn>
                  <a:cxn ang="0">
                    <a:pos x="23" y="84"/>
                  </a:cxn>
                  <a:cxn ang="0">
                    <a:pos x="13" y="92"/>
                  </a:cxn>
                  <a:cxn ang="0">
                    <a:pos x="6" y="103"/>
                  </a:cxn>
                  <a:cxn ang="0">
                    <a:pos x="1" y="118"/>
                  </a:cxn>
                  <a:cxn ang="0">
                    <a:pos x="0" y="135"/>
                  </a:cxn>
                  <a:cxn ang="0">
                    <a:pos x="3" y="135"/>
                  </a:cxn>
                  <a:cxn ang="0">
                    <a:pos x="11" y="135"/>
                  </a:cxn>
                  <a:cxn ang="0">
                    <a:pos x="26" y="135"/>
                  </a:cxn>
                  <a:cxn ang="0">
                    <a:pos x="44" y="133"/>
                  </a:cxn>
                  <a:cxn ang="0">
                    <a:pos x="66" y="133"/>
                  </a:cxn>
                  <a:cxn ang="0">
                    <a:pos x="91" y="133"/>
                  </a:cxn>
                  <a:cxn ang="0">
                    <a:pos x="118" y="132"/>
                  </a:cxn>
                  <a:cxn ang="0">
                    <a:pos x="146" y="130"/>
                  </a:cxn>
                  <a:cxn ang="0">
                    <a:pos x="174" y="128"/>
                  </a:cxn>
                  <a:cxn ang="0">
                    <a:pos x="202" y="127"/>
                  </a:cxn>
                  <a:cxn ang="0">
                    <a:pos x="231" y="125"/>
                  </a:cxn>
                  <a:cxn ang="0">
                    <a:pos x="256" y="122"/>
                  </a:cxn>
                  <a:cxn ang="0">
                    <a:pos x="279" y="120"/>
                  </a:cxn>
                  <a:cxn ang="0">
                    <a:pos x="297" y="117"/>
                  </a:cxn>
                  <a:cxn ang="0">
                    <a:pos x="314" y="112"/>
                  </a:cxn>
                  <a:cxn ang="0">
                    <a:pos x="324" y="108"/>
                  </a:cxn>
                  <a:cxn ang="0">
                    <a:pos x="322" y="105"/>
                  </a:cxn>
                  <a:cxn ang="0">
                    <a:pos x="320" y="94"/>
                  </a:cxn>
                  <a:cxn ang="0">
                    <a:pos x="315" y="79"/>
                  </a:cxn>
                  <a:cxn ang="0">
                    <a:pos x="307" y="59"/>
                  </a:cxn>
                  <a:cxn ang="0">
                    <a:pos x="297" y="40"/>
                  </a:cxn>
                  <a:cxn ang="0">
                    <a:pos x="284" y="24"/>
                  </a:cxn>
                  <a:cxn ang="0">
                    <a:pos x="267" y="9"/>
                  </a:cxn>
                  <a:cxn ang="0">
                    <a:pos x="246" y="0"/>
                  </a:cxn>
                </a:cxnLst>
                <a:rect l="0" t="0" r="r" b="b"/>
                <a:pathLst>
                  <a:path w="324" h="135">
                    <a:moveTo>
                      <a:pt x="246" y="0"/>
                    </a:moveTo>
                    <a:lnTo>
                      <a:pt x="244" y="0"/>
                    </a:lnTo>
                    <a:lnTo>
                      <a:pt x="241" y="0"/>
                    </a:lnTo>
                    <a:lnTo>
                      <a:pt x="232" y="0"/>
                    </a:lnTo>
                    <a:lnTo>
                      <a:pt x="222" y="0"/>
                    </a:lnTo>
                    <a:lnTo>
                      <a:pt x="209" y="2"/>
                    </a:lnTo>
                    <a:lnTo>
                      <a:pt x="192" y="5"/>
                    </a:lnTo>
                    <a:lnTo>
                      <a:pt x="174" y="12"/>
                    </a:lnTo>
                    <a:lnTo>
                      <a:pt x="151" y="20"/>
                    </a:lnTo>
                    <a:lnTo>
                      <a:pt x="128" y="30"/>
                    </a:lnTo>
                    <a:lnTo>
                      <a:pt x="106" y="39"/>
                    </a:lnTo>
                    <a:lnTo>
                      <a:pt x="89" y="47"/>
                    </a:lnTo>
                    <a:lnTo>
                      <a:pt x="74" y="54"/>
                    </a:lnTo>
                    <a:lnTo>
                      <a:pt x="63" y="59"/>
                    </a:lnTo>
                    <a:lnTo>
                      <a:pt x="54" y="64"/>
                    </a:lnTo>
                    <a:lnTo>
                      <a:pt x="49" y="65"/>
                    </a:lnTo>
                    <a:lnTo>
                      <a:pt x="48" y="67"/>
                    </a:lnTo>
                    <a:lnTo>
                      <a:pt x="46" y="69"/>
                    </a:lnTo>
                    <a:lnTo>
                      <a:pt x="39" y="70"/>
                    </a:lnTo>
                    <a:lnTo>
                      <a:pt x="31" y="75"/>
                    </a:lnTo>
                    <a:lnTo>
                      <a:pt x="23" y="84"/>
                    </a:lnTo>
                    <a:lnTo>
                      <a:pt x="13" y="92"/>
                    </a:lnTo>
                    <a:lnTo>
                      <a:pt x="6" y="103"/>
                    </a:lnTo>
                    <a:lnTo>
                      <a:pt x="1" y="118"/>
                    </a:lnTo>
                    <a:lnTo>
                      <a:pt x="0" y="135"/>
                    </a:lnTo>
                    <a:lnTo>
                      <a:pt x="3" y="135"/>
                    </a:lnTo>
                    <a:lnTo>
                      <a:pt x="11" y="135"/>
                    </a:lnTo>
                    <a:lnTo>
                      <a:pt x="26" y="135"/>
                    </a:lnTo>
                    <a:lnTo>
                      <a:pt x="44" y="133"/>
                    </a:lnTo>
                    <a:lnTo>
                      <a:pt x="66" y="133"/>
                    </a:lnTo>
                    <a:lnTo>
                      <a:pt x="91" y="133"/>
                    </a:lnTo>
                    <a:lnTo>
                      <a:pt x="118" y="132"/>
                    </a:lnTo>
                    <a:lnTo>
                      <a:pt x="146" y="130"/>
                    </a:lnTo>
                    <a:lnTo>
                      <a:pt x="174" y="128"/>
                    </a:lnTo>
                    <a:lnTo>
                      <a:pt x="202" y="127"/>
                    </a:lnTo>
                    <a:lnTo>
                      <a:pt x="231" y="125"/>
                    </a:lnTo>
                    <a:lnTo>
                      <a:pt x="256" y="122"/>
                    </a:lnTo>
                    <a:lnTo>
                      <a:pt x="279" y="120"/>
                    </a:lnTo>
                    <a:lnTo>
                      <a:pt x="297" y="117"/>
                    </a:lnTo>
                    <a:lnTo>
                      <a:pt x="314" y="112"/>
                    </a:lnTo>
                    <a:lnTo>
                      <a:pt x="324" y="108"/>
                    </a:lnTo>
                    <a:lnTo>
                      <a:pt x="322" y="105"/>
                    </a:lnTo>
                    <a:lnTo>
                      <a:pt x="320" y="94"/>
                    </a:lnTo>
                    <a:lnTo>
                      <a:pt x="315" y="79"/>
                    </a:lnTo>
                    <a:lnTo>
                      <a:pt x="307" y="59"/>
                    </a:lnTo>
                    <a:lnTo>
                      <a:pt x="297" y="40"/>
                    </a:lnTo>
                    <a:lnTo>
                      <a:pt x="284" y="24"/>
                    </a:lnTo>
                    <a:lnTo>
                      <a:pt x="267" y="9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A5D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5" name="Freeform 457"/>
              <p:cNvSpPr>
                <a:spLocks/>
              </p:cNvSpPr>
              <p:nvPr/>
            </p:nvSpPr>
            <p:spPr bwMode="auto">
              <a:xfrm>
                <a:off x="2352" y="3178"/>
                <a:ext cx="98" cy="88"/>
              </a:xfrm>
              <a:custGeom>
                <a:avLst/>
                <a:gdLst/>
                <a:ahLst/>
                <a:cxnLst>
                  <a:cxn ang="0">
                    <a:pos x="80" y="73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88" y="8"/>
                  </a:cxn>
                  <a:cxn ang="0">
                    <a:pos x="78" y="16"/>
                  </a:cxn>
                  <a:cxn ang="0">
                    <a:pos x="66" y="26"/>
                  </a:cxn>
                  <a:cxn ang="0">
                    <a:pos x="51" y="36"/>
                  </a:cxn>
                  <a:cxn ang="0">
                    <a:pos x="35" y="45"/>
                  </a:cxn>
                  <a:cxn ang="0">
                    <a:pos x="18" y="51"/>
                  </a:cxn>
                  <a:cxn ang="0">
                    <a:pos x="3" y="55"/>
                  </a:cxn>
                  <a:cxn ang="0">
                    <a:pos x="0" y="88"/>
                  </a:cxn>
                  <a:cxn ang="0">
                    <a:pos x="86" y="88"/>
                  </a:cxn>
                  <a:cxn ang="0">
                    <a:pos x="80" y="73"/>
                  </a:cxn>
                </a:cxnLst>
                <a:rect l="0" t="0" r="r" b="b"/>
                <a:pathLst>
                  <a:path w="98" h="88">
                    <a:moveTo>
                      <a:pt x="80" y="73"/>
                    </a:moveTo>
                    <a:lnTo>
                      <a:pt x="98" y="0"/>
                    </a:lnTo>
                    <a:lnTo>
                      <a:pt x="96" y="1"/>
                    </a:lnTo>
                    <a:lnTo>
                      <a:pt x="88" y="8"/>
                    </a:lnTo>
                    <a:lnTo>
                      <a:pt x="78" y="16"/>
                    </a:lnTo>
                    <a:lnTo>
                      <a:pt x="66" y="26"/>
                    </a:lnTo>
                    <a:lnTo>
                      <a:pt x="51" y="36"/>
                    </a:lnTo>
                    <a:lnTo>
                      <a:pt x="35" y="45"/>
                    </a:lnTo>
                    <a:lnTo>
                      <a:pt x="18" y="51"/>
                    </a:lnTo>
                    <a:lnTo>
                      <a:pt x="3" y="55"/>
                    </a:lnTo>
                    <a:lnTo>
                      <a:pt x="0" y="88"/>
                    </a:lnTo>
                    <a:lnTo>
                      <a:pt x="86" y="88"/>
                    </a:lnTo>
                    <a:lnTo>
                      <a:pt x="80" y="73"/>
                    </a:lnTo>
                    <a:close/>
                  </a:path>
                </a:pathLst>
              </a:custGeom>
              <a:solidFill>
                <a:srgbClr val="A5D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6" name="Freeform 458"/>
              <p:cNvSpPr>
                <a:spLocks/>
              </p:cNvSpPr>
              <p:nvPr/>
            </p:nvSpPr>
            <p:spPr bwMode="auto">
              <a:xfrm>
                <a:off x="1480" y="2584"/>
                <a:ext cx="198" cy="25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7" y="3"/>
                  </a:cxn>
                  <a:cxn ang="0">
                    <a:pos x="25" y="7"/>
                  </a:cxn>
                  <a:cxn ang="0">
                    <a:pos x="34" y="13"/>
                  </a:cxn>
                  <a:cxn ang="0">
                    <a:pos x="44" y="20"/>
                  </a:cxn>
                  <a:cxn ang="0">
                    <a:pos x="52" y="28"/>
                  </a:cxn>
                  <a:cxn ang="0">
                    <a:pos x="57" y="38"/>
                  </a:cxn>
                  <a:cxn ang="0">
                    <a:pos x="60" y="50"/>
                  </a:cxn>
                  <a:cxn ang="0">
                    <a:pos x="65" y="70"/>
                  </a:cxn>
                  <a:cxn ang="0">
                    <a:pos x="75" y="88"/>
                  </a:cxn>
                  <a:cxn ang="0">
                    <a:pos x="85" y="100"/>
                  </a:cxn>
                  <a:cxn ang="0">
                    <a:pos x="99" y="108"/>
                  </a:cxn>
                  <a:cxn ang="0">
                    <a:pos x="105" y="113"/>
                  </a:cxn>
                  <a:cxn ang="0">
                    <a:pos x="117" y="120"/>
                  </a:cxn>
                  <a:cxn ang="0">
                    <a:pos x="128" y="131"/>
                  </a:cxn>
                  <a:cxn ang="0">
                    <a:pos x="140" y="143"/>
                  </a:cxn>
                  <a:cxn ang="0">
                    <a:pos x="152" y="156"/>
                  </a:cxn>
                  <a:cxn ang="0">
                    <a:pos x="162" y="170"/>
                  </a:cxn>
                  <a:cxn ang="0">
                    <a:pos x="168" y="183"/>
                  </a:cxn>
                  <a:cxn ang="0">
                    <a:pos x="172" y="195"/>
                  </a:cxn>
                  <a:cxn ang="0">
                    <a:pos x="172" y="210"/>
                  </a:cxn>
                  <a:cxn ang="0">
                    <a:pos x="173" y="220"/>
                  </a:cxn>
                  <a:cxn ang="0">
                    <a:pos x="178" y="225"/>
                  </a:cxn>
                  <a:cxn ang="0">
                    <a:pos x="187" y="231"/>
                  </a:cxn>
                  <a:cxn ang="0">
                    <a:pos x="195" y="236"/>
                  </a:cxn>
                  <a:cxn ang="0">
                    <a:pos x="198" y="241"/>
                  </a:cxn>
                  <a:cxn ang="0">
                    <a:pos x="193" y="244"/>
                  </a:cxn>
                  <a:cxn ang="0">
                    <a:pos x="180" y="249"/>
                  </a:cxn>
                  <a:cxn ang="0">
                    <a:pos x="168" y="251"/>
                  </a:cxn>
                  <a:cxn ang="0">
                    <a:pos x="152" y="253"/>
                  </a:cxn>
                  <a:cxn ang="0">
                    <a:pos x="132" y="251"/>
                  </a:cxn>
                  <a:cxn ang="0">
                    <a:pos x="110" y="246"/>
                  </a:cxn>
                  <a:cxn ang="0">
                    <a:pos x="87" y="240"/>
                  </a:cxn>
                  <a:cxn ang="0">
                    <a:pos x="65" y="228"/>
                  </a:cxn>
                  <a:cxn ang="0">
                    <a:pos x="47" y="211"/>
                  </a:cxn>
                  <a:cxn ang="0">
                    <a:pos x="30" y="188"/>
                  </a:cxn>
                  <a:cxn ang="0">
                    <a:pos x="29" y="183"/>
                  </a:cxn>
                  <a:cxn ang="0">
                    <a:pos x="24" y="170"/>
                  </a:cxn>
                  <a:cxn ang="0">
                    <a:pos x="15" y="150"/>
                  </a:cxn>
                  <a:cxn ang="0">
                    <a:pos x="9" y="123"/>
                  </a:cxn>
                  <a:cxn ang="0">
                    <a:pos x="4" y="93"/>
                  </a:cxn>
                  <a:cxn ang="0">
                    <a:pos x="0" y="62"/>
                  </a:cxn>
                  <a:cxn ang="0">
                    <a:pos x="2" y="30"/>
                  </a:cxn>
                  <a:cxn ang="0">
                    <a:pos x="9" y="0"/>
                  </a:cxn>
                </a:cxnLst>
                <a:rect l="0" t="0" r="r" b="b"/>
                <a:pathLst>
                  <a:path w="198" h="253">
                    <a:moveTo>
                      <a:pt x="9" y="0"/>
                    </a:moveTo>
                    <a:lnTo>
                      <a:pt x="10" y="2"/>
                    </a:lnTo>
                    <a:lnTo>
                      <a:pt x="17" y="3"/>
                    </a:lnTo>
                    <a:lnTo>
                      <a:pt x="25" y="7"/>
                    </a:lnTo>
                    <a:lnTo>
                      <a:pt x="34" y="13"/>
                    </a:lnTo>
                    <a:lnTo>
                      <a:pt x="44" y="20"/>
                    </a:lnTo>
                    <a:lnTo>
                      <a:pt x="52" y="28"/>
                    </a:lnTo>
                    <a:lnTo>
                      <a:pt x="57" y="38"/>
                    </a:lnTo>
                    <a:lnTo>
                      <a:pt x="60" y="50"/>
                    </a:lnTo>
                    <a:lnTo>
                      <a:pt x="65" y="70"/>
                    </a:lnTo>
                    <a:lnTo>
                      <a:pt x="75" y="88"/>
                    </a:lnTo>
                    <a:lnTo>
                      <a:pt x="85" y="100"/>
                    </a:lnTo>
                    <a:lnTo>
                      <a:pt x="99" y="108"/>
                    </a:lnTo>
                    <a:lnTo>
                      <a:pt x="105" y="113"/>
                    </a:lnTo>
                    <a:lnTo>
                      <a:pt x="117" y="120"/>
                    </a:lnTo>
                    <a:lnTo>
                      <a:pt x="128" y="131"/>
                    </a:lnTo>
                    <a:lnTo>
                      <a:pt x="140" y="143"/>
                    </a:lnTo>
                    <a:lnTo>
                      <a:pt x="152" y="156"/>
                    </a:lnTo>
                    <a:lnTo>
                      <a:pt x="162" y="170"/>
                    </a:lnTo>
                    <a:lnTo>
                      <a:pt x="168" y="183"/>
                    </a:lnTo>
                    <a:lnTo>
                      <a:pt x="172" y="195"/>
                    </a:lnTo>
                    <a:lnTo>
                      <a:pt x="172" y="210"/>
                    </a:lnTo>
                    <a:lnTo>
                      <a:pt x="173" y="220"/>
                    </a:lnTo>
                    <a:lnTo>
                      <a:pt x="178" y="225"/>
                    </a:lnTo>
                    <a:lnTo>
                      <a:pt x="187" y="231"/>
                    </a:lnTo>
                    <a:lnTo>
                      <a:pt x="195" y="236"/>
                    </a:lnTo>
                    <a:lnTo>
                      <a:pt x="198" y="241"/>
                    </a:lnTo>
                    <a:lnTo>
                      <a:pt x="193" y="244"/>
                    </a:lnTo>
                    <a:lnTo>
                      <a:pt x="180" y="249"/>
                    </a:lnTo>
                    <a:lnTo>
                      <a:pt x="168" y="251"/>
                    </a:lnTo>
                    <a:lnTo>
                      <a:pt x="152" y="253"/>
                    </a:lnTo>
                    <a:lnTo>
                      <a:pt x="132" y="251"/>
                    </a:lnTo>
                    <a:lnTo>
                      <a:pt x="110" y="246"/>
                    </a:lnTo>
                    <a:lnTo>
                      <a:pt x="87" y="240"/>
                    </a:lnTo>
                    <a:lnTo>
                      <a:pt x="65" y="228"/>
                    </a:lnTo>
                    <a:lnTo>
                      <a:pt x="47" y="211"/>
                    </a:lnTo>
                    <a:lnTo>
                      <a:pt x="30" y="188"/>
                    </a:lnTo>
                    <a:lnTo>
                      <a:pt x="29" y="183"/>
                    </a:lnTo>
                    <a:lnTo>
                      <a:pt x="24" y="170"/>
                    </a:lnTo>
                    <a:lnTo>
                      <a:pt x="15" y="150"/>
                    </a:lnTo>
                    <a:lnTo>
                      <a:pt x="9" y="123"/>
                    </a:lnTo>
                    <a:lnTo>
                      <a:pt x="4" y="93"/>
                    </a:lnTo>
                    <a:lnTo>
                      <a:pt x="0" y="62"/>
                    </a:lnTo>
                    <a:lnTo>
                      <a:pt x="2" y="3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5D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7" name="Freeform 459"/>
              <p:cNvSpPr>
                <a:spLocks/>
              </p:cNvSpPr>
              <p:nvPr/>
            </p:nvSpPr>
            <p:spPr bwMode="auto">
              <a:xfrm>
                <a:off x="1525" y="2496"/>
                <a:ext cx="74" cy="141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7" y="81"/>
                  </a:cxn>
                  <a:cxn ang="0">
                    <a:pos x="20" y="91"/>
                  </a:cxn>
                  <a:cxn ang="0">
                    <a:pos x="35" y="105"/>
                  </a:cxn>
                  <a:cxn ang="0">
                    <a:pos x="47" y="120"/>
                  </a:cxn>
                  <a:cxn ang="0">
                    <a:pos x="62" y="141"/>
                  </a:cxn>
                  <a:cxn ang="0">
                    <a:pos x="62" y="123"/>
                  </a:cxn>
                  <a:cxn ang="0">
                    <a:pos x="64" y="81"/>
                  </a:cxn>
                  <a:cxn ang="0">
                    <a:pos x="67" y="33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65" y="7"/>
                  </a:cxn>
                  <a:cxn ang="0">
                    <a:pos x="57" y="15"/>
                  </a:cxn>
                  <a:cxn ang="0">
                    <a:pos x="47" y="25"/>
                  </a:cxn>
                  <a:cxn ang="0">
                    <a:pos x="35" y="38"/>
                  </a:cxn>
                  <a:cxn ang="0">
                    <a:pos x="22" y="50"/>
                  </a:cxn>
                  <a:cxn ang="0">
                    <a:pos x="10" y="63"/>
                  </a:cxn>
                  <a:cxn ang="0">
                    <a:pos x="0" y="76"/>
                  </a:cxn>
                </a:cxnLst>
                <a:rect l="0" t="0" r="r" b="b"/>
                <a:pathLst>
                  <a:path w="74" h="141">
                    <a:moveTo>
                      <a:pt x="0" y="76"/>
                    </a:moveTo>
                    <a:lnTo>
                      <a:pt x="7" y="81"/>
                    </a:lnTo>
                    <a:lnTo>
                      <a:pt x="20" y="91"/>
                    </a:lnTo>
                    <a:lnTo>
                      <a:pt x="35" y="105"/>
                    </a:lnTo>
                    <a:lnTo>
                      <a:pt x="47" y="120"/>
                    </a:lnTo>
                    <a:lnTo>
                      <a:pt x="62" y="141"/>
                    </a:lnTo>
                    <a:lnTo>
                      <a:pt x="62" y="123"/>
                    </a:lnTo>
                    <a:lnTo>
                      <a:pt x="64" y="81"/>
                    </a:lnTo>
                    <a:lnTo>
                      <a:pt x="67" y="33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65" y="7"/>
                    </a:lnTo>
                    <a:lnTo>
                      <a:pt x="57" y="15"/>
                    </a:lnTo>
                    <a:lnTo>
                      <a:pt x="47" y="25"/>
                    </a:lnTo>
                    <a:lnTo>
                      <a:pt x="35" y="38"/>
                    </a:lnTo>
                    <a:lnTo>
                      <a:pt x="22" y="50"/>
                    </a:lnTo>
                    <a:lnTo>
                      <a:pt x="10" y="6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8" name="Freeform 460"/>
              <p:cNvSpPr>
                <a:spLocks/>
              </p:cNvSpPr>
              <p:nvPr/>
            </p:nvSpPr>
            <p:spPr bwMode="auto">
              <a:xfrm>
                <a:off x="2460" y="3131"/>
                <a:ext cx="138" cy="123"/>
              </a:xfrm>
              <a:custGeom>
                <a:avLst/>
                <a:gdLst/>
                <a:ahLst/>
                <a:cxnLst>
                  <a:cxn ang="0">
                    <a:pos x="25" y="33"/>
                  </a:cxn>
                  <a:cxn ang="0">
                    <a:pos x="0" y="102"/>
                  </a:cxn>
                  <a:cxn ang="0">
                    <a:pos x="3" y="123"/>
                  </a:cxn>
                  <a:cxn ang="0">
                    <a:pos x="58" y="123"/>
                  </a:cxn>
                  <a:cxn ang="0">
                    <a:pos x="60" y="120"/>
                  </a:cxn>
                  <a:cxn ang="0">
                    <a:pos x="65" y="110"/>
                  </a:cxn>
                  <a:cxn ang="0">
                    <a:pos x="71" y="97"/>
                  </a:cxn>
                  <a:cxn ang="0">
                    <a:pos x="81" y="82"/>
                  </a:cxn>
                  <a:cxn ang="0">
                    <a:pos x="93" y="65"/>
                  </a:cxn>
                  <a:cxn ang="0">
                    <a:pos x="106" y="50"/>
                  </a:cxn>
                  <a:cxn ang="0">
                    <a:pos x="121" y="38"/>
                  </a:cxn>
                  <a:cxn ang="0">
                    <a:pos x="138" y="30"/>
                  </a:cxn>
                  <a:cxn ang="0">
                    <a:pos x="43" y="0"/>
                  </a:cxn>
                  <a:cxn ang="0">
                    <a:pos x="41" y="3"/>
                  </a:cxn>
                  <a:cxn ang="0">
                    <a:pos x="36" y="13"/>
                  </a:cxn>
                  <a:cxn ang="0">
                    <a:pos x="30" y="25"/>
                  </a:cxn>
                  <a:cxn ang="0">
                    <a:pos x="25" y="33"/>
                  </a:cxn>
                </a:cxnLst>
                <a:rect l="0" t="0" r="r" b="b"/>
                <a:pathLst>
                  <a:path w="138" h="123">
                    <a:moveTo>
                      <a:pt x="25" y="33"/>
                    </a:moveTo>
                    <a:lnTo>
                      <a:pt x="0" y="102"/>
                    </a:lnTo>
                    <a:lnTo>
                      <a:pt x="3" y="123"/>
                    </a:lnTo>
                    <a:lnTo>
                      <a:pt x="58" y="123"/>
                    </a:lnTo>
                    <a:lnTo>
                      <a:pt x="60" y="120"/>
                    </a:lnTo>
                    <a:lnTo>
                      <a:pt x="65" y="110"/>
                    </a:lnTo>
                    <a:lnTo>
                      <a:pt x="71" y="97"/>
                    </a:lnTo>
                    <a:lnTo>
                      <a:pt x="81" y="82"/>
                    </a:lnTo>
                    <a:lnTo>
                      <a:pt x="93" y="65"/>
                    </a:lnTo>
                    <a:lnTo>
                      <a:pt x="106" y="50"/>
                    </a:lnTo>
                    <a:lnTo>
                      <a:pt x="121" y="38"/>
                    </a:lnTo>
                    <a:lnTo>
                      <a:pt x="138" y="30"/>
                    </a:lnTo>
                    <a:lnTo>
                      <a:pt x="43" y="0"/>
                    </a:lnTo>
                    <a:lnTo>
                      <a:pt x="41" y="3"/>
                    </a:lnTo>
                    <a:lnTo>
                      <a:pt x="36" y="13"/>
                    </a:lnTo>
                    <a:lnTo>
                      <a:pt x="30" y="25"/>
                    </a:lnTo>
                    <a:lnTo>
                      <a:pt x="2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9" name="Freeform 461"/>
              <p:cNvSpPr>
                <a:spLocks/>
              </p:cNvSpPr>
              <p:nvPr/>
            </p:nvSpPr>
            <p:spPr bwMode="auto">
              <a:xfrm>
                <a:off x="2565" y="3103"/>
                <a:ext cx="149" cy="4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73" y="43"/>
                  </a:cxn>
                  <a:cxn ang="0">
                    <a:pos x="149" y="15"/>
                  </a:cxn>
                  <a:cxn ang="0">
                    <a:pos x="58" y="0"/>
                  </a:cxn>
                  <a:cxn ang="0">
                    <a:pos x="0" y="21"/>
                  </a:cxn>
                </a:cxnLst>
                <a:rect l="0" t="0" r="r" b="b"/>
                <a:pathLst>
                  <a:path w="149" h="43">
                    <a:moveTo>
                      <a:pt x="0" y="21"/>
                    </a:moveTo>
                    <a:lnTo>
                      <a:pt x="73" y="43"/>
                    </a:lnTo>
                    <a:lnTo>
                      <a:pt x="149" y="15"/>
                    </a:lnTo>
                    <a:lnTo>
                      <a:pt x="58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7" name="Freeform 479"/>
              <p:cNvSpPr>
                <a:spLocks/>
              </p:cNvSpPr>
              <p:nvPr/>
            </p:nvSpPr>
            <p:spPr bwMode="auto">
              <a:xfrm>
                <a:off x="2209" y="1693"/>
                <a:ext cx="304" cy="316"/>
              </a:xfrm>
              <a:custGeom>
                <a:avLst/>
                <a:gdLst/>
                <a:ahLst/>
                <a:cxnLst>
                  <a:cxn ang="0">
                    <a:pos x="301" y="106"/>
                  </a:cxn>
                  <a:cxn ang="0">
                    <a:pos x="296" y="96"/>
                  </a:cxn>
                  <a:cxn ang="0">
                    <a:pos x="287" y="88"/>
                  </a:cxn>
                  <a:cxn ang="0">
                    <a:pos x="277" y="81"/>
                  </a:cxn>
                  <a:cxn ang="0">
                    <a:pos x="266" y="76"/>
                  </a:cxn>
                  <a:cxn ang="0">
                    <a:pos x="254" y="73"/>
                  </a:cxn>
                  <a:cxn ang="0">
                    <a:pos x="244" y="70"/>
                  </a:cxn>
                  <a:cxn ang="0">
                    <a:pos x="236" y="70"/>
                  </a:cxn>
                  <a:cxn ang="0">
                    <a:pos x="229" y="70"/>
                  </a:cxn>
                  <a:cxn ang="0">
                    <a:pos x="223" y="71"/>
                  </a:cxn>
                  <a:cxn ang="0">
                    <a:pos x="209" y="71"/>
                  </a:cxn>
                  <a:cxn ang="0">
                    <a:pos x="193" y="70"/>
                  </a:cxn>
                  <a:cxn ang="0">
                    <a:pos x="173" y="65"/>
                  </a:cxn>
                  <a:cxn ang="0">
                    <a:pos x="154" y="56"/>
                  </a:cxn>
                  <a:cxn ang="0">
                    <a:pos x="136" y="45"/>
                  </a:cxn>
                  <a:cxn ang="0">
                    <a:pos x="121" y="26"/>
                  </a:cxn>
                  <a:cxn ang="0">
                    <a:pos x="111" y="2"/>
                  </a:cxn>
                  <a:cxn ang="0">
                    <a:pos x="96" y="0"/>
                  </a:cxn>
                  <a:cxn ang="0">
                    <a:pos x="78" y="2"/>
                  </a:cxn>
                  <a:cxn ang="0">
                    <a:pos x="58" y="5"/>
                  </a:cxn>
                  <a:cxn ang="0">
                    <a:pos x="38" y="15"/>
                  </a:cxn>
                  <a:cxn ang="0">
                    <a:pos x="21" y="30"/>
                  </a:cxn>
                  <a:cxn ang="0">
                    <a:pos x="8" y="55"/>
                  </a:cxn>
                  <a:cxn ang="0">
                    <a:pos x="1" y="88"/>
                  </a:cxn>
                  <a:cxn ang="0">
                    <a:pos x="0" y="131"/>
                  </a:cxn>
                  <a:cxn ang="0">
                    <a:pos x="1" y="141"/>
                  </a:cxn>
                  <a:cxn ang="0">
                    <a:pos x="16" y="138"/>
                  </a:cxn>
                  <a:cxn ang="0">
                    <a:pos x="31" y="138"/>
                  </a:cxn>
                  <a:cxn ang="0">
                    <a:pos x="41" y="146"/>
                  </a:cxn>
                  <a:cxn ang="0">
                    <a:pos x="48" y="163"/>
                  </a:cxn>
                  <a:cxn ang="0">
                    <a:pos x="41" y="70"/>
                  </a:cxn>
                  <a:cxn ang="0">
                    <a:pos x="80" y="169"/>
                  </a:cxn>
                  <a:cxn ang="0">
                    <a:pos x="48" y="194"/>
                  </a:cxn>
                  <a:cxn ang="0">
                    <a:pos x="50" y="199"/>
                  </a:cxn>
                  <a:cxn ang="0">
                    <a:pos x="55" y="211"/>
                  </a:cxn>
                  <a:cxn ang="0">
                    <a:pos x="63" y="229"/>
                  </a:cxn>
                  <a:cxn ang="0">
                    <a:pos x="71" y="249"/>
                  </a:cxn>
                  <a:cxn ang="0">
                    <a:pos x="83" y="271"/>
                  </a:cxn>
                  <a:cxn ang="0">
                    <a:pos x="93" y="291"/>
                  </a:cxn>
                  <a:cxn ang="0">
                    <a:pos x="103" y="307"/>
                  </a:cxn>
                  <a:cxn ang="0">
                    <a:pos x="113" y="316"/>
                  </a:cxn>
                  <a:cxn ang="0">
                    <a:pos x="118" y="314"/>
                  </a:cxn>
                  <a:cxn ang="0">
                    <a:pos x="133" y="311"/>
                  </a:cxn>
                  <a:cxn ang="0">
                    <a:pos x="154" y="304"/>
                  </a:cxn>
                  <a:cxn ang="0">
                    <a:pos x="179" y="296"/>
                  </a:cxn>
                  <a:cxn ang="0">
                    <a:pos x="208" y="286"/>
                  </a:cxn>
                  <a:cxn ang="0">
                    <a:pos x="234" y="276"/>
                  </a:cxn>
                  <a:cxn ang="0">
                    <a:pos x="257" y="263"/>
                  </a:cxn>
                  <a:cxn ang="0">
                    <a:pos x="274" y="249"/>
                  </a:cxn>
                  <a:cxn ang="0">
                    <a:pos x="277" y="145"/>
                  </a:cxn>
                  <a:cxn ang="0">
                    <a:pos x="296" y="214"/>
                  </a:cxn>
                  <a:cxn ang="0">
                    <a:pos x="297" y="201"/>
                  </a:cxn>
                  <a:cxn ang="0">
                    <a:pos x="302" y="171"/>
                  </a:cxn>
                  <a:cxn ang="0">
                    <a:pos x="304" y="135"/>
                  </a:cxn>
                  <a:cxn ang="0">
                    <a:pos x="301" y="106"/>
                  </a:cxn>
                </a:cxnLst>
                <a:rect l="0" t="0" r="r" b="b"/>
                <a:pathLst>
                  <a:path w="304" h="316">
                    <a:moveTo>
                      <a:pt x="301" y="106"/>
                    </a:moveTo>
                    <a:lnTo>
                      <a:pt x="296" y="96"/>
                    </a:lnTo>
                    <a:lnTo>
                      <a:pt x="287" y="88"/>
                    </a:lnTo>
                    <a:lnTo>
                      <a:pt x="277" y="81"/>
                    </a:lnTo>
                    <a:lnTo>
                      <a:pt x="266" y="76"/>
                    </a:lnTo>
                    <a:lnTo>
                      <a:pt x="254" y="73"/>
                    </a:lnTo>
                    <a:lnTo>
                      <a:pt x="244" y="70"/>
                    </a:lnTo>
                    <a:lnTo>
                      <a:pt x="236" y="70"/>
                    </a:lnTo>
                    <a:lnTo>
                      <a:pt x="229" y="70"/>
                    </a:lnTo>
                    <a:lnTo>
                      <a:pt x="223" y="71"/>
                    </a:lnTo>
                    <a:lnTo>
                      <a:pt x="209" y="71"/>
                    </a:lnTo>
                    <a:lnTo>
                      <a:pt x="193" y="70"/>
                    </a:lnTo>
                    <a:lnTo>
                      <a:pt x="173" y="65"/>
                    </a:lnTo>
                    <a:lnTo>
                      <a:pt x="154" y="56"/>
                    </a:lnTo>
                    <a:lnTo>
                      <a:pt x="136" y="45"/>
                    </a:lnTo>
                    <a:lnTo>
                      <a:pt x="121" y="26"/>
                    </a:lnTo>
                    <a:lnTo>
                      <a:pt x="111" y="2"/>
                    </a:lnTo>
                    <a:lnTo>
                      <a:pt x="96" y="0"/>
                    </a:lnTo>
                    <a:lnTo>
                      <a:pt x="78" y="2"/>
                    </a:lnTo>
                    <a:lnTo>
                      <a:pt x="58" y="5"/>
                    </a:lnTo>
                    <a:lnTo>
                      <a:pt x="38" y="15"/>
                    </a:lnTo>
                    <a:lnTo>
                      <a:pt x="21" y="30"/>
                    </a:lnTo>
                    <a:lnTo>
                      <a:pt x="8" y="55"/>
                    </a:lnTo>
                    <a:lnTo>
                      <a:pt x="1" y="88"/>
                    </a:lnTo>
                    <a:lnTo>
                      <a:pt x="0" y="131"/>
                    </a:lnTo>
                    <a:lnTo>
                      <a:pt x="1" y="141"/>
                    </a:lnTo>
                    <a:lnTo>
                      <a:pt x="16" y="138"/>
                    </a:lnTo>
                    <a:lnTo>
                      <a:pt x="31" y="138"/>
                    </a:lnTo>
                    <a:lnTo>
                      <a:pt x="41" y="146"/>
                    </a:lnTo>
                    <a:lnTo>
                      <a:pt x="48" y="163"/>
                    </a:lnTo>
                    <a:lnTo>
                      <a:pt x="41" y="70"/>
                    </a:lnTo>
                    <a:lnTo>
                      <a:pt x="80" y="169"/>
                    </a:lnTo>
                    <a:lnTo>
                      <a:pt x="48" y="194"/>
                    </a:lnTo>
                    <a:lnTo>
                      <a:pt x="50" y="199"/>
                    </a:lnTo>
                    <a:lnTo>
                      <a:pt x="55" y="211"/>
                    </a:lnTo>
                    <a:lnTo>
                      <a:pt x="63" y="229"/>
                    </a:lnTo>
                    <a:lnTo>
                      <a:pt x="71" y="249"/>
                    </a:lnTo>
                    <a:lnTo>
                      <a:pt x="83" y="271"/>
                    </a:lnTo>
                    <a:lnTo>
                      <a:pt x="93" y="291"/>
                    </a:lnTo>
                    <a:lnTo>
                      <a:pt x="103" y="307"/>
                    </a:lnTo>
                    <a:lnTo>
                      <a:pt x="113" y="316"/>
                    </a:lnTo>
                    <a:lnTo>
                      <a:pt x="118" y="314"/>
                    </a:lnTo>
                    <a:lnTo>
                      <a:pt x="133" y="311"/>
                    </a:lnTo>
                    <a:lnTo>
                      <a:pt x="154" y="304"/>
                    </a:lnTo>
                    <a:lnTo>
                      <a:pt x="179" y="296"/>
                    </a:lnTo>
                    <a:lnTo>
                      <a:pt x="208" y="286"/>
                    </a:lnTo>
                    <a:lnTo>
                      <a:pt x="234" y="276"/>
                    </a:lnTo>
                    <a:lnTo>
                      <a:pt x="257" y="263"/>
                    </a:lnTo>
                    <a:lnTo>
                      <a:pt x="274" y="249"/>
                    </a:lnTo>
                    <a:lnTo>
                      <a:pt x="277" y="145"/>
                    </a:lnTo>
                    <a:lnTo>
                      <a:pt x="296" y="214"/>
                    </a:lnTo>
                    <a:lnTo>
                      <a:pt x="297" y="201"/>
                    </a:lnTo>
                    <a:lnTo>
                      <a:pt x="302" y="171"/>
                    </a:lnTo>
                    <a:lnTo>
                      <a:pt x="304" y="135"/>
                    </a:lnTo>
                    <a:lnTo>
                      <a:pt x="301" y="106"/>
                    </a:lnTo>
                    <a:close/>
                  </a:path>
                </a:pathLst>
              </a:custGeom>
              <a:solidFill>
                <a:srgbClr val="FF9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8" name="Freeform 480"/>
              <p:cNvSpPr>
                <a:spLocks/>
              </p:cNvSpPr>
              <p:nvPr/>
            </p:nvSpPr>
            <p:spPr bwMode="auto">
              <a:xfrm>
                <a:off x="2161" y="1683"/>
                <a:ext cx="159" cy="179"/>
              </a:xfrm>
              <a:custGeom>
                <a:avLst/>
                <a:gdLst/>
                <a:ahLst/>
                <a:cxnLst>
                  <a:cxn ang="0">
                    <a:pos x="159" y="12"/>
                  </a:cxn>
                  <a:cxn ang="0">
                    <a:pos x="159" y="10"/>
                  </a:cxn>
                  <a:cxn ang="0">
                    <a:pos x="159" y="10"/>
                  </a:cxn>
                  <a:cxn ang="0">
                    <a:pos x="159" y="10"/>
                  </a:cxn>
                  <a:cxn ang="0">
                    <a:pos x="159" y="10"/>
                  </a:cxn>
                  <a:cxn ang="0">
                    <a:pos x="157" y="10"/>
                  </a:cxn>
                  <a:cxn ang="0">
                    <a:pos x="152" y="8"/>
                  </a:cxn>
                  <a:cxn ang="0">
                    <a:pos x="146" y="5"/>
                  </a:cxn>
                  <a:cxn ang="0">
                    <a:pos x="136" y="3"/>
                  </a:cxn>
                  <a:cxn ang="0">
                    <a:pos x="123" y="2"/>
                  </a:cxn>
                  <a:cxn ang="0">
                    <a:pos x="106" y="0"/>
                  </a:cxn>
                  <a:cxn ang="0">
                    <a:pos x="86" y="0"/>
                  </a:cxn>
                  <a:cxn ang="0">
                    <a:pos x="64" y="3"/>
                  </a:cxn>
                  <a:cxn ang="0">
                    <a:pos x="61" y="5"/>
                  </a:cxn>
                  <a:cxn ang="0">
                    <a:pos x="54" y="8"/>
                  </a:cxn>
                  <a:cxn ang="0">
                    <a:pos x="44" y="15"/>
                  </a:cxn>
                  <a:cxn ang="0">
                    <a:pos x="33" y="25"/>
                  </a:cxn>
                  <a:cxn ang="0">
                    <a:pos x="19" y="36"/>
                  </a:cxn>
                  <a:cxn ang="0">
                    <a:pos x="9" y="51"/>
                  </a:cxn>
                  <a:cxn ang="0">
                    <a:pos x="3" y="70"/>
                  </a:cxn>
                  <a:cxn ang="0">
                    <a:pos x="0" y="90"/>
                  </a:cxn>
                  <a:cxn ang="0">
                    <a:pos x="0" y="179"/>
                  </a:cxn>
                  <a:cxn ang="0">
                    <a:pos x="1" y="178"/>
                  </a:cxn>
                  <a:cxn ang="0">
                    <a:pos x="5" y="176"/>
                  </a:cxn>
                  <a:cxn ang="0">
                    <a:pos x="9" y="173"/>
                  </a:cxn>
                  <a:cxn ang="0">
                    <a:pos x="14" y="168"/>
                  </a:cxn>
                  <a:cxn ang="0">
                    <a:pos x="23" y="165"/>
                  </a:cxn>
                  <a:cxn ang="0">
                    <a:pos x="31" y="160"/>
                  </a:cxn>
                  <a:cxn ang="0">
                    <a:pos x="39" y="155"/>
                  </a:cxn>
                  <a:cxn ang="0">
                    <a:pos x="49" y="151"/>
                  </a:cxn>
                  <a:cxn ang="0">
                    <a:pos x="48" y="141"/>
                  </a:cxn>
                  <a:cxn ang="0">
                    <a:pos x="49" y="98"/>
                  </a:cxn>
                  <a:cxn ang="0">
                    <a:pos x="56" y="65"/>
                  </a:cxn>
                  <a:cxn ang="0">
                    <a:pos x="69" y="40"/>
                  </a:cxn>
                  <a:cxn ang="0">
                    <a:pos x="86" y="25"/>
                  </a:cxn>
                  <a:cxn ang="0">
                    <a:pos x="106" y="15"/>
                  </a:cxn>
                  <a:cxn ang="0">
                    <a:pos x="126" y="12"/>
                  </a:cxn>
                  <a:cxn ang="0">
                    <a:pos x="144" y="10"/>
                  </a:cxn>
                  <a:cxn ang="0">
                    <a:pos x="159" y="12"/>
                  </a:cxn>
                </a:cxnLst>
                <a:rect l="0" t="0" r="r" b="b"/>
                <a:pathLst>
                  <a:path w="159" h="179">
                    <a:moveTo>
                      <a:pt x="159" y="12"/>
                    </a:move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7" y="10"/>
                    </a:lnTo>
                    <a:lnTo>
                      <a:pt x="152" y="8"/>
                    </a:lnTo>
                    <a:lnTo>
                      <a:pt x="146" y="5"/>
                    </a:lnTo>
                    <a:lnTo>
                      <a:pt x="136" y="3"/>
                    </a:lnTo>
                    <a:lnTo>
                      <a:pt x="123" y="2"/>
                    </a:lnTo>
                    <a:lnTo>
                      <a:pt x="106" y="0"/>
                    </a:lnTo>
                    <a:lnTo>
                      <a:pt x="86" y="0"/>
                    </a:lnTo>
                    <a:lnTo>
                      <a:pt x="64" y="3"/>
                    </a:lnTo>
                    <a:lnTo>
                      <a:pt x="61" y="5"/>
                    </a:lnTo>
                    <a:lnTo>
                      <a:pt x="54" y="8"/>
                    </a:lnTo>
                    <a:lnTo>
                      <a:pt x="44" y="15"/>
                    </a:lnTo>
                    <a:lnTo>
                      <a:pt x="33" y="25"/>
                    </a:lnTo>
                    <a:lnTo>
                      <a:pt x="19" y="36"/>
                    </a:lnTo>
                    <a:lnTo>
                      <a:pt x="9" y="51"/>
                    </a:lnTo>
                    <a:lnTo>
                      <a:pt x="3" y="70"/>
                    </a:lnTo>
                    <a:lnTo>
                      <a:pt x="0" y="90"/>
                    </a:lnTo>
                    <a:lnTo>
                      <a:pt x="0" y="179"/>
                    </a:lnTo>
                    <a:lnTo>
                      <a:pt x="1" y="178"/>
                    </a:lnTo>
                    <a:lnTo>
                      <a:pt x="5" y="176"/>
                    </a:lnTo>
                    <a:lnTo>
                      <a:pt x="9" y="173"/>
                    </a:lnTo>
                    <a:lnTo>
                      <a:pt x="14" y="168"/>
                    </a:lnTo>
                    <a:lnTo>
                      <a:pt x="23" y="165"/>
                    </a:lnTo>
                    <a:lnTo>
                      <a:pt x="31" y="160"/>
                    </a:lnTo>
                    <a:lnTo>
                      <a:pt x="39" y="155"/>
                    </a:lnTo>
                    <a:lnTo>
                      <a:pt x="49" y="151"/>
                    </a:lnTo>
                    <a:lnTo>
                      <a:pt x="48" y="141"/>
                    </a:lnTo>
                    <a:lnTo>
                      <a:pt x="49" y="98"/>
                    </a:lnTo>
                    <a:lnTo>
                      <a:pt x="56" y="65"/>
                    </a:lnTo>
                    <a:lnTo>
                      <a:pt x="69" y="40"/>
                    </a:lnTo>
                    <a:lnTo>
                      <a:pt x="86" y="25"/>
                    </a:lnTo>
                    <a:lnTo>
                      <a:pt x="106" y="15"/>
                    </a:lnTo>
                    <a:lnTo>
                      <a:pt x="126" y="12"/>
                    </a:lnTo>
                    <a:lnTo>
                      <a:pt x="144" y="10"/>
                    </a:lnTo>
                    <a:lnTo>
                      <a:pt x="159" y="12"/>
                    </a:lnTo>
                    <a:close/>
                  </a:path>
                </a:pathLst>
              </a:custGeom>
              <a:solidFill>
                <a:srgbClr val="C1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9" name="Freeform 481"/>
              <p:cNvSpPr>
                <a:spLocks/>
              </p:cNvSpPr>
              <p:nvPr/>
            </p:nvSpPr>
            <p:spPr bwMode="auto">
              <a:xfrm>
                <a:off x="2092" y="2094"/>
                <a:ext cx="265" cy="17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2" y="143"/>
                  </a:cxn>
                  <a:cxn ang="0">
                    <a:pos x="49" y="156"/>
                  </a:cxn>
                  <a:cxn ang="0">
                    <a:pos x="77" y="168"/>
                  </a:cxn>
                  <a:cxn ang="0">
                    <a:pos x="108" y="174"/>
                  </a:cxn>
                  <a:cxn ang="0">
                    <a:pos x="142" y="179"/>
                  </a:cxn>
                  <a:cxn ang="0">
                    <a:pos x="180" y="177"/>
                  </a:cxn>
                  <a:cxn ang="0">
                    <a:pos x="221" y="171"/>
                  </a:cxn>
                  <a:cxn ang="0">
                    <a:pos x="265" y="158"/>
                  </a:cxn>
                  <a:cxn ang="0">
                    <a:pos x="263" y="146"/>
                  </a:cxn>
                  <a:cxn ang="0">
                    <a:pos x="260" y="121"/>
                  </a:cxn>
                  <a:cxn ang="0">
                    <a:pos x="258" y="93"/>
                  </a:cxn>
                  <a:cxn ang="0">
                    <a:pos x="258" y="74"/>
                  </a:cxn>
                  <a:cxn ang="0">
                    <a:pos x="253" y="74"/>
                  </a:cxn>
                  <a:cxn ang="0">
                    <a:pos x="240" y="76"/>
                  </a:cxn>
                  <a:cxn ang="0">
                    <a:pos x="220" y="76"/>
                  </a:cxn>
                  <a:cxn ang="0">
                    <a:pos x="197" y="73"/>
                  </a:cxn>
                  <a:cxn ang="0">
                    <a:pos x="168" y="64"/>
                  </a:cxn>
                  <a:cxn ang="0">
                    <a:pos x="142" y="51"/>
                  </a:cxn>
                  <a:cxn ang="0">
                    <a:pos x="113" y="30"/>
                  </a:cxn>
                  <a:cxn ang="0">
                    <a:pos x="90" y="0"/>
                  </a:cxn>
                  <a:cxn ang="0">
                    <a:pos x="83" y="21"/>
                  </a:cxn>
                  <a:cxn ang="0">
                    <a:pos x="75" y="41"/>
                  </a:cxn>
                  <a:cxn ang="0">
                    <a:pos x="67" y="59"/>
                  </a:cxn>
                  <a:cxn ang="0">
                    <a:pos x="55" y="76"/>
                  </a:cxn>
                  <a:cxn ang="0">
                    <a:pos x="44" y="93"/>
                  </a:cxn>
                  <a:cxn ang="0">
                    <a:pos x="30" y="106"/>
                  </a:cxn>
                  <a:cxn ang="0">
                    <a:pos x="17" y="118"/>
                  </a:cxn>
                  <a:cxn ang="0">
                    <a:pos x="0" y="128"/>
                  </a:cxn>
                </a:cxnLst>
                <a:rect l="0" t="0" r="r" b="b"/>
                <a:pathLst>
                  <a:path w="265" h="179">
                    <a:moveTo>
                      <a:pt x="0" y="128"/>
                    </a:moveTo>
                    <a:lnTo>
                      <a:pt x="22" y="143"/>
                    </a:lnTo>
                    <a:lnTo>
                      <a:pt x="49" y="156"/>
                    </a:lnTo>
                    <a:lnTo>
                      <a:pt x="77" y="168"/>
                    </a:lnTo>
                    <a:lnTo>
                      <a:pt x="108" y="174"/>
                    </a:lnTo>
                    <a:lnTo>
                      <a:pt x="142" y="179"/>
                    </a:lnTo>
                    <a:lnTo>
                      <a:pt x="180" y="177"/>
                    </a:lnTo>
                    <a:lnTo>
                      <a:pt x="221" y="171"/>
                    </a:lnTo>
                    <a:lnTo>
                      <a:pt x="265" y="158"/>
                    </a:lnTo>
                    <a:lnTo>
                      <a:pt x="263" y="146"/>
                    </a:lnTo>
                    <a:lnTo>
                      <a:pt x="260" y="121"/>
                    </a:lnTo>
                    <a:lnTo>
                      <a:pt x="258" y="93"/>
                    </a:lnTo>
                    <a:lnTo>
                      <a:pt x="258" y="74"/>
                    </a:lnTo>
                    <a:lnTo>
                      <a:pt x="253" y="74"/>
                    </a:lnTo>
                    <a:lnTo>
                      <a:pt x="240" y="76"/>
                    </a:lnTo>
                    <a:lnTo>
                      <a:pt x="220" y="76"/>
                    </a:lnTo>
                    <a:lnTo>
                      <a:pt x="197" y="73"/>
                    </a:lnTo>
                    <a:lnTo>
                      <a:pt x="168" y="64"/>
                    </a:lnTo>
                    <a:lnTo>
                      <a:pt x="142" y="51"/>
                    </a:lnTo>
                    <a:lnTo>
                      <a:pt x="113" y="30"/>
                    </a:lnTo>
                    <a:lnTo>
                      <a:pt x="90" y="0"/>
                    </a:lnTo>
                    <a:lnTo>
                      <a:pt x="83" y="21"/>
                    </a:lnTo>
                    <a:lnTo>
                      <a:pt x="75" y="41"/>
                    </a:lnTo>
                    <a:lnTo>
                      <a:pt x="67" y="59"/>
                    </a:lnTo>
                    <a:lnTo>
                      <a:pt x="55" y="76"/>
                    </a:lnTo>
                    <a:lnTo>
                      <a:pt x="44" y="93"/>
                    </a:lnTo>
                    <a:lnTo>
                      <a:pt x="30" y="106"/>
                    </a:lnTo>
                    <a:lnTo>
                      <a:pt x="17" y="118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9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0" name="Freeform 482"/>
              <p:cNvSpPr>
                <a:spLocks/>
              </p:cNvSpPr>
              <p:nvPr/>
            </p:nvSpPr>
            <p:spPr bwMode="auto">
              <a:xfrm>
                <a:off x="2024" y="1969"/>
                <a:ext cx="158" cy="253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2" y="181"/>
                  </a:cxn>
                  <a:cxn ang="0">
                    <a:pos x="4" y="186"/>
                  </a:cxn>
                  <a:cxn ang="0">
                    <a:pos x="10" y="194"/>
                  </a:cxn>
                  <a:cxn ang="0">
                    <a:pos x="17" y="203"/>
                  </a:cxn>
                  <a:cxn ang="0">
                    <a:pos x="27" y="214"/>
                  </a:cxn>
                  <a:cxn ang="0">
                    <a:pos x="38" y="228"/>
                  </a:cxn>
                  <a:cxn ang="0">
                    <a:pos x="52" y="239"/>
                  </a:cxn>
                  <a:cxn ang="0">
                    <a:pos x="68" y="253"/>
                  </a:cxn>
                  <a:cxn ang="0">
                    <a:pos x="85" y="243"/>
                  </a:cxn>
                  <a:cxn ang="0">
                    <a:pos x="98" y="231"/>
                  </a:cxn>
                  <a:cxn ang="0">
                    <a:pos x="112" y="218"/>
                  </a:cxn>
                  <a:cxn ang="0">
                    <a:pos x="123" y="201"/>
                  </a:cxn>
                  <a:cxn ang="0">
                    <a:pos x="135" y="184"/>
                  </a:cxn>
                  <a:cxn ang="0">
                    <a:pos x="143" y="166"/>
                  </a:cxn>
                  <a:cxn ang="0">
                    <a:pos x="151" y="146"/>
                  </a:cxn>
                  <a:cxn ang="0">
                    <a:pos x="158" y="125"/>
                  </a:cxn>
                  <a:cxn ang="0">
                    <a:pos x="146" y="101"/>
                  </a:cxn>
                  <a:cxn ang="0">
                    <a:pos x="137" y="71"/>
                  </a:cxn>
                  <a:cxn ang="0">
                    <a:pos x="130" y="38"/>
                  </a:cxn>
                  <a:cxn ang="0">
                    <a:pos x="127" y="0"/>
                  </a:cxn>
                  <a:cxn ang="0">
                    <a:pos x="125" y="7"/>
                  </a:cxn>
                  <a:cxn ang="0">
                    <a:pos x="122" y="23"/>
                  </a:cxn>
                  <a:cxn ang="0">
                    <a:pos x="113" y="50"/>
                  </a:cxn>
                  <a:cxn ang="0">
                    <a:pos x="102" y="80"/>
                  </a:cxn>
                  <a:cxn ang="0">
                    <a:pos x="85" y="110"/>
                  </a:cxn>
                  <a:cxn ang="0">
                    <a:pos x="63" y="140"/>
                  </a:cxn>
                  <a:cxn ang="0">
                    <a:pos x="35" y="163"/>
                  </a:cxn>
                  <a:cxn ang="0">
                    <a:pos x="0" y="179"/>
                  </a:cxn>
                </a:cxnLst>
                <a:rect l="0" t="0" r="r" b="b"/>
                <a:pathLst>
                  <a:path w="158" h="253">
                    <a:moveTo>
                      <a:pt x="0" y="179"/>
                    </a:moveTo>
                    <a:lnTo>
                      <a:pt x="2" y="181"/>
                    </a:lnTo>
                    <a:lnTo>
                      <a:pt x="4" y="186"/>
                    </a:lnTo>
                    <a:lnTo>
                      <a:pt x="10" y="194"/>
                    </a:lnTo>
                    <a:lnTo>
                      <a:pt x="17" y="203"/>
                    </a:lnTo>
                    <a:lnTo>
                      <a:pt x="27" y="214"/>
                    </a:lnTo>
                    <a:lnTo>
                      <a:pt x="38" y="228"/>
                    </a:lnTo>
                    <a:lnTo>
                      <a:pt x="52" y="239"/>
                    </a:lnTo>
                    <a:lnTo>
                      <a:pt x="68" y="253"/>
                    </a:lnTo>
                    <a:lnTo>
                      <a:pt x="85" y="243"/>
                    </a:lnTo>
                    <a:lnTo>
                      <a:pt x="98" y="231"/>
                    </a:lnTo>
                    <a:lnTo>
                      <a:pt x="112" y="218"/>
                    </a:lnTo>
                    <a:lnTo>
                      <a:pt x="123" y="201"/>
                    </a:lnTo>
                    <a:lnTo>
                      <a:pt x="135" y="184"/>
                    </a:lnTo>
                    <a:lnTo>
                      <a:pt x="143" y="166"/>
                    </a:lnTo>
                    <a:lnTo>
                      <a:pt x="151" y="146"/>
                    </a:lnTo>
                    <a:lnTo>
                      <a:pt x="158" y="125"/>
                    </a:lnTo>
                    <a:lnTo>
                      <a:pt x="146" y="101"/>
                    </a:lnTo>
                    <a:lnTo>
                      <a:pt x="137" y="71"/>
                    </a:lnTo>
                    <a:lnTo>
                      <a:pt x="130" y="38"/>
                    </a:lnTo>
                    <a:lnTo>
                      <a:pt x="127" y="0"/>
                    </a:lnTo>
                    <a:lnTo>
                      <a:pt x="125" y="7"/>
                    </a:lnTo>
                    <a:lnTo>
                      <a:pt x="122" y="23"/>
                    </a:lnTo>
                    <a:lnTo>
                      <a:pt x="113" y="50"/>
                    </a:lnTo>
                    <a:lnTo>
                      <a:pt x="102" y="80"/>
                    </a:lnTo>
                    <a:lnTo>
                      <a:pt x="85" y="110"/>
                    </a:lnTo>
                    <a:lnTo>
                      <a:pt x="63" y="140"/>
                    </a:lnTo>
                    <a:lnTo>
                      <a:pt x="35" y="163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C15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1" name="Freeform 483"/>
              <p:cNvSpPr>
                <a:spLocks/>
              </p:cNvSpPr>
              <p:nvPr/>
            </p:nvSpPr>
            <p:spPr bwMode="auto">
              <a:xfrm>
                <a:off x="1608" y="2205"/>
                <a:ext cx="433" cy="539"/>
              </a:xfrm>
              <a:custGeom>
                <a:avLst/>
                <a:gdLst/>
                <a:ahLst/>
                <a:cxnLst>
                  <a:cxn ang="0">
                    <a:pos x="205" y="366"/>
                  </a:cxn>
                  <a:cxn ang="0">
                    <a:pos x="203" y="336"/>
                  </a:cxn>
                  <a:cxn ang="0">
                    <a:pos x="242" y="304"/>
                  </a:cxn>
                  <a:cxn ang="0">
                    <a:pos x="296" y="234"/>
                  </a:cxn>
                  <a:cxn ang="0">
                    <a:pos x="360" y="140"/>
                  </a:cxn>
                  <a:cxn ang="0">
                    <a:pos x="415" y="53"/>
                  </a:cxn>
                  <a:cxn ang="0">
                    <a:pos x="426" y="17"/>
                  </a:cxn>
                  <a:cxn ang="0">
                    <a:pos x="415" y="5"/>
                  </a:cxn>
                  <a:cxn ang="0">
                    <a:pos x="400" y="10"/>
                  </a:cxn>
                  <a:cxn ang="0">
                    <a:pos x="350" y="75"/>
                  </a:cxn>
                  <a:cxn ang="0">
                    <a:pos x="280" y="173"/>
                  </a:cxn>
                  <a:cxn ang="0">
                    <a:pos x="218" y="271"/>
                  </a:cxn>
                  <a:cxn ang="0">
                    <a:pos x="200" y="296"/>
                  </a:cxn>
                  <a:cxn ang="0">
                    <a:pos x="210" y="223"/>
                  </a:cxn>
                  <a:cxn ang="0">
                    <a:pos x="220" y="190"/>
                  </a:cxn>
                  <a:cxn ang="0">
                    <a:pos x="190" y="190"/>
                  </a:cxn>
                  <a:cxn ang="0">
                    <a:pos x="137" y="203"/>
                  </a:cxn>
                  <a:cxn ang="0">
                    <a:pos x="64" y="248"/>
                  </a:cxn>
                  <a:cxn ang="0">
                    <a:pos x="19" y="293"/>
                  </a:cxn>
                  <a:cxn ang="0">
                    <a:pos x="5" y="339"/>
                  </a:cxn>
                  <a:cxn ang="0">
                    <a:pos x="0" y="411"/>
                  </a:cxn>
                  <a:cxn ang="0">
                    <a:pos x="17" y="484"/>
                  </a:cxn>
                  <a:cxn ang="0">
                    <a:pos x="69" y="530"/>
                  </a:cxn>
                  <a:cxn ang="0">
                    <a:pos x="112" y="539"/>
                  </a:cxn>
                  <a:cxn ang="0">
                    <a:pos x="145" y="524"/>
                  </a:cxn>
                  <a:cxn ang="0">
                    <a:pos x="168" y="505"/>
                  </a:cxn>
                  <a:cxn ang="0">
                    <a:pos x="185" y="499"/>
                  </a:cxn>
                  <a:cxn ang="0">
                    <a:pos x="210" y="487"/>
                  </a:cxn>
                  <a:cxn ang="0">
                    <a:pos x="235" y="474"/>
                  </a:cxn>
                  <a:cxn ang="0">
                    <a:pos x="252" y="464"/>
                  </a:cxn>
                  <a:cxn ang="0">
                    <a:pos x="258" y="459"/>
                  </a:cxn>
                  <a:cxn ang="0">
                    <a:pos x="277" y="444"/>
                  </a:cxn>
                  <a:cxn ang="0">
                    <a:pos x="298" y="422"/>
                  </a:cxn>
                  <a:cxn ang="0">
                    <a:pos x="310" y="409"/>
                  </a:cxn>
                  <a:cxn ang="0">
                    <a:pos x="295" y="411"/>
                  </a:cxn>
                  <a:cxn ang="0">
                    <a:pos x="273" y="412"/>
                  </a:cxn>
                  <a:cxn ang="0">
                    <a:pos x="255" y="412"/>
                  </a:cxn>
                  <a:cxn ang="0">
                    <a:pos x="245" y="411"/>
                  </a:cxn>
                  <a:cxn ang="0">
                    <a:pos x="238" y="409"/>
                  </a:cxn>
                  <a:cxn ang="0">
                    <a:pos x="217" y="401"/>
                  </a:cxn>
                  <a:cxn ang="0">
                    <a:pos x="203" y="389"/>
                  </a:cxn>
                  <a:cxn ang="0">
                    <a:pos x="210" y="386"/>
                  </a:cxn>
                  <a:cxn ang="0">
                    <a:pos x="212" y="381"/>
                  </a:cxn>
                  <a:cxn ang="0">
                    <a:pos x="208" y="372"/>
                  </a:cxn>
                </a:cxnLst>
                <a:rect l="0" t="0" r="r" b="b"/>
                <a:pathLst>
                  <a:path w="433" h="539">
                    <a:moveTo>
                      <a:pt x="208" y="371"/>
                    </a:moveTo>
                    <a:lnTo>
                      <a:pt x="205" y="366"/>
                    </a:lnTo>
                    <a:lnTo>
                      <a:pt x="202" y="352"/>
                    </a:lnTo>
                    <a:lnTo>
                      <a:pt x="203" y="336"/>
                    </a:lnTo>
                    <a:lnTo>
                      <a:pt x="223" y="319"/>
                    </a:lnTo>
                    <a:lnTo>
                      <a:pt x="242" y="304"/>
                    </a:lnTo>
                    <a:lnTo>
                      <a:pt x="267" y="274"/>
                    </a:lnTo>
                    <a:lnTo>
                      <a:pt x="296" y="234"/>
                    </a:lnTo>
                    <a:lnTo>
                      <a:pt x="328" y="188"/>
                    </a:lnTo>
                    <a:lnTo>
                      <a:pt x="360" y="140"/>
                    </a:lnTo>
                    <a:lnTo>
                      <a:pt x="390" y="93"/>
                    </a:lnTo>
                    <a:lnTo>
                      <a:pt x="415" y="53"/>
                    </a:lnTo>
                    <a:lnTo>
                      <a:pt x="433" y="23"/>
                    </a:lnTo>
                    <a:lnTo>
                      <a:pt x="426" y="17"/>
                    </a:lnTo>
                    <a:lnTo>
                      <a:pt x="421" y="12"/>
                    </a:lnTo>
                    <a:lnTo>
                      <a:pt x="415" y="5"/>
                    </a:lnTo>
                    <a:lnTo>
                      <a:pt x="408" y="0"/>
                    </a:lnTo>
                    <a:lnTo>
                      <a:pt x="400" y="10"/>
                    </a:lnTo>
                    <a:lnTo>
                      <a:pt x="380" y="37"/>
                    </a:lnTo>
                    <a:lnTo>
                      <a:pt x="350" y="75"/>
                    </a:lnTo>
                    <a:lnTo>
                      <a:pt x="316" y="121"/>
                    </a:lnTo>
                    <a:lnTo>
                      <a:pt x="280" y="173"/>
                    </a:lnTo>
                    <a:lnTo>
                      <a:pt x="247" y="224"/>
                    </a:lnTo>
                    <a:lnTo>
                      <a:pt x="218" y="271"/>
                    </a:lnTo>
                    <a:lnTo>
                      <a:pt x="200" y="309"/>
                    </a:lnTo>
                    <a:lnTo>
                      <a:pt x="200" y="296"/>
                    </a:lnTo>
                    <a:lnTo>
                      <a:pt x="203" y="263"/>
                    </a:lnTo>
                    <a:lnTo>
                      <a:pt x="210" y="223"/>
                    </a:lnTo>
                    <a:lnTo>
                      <a:pt x="223" y="191"/>
                    </a:lnTo>
                    <a:lnTo>
                      <a:pt x="220" y="190"/>
                    </a:lnTo>
                    <a:lnTo>
                      <a:pt x="208" y="190"/>
                    </a:lnTo>
                    <a:lnTo>
                      <a:pt x="190" y="190"/>
                    </a:lnTo>
                    <a:lnTo>
                      <a:pt x="167" y="193"/>
                    </a:lnTo>
                    <a:lnTo>
                      <a:pt x="137" y="203"/>
                    </a:lnTo>
                    <a:lnTo>
                      <a:pt x="102" y="219"/>
                    </a:lnTo>
                    <a:lnTo>
                      <a:pt x="64" y="248"/>
                    </a:lnTo>
                    <a:lnTo>
                      <a:pt x="20" y="286"/>
                    </a:lnTo>
                    <a:lnTo>
                      <a:pt x="19" y="293"/>
                    </a:lnTo>
                    <a:lnTo>
                      <a:pt x="12" y="313"/>
                    </a:lnTo>
                    <a:lnTo>
                      <a:pt x="5" y="339"/>
                    </a:lnTo>
                    <a:lnTo>
                      <a:pt x="0" y="374"/>
                    </a:lnTo>
                    <a:lnTo>
                      <a:pt x="0" y="411"/>
                    </a:lnTo>
                    <a:lnTo>
                      <a:pt x="4" y="449"/>
                    </a:lnTo>
                    <a:lnTo>
                      <a:pt x="17" y="484"/>
                    </a:lnTo>
                    <a:lnTo>
                      <a:pt x="40" y="512"/>
                    </a:lnTo>
                    <a:lnTo>
                      <a:pt x="69" y="530"/>
                    </a:lnTo>
                    <a:lnTo>
                      <a:pt x="92" y="539"/>
                    </a:lnTo>
                    <a:lnTo>
                      <a:pt x="112" y="539"/>
                    </a:lnTo>
                    <a:lnTo>
                      <a:pt x="130" y="534"/>
                    </a:lnTo>
                    <a:lnTo>
                      <a:pt x="145" y="524"/>
                    </a:lnTo>
                    <a:lnTo>
                      <a:pt x="158" y="514"/>
                    </a:lnTo>
                    <a:lnTo>
                      <a:pt x="168" y="505"/>
                    </a:lnTo>
                    <a:lnTo>
                      <a:pt x="177" y="502"/>
                    </a:lnTo>
                    <a:lnTo>
                      <a:pt x="185" y="499"/>
                    </a:lnTo>
                    <a:lnTo>
                      <a:pt x="197" y="494"/>
                    </a:lnTo>
                    <a:lnTo>
                      <a:pt x="210" y="487"/>
                    </a:lnTo>
                    <a:lnTo>
                      <a:pt x="223" y="480"/>
                    </a:lnTo>
                    <a:lnTo>
                      <a:pt x="235" y="474"/>
                    </a:lnTo>
                    <a:lnTo>
                      <a:pt x="245" y="467"/>
                    </a:lnTo>
                    <a:lnTo>
                      <a:pt x="252" y="464"/>
                    </a:lnTo>
                    <a:lnTo>
                      <a:pt x="255" y="462"/>
                    </a:lnTo>
                    <a:lnTo>
                      <a:pt x="258" y="459"/>
                    </a:lnTo>
                    <a:lnTo>
                      <a:pt x="267" y="452"/>
                    </a:lnTo>
                    <a:lnTo>
                      <a:pt x="277" y="444"/>
                    </a:lnTo>
                    <a:lnTo>
                      <a:pt x="288" y="432"/>
                    </a:lnTo>
                    <a:lnTo>
                      <a:pt x="298" y="422"/>
                    </a:lnTo>
                    <a:lnTo>
                      <a:pt x="306" y="414"/>
                    </a:lnTo>
                    <a:lnTo>
                      <a:pt x="310" y="409"/>
                    </a:lnTo>
                    <a:lnTo>
                      <a:pt x="306" y="407"/>
                    </a:lnTo>
                    <a:lnTo>
                      <a:pt x="295" y="411"/>
                    </a:lnTo>
                    <a:lnTo>
                      <a:pt x="283" y="411"/>
                    </a:lnTo>
                    <a:lnTo>
                      <a:pt x="273" y="412"/>
                    </a:lnTo>
                    <a:lnTo>
                      <a:pt x="263" y="412"/>
                    </a:lnTo>
                    <a:lnTo>
                      <a:pt x="255" y="412"/>
                    </a:lnTo>
                    <a:lnTo>
                      <a:pt x="248" y="411"/>
                    </a:lnTo>
                    <a:lnTo>
                      <a:pt x="245" y="411"/>
                    </a:lnTo>
                    <a:lnTo>
                      <a:pt x="243" y="411"/>
                    </a:lnTo>
                    <a:lnTo>
                      <a:pt x="238" y="409"/>
                    </a:lnTo>
                    <a:lnTo>
                      <a:pt x="228" y="406"/>
                    </a:lnTo>
                    <a:lnTo>
                      <a:pt x="217" y="401"/>
                    </a:lnTo>
                    <a:lnTo>
                      <a:pt x="205" y="392"/>
                    </a:lnTo>
                    <a:lnTo>
                      <a:pt x="203" y="389"/>
                    </a:lnTo>
                    <a:lnTo>
                      <a:pt x="205" y="387"/>
                    </a:lnTo>
                    <a:lnTo>
                      <a:pt x="210" y="386"/>
                    </a:lnTo>
                    <a:lnTo>
                      <a:pt x="215" y="386"/>
                    </a:lnTo>
                    <a:lnTo>
                      <a:pt x="212" y="381"/>
                    </a:lnTo>
                    <a:lnTo>
                      <a:pt x="210" y="376"/>
                    </a:lnTo>
                    <a:lnTo>
                      <a:pt x="208" y="372"/>
                    </a:lnTo>
                    <a:lnTo>
                      <a:pt x="208" y="371"/>
                    </a:lnTo>
                    <a:close/>
                  </a:path>
                </a:pathLst>
              </a:custGeom>
              <a:solidFill>
                <a:srgbClr val="9E877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2" name="Freeform 484"/>
              <p:cNvSpPr>
                <a:spLocks/>
              </p:cNvSpPr>
              <p:nvPr/>
            </p:nvSpPr>
            <p:spPr bwMode="auto">
              <a:xfrm>
                <a:off x="1810" y="2228"/>
                <a:ext cx="324" cy="363"/>
              </a:xfrm>
              <a:custGeom>
                <a:avLst/>
                <a:gdLst/>
                <a:ahLst/>
                <a:cxnLst>
                  <a:cxn ang="0">
                    <a:pos x="78" y="361"/>
                  </a:cxn>
                  <a:cxn ang="0">
                    <a:pos x="83" y="359"/>
                  </a:cxn>
                  <a:cxn ang="0">
                    <a:pos x="89" y="354"/>
                  </a:cxn>
                  <a:cxn ang="0">
                    <a:pos x="96" y="346"/>
                  </a:cxn>
                  <a:cxn ang="0">
                    <a:pos x="106" y="338"/>
                  </a:cxn>
                  <a:cxn ang="0">
                    <a:pos x="116" y="324"/>
                  </a:cxn>
                  <a:cxn ang="0">
                    <a:pos x="128" y="311"/>
                  </a:cxn>
                  <a:cxn ang="0">
                    <a:pos x="144" y="295"/>
                  </a:cxn>
                  <a:cxn ang="0">
                    <a:pos x="163" y="275"/>
                  </a:cxn>
                  <a:cxn ang="0">
                    <a:pos x="186" y="250"/>
                  </a:cxn>
                  <a:cxn ang="0">
                    <a:pos x="213" y="220"/>
                  </a:cxn>
                  <a:cxn ang="0">
                    <a:pos x="239" y="188"/>
                  </a:cxn>
                  <a:cxn ang="0">
                    <a:pos x="264" y="155"/>
                  </a:cxn>
                  <a:cxn ang="0">
                    <a:pos x="287" y="123"/>
                  </a:cxn>
                  <a:cxn ang="0">
                    <a:pos x="307" y="98"/>
                  </a:cxn>
                  <a:cxn ang="0">
                    <a:pos x="319" y="82"/>
                  </a:cxn>
                  <a:cxn ang="0">
                    <a:pos x="324" y="75"/>
                  </a:cxn>
                  <a:cxn ang="0">
                    <a:pos x="322" y="73"/>
                  </a:cxn>
                  <a:cxn ang="0">
                    <a:pos x="316" y="68"/>
                  </a:cxn>
                  <a:cxn ang="0">
                    <a:pos x="306" y="62"/>
                  </a:cxn>
                  <a:cxn ang="0">
                    <a:pos x="292" y="52"/>
                  </a:cxn>
                  <a:cxn ang="0">
                    <a:pos x="277" y="40"/>
                  </a:cxn>
                  <a:cxn ang="0">
                    <a:pos x="262" y="27"/>
                  </a:cxn>
                  <a:cxn ang="0">
                    <a:pos x="246" y="14"/>
                  </a:cxn>
                  <a:cxn ang="0">
                    <a:pos x="231" y="0"/>
                  </a:cxn>
                  <a:cxn ang="0">
                    <a:pos x="213" y="30"/>
                  </a:cxn>
                  <a:cxn ang="0">
                    <a:pos x="188" y="70"/>
                  </a:cxn>
                  <a:cxn ang="0">
                    <a:pos x="158" y="117"/>
                  </a:cxn>
                  <a:cxn ang="0">
                    <a:pos x="126" y="165"/>
                  </a:cxn>
                  <a:cxn ang="0">
                    <a:pos x="94" y="211"/>
                  </a:cxn>
                  <a:cxn ang="0">
                    <a:pos x="65" y="251"/>
                  </a:cxn>
                  <a:cxn ang="0">
                    <a:pos x="40" y="281"/>
                  </a:cxn>
                  <a:cxn ang="0">
                    <a:pos x="21" y="296"/>
                  </a:cxn>
                  <a:cxn ang="0">
                    <a:pos x="1" y="313"/>
                  </a:cxn>
                  <a:cxn ang="0">
                    <a:pos x="0" y="329"/>
                  </a:cxn>
                  <a:cxn ang="0">
                    <a:pos x="3" y="343"/>
                  </a:cxn>
                  <a:cxn ang="0">
                    <a:pos x="6" y="348"/>
                  </a:cxn>
                  <a:cxn ang="0">
                    <a:pos x="6" y="349"/>
                  </a:cxn>
                  <a:cxn ang="0">
                    <a:pos x="8" y="353"/>
                  </a:cxn>
                  <a:cxn ang="0">
                    <a:pos x="10" y="358"/>
                  </a:cxn>
                  <a:cxn ang="0">
                    <a:pos x="13" y="363"/>
                  </a:cxn>
                  <a:cxn ang="0">
                    <a:pos x="21" y="363"/>
                  </a:cxn>
                  <a:cxn ang="0">
                    <a:pos x="30" y="363"/>
                  </a:cxn>
                  <a:cxn ang="0">
                    <a:pos x="38" y="363"/>
                  </a:cxn>
                  <a:cxn ang="0">
                    <a:pos x="48" y="361"/>
                  </a:cxn>
                  <a:cxn ang="0">
                    <a:pos x="56" y="361"/>
                  </a:cxn>
                  <a:cxn ang="0">
                    <a:pos x="66" y="361"/>
                  </a:cxn>
                  <a:cxn ang="0">
                    <a:pos x="73" y="361"/>
                  </a:cxn>
                  <a:cxn ang="0">
                    <a:pos x="78" y="361"/>
                  </a:cxn>
                </a:cxnLst>
                <a:rect l="0" t="0" r="r" b="b"/>
                <a:pathLst>
                  <a:path w="324" h="363">
                    <a:moveTo>
                      <a:pt x="78" y="361"/>
                    </a:moveTo>
                    <a:lnTo>
                      <a:pt x="83" y="359"/>
                    </a:lnTo>
                    <a:lnTo>
                      <a:pt x="89" y="354"/>
                    </a:lnTo>
                    <a:lnTo>
                      <a:pt x="96" y="346"/>
                    </a:lnTo>
                    <a:lnTo>
                      <a:pt x="106" y="338"/>
                    </a:lnTo>
                    <a:lnTo>
                      <a:pt x="116" y="324"/>
                    </a:lnTo>
                    <a:lnTo>
                      <a:pt x="128" y="311"/>
                    </a:lnTo>
                    <a:lnTo>
                      <a:pt x="144" y="295"/>
                    </a:lnTo>
                    <a:lnTo>
                      <a:pt x="163" y="275"/>
                    </a:lnTo>
                    <a:lnTo>
                      <a:pt x="186" y="250"/>
                    </a:lnTo>
                    <a:lnTo>
                      <a:pt x="213" y="220"/>
                    </a:lnTo>
                    <a:lnTo>
                      <a:pt x="239" y="188"/>
                    </a:lnTo>
                    <a:lnTo>
                      <a:pt x="264" y="155"/>
                    </a:lnTo>
                    <a:lnTo>
                      <a:pt x="287" y="123"/>
                    </a:lnTo>
                    <a:lnTo>
                      <a:pt x="307" y="98"/>
                    </a:lnTo>
                    <a:lnTo>
                      <a:pt x="319" y="82"/>
                    </a:lnTo>
                    <a:lnTo>
                      <a:pt x="324" y="75"/>
                    </a:lnTo>
                    <a:lnTo>
                      <a:pt x="322" y="73"/>
                    </a:lnTo>
                    <a:lnTo>
                      <a:pt x="316" y="68"/>
                    </a:lnTo>
                    <a:lnTo>
                      <a:pt x="306" y="62"/>
                    </a:lnTo>
                    <a:lnTo>
                      <a:pt x="292" y="52"/>
                    </a:lnTo>
                    <a:lnTo>
                      <a:pt x="277" y="40"/>
                    </a:lnTo>
                    <a:lnTo>
                      <a:pt x="262" y="27"/>
                    </a:lnTo>
                    <a:lnTo>
                      <a:pt x="246" y="14"/>
                    </a:lnTo>
                    <a:lnTo>
                      <a:pt x="231" y="0"/>
                    </a:lnTo>
                    <a:lnTo>
                      <a:pt x="213" y="30"/>
                    </a:lnTo>
                    <a:lnTo>
                      <a:pt x="188" y="70"/>
                    </a:lnTo>
                    <a:lnTo>
                      <a:pt x="158" y="117"/>
                    </a:lnTo>
                    <a:lnTo>
                      <a:pt x="126" y="165"/>
                    </a:lnTo>
                    <a:lnTo>
                      <a:pt x="94" y="211"/>
                    </a:lnTo>
                    <a:lnTo>
                      <a:pt x="65" y="251"/>
                    </a:lnTo>
                    <a:lnTo>
                      <a:pt x="40" y="281"/>
                    </a:lnTo>
                    <a:lnTo>
                      <a:pt x="21" y="296"/>
                    </a:lnTo>
                    <a:lnTo>
                      <a:pt x="1" y="313"/>
                    </a:lnTo>
                    <a:lnTo>
                      <a:pt x="0" y="329"/>
                    </a:lnTo>
                    <a:lnTo>
                      <a:pt x="3" y="343"/>
                    </a:lnTo>
                    <a:lnTo>
                      <a:pt x="6" y="348"/>
                    </a:lnTo>
                    <a:lnTo>
                      <a:pt x="6" y="349"/>
                    </a:lnTo>
                    <a:lnTo>
                      <a:pt x="8" y="353"/>
                    </a:lnTo>
                    <a:lnTo>
                      <a:pt x="10" y="358"/>
                    </a:lnTo>
                    <a:lnTo>
                      <a:pt x="13" y="363"/>
                    </a:lnTo>
                    <a:lnTo>
                      <a:pt x="21" y="363"/>
                    </a:lnTo>
                    <a:lnTo>
                      <a:pt x="30" y="363"/>
                    </a:lnTo>
                    <a:lnTo>
                      <a:pt x="38" y="363"/>
                    </a:lnTo>
                    <a:lnTo>
                      <a:pt x="48" y="361"/>
                    </a:lnTo>
                    <a:lnTo>
                      <a:pt x="56" y="361"/>
                    </a:lnTo>
                    <a:lnTo>
                      <a:pt x="66" y="361"/>
                    </a:lnTo>
                    <a:lnTo>
                      <a:pt x="73" y="361"/>
                    </a:lnTo>
                    <a:lnTo>
                      <a:pt x="78" y="361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3" name="Freeform 485"/>
              <p:cNvSpPr>
                <a:spLocks/>
              </p:cNvSpPr>
              <p:nvPr/>
            </p:nvSpPr>
            <p:spPr bwMode="auto">
              <a:xfrm>
                <a:off x="2234" y="2311"/>
                <a:ext cx="412" cy="843"/>
              </a:xfrm>
              <a:custGeom>
                <a:avLst/>
                <a:gdLst/>
                <a:ahLst/>
                <a:cxnLst>
                  <a:cxn ang="0">
                    <a:pos x="70" y="7"/>
                  </a:cxn>
                  <a:cxn ang="0">
                    <a:pos x="68" y="7"/>
                  </a:cxn>
                  <a:cxn ang="0">
                    <a:pos x="63" y="5"/>
                  </a:cxn>
                  <a:cxn ang="0">
                    <a:pos x="55" y="4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2"/>
                  </a:cxn>
                  <a:cxn ang="0">
                    <a:pos x="0" y="5"/>
                  </a:cxn>
                  <a:cxn ang="0">
                    <a:pos x="13" y="17"/>
                  </a:cxn>
                  <a:cxn ang="0">
                    <a:pos x="31" y="34"/>
                  </a:cxn>
                  <a:cxn ang="0">
                    <a:pos x="51" y="55"/>
                  </a:cxn>
                  <a:cxn ang="0">
                    <a:pos x="73" y="80"/>
                  </a:cxn>
                  <a:cxn ang="0">
                    <a:pos x="94" y="112"/>
                  </a:cxn>
                  <a:cxn ang="0">
                    <a:pos x="118" y="148"/>
                  </a:cxn>
                  <a:cxn ang="0">
                    <a:pos x="139" y="190"/>
                  </a:cxn>
                  <a:cxn ang="0">
                    <a:pos x="161" y="236"/>
                  </a:cxn>
                  <a:cxn ang="0">
                    <a:pos x="179" y="291"/>
                  </a:cxn>
                  <a:cxn ang="0">
                    <a:pos x="196" y="350"/>
                  </a:cxn>
                  <a:cxn ang="0">
                    <a:pos x="208" y="416"/>
                  </a:cxn>
                  <a:cxn ang="0">
                    <a:pos x="216" y="488"/>
                  </a:cxn>
                  <a:cxn ang="0">
                    <a:pos x="217" y="566"/>
                  </a:cxn>
                  <a:cxn ang="0">
                    <a:pos x="214" y="652"/>
                  </a:cxn>
                  <a:cxn ang="0">
                    <a:pos x="204" y="744"/>
                  </a:cxn>
                  <a:cxn ang="0">
                    <a:pos x="186" y="843"/>
                  </a:cxn>
                  <a:cxn ang="0">
                    <a:pos x="193" y="838"/>
                  </a:cxn>
                  <a:cxn ang="0">
                    <a:pos x="201" y="833"/>
                  </a:cxn>
                  <a:cxn ang="0">
                    <a:pos x="208" y="828"/>
                  </a:cxn>
                  <a:cxn ang="0">
                    <a:pos x="214" y="823"/>
                  </a:cxn>
                  <a:cxn ang="0">
                    <a:pos x="256" y="792"/>
                  </a:cxn>
                  <a:cxn ang="0">
                    <a:pos x="294" y="770"/>
                  </a:cxn>
                  <a:cxn ang="0">
                    <a:pos x="327" y="759"/>
                  </a:cxn>
                  <a:cxn ang="0">
                    <a:pos x="357" y="755"/>
                  </a:cxn>
                  <a:cxn ang="0">
                    <a:pos x="380" y="755"/>
                  </a:cxn>
                  <a:cxn ang="0">
                    <a:pos x="397" y="759"/>
                  </a:cxn>
                  <a:cxn ang="0">
                    <a:pos x="409" y="762"/>
                  </a:cxn>
                  <a:cxn ang="0">
                    <a:pos x="412" y="764"/>
                  </a:cxn>
                  <a:cxn ang="0">
                    <a:pos x="412" y="757"/>
                  </a:cxn>
                  <a:cxn ang="0">
                    <a:pos x="410" y="739"/>
                  </a:cxn>
                  <a:cxn ang="0">
                    <a:pos x="409" y="710"/>
                  </a:cxn>
                  <a:cxn ang="0">
                    <a:pos x="405" y="672"/>
                  </a:cxn>
                  <a:cxn ang="0">
                    <a:pos x="399" y="627"/>
                  </a:cxn>
                  <a:cxn ang="0">
                    <a:pos x="390" y="574"/>
                  </a:cxn>
                  <a:cxn ang="0">
                    <a:pos x="379" y="517"/>
                  </a:cxn>
                  <a:cxn ang="0">
                    <a:pos x="365" y="458"/>
                  </a:cxn>
                  <a:cxn ang="0">
                    <a:pos x="346" y="394"/>
                  </a:cxn>
                  <a:cxn ang="0">
                    <a:pos x="324" y="331"/>
                  </a:cxn>
                  <a:cxn ang="0">
                    <a:pos x="296" y="266"/>
                  </a:cxn>
                  <a:cxn ang="0">
                    <a:pos x="262" y="207"/>
                  </a:cxn>
                  <a:cxn ang="0">
                    <a:pos x="224" y="148"/>
                  </a:cxn>
                  <a:cxn ang="0">
                    <a:pos x="179" y="95"/>
                  </a:cxn>
                  <a:cxn ang="0">
                    <a:pos x="128" y="47"/>
                  </a:cxn>
                  <a:cxn ang="0">
                    <a:pos x="70" y="7"/>
                  </a:cxn>
                </a:cxnLst>
                <a:rect l="0" t="0" r="r" b="b"/>
                <a:pathLst>
                  <a:path w="412" h="843">
                    <a:moveTo>
                      <a:pt x="70" y="7"/>
                    </a:moveTo>
                    <a:lnTo>
                      <a:pt x="68" y="7"/>
                    </a:lnTo>
                    <a:lnTo>
                      <a:pt x="63" y="5"/>
                    </a:lnTo>
                    <a:lnTo>
                      <a:pt x="55" y="4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13" y="17"/>
                    </a:lnTo>
                    <a:lnTo>
                      <a:pt x="31" y="34"/>
                    </a:lnTo>
                    <a:lnTo>
                      <a:pt x="51" y="55"/>
                    </a:lnTo>
                    <a:lnTo>
                      <a:pt x="73" y="80"/>
                    </a:lnTo>
                    <a:lnTo>
                      <a:pt x="94" y="112"/>
                    </a:lnTo>
                    <a:lnTo>
                      <a:pt x="118" y="148"/>
                    </a:lnTo>
                    <a:lnTo>
                      <a:pt x="139" y="190"/>
                    </a:lnTo>
                    <a:lnTo>
                      <a:pt x="161" y="236"/>
                    </a:lnTo>
                    <a:lnTo>
                      <a:pt x="179" y="291"/>
                    </a:lnTo>
                    <a:lnTo>
                      <a:pt x="196" y="350"/>
                    </a:lnTo>
                    <a:lnTo>
                      <a:pt x="208" y="416"/>
                    </a:lnTo>
                    <a:lnTo>
                      <a:pt x="216" y="488"/>
                    </a:lnTo>
                    <a:lnTo>
                      <a:pt x="217" y="566"/>
                    </a:lnTo>
                    <a:lnTo>
                      <a:pt x="214" y="652"/>
                    </a:lnTo>
                    <a:lnTo>
                      <a:pt x="204" y="744"/>
                    </a:lnTo>
                    <a:lnTo>
                      <a:pt x="186" y="843"/>
                    </a:lnTo>
                    <a:lnTo>
                      <a:pt x="193" y="838"/>
                    </a:lnTo>
                    <a:lnTo>
                      <a:pt x="201" y="833"/>
                    </a:lnTo>
                    <a:lnTo>
                      <a:pt x="208" y="828"/>
                    </a:lnTo>
                    <a:lnTo>
                      <a:pt x="214" y="823"/>
                    </a:lnTo>
                    <a:lnTo>
                      <a:pt x="256" y="792"/>
                    </a:lnTo>
                    <a:lnTo>
                      <a:pt x="294" y="770"/>
                    </a:lnTo>
                    <a:lnTo>
                      <a:pt x="327" y="759"/>
                    </a:lnTo>
                    <a:lnTo>
                      <a:pt x="357" y="755"/>
                    </a:lnTo>
                    <a:lnTo>
                      <a:pt x="380" y="755"/>
                    </a:lnTo>
                    <a:lnTo>
                      <a:pt x="397" y="759"/>
                    </a:lnTo>
                    <a:lnTo>
                      <a:pt x="409" y="762"/>
                    </a:lnTo>
                    <a:lnTo>
                      <a:pt x="412" y="764"/>
                    </a:lnTo>
                    <a:lnTo>
                      <a:pt x="412" y="757"/>
                    </a:lnTo>
                    <a:lnTo>
                      <a:pt x="410" y="739"/>
                    </a:lnTo>
                    <a:lnTo>
                      <a:pt x="409" y="710"/>
                    </a:lnTo>
                    <a:lnTo>
                      <a:pt x="405" y="672"/>
                    </a:lnTo>
                    <a:lnTo>
                      <a:pt x="399" y="627"/>
                    </a:lnTo>
                    <a:lnTo>
                      <a:pt x="390" y="574"/>
                    </a:lnTo>
                    <a:lnTo>
                      <a:pt x="379" y="517"/>
                    </a:lnTo>
                    <a:lnTo>
                      <a:pt x="365" y="458"/>
                    </a:lnTo>
                    <a:lnTo>
                      <a:pt x="346" y="394"/>
                    </a:lnTo>
                    <a:lnTo>
                      <a:pt x="324" y="331"/>
                    </a:lnTo>
                    <a:lnTo>
                      <a:pt x="296" y="266"/>
                    </a:lnTo>
                    <a:lnTo>
                      <a:pt x="262" y="207"/>
                    </a:lnTo>
                    <a:lnTo>
                      <a:pt x="224" y="148"/>
                    </a:lnTo>
                    <a:lnTo>
                      <a:pt x="179" y="95"/>
                    </a:lnTo>
                    <a:lnTo>
                      <a:pt x="128" y="47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4" name="Freeform 486"/>
              <p:cNvSpPr>
                <a:spLocks/>
              </p:cNvSpPr>
              <p:nvPr/>
            </p:nvSpPr>
            <p:spPr bwMode="auto">
              <a:xfrm>
                <a:off x="2222" y="2316"/>
                <a:ext cx="229" cy="88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2"/>
                  </a:cxn>
                  <a:cxn ang="0">
                    <a:pos x="5" y="4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10" y="20"/>
                  </a:cxn>
                  <a:cxn ang="0">
                    <a:pos x="38" y="59"/>
                  </a:cxn>
                  <a:cxn ang="0">
                    <a:pos x="73" y="125"/>
                  </a:cxn>
                  <a:cxn ang="0">
                    <a:pos x="110" y="220"/>
                  </a:cxn>
                  <a:cxn ang="0">
                    <a:pos x="138" y="341"/>
                  </a:cxn>
                  <a:cxn ang="0">
                    <a:pos x="153" y="493"/>
                  </a:cxn>
                  <a:cxn ang="0">
                    <a:pos x="145" y="672"/>
                  </a:cxn>
                  <a:cxn ang="0">
                    <a:pos x="106" y="883"/>
                  </a:cxn>
                  <a:cxn ang="0">
                    <a:pos x="108" y="882"/>
                  </a:cxn>
                  <a:cxn ang="0">
                    <a:pos x="115" y="880"/>
                  </a:cxn>
                  <a:cxn ang="0">
                    <a:pos x="125" y="877"/>
                  </a:cxn>
                  <a:cxn ang="0">
                    <a:pos x="136" y="870"/>
                  </a:cxn>
                  <a:cxn ang="0">
                    <a:pos x="151" y="865"/>
                  </a:cxn>
                  <a:cxn ang="0">
                    <a:pos x="166" y="857"/>
                  </a:cxn>
                  <a:cxn ang="0">
                    <a:pos x="181" y="848"/>
                  </a:cxn>
                  <a:cxn ang="0">
                    <a:pos x="198" y="838"/>
                  </a:cxn>
                  <a:cxn ang="0">
                    <a:pos x="216" y="739"/>
                  </a:cxn>
                  <a:cxn ang="0">
                    <a:pos x="226" y="647"/>
                  </a:cxn>
                  <a:cxn ang="0">
                    <a:pos x="229" y="561"/>
                  </a:cxn>
                  <a:cxn ang="0">
                    <a:pos x="228" y="483"/>
                  </a:cxn>
                  <a:cxn ang="0">
                    <a:pos x="220" y="411"/>
                  </a:cxn>
                  <a:cxn ang="0">
                    <a:pos x="208" y="345"/>
                  </a:cxn>
                  <a:cxn ang="0">
                    <a:pos x="191" y="286"/>
                  </a:cxn>
                  <a:cxn ang="0">
                    <a:pos x="173" y="231"/>
                  </a:cxn>
                  <a:cxn ang="0">
                    <a:pos x="151" y="185"/>
                  </a:cxn>
                  <a:cxn ang="0">
                    <a:pos x="130" y="143"/>
                  </a:cxn>
                  <a:cxn ang="0">
                    <a:pos x="106" y="107"/>
                  </a:cxn>
                  <a:cxn ang="0">
                    <a:pos x="85" y="75"/>
                  </a:cxn>
                  <a:cxn ang="0">
                    <a:pos x="63" y="50"/>
                  </a:cxn>
                  <a:cxn ang="0">
                    <a:pos x="43" y="29"/>
                  </a:cxn>
                  <a:cxn ang="0">
                    <a:pos x="25" y="12"/>
                  </a:cxn>
                  <a:cxn ang="0">
                    <a:pos x="12" y="0"/>
                  </a:cxn>
                </a:cxnLst>
                <a:rect l="0" t="0" r="r" b="b"/>
                <a:pathLst>
                  <a:path w="229" h="883">
                    <a:moveTo>
                      <a:pt x="12" y="0"/>
                    </a:moveTo>
                    <a:lnTo>
                      <a:pt x="8" y="2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10" y="20"/>
                    </a:lnTo>
                    <a:lnTo>
                      <a:pt x="38" y="59"/>
                    </a:lnTo>
                    <a:lnTo>
                      <a:pt x="73" y="125"/>
                    </a:lnTo>
                    <a:lnTo>
                      <a:pt x="110" y="220"/>
                    </a:lnTo>
                    <a:lnTo>
                      <a:pt x="138" y="341"/>
                    </a:lnTo>
                    <a:lnTo>
                      <a:pt x="153" y="493"/>
                    </a:lnTo>
                    <a:lnTo>
                      <a:pt x="145" y="672"/>
                    </a:lnTo>
                    <a:lnTo>
                      <a:pt x="106" y="883"/>
                    </a:lnTo>
                    <a:lnTo>
                      <a:pt x="108" y="882"/>
                    </a:lnTo>
                    <a:lnTo>
                      <a:pt x="115" y="880"/>
                    </a:lnTo>
                    <a:lnTo>
                      <a:pt x="125" y="877"/>
                    </a:lnTo>
                    <a:lnTo>
                      <a:pt x="136" y="870"/>
                    </a:lnTo>
                    <a:lnTo>
                      <a:pt x="151" y="865"/>
                    </a:lnTo>
                    <a:lnTo>
                      <a:pt x="166" y="857"/>
                    </a:lnTo>
                    <a:lnTo>
                      <a:pt x="181" y="848"/>
                    </a:lnTo>
                    <a:lnTo>
                      <a:pt x="198" y="838"/>
                    </a:lnTo>
                    <a:lnTo>
                      <a:pt x="216" y="739"/>
                    </a:lnTo>
                    <a:lnTo>
                      <a:pt x="226" y="647"/>
                    </a:lnTo>
                    <a:lnTo>
                      <a:pt x="229" y="561"/>
                    </a:lnTo>
                    <a:lnTo>
                      <a:pt x="228" y="483"/>
                    </a:lnTo>
                    <a:lnTo>
                      <a:pt x="220" y="411"/>
                    </a:lnTo>
                    <a:lnTo>
                      <a:pt x="208" y="345"/>
                    </a:lnTo>
                    <a:lnTo>
                      <a:pt x="191" y="286"/>
                    </a:lnTo>
                    <a:lnTo>
                      <a:pt x="173" y="231"/>
                    </a:lnTo>
                    <a:lnTo>
                      <a:pt x="151" y="185"/>
                    </a:lnTo>
                    <a:lnTo>
                      <a:pt x="130" y="143"/>
                    </a:lnTo>
                    <a:lnTo>
                      <a:pt x="106" y="107"/>
                    </a:lnTo>
                    <a:lnTo>
                      <a:pt x="85" y="75"/>
                    </a:lnTo>
                    <a:lnTo>
                      <a:pt x="63" y="50"/>
                    </a:lnTo>
                    <a:lnTo>
                      <a:pt x="43" y="29"/>
                    </a:lnTo>
                    <a:lnTo>
                      <a:pt x="25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877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5" name="Freeform 487"/>
              <p:cNvSpPr>
                <a:spLocks/>
              </p:cNvSpPr>
              <p:nvPr/>
            </p:nvSpPr>
            <p:spPr bwMode="auto">
              <a:xfrm>
                <a:off x="2663" y="1914"/>
                <a:ext cx="60" cy="3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32"/>
                  </a:cxn>
                  <a:cxn ang="0">
                    <a:pos x="16" y="23"/>
                  </a:cxn>
                  <a:cxn ang="0">
                    <a:pos x="25" y="18"/>
                  </a:cxn>
                  <a:cxn ang="0">
                    <a:pos x="33" y="13"/>
                  </a:cxn>
                  <a:cxn ang="0">
                    <a:pos x="41" y="12"/>
                  </a:cxn>
                  <a:cxn ang="0">
                    <a:pos x="48" y="10"/>
                  </a:cxn>
                  <a:cxn ang="0">
                    <a:pos x="55" y="10"/>
                  </a:cxn>
                  <a:cxn ang="0">
                    <a:pos x="58" y="10"/>
                  </a:cxn>
                  <a:cxn ang="0">
                    <a:pos x="60" y="10"/>
                  </a:cxn>
                  <a:cxn ang="0">
                    <a:pos x="60" y="0"/>
                  </a:cxn>
                  <a:cxn ang="0">
                    <a:pos x="58" y="0"/>
                  </a:cxn>
                  <a:cxn ang="0">
                    <a:pos x="53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1" y="8"/>
                  </a:cxn>
                  <a:cxn ang="0">
                    <a:pos x="10" y="15"/>
                  </a:cxn>
                  <a:cxn ang="0">
                    <a:pos x="0" y="25"/>
                  </a:cxn>
                </a:cxnLst>
                <a:rect l="0" t="0" r="r" b="b"/>
                <a:pathLst>
                  <a:path w="60" h="32">
                    <a:moveTo>
                      <a:pt x="0" y="25"/>
                    </a:moveTo>
                    <a:lnTo>
                      <a:pt x="6" y="32"/>
                    </a:lnTo>
                    <a:lnTo>
                      <a:pt x="16" y="23"/>
                    </a:lnTo>
                    <a:lnTo>
                      <a:pt x="25" y="18"/>
                    </a:lnTo>
                    <a:lnTo>
                      <a:pt x="33" y="13"/>
                    </a:lnTo>
                    <a:lnTo>
                      <a:pt x="41" y="12"/>
                    </a:lnTo>
                    <a:lnTo>
                      <a:pt x="48" y="10"/>
                    </a:lnTo>
                    <a:lnTo>
                      <a:pt x="55" y="10"/>
                    </a:lnTo>
                    <a:lnTo>
                      <a:pt x="58" y="10"/>
                    </a:lnTo>
                    <a:lnTo>
                      <a:pt x="60" y="1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1" y="8"/>
                    </a:lnTo>
                    <a:lnTo>
                      <a:pt x="10" y="1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6" name="Freeform 488"/>
              <p:cNvSpPr>
                <a:spLocks/>
              </p:cNvSpPr>
              <p:nvPr/>
            </p:nvSpPr>
            <p:spPr bwMode="auto">
              <a:xfrm>
                <a:off x="2639" y="1877"/>
                <a:ext cx="60" cy="3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7" y="32"/>
                  </a:cxn>
                  <a:cxn ang="0">
                    <a:pos x="17" y="24"/>
                  </a:cxn>
                  <a:cxn ang="0">
                    <a:pos x="25" y="19"/>
                  </a:cxn>
                  <a:cxn ang="0">
                    <a:pos x="34" y="14"/>
                  </a:cxn>
                  <a:cxn ang="0">
                    <a:pos x="42" y="12"/>
                  </a:cxn>
                  <a:cxn ang="0">
                    <a:pos x="49" y="10"/>
                  </a:cxn>
                  <a:cxn ang="0">
                    <a:pos x="55" y="10"/>
                  </a:cxn>
                  <a:cxn ang="0">
                    <a:pos x="59" y="10"/>
                  </a:cxn>
                  <a:cxn ang="0">
                    <a:pos x="60" y="10"/>
                  </a:cxn>
                  <a:cxn ang="0">
                    <a:pos x="60" y="0"/>
                  </a:cxn>
                  <a:cxn ang="0">
                    <a:pos x="59" y="0"/>
                  </a:cxn>
                  <a:cxn ang="0">
                    <a:pos x="54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2" y="5"/>
                  </a:cxn>
                  <a:cxn ang="0">
                    <a:pos x="22" y="9"/>
                  </a:cxn>
                  <a:cxn ang="0">
                    <a:pos x="10" y="15"/>
                  </a:cxn>
                  <a:cxn ang="0">
                    <a:pos x="0" y="25"/>
                  </a:cxn>
                </a:cxnLst>
                <a:rect l="0" t="0" r="r" b="b"/>
                <a:pathLst>
                  <a:path w="60" h="32">
                    <a:moveTo>
                      <a:pt x="0" y="25"/>
                    </a:moveTo>
                    <a:lnTo>
                      <a:pt x="7" y="32"/>
                    </a:lnTo>
                    <a:lnTo>
                      <a:pt x="17" y="24"/>
                    </a:lnTo>
                    <a:lnTo>
                      <a:pt x="25" y="19"/>
                    </a:lnTo>
                    <a:lnTo>
                      <a:pt x="34" y="14"/>
                    </a:lnTo>
                    <a:lnTo>
                      <a:pt x="42" y="12"/>
                    </a:lnTo>
                    <a:lnTo>
                      <a:pt x="49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2" y="5"/>
                    </a:lnTo>
                    <a:lnTo>
                      <a:pt x="22" y="9"/>
                    </a:lnTo>
                    <a:lnTo>
                      <a:pt x="10" y="1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7" name="Freeform 489"/>
              <p:cNvSpPr>
                <a:spLocks/>
              </p:cNvSpPr>
              <p:nvPr/>
            </p:nvSpPr>
            <p:spPr bwMode="auto">
              <a:xfrm>
                <a:off x="2363" y="1562"/>
                <a:ext cx="93" cy="161"/>
              </a:xfrm>
              <a:custGeom>
                <a:avLst/>
                <a:gdLst/>
                <a:ahLst/>
                <a:cxnLst>
                  <a:cxn ang="0">
                    <a:pos x="93" y="34"/>
                  </a:cxn>
                  <a:cxn ang="0">
                    <a:pos x="87" y="24"/>
                  </a:cxn>
                  <a:cxn ang="0">
                    <a:pos x="80" y="16"/>
                  </a:cxn>
                  <a:cxn ang="0">
                    <a:pos x="74" y="8"/>
                  </a:cxn>
                  <a:cxn ang="0">
                    <a:pos x="69" y="0"/>
                  </a:cxn>
                  <a:cxn ang="0">
                    <a:pos x="67" y="5"/>
                  </a:cxn>
                  <a:cxn ang="0">
                    <a:pos x="64" y="16"/>
                  </a:cxn>
                  <a:cxn ang="0">
                    <a:pos x="57" y="34"/>
                  </a:cxn>
                  <a:cxn ang="0">
                    <a:pos x="49" y="54"/>
                  </a:cxn>
                  <a:cxn ang="0">
                    <a:pos x="39" y="78"/>
                  </a:cxn>
                  <a:cxn ang="0">
                    <a:pos x="27" y="99"/>
                  </a:cxn>
                  <a:cxn ang="0">
                    <a:pos x="14" y="119"/>
                  </a:cxn>
                  <a:cxn ang="0">
                    <a:pos x="0" y="134"/>
                  </a:cxn>
                  <a:cxn ang="0">
                    <a:pos x="0" y="138"/>
                  </a:cxn>
                  <a:cxn ang="0">
                    <a:pos x="4" y="143"/>
                  </a:cxn>
                  <a:cxn ang="0">
                    <a:pos x="9" y="152"/>
                  </a:cxn>
                  <a:cxn ang="0">
                    <a:pos x="15" y="161"/>
                  </a:cxn>
                  <a:cxn ang="0">
                    <a:pos x="32" y="144"/>
                  </a:cxn>
                  <a:cxn ang="0">
                    <a:pos x="45" y="128"/>
                  </a:cxn>
                  <a:cxn ang="0">
                    <a:pos x="57" y="111"/>
                  </a:cxn>
                  <a:cxn ang="0">
                    <a:pos x="67" y="94"/>
                  </a:cxn>
                  <a:cxn ang="0">
                    <a:pos x="77" y="78"/>
                  </a:cxn>
                  <a:cxn ang="0">
                    <a:pos x="84" y="63"/>
                  </a:cxn>
                  <a:cxn ang="0">
                    <a:pos x="88" y="48"/>
                  </a:cxn>
                  <a:cxn ang="0">
                    <a:pos x="93" y="34"/>
                  </a:cxn>
                </a:cxnLst>
                <a:rect l="0" t="0" r="r" b="b"/>
                <a:pathLst>
                  <a:path w="93" h="161">
                    <a:moveTo>
                      <a:pt x="93" y="34"/>
                    </a:moveTo>
                    <a:lnTo>
                      <a:pt x="87" y="24"/>
                    </a:lnTo>
                    <a:lnTo>
                      <a:pt x="80" y="16"/>
                    </a:lnTo>
                    <a:lnTo>
                      <a:pt x="74" y="8"/>
                    </a:lnTo>
                    <a:lnTo>
                      <a:pt x="69" y="0"/>
                    </a:lnTo>
                    <a:lnTo>
                      <a:pt x="67" y="5"/>
                    </a:lnTo>
                    <a:lnTo>
                      <a:pt x="64" y="16"/>
                    </a:lnTo>
                    <a:lnTo>
                      <a:pt x="57" y="34"/>
                    </a:lnTo>
                    <a:lnTo>
                      <a:pt x="49" y="54"/>
                    </a:lnTo>
                    <a:lnTo>
                      <a:pt x="39" y="78"/>
                    </a:lnTo>
                    <a:lnTo>
                      <a:pt x="27" y="99"/>
                    </a:lnTo>
                    <a:lnTo>
                      <a:pt x="14" y="119"/>
                    </a:lnTo>
                    <a:lnTo>
                      <a:pt x="0" y="134"/>
                    </a:lnTo>
                    <a:lnTo>
                      <a:pt x="0" y="138"/>
                    </a:lnTo>
                    <a:lnTo>
                      <a:pt x="4" y="143"/>
                    </a:lnTo>
                    <a:lnTo>
                      <a:pt x="9" y="152"/>
                    </a:lnTo>
                    <a:lnTo>
                      <a:pt x="15" y="161"/>
                    </a:lnTo>
                    <a:lnTo>
                      <a:pt x="32" y="144"/>
                    </a:lnTo>
                    <a:lnTo>
                      <a:pt x="45" y="128"/>
                    </a:lnTo>
                    <a:lnTo>
                      <a:pt x="57" y="111"/>
                    </a:lnTo>
                    <a:lnTo>
                      <a:pt x="67" y="94"/>
                    </a:lnTo>
                    <a:lnTo>
                      <a:pt x="77" y="78"/>
                    </a:lnTo>
                    <a:lnTo>
                      <a:pt x="84" y="63"/>
                    </a:lnTo>
                    <a:lnTo>
                      <a:pt x="88" y="48"/>
                    </a:lnTo>
                    <a:lnTo>
                      <a:pt x="93" y="34"/>
                    </a:lnTo>
                    <a:close/>
                  </a:path>
                </a:pathLst>
              </a:custGeom>
              <a:solidFill>
                <a:srgbClr val="D8A3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8" name="Freeform 490"/>
              <p:cNvSpPr>
                <a:spLocks/>
              </p:cNvSpPr>
              <p:nvPr/>
            </p:nvSpPr>
            <p:spPr bwMode="auto">
              <a:xfrm>
                <a:off x="2378" y="1596"/>
                <a:ext cx="112" cy="13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3" y="14"/>
                  </a:cxn>
                  <a:cxn ang="0">
                    <a:pos x="69" y="29"/>
                  </a:cxn>
                  <a:cxn ang="0">
                    <a:pos x="62" y="44"/>
                  </a:cxn>
                  <a:cxn ang="0">
                    <a:pos x="52" y="60"/>
                  </a:cxn>
                  <a:cxn ang="0">
                    <a:pos x="42" y="77"/>
                  </a:cxn>
                  <a:cxn ang="0">
                    <a:pos x="30" y="94"/>
                  </a:cxn>
                  <a:cxn ang="0">
                    <a:pos x="17" y="110"/>
                  </a:cxn>
                  <a:cxn ang="0">
                    <a:pos x="0" y="127"/>
                  </a:cxn>
                  <a:cxn ang="0">
                    <a:pos x="5" y="130"/>
                  </a:cxn>
                  <a:cxn ang="0">
                    <a:pos x="10" y="135"/>
                  </a:cxn>
                  <a:cxn ang="0">
                    <a:pos x="17" y="137"/>
                  </a:cxn>
                  <a:cxn ang="0">
                    <a:pos x="24" y="138"/>
                  </a:cxn>
                  <a:cxn ang="0">
                    <a:pos x="32" y="138"/>
                  </a:cxn>
                  <a:cxn ang="0">
                    <a:pos x="40" y="137"/>
                  </a:cxn>
                  <a:cxn ang="0">
                    <a:pos x="50" y="133"/>
                  </a:cxn>
                  <a:cxn ang="0">
                    <a:pos x="60" y="128"/>
                  </a:cxn>
                  <a:cxn ang="0">
                    <a:pos x="112" y="42"/>
                  </a:cxn>
                  <a:cxn ang="0">
                    <a:pos x="108" y="39"/>
                  </a:cxn>
                  <a:cxn ang="0">
                    <a:pos x="102" y="29"/>
                  </a:cxn>
                  <a:cxn ang="0">
                    <a:pos x="90" y="15"/>
                  </a:cxn>
                  <a:cxn ang="0">
                    <a:pos x="78" y="0"/>
                  </a:cxn>
                </a:cxnLst>
                <a:rect l="0" t="0" r="r" b="b"/>
                <a:pathLst>
                  <a:path w="112" h="138">
                    <a:moveTo>
                      <a:pt x="78" y="0"/>
                    </a:moveTo>
                    <a:lnTo>
                      <a:pt x="73" y="14"/>
                    </a:lnTo>
                    <a:lnTo>
                      <a:pt x="69" y="29"/>
                    </a:lnTo>
                    <a:lnTo>
                      <a:pt x="62" y="44"/>
                    </a:lnTo>
                    <a:lnTo>
                      <a:pt x="52" y="60"/>
                    </a:lnTo>
                    <a:lnTo>
                      <a:pt x="42" y="77"/>
                    </a:lnTo>
                    <a:lnTo>
                      <a:pt x="30" y="94"/>
                    </a:lnTo>
                    <a:lnTo>
                      <a:pt x="17" y="110"/>
                    </a:lnTo>
                    <a:lnTo>
                      <a:pt x="0" y="127"/>
                    </a:lnTo>
                    <a:lnTo>
                      <a:pt x="5" y="130"/>
                    </a:lnTo>
                    <a:lnTo>
                      <a:pt x="10" y="135"/>
                    </a:lnTo>
                    <a:lnTo>
                      <a:pt x="17" y="137"/>
                    </a:lnTo>
                    <a:lnTo>
                      <a:pt x="24" y="138"/>
                    </a:lnTo>
                    <a:lnTo>
                      <a:pt x="32" y="138"/>
                    </a:lnTo>
                    <a:lnTo>
                      <a:pt x="40" y="137"/>
                    </a:lnTo>
                    <a:lnTo>
                      <a:pt x="50" y="133"/>
                    </a:lnTo>
                    <a:lnTo>
                      <a:pt x="60" y="128"/>
                    </a:lnTo>
                    <a:lnTo>
                      <a:pt x="112" y="42"/>
                    </a:lnTo>
                    <a:lnTo>
                      <a:pt x="108" y="39"/>
                    </a:lnTo>
                    <a:lnTo>
                      <a:pt x="102" y="29"/>
                    </a:lnTo>
                    <a:lnTo>
                      <a:pt x="90" y="1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2539" name="Picture 491" descr="C:\Users\秀紀\AppData\Local\Microsoft\Windows\INetCache\IE\1PGST37S\MC900356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1887530" cy="1728192"/>
          </a:xfrm>
          <a:prstGeom prst="rect">
            <a:avLst/>
          </a:prstGeom>
          <a:noFill/>
        </p:spPr>
      </p:pic>
      <p:pic>
        <p:nvPicPr>
          <p:cNvPr id="500" name="Picture 177" descr="C:\Users\秀紀\AppData\Local\Microsoft\Windows\INetCache\IE\1PGST37S\MM90023476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0648"/>
            <a:ext cx="792480" cy="998220"/>
          </a:xfrm>
          <a:prstGeom prst="rect">
            <a:avLst/>
          </a:prstGeom>
          <a:noFill/>
        </p:spPr>
      </p:pic>
      <p:sp>
        <p:nvSpPr>
          <p:cNvPr id="501" name="右矢印 500"/>
          <p:cNvSpPr/>
          <p:nvPr/>
        </p:nvSpPr>
        <p:spPr>
          <a:xfrm>
            <a:off x="3851920" y="1124744"/>
            <a:ext cx="1728192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47" name="Group 499"/>
          <p:cNvGrpSpPr>
            <a:grpSpLocks noChangeAspect="1"/>
          </p:cNvGrpSpPr>
          <p:nvPr/>
        </p:nvGrpSpPr>
        <p:grpSpPr bwMode="auto">
          <a:xfrm>
            <a:off x="1691680" y="692696"/>
            <a:ext cx="1177925" cy="1196975"/>
            <a:chOff x="930" y="73"/>
            <a:chExt cx="742" cy="754"/>
          </a:xfrm>
        </p:grpSpPr>
        <p:sp>
          <p:nvSpPr>
            <p:cNvPr id="2546" name="AutoShape 498"/>
            <p:cNvSpPr>
              <a:spLocks noChangeAspect="1" noChangeArrowheads="1" noTextEdit="1"/>
            </p:cNvSpPr>
            <p:nvPr/>
          </p:nvSpPr>
          <p:spPr bwMode="auto">
            <a:xfrm>
              <a:off x="930" y="73"/>
              <a:ext cx="742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8" name="Freeform 500"/>
            <p:cNvSpPr>
              <a:spLocks/>
            </p:cNvSpPr>
            <p:nvPr/>
          </p:nvSpPr>
          <p:spPr bwMode="auto">
            <a:xfrm>
              <a:off x="1086" y="84"/>
              <a:ext cx="298" cy="639"/>
            </a:xfrm>
            <a:custGeom>
              <a:avLst/>
              <a:gdLst/>
              <a:ahLst/>
              <a:cxnLst>
                <a:cxn ang="0">
                  <a:pos x="63" y="85"/>
                </a:cxn>
                <a:cxn ang="0">
                  <a:pos x="68" y="67"/>
                </a:cxn>
                <a:cxn ang="0">
                  <a:pos x="74" y="53"/>
                </a:cxn>
                <a:cxn ang="0">
                  <a:pos x="85" y="40"/>
                </a:cxn>
                <a:cxn ang="0">
                  <a:pos x="97" y="28"/>
                </a:cxn>
                <a:cxn ang="0">
                  <a:pos x="116" y="17"/>
                </a:cxn>
                <a:cxn ang="0">
                  <a:pos x="128" y="10"/>
                </a:cxn>
                <a:cxn ang="0">
                  <a:pos x="142" y="7"/>
                </a:cxn>
                <a:cxn ang="0">
                  <a:pos x="157" y="3"/>
                </a:cxn>
                <a:cxn ang="0">
                  <a:pos x="173" y="1"/>
                </a:cxn>
                <a:cxn ang="0">
                  <a:pos x="190" y="0"/>
                </a:cxn>
                <a:cxn ang="0">
                  <a:pos x="208" y="0"/>
                </a:cxn>
                <a:cxn ang="0">
                  <a:pos x="229" y="1"/>
                </a:cxn>
                <a:cxn ang="0">
                  <a:pos x="249" y="2"/>
                </a:cxn>
                <a:cxn ang="0">
                  <a:pos x="269" y="4"/>
                </a:cxn>
                <a:cxn ang="0">
                  <a:pos x="289" y="8"/>
                </a:cxn>
                <a:cxn ang="0">
                  <a:pos x="310" y="11"/>
                </a:cxn>
                <a:cxn ang="0">
                  <a:pos x="331" y="17"/>
                </a:cxn>
                <a:cxn ang="0">
                  <a:pos x="351" y="23"/>
                </a:cxn>
                <a:cxn ang="0">
                  <a:pos x="371" y="28"/>
                </a:cxn>
                <a:cxn ang="0">
                  <a:pos x="390" y="36"/>
                </a:cxn>
                <a:cxn ang="0">
                  <a:pos x="407" y="45"/>
                </a:cxn>
                <a:cxn ang="0">
                  <a:pos x="424" y="54"/>
                </a:cxn>
                <a:cxn ang="0">
                  <a:pos x="440" y="63"/>
                </a:cxn>
                <a:cxn ang="0">
                  <a:pos x="457" y="72"/>
                </a:cxn>
                <a:cxn ang="0">
                  <a:pos x="473" y="82"/>
                </a:cxn>
                <a:cxn ang="0">
                  <a:pos x="488" y="91"/>
                </a:cxn>
                <a:cxn ang="0">
                  <a:pos x="503" y="101"/>
                </a:cxn>
                <a:cxn ang="0">
                  <a:pos x="518" y="111"/>
                </a:cxn>
                <a:cxn ang="0">
                  <a:pos x="532" y="120"/>
                </a:cxn>
                <a:cxn ang="0">
                  <a:pos x="544" y="128"/>
                </a:cxn>
                <a:cxn ang="0">
                  <a:pos x="563" y="142"/>
                </a:cxn>
                <a:cxn ang="0">
                  <a:pos x="580" y="155"/>
                </a:cxn>
                <a:cxn ang="0">
                  <a:pos x="592" y="169"/>
                </a:cxn>
                <a:cxn ang="0">
                  <a:pos x="593" y="184"/>
                </a:cxn>
                <a:cxn ang="0">
                  <a:pos x="590" y="197"/>
                </a:cxn>
                <a:cxn ang="0">
                  <a:pos x="583" y="209"/>
                </a:cxn>
                <a:cxn ang="0">
                  <a:pos x="575" y="223"/>
                </a:cxn>
                <a:cxn ang="0">
                  <a:pos x="566" y="237"/>
                </a:cxn>
                <a:cxn ang="0">
                  <a:pos x="557" y="252"/>
                </a:cxn>
                <a:cxn ang="0">
                  <a:pos x="201" y="1278"/>
                </a:cxn>
                <a:cxn ang="0">
                  <a:pos x="189" y="1278"/>
                </a:cxn>
                <a:cxn ang="0">
                  <a:pos x="176" y="1276"/>
                </a:cxn>
                <a:cxn ang="0">
                  <a:pos x="160" y="1274"/>
                </a:cxn>
                <a:cxn ang="0">
                  <a:pos x="142" y="1272"/>
                </a:cxn>
                <a:cxn ang="0">
                  <a:pos x="122" y="1269"/>
                </a:cxn>
                <a:cxn ang="0">
                  <a:pos x="104" y="1265"/>
                </a:cxn>
                <a:cxn ang="0">
                  <a:pos x="87" y="1261"/>
                </a:cxn>
                <a:cxn ang="0">
                  <a:pos x="71" y="1253"/>
                </a:cxn>
                <a:cxn ang="0">
                  <a:pos x="56" y="1244"/>
                </a:cxn>
                <a:cxn ang="0">
                  <a:pos x="41" y="1232"/>
                </a:cxn>
                <a:cxn ang="0">
                  <a:pos x="29" y="1222"/>
                </a:cxn>
                <a:cxn ang="0">
                  <a:pos x="16" y="1212"/>
                </a:cxn>
                <a:cxn ang="0">
                  <a:pos x="1" y="1197"/>
                </a:cxn>
              </a:cxnLst>
              <a:rect l="0" t="0" r="r" b="b"/>
              <a:pathLst>
                <a:path w="596" h="1278">
                  <a:moveTo>
                    <a:pt x="63" y="89"/>
                  </a:moveTo>
                  <a:lnTo>
                    <a:pt x="63" y="89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4" y="81"/>
                  </a:lnTo>
                  <a:lnTo>
                    <a:pt x="64" y="78"/>
                  </a:lnTo>
                  <a:lnTo>
                    <a:pt x="66" y="72"/>
                  </a:lnTo>
                  <a:lnTo>
                    <a:pt x="68" y="67"/>
                  </a:lnTo>
                  <a:lnTo>
                    <a:pt x="70" y="62"/>
                  </a:lnTo>
                  <a:lnTo>
                    <a:pt x="71" y="59"/>
                  </a:lnTo>
                  <a:lnTo>
                    <a:pt x="73" y="56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79" y="47"/>
                  </a:lnTo>
                  <a:lnTo>
                    <a:pt x="81" y="43"/>
                  </a:lnTo>
                  <a:lnTo>
                    <a:pt x="85" y="40"/>
                  </a:lnTo>
                  <a:lnTo>
                    <a:pt x="87" y="38"/>
                  </a:lnTo>
                  <a:lnTo>
                    <a:pt x="90" y="34"/>
                  </a:lnTo>
                  <a:lnTo>
                    <a:pt x="94" y="31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5" y="22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21" y="15"/>
                  </a:lnTo>
                  <a:lnTo>
                    <a:pt x="122" y="14"/>
                  </a:lnTo>
                  <a:lnTo>
                    <a:pt x="126" y="11"/>
                  </a:lnTo>
                  <a:lnTo>
                    <a:pt x="128" y="10"/>
                  </a:lnTo>
                  <a:lnTo>
                    <a:pt x="132" y="9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2" y="7"/>
                  </a:lnTo>
                  <a:lnTo>
                    <a:pt x="145" y="6"/>
                  </a:lnTo>
                  <a:lnTo>
                    <a:pt x="149" y="4"/>
                  </a:lnTo>
                  <a:lnTo>
                    <a:pt x="152" y="4"/>
                  </a:lnTo>
                  <a:lnTo>
                    <a:pt x="157" y="3"/>
                  </a:lnTo>
                  <a:lnTo>
                    <a:pt x="161" y="2"/>
                  </a:lnTo>
                  <a:lnTo>
                    <a:pt x="165" y="2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7" y="1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9" y="1"/>
                  </a:lnTo>
                  <a:lnTo>
                    <a:pt x="233" y="1"/>
                  </a:lnTo>
                  <a:lnTo>
                    <a:pt x="238" y="1"/>
                  </a:lnTo>
                  <a:lnTo>
                    <a:pt x="244" y="1"/>
                  </a:lnTo>
                  <a:lnTo>
                    <a:pt x="249" y="2"/>
                  </a:lnTo>
                  <a:lnTo>
                    <a:pt x="254" y="3"/>
                  </a:lnTo>
                  <a:lnTo>
                    <a:pt x="259" y="3"/>
                  </a:lnTo>
                  <a:lnTo>
                    <a:pt x="264" y="3"/>
                  </a:lnTo>
                  <a:lnTo>
                    <a:pt x="269" y="4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5" y="7"/>
                  </a:lnTo>
                  <a:lnTo>
                    <a:pt x="289" y="8"/>
                  </a:lnTo>
                  <a:lnTo>
                    <a:pt x="295" y="9"/>
                  </a:lnTo>
                  <a:lnTo>
                    <a:pt x="300" y="9"/>
                  </a:lnTo>
                  <a:lnTo>
                    <a:pt x="305" y="10"/>
                  </a:lnTo>
                  <a:lnTo>
                    <a:pt x="310" y="11"/>
                  </a:lnTo>
                  <a:lnTo>
                    <a:pt x="316" y="14"/>
                  </a:lnTo>
                  <a:lnTo>
                    <a:pt x="320" y="14"/>
                  </a:lnTo>
                  <a:lnTo>
                    <a:pt x="326" y="15"/>
                  </a:lnTo>
                  <a:lnTo>
                    <a:pt x="331" y="17"/>
                  </a:lnTo>
                  <a:lnTo>
                    <a:pt x="336" y="18"/>
                  </a:lnTo>
                  <a:lnTo>
                    <a:pt x="341" y="19"/>
                  </a:lnTo>
                  <a:lnTo>
                    <a:pt x="347" y="20"/>
                  </a:lnTo>
                  <a:lnTo>
                    <a:pt x="351" y="23"/>
                  </a:lnTo>
                  <a:lnTo>
                    <a:pt x="356" y="24"/>
                  </a:lnTo>
                  <a:lnTo>
                    <a:pt x="360" y="25"/>
                  </a:lnTo>
                  <a:lnTo>
                    <a:pt x="366" y="27"/>
                  </a:lnTo>
                  <a:lnTo>
                    <a:pt x="371" y="28"/>
                  </a:lnTo>
                  <a:lnTo>
                    <a:pt x="375" y="31"/>
                  </a:lnTo>
                  <a:lnTo>
                    <a:pt x="380" y="32"/>
                  </a:lnTo>
                  <a:lnTo>
                    <a:pt x="384" y="34"/>
                  </a:lnTo>
                  <a:lnTo>
                    <a:pt x="390" y="36"/>
                  </a:lnTo>
                  <a:lnTo>
                    <a:pt x="395" y="39"/>
                  </a:lnTo>
                  <a:lnTo>
                    <a:pt x="398" y="40"/>
                  </a:lnTo>
                  <a:lnTo>
                    <a:pt x="403" y="42"/>
                  </a:lnTo>
                  <a:lnTo>
                    <a:pt x="407" y="45"/>
                  </a:lnTo>
                  <a:lnTo>
                    <a:pt x="412" y="48"/>
                  </a:lnTo>
                  <a:lnTo>
                    <a:pt x="415" y="49"/>
                  </a:lnTo>
                  <a:lnTo>
                    <a:pt x="420" y="51"/>
                  </a:lnTo>
                  <a:lnTo>
                    <a:pt x="424" y="54"/>
                  </a:lnTo>
                  <a:lnTo>
                    <a:pt x="429" y="56"/>
                  </a:lnTo>
                  <a:lnTo>
                    <a:pt x="432" y="58"/>
                  </a:lnTo>
                  <a:lnTo>
                    <a:pt x="436" y="61"/>
                  </a:lnTo>
                  <a:lnTo>
                    <a:pt x="440" y="63"/>
                  </a:lnTo>
                  <a:lnTo>
                    <a:pt x="445" y="66"/>
                  </a:lnTo>
                  <a:lnTo>
                    <a:pt x="448" y="67"/>
                  </a:lnTo>
                  <a:lnTo>
                    <a:pt x="453" y="71"/>
                  </a:lnTo>
                  <a:lnTo>
                    <a:pt x="457" y="72"/>
                  </a:lnTo>
                  <a:lnTo>
                    <a:pt x="461" y="75"/>
                  </a:lnTo>
                  <a:lnTo>
                    <a:pt x="464" y="78"/>
                  </a:lnTo>
                  <a:lnTo>
                    <a:pt x="469" y="80"/>
                  </a:lnTo>
                  <a:lnTo>
                    <a:pt x="473" y="82"/>
                  </a:lnTo>
                  <a:lnTo>
                    <a:pt x="477" y="85"/>
                  </a:lnTo>
                  <a:lnTo>
                    <a:pt x="481" y="87"/>
                  </a:lnTo>
                  <a:lnTo>
                    <a:pt x="485" y="89"/>
                  </a:lnTo>
                  <a:lnTo>
                    <a:pt x="488" y="91"/>
                  </a:lnTo>
                  <a:lnTo>
                    <a:pt x="493" y="95"/>
                  </a:lnTo>
                  <a:lnTo>
                    <a:pt x="496" y="96"/>
                  </a:lnTo>
                  <a:lnTo>
                    <a:pt x="500" y="99"/>
                  </a:lnTo>
                  <a:lnTo>
                    <a:pt x="503" y="101"/>
                  </a:lnTo>
                  <a:lnTo>
                    <a:pt x="508" y="104"/>
                  </a:lnTo>
                  <a:lnTo>
                    <a:pt x="511" y="106"/>
                  </a:lnTo>
                  <a:lnTo>
                    <a:pt x="515" y="109"/>
                  </a:lnTo>
                  <a:lnTo>
                    <a:pt x="518" y="111"/>
                  </a:lnTo>
                  <a:lnTo>
                    <a:pt x="521" y="113"/>
                  </a:lnTo>
                  <a:lnTo>
                    <a:pt x="525" y="115"/>
                  </a:lnTo>
                  <a:lnTo>
                    <a:pt x="528" y="118"/>
                  </a:lnTo>
                  <a:lnTo>
                    <a:pt x="532" y="120"/>
                  </a:lnTo>
                  <a:lnTo>
                    <a:pt x="535" y="122"/>
                  </a:lnTo>
                  <a:lnTo>
                    <a:pt x="537" y="125"/>
                  </a:lnTo>
                  <a:lnTo>
                    <a:pt x="541" y="126"/>
                  </a:lnTo>
                  <a:lnTo>
                    <a:pt x="544" y="128"/>
                  </a:lnTo>
                  <a:lnTo>
                    <a:pt x="547" y="130"/>
                  </a:lnTo>
                  <a:lnTo>
                    <a:pt x="552" y="135"/>
                  </a:lnTo>
                  <a:lnTo>
                    <a:pt x="558" y="138"/>
                  </a:lnTo>
                  <a:lnTo>
                    <a:pt x="563" y="142"/>
                  </a:lnTo>
                  <a:lnTo>
                    <a:pt x="568" y="146"/>
                  </a:lnTo>
                  <a:lnTo>
                    <a:pt x="572" y="150"/>
                  </a:lnTo>
                  <a:lnTo>
                    <a:pt x="576" y="153"/>
                  </a:lnTo>
                  <a:lnTo>
                    <a:pt x="580" y="155"/>
                  </a:lnTo>
                  <a:lnTo>
                    <a:pt x="583" y="159"/>
                  </a:lnTo>
                  <a:lnTo>
                    <a:pt x="587" y="162"/>
                  </a:lnTo>
                  <a:lnTo>
                    <a:pt x="589" y="165"/>
                  </a:lnTo>
                  <a:lnTo>
                    <a:pt x="592" y="169"/>
                  </a:lnTo>
                  <a:lnTo>
                    <a:pt x="596" y="174"/>
                  </a:lnTo>
                  <a:lnTo>
                    <a:pt x="596" y="177"/>
                  </a:lnTo>
                  <a:lnTo>
                    <a:pt x="595" y="183"/>
                  </a:lnTo>
                  <a:lnTo>
                    <a:pt x="593" y="184"/>
                  </a:lnTo>
                  <a:lnTo>
                    <a:pt x="593" y="188"/>
                  </a:lnTo>
                  <a:lnTo>
                    <a:pt x="592" y="191"/>
                  </a:lnTo>
                  <a:lnTo>
                    <a:pt x="592" y="194"/>
                  </a:lnTo>
                  <a:lnTo>
                    <a:pt x="590" y="197"/>
                  </a:lnTo>
                  <a:lnTo>
                    <a:pt x="589" y="200"/>
                  </a:lnTo>
                  <a:lnTo>
                    <a:pt x="587" y="204"/>
                  </a:lnTo>
                  <a:lnTo>
                    <a:pt x="585" y="207"/>
                  </a:lnTo>
                  <a:lnTo>
                    <a:pt x="583" y="209"/>
                  </a:lnTo>
                  <a:lnTo>
                    <a:pt x="582" y="214"/>
                  </a:lnTo>
                  <a:lnTo>
                    <a:pt x="580" y="216"/>
                  </a:lnTo>
                  <a:lnTo>
                    <a:pt x="579" y="220"/>
                  </a:lnTo>
                  <a:lnTo>
                    <a:pt x="575" y="223"/>
                  </a:lnTo>
                  <a:lnTo>
                    <a:pt x="574" y="225"/>
                  </a:lnTo>
                  <a:lnTo>
                    <a:pt x="572" y="229"/>
                  </a:lnTo>
                  <a:lnTo>
                    <a:pt x="569" y="232"/>
                  </a:lnTo>
                  <a:lnTo>
                    <a:pt x="566" y="237"/>
                  </a:lnTo>
                  <a:lnTo>
                    <a:pt x="563" y="242"/>
                  </a:lnTo>
                  <a:lnTo>
                    <a:pt x="560" y="246"/>
                  </a:lnTo>
                  <a:lnTo>
                    <a:pt x="558" y="249"/>
                  </a:lnTo>
                  <a:lnTo>
                    <a:pt x="557" y="252"/>
                  </a:lnTo>
                  <a:lnTo>
                    <a:pt x="557" y="253"/>
                  </a:lnTo>
                  <a:lnTo>
                    <a:pt x="184" y="978"/>
                  </a:lnTo>
                  <a:lnTo>
                    <a:pt x="244" y="1252"/>
                  </a:lnTo>
                  <a:lnTo>
                    <a:pt x="201" y="1278"/>
                  </a:lnTo>
                  <a:lnTo>
                    <a:pt x="200" y="1278"/>
                  </a:lnTo>
                  <a:lnTo>
                    <a:pt x="198" y="1278"/>
                  </a:lnTo>
                  <a:lnTo>
                    <a:pt x="193" y="1278"/>
                  </a:lnTo>
                  <a:lnTo>
                    <a:pt x="189" y="1278"/>
                  </a:lnTo>
                  <a:lnTo>
                    <a:pt x="185" y="1277"/>
                  </a:lnTo>
                  <a:lnTo>
                    <a:pt x="183" y="1277"/>
                  </a:lnTo>
                  <a:lnTo>
                    <a:pt x="180" y="1276"/>
                  </a:lnTo>
                  <a:lnTo>
                    <a:pt x="176" y="1276"/>
                  </a:lnTo>
                  <a:lnTo>
                    <a:pt x="172" y="1276"/>
                  </a:lnTo>
                  <a:lnTo>
                    <a:pt x="168" y="1276"/>
                  </a:lnTo>
                  <a:lnTo>
                    <a:pt x="164" y="1274"/>
                  </a:lnTo>
                  <a:lnTo>
                    <a:pt x="160" y="1274"/>
                  </a:lnTo>
                  <a:lnTo>
                    <a:pt x="156" y="1273"/>
                  </a:lnTo>
                  <a:lnTo>
                    <a:pt x="151" y="1273"/>
                  </a:lnTo>
                  <a:lnTo>
                    <a:pt x="145" y="1272"/>
                  </a:lnTo>
                  <a:lnTo>
                    <a:pt x="142" y="1272"/>
                  </a:lnTo>
                  <a:lnTo>
                    <a:pt x="137" y="1271"/>
                  </a:lnTo>
                  <a:lnTo>
                    <a:pt x="133" y="1271"/>
                  </a:lnTo>
                  <a:lnTo>
                    <a:pt x="128" y="1270"/>
                  </a:lnTo>
                  <a:lnTo>
                    <a:pt x="122" y="1269"/>
                  </a:lnTo>
                  <a:lnTo>
                    <a:pt x="118" y="1268"/>
                  </a:lnTo>
                  <a:lnTo>
                    <a:pt x="113" y="1266"/>
                  </a:lnTo>
                  <a:lnTo>
                    <a:pt x="109" y="1266"/>
                  </a:lnTo>
                  <a:lnTo>
                    <a:pt x="104" y="1265"/>
                  </a:lnTo>
                  <a:lnTo>
                    <a:pt x="100" y="1264"/>
                  </a:lnTo>
                  <a:lnTo>
                    <a:pt x="95" y="1263"/>
                  </a:lnTo>
                  <a:lnTo>
                    <a:pt x="92" y="1262"/>
                  </a:lnTo>
                  <a:lnTo>
                    <a:pt x="87" y="1261"/>
                  </a:lnTo>
                  <a:lnTo>
                    <a:pt x="84" y="1258"/>
                  </a:lnTo>
                  <a:lnTo>
                    <a:pt x="79" y="1257"/>
                  </a:lnTo>
                  <a:lnTo>
                    <a:pt x="76" y="1255"/>
                  </a:lnTo>
                  <a:lnTo>
                    <a:pt x="71" y="1253"/>
                  </a:lnTo>
                  <a:lnTo>
                    <a:pt x="68" y="1250"/>
                  </a:lnTo>
                  <a:lnTo>
                    <a:pt x="63" y="1248"/>
                  </a:lnTo>
                  <a:lnTo>
                    <a:pt x="60" y="1246"/>
                  </a:lnTo>
                  <a:lnTo>
                    <a:pt x="56" y="1244"/>
                  </a:lnTo>
                  <a:lnTo>
                    <a:pt x="52" y="1240"/>
                  </a:lnTo>
                  <a:lnTo>
                    <a:pt x="48" y="1238"/>
                  </a:lnTo>
                  <a:lnTo>
                    <a:pt x="45" y="1236"/>
                  </a:lnTo>
                  <a:lnTo>
                    <a:pt x="41" y="1232"/>
                  </a:lnTo>
                  <a:lnTo>
                    <a:pt x="38" y="1230"/>
                  </a:lnTo>
                  <a:lnTo>
                    <a:pt x="34" y="1226"/>
                  </a:lnTo>
                  <a:lnTo>
                    <a:pt x="31" y="1224"/>
                  </a:lnTo>
                  <a:lnTo>
                    <a:pt x="29" y="1222"/>
                  </a:lnTo>
                  <a:lnTo>
                    <a:pt x="25" y="1218"/>
                  </a:lnTo>
                  <a:lnTo>
                    <a:pt x="22" y="1216"/>
                  </a:lnTo>
                  <a:lnTo>
                    <a:pt x="18" y="1214"/>
                  </a:lnTo>
                  <a:lnTo>
                    <a:pt x="16" y="1212"/>
                  </a:lnTo>
                  <a:lnTo>
                    <a:pt x="12" y="1206"/>
                  </a:lnTo>
                  <a:lnTo>
                    <a:pt x="8" y="1202"/>
                  </a:lnTo>
                  <a:lnTo>
                    <a:pt x="5" y="1199"/>
                  </a:lnTo>
                  <a:lnTo>
                    <a:pt x="1" y="1197"/>
                  </a:lnTo>
                  <a:lnTo>
                    <a:pt x="0" y="1194"/>
                  </a:lnTo>
                  <a:lnTo>
                    <a:pt x="63" y="89"/>
                  </a:lnTo>
                  <a:lnTo>
                    <a:pt x="63" y="89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0" name="Freeform 502"/>
            <p:cNvSpPr>
              <a:spLocks/>
            </p:cNvSpPr>
            <p:nvPr/>
          </p:nvSpPr>
          <p:spPr bwMode="auto">
            <a:xfrm>
              <a:off x="1082" y="129"/>
              <a:ext cx="539" cy="59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2" y="1"/>
                </a:cxn>
                <a:cxn ang="0">
                  <a:pos x="299" y="7"/>
                </a:cxn>
                <a:cxn ang="0">
                  <a:pos x="367" y="21"/>
                </a:cxn>
                <a:cxn ang="0">
                  <a:pos x="444" y="44"/>
                </a:cxn>
                <a:cxn ang="0">
                  <a:pos x="525" y="77"/>
                </a:cxn>
                <a:cxn ang="0">
                  <a:pos x="591" y="120"/>
                </a:cxn>
                <a:cxn ang="0">
                  <a:pos x="579" y="159"/>
                </a:cxn>
                <a:cxn ang="0">
                  <a:pos x="575" y="189"/>
                </a:cxn>
                <a:cxn ang="0">
                  <a:pos x="580" y="218"/>
                </a:cxn>
                <a:cxn ang="0">
                  <a:pos x="599" y="247"/>
                </a:cxn>
                <a:cxn ang="0">
                  <a:pos x="636" y="275"/>
                </a:cxn>
                <a:cxn ang="0">
                  <a:pos x="684" y="294"/>
                </a:cxn>
                <a:cxn ang="0">
                  <a:pos x="723" y="302"/>
                </a:cxn>
                <a:cxn ang="0">
                  <a:pos x="756" y="303"/>
                </a:cxn>
                <a:cxn ang="0">
                  <a:pos x="790" y="299"/>
                </a:cxn>
                <a:cxn ang="0">
                  <a:pos x="827" y="293"/>
                </a:cxn>
                <a:cxn ang="0">
                  <a:pos x="861" y="303"/>
                </a:cxn>
                <a:cxn ang="0">
                  <a:pos x="893" y="342"/>
                </a:cxn>
                <a:cxn ang="0">
                  <a:pos x="933" y="404"/>
                </a:cxn>
                <a:cxn ang="0">
                  <a:pos x="978" y="483"/>
                </a:cxn>
                <a:cxn ang="0">
                  <a:pos x="1019" y="569"/>
                </a:cxn>
                <a:cxn ang="0">
                  <a:pos x="1053" y="658"/>
                </a:cxn>
                <a:cxn ang="0">
                  <a:pos x="1074" y="742"/>
                </a:cxn>
                <a:cxn ang="0">
                  <a:pos x="1076" y="812"/>
                </a:cxn>
                <a:cxn ang="0">
                  <a:pos x="1060" y="871"/>
                </a:cxn>
                <a:cxn ang="0">
                  <a:pos x="1035" y="919"/>
                </a:cxn>
                <a:cxn ang="0">
                  <a:pos x="1002" y="958"/>
                </a:cxn>
                <a:cxn ang="0">
                  <a:pos x="964" y="986"/>
                </a:cxn>
                <a:cxn ang="0">
                  <a:pos x="926" y="1007"/>
                </a:cxn>
                <a:cxn ang="0">
                  <a:pos x="892" y="1021"/>
                </a:cxn>
                <a:cxn ang="0">
                  <a:pos x="864" y="1028"/>
                </a:cxn>
                <a:cxn ang="0">
                  <a:pos x="838" y="1026"/>
                </a:cxn>
                <a:cxn ang="0">
                  <a:pos x="810" y="1020"/>
                </a:cxn>
                <a:cxn ang="0">
                  <a:pos x="779" y="1006"/>
                </a:cxn>
                <a:cxn ang="0">
                  <a:pos x="740" y="982"/>
                </a:cxn>
                <a:cxn ang="0">
                  <a:pos x="627" y="973"/>
                </a:cxn>
                <a:cxn ang="0">
                  <a:pos x="595" y="1008"/>
                </a:cxn>
                <a:cxn ang="0">
                  <a:pos x="565" y="1037"/>
                </a:cxn>
                <a:cxn ang="0">
                  <a:pos x="529" y="1068"/>
                </a:cxn>
                <a:cxn ang="0">
                  <a:pos x="487" y="1099"/>
                </a:cxn>
                <a:cxn ang="0">
                  <a:pos x="440" y="1128"/>
                </a:cxn>
                <a:cxn ang="0">
                  <a:pos x="390" y="1152"/>
                </a:cxn>
                <a:cxn ang="0">
                  <a:pos x="341" y="1169"/>
                </a:cxn>
                <a:cxn ang="0">
                  <a:pos x="295" y="1180"/>
                </a:cxn>
                <a:cxn ang="0">
                  <a:pos x="255" y="1185"/>
                </a:cxn>
                <a:cxn ang="0">
                  <a:pos x="222" y="1188"/>
                </a:cxn>
                <a:cxn ang="0">
                  <a:pos x="193" y="1189"/>
                </a:cxn>
                <a:cxn ang="0">
                  <a:pos x="169" y="1173"/>
                </a:cxn>
                <a:cxn ang="0">
                  <a:pos x="141" y="1150"/>
                </a:cxn>
                <a:cxn ang="0">
                  <a:pos x="108" y="1123"/>
                </a:cxn>
                <a:cxn ang="0">
                  <a:pos x="72" y="1092"/>
                </a:cxn>
                <a:cxn ang="0">
                  <a:pos x="40" y="1062"/>
                </a:cxn>
                <a:cxn ang="0">
                  <a:pos x="14" y="1036"/>
                </a:cxn>
                <a:cxn ang="0">
                  <a:pos x="0" y="991"/>
                </a:cxn>
                <a:cxn ang="0">
                  <a:pos x="10" y="907"/>
                </a:cxn>
                <a:cxn ang="0">
                  <a:pos x="33" y="795"/>
                </a:cxn>
                <a:cxn ang="0">
                  <a:pos x="65" y="672"/>
                </a:cxn>
                <a:cxn ang="0">
                  <a:pos x="97" y="555"/>
                </a:cxn>
                <a:cxn ang="0">
                  <a:pos x="125" y="465"/>
                </a:cxn>
                <a:cxn ang="0">
                  <a:pos x="140" y="414"/>
                </a:cxn>
              </a:cxnLst>
              <a:rect l="0" t="0" r="r" b="b"/>
              <a:pathLst>
                <a:path w="1077" h="1189">
                  <a:moveTo>
                    <a:pt x="183" y="0"/>
                  </a:moveTo>
                  <a:lnTo>
                    <a:pt x="183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2" y="1"/>
                  </a:lnTo>
                  <a:lnTo>
                    <a:pt x="248" y="1"/>
                  </a:lnTo>
                  <a:lnTo>
                    <a:pt x="253" y="2"/>
                  </a:lnTo>
                  <a:lnTo>
                    <a:pt x="260" y="4"/>
                  </a:lnTo>
                  <a:lnTo>
                    <a:pt x="265" y="4"/>
                  </a:lnTo>
                  <a:lnTo>
                    <a:pt x="271" y="5"/>
                  </a:lnTo>
                  <a:lnTo>
                    <a:pt x="278" y="5"/>
                  </a:lnTo>
                  <a:lnTo>
                    <a:pt x="285" y="6"/>
                  </a:lnTo>
                  <a:lnTo>
                    <a:pt x="292" y="6"/>
                  </a:lnTo>
                  <a:lnTo>
                    <a:pt x="299" y="7"/>
                  </a:lnTo>
                  <a:lnTo>
                    <a:pt x="305" y="9"/>
                  </a:lnTo>
                  <a:lnTo>
                    <a:pt x="313" y="10"/>
                  </a:lnTo>
                  <a:lnTo>
                    <a:pt x="320" y="12"/>
                  </a:lnTo>
                  <a:lnTo>
                    <a:pt x="327" y="13"/>
                  </a:lnTo>
                  <a:lnTo>
                    <a:pt x="335" y="14"/>
                  </a:lnTo>
                  <a:lnTo>
                    <a:pt x="343" y="16"/>
                  </a:lnTo>
                  <a:lnTo>
                    <a:pt x="350" y="17"/>
                  </a:lnTo>
                  <a:lnTo>
                    <a:pt x="358" y="18"/>
                  </a:lnTo>
                  <a:lnTo>
                    <a:pt x="367" y="21"/>
                  </a:lnTo>
                  <a:lnTo>
                    <a:pt x="375" y="23"/>
                  </a:lnTo>
                  <a:lnTo>
                    <a:pt x="383" y="24"/>
                  </a:lnTo>
                  <a:lnTo>
                    <a:pt x="391" y="26"/>
                  </a:lnTo>
                  <a:lnTo>
                    <a:pt x="399" y="29"/>
                  </a:lnTo>
                  <a:lnTo>
                    <a:pt x="409" y="32"/>
                  </a:lnTo>
                  <a:lnTo>
                    <a:pt x="417" y="34"/>
                  </a:lnTo>
                  <a:lnTo>
                    <a:pt x="427" y="37"/>
                  </a:lnTo>
                  <a:lnTo>
                    <a:pt x="435" y="40"/>
                  </a:lnTo>
                  <a:lnTo>
                    <a:pt x="444" y="44"/>
                  </a:lnTo>
                  <a:lnTo>
                    <a:pt x="453" y="47"/>
                  </a:lnTo>
                  <a:lnTo>
                    <a:pt x="461" y="49"/>
                  </a:lnTo>
                  <a:lnTo>
                    <a:pt x="470" y="53"/>
                  </a:lnTo>
                  <a:lnTo>
                    <a:pt x="479" y="56"/>
                  </a:lnTo>
                  <a:lnTo>
                    <a:pt x="488" y="60"/>
                  </a:lnTo>
                  <a:lnTo>
                    <a:pt x="497" y="64"/>
                  </a:lnTo>
                  <a:lnTo>
                    <a:pt x="507" y="69"/>
                  </a:lnTo>
                  <a:lnTo>
                    <a:pt x="517" y="73"/>
                  </a:lnTo>
                  <a:lnTo>
                    <a:pt x="525" y="77"/>
                  </a:lnTo>
                  <a:lnTo>
                    <a:pt x="535" y="83"/>
                  </a:lnTo>
                  <a:lnTo>
                    <a:pt x="544" y="87"/>
                  </a:lnTo>
                  <a:lnTo>
                    <a:pt x="553" y="92"/>
                  </a:lnTo>
                  <a:lnTo>
                    <a:pt x="563" y="96"/>
                  </a:lnTo>
                  <a:lnTo>
                    <a:pt x="572" y="102"/>
                  </a:lnTo>
                  <a:lnTo>
                    <a:pt x="582" y="108"/>
                  </a:lnTo>
                  <a:lnTo>
                    <a:pt x="591" y="113"/>
                  </a:lnTo>
                  <a:lnTo>
                    <a:pt x="592" y="116"/>
                  </a:lnTo>
                  <a:lnTo>
                    <a:pt x="591" y="120"/>
                  </a:lnTo>
                  <a:lnTo>
                    <a:pt x="590" y="123"/>
                  </a:lnTo>
                  <a:lnTo>
                    <a:pt x="589" y="126"/>
                  </a:lnTo>
                  <a:lnTo>
                    <a:pt x="589" y="129"/>
                  </a:lnTo>
                  <a:lnTo>
                    <a:pt x="588" y="134"/>
                  </a:lnTo>
                  <a:lnTo>
                    <a:pt x="585" y="139"/>
                  </a:lnTo>
                  <a:lnTo>
                    <a:pt x="583" y="143"/>
                  </a:lnTo>
                  <a:lnTo>
                    <a:pt x="582" y="148"/>
                  </a:lnTo>
                  <a:lnTo>
                    <a:pt x="581" y="153"/>
                  </a:lnTo>
                  <a:lnTo>
                    <a:pt x="579" y="159"/>
                  </a:lnTo>
                  <a:lnTo>
                    <a:pt x="577" y="165"/>
                  </a:lnTo>
                  <a:lnTo>
                    <a:pt x="576" y="167"/>
                  </a:lnTo>
                  <a:lnTo>
                    <a:pt x="576" y="171"/>
                  </a:lnTo>
                  <a:lnTo>
                    <a:pt x="576" y="174"/>
                  </a:lnTo>
                  <a:lnTo>
                    <a:pt x="576" y="177"/>
                  </a:lnTo>
                  <a:lnTo>
                    <a:pt x="576" y="180"/>
                  </a:lnTo>
                  <a:lnTo>
                    <a:pt x="575" y="183"/>
                  </a:lnTo>
                  <a:lnTo>
                    <a:pt x="575" y="185"/>
                  </a:lnTo>
                  <a:lnTo>
                    <a:pt x="575" y="189"/>
                  </a:lnTo>
                  <a:lnTo>
                    <a:pt x="575" y="192"/>
                  </a:lnTo>
                  <a:lnTo>
                    <a:pt x="575" y="195"/>
                  </a:lnTo>
                  <a:lnTo>
                    <a:pt x="575" y="198"/>
                  </a:lnTo>
                  <a:lnTo>
                    <a:pt x="576" y="201"/>
                  </a:lnTo>
                  <a:lnTo>
                    <a:pt x="576" y="205"/>
                  </a:lnTo>
                  <a:lnTo>
                    <a:pt x="577" y="208"/>
                  </a:lnTo>
                  <a:lnTo>
                    <a:pt x="577" y="212"/>
                  </a:lnTo>
                  <a:lnTo>
                    <a:pt x="579" y="215"/>
                  </a:lnTo>
                  <a:lnTo>
                    <a:pt x="580" y="218"/>
                  </a:lnTo>
                  <a:lnTo>
                    <a:pt x="582" y="222"/>
                  </a:lnTo>
                  <a:lnTo>
                    <a:pt x="583" y="224"/>
                  </a:lnTo>
                  <a:lnTo>
                    <a:pt x="585" y="229"/>
                  </a:lnTo>
                  <a:lnTo>
                    <a:pt x="587" y="231"/>
                  </a:lnTo>
                  <a:lnTo>
                    <a:pt x="589" y="235"/>
                  </a:lnTo>
                  <a:lnTo>
                    <a:pt x="590" y="238"/>
                  </a:lnTo>
                  <a:lnTo>
                    <a:pt x="593" y="242"/>
                  </a:lnTo>
                  <a:lnTo>
                    <a:pt x="596" y="244"/>
                  </a:lnTo>
                  <a:lnTo>
                    <a:pt x="599" y="247"/>
                  </a:lnTo>
                  <a:lnTo>
                    <a:pt x="601" y="251"/>
                  </a:lnTo>
                  <a:lnTo>
                    <a:pt x="606" y="254"/>
                  </a:lnTo>
                  <a:lnTo>
                    <a:pt x="608" y="256"/>
                  </a:lnTo>
                  <a:lnTo>
                    <a:pt x="613" y="260"/>
                  </a:lnTo>
                  <a:lnTo>
                    <a:pt x="616" y="263"/>
                  </a:lnTo>
                  <a:lnTo>
                    <a:pt x="621" y="266"/>
                  </a:lnTo>
                  <a:lnTo>
                    <a:pt x="626" y="269"/>
                  </a:lnTo>
                  <a:lnTo>
                    <a:pt x="630" y="271"/>
                  </a:lnTo>
                  <a:lnTo>
                    <a:pt x="636" y="275"/>
                  </a:lnTo>
                  <a:lnTo>
                    <a:pt x="642" y="277"/>
                  </a:lnTo>
                  <a:lnTo>
                    <a:pt x="647" y="279"/>
                  </a:lnTo>
                  <a:lnTo>
                    <a:pt x="652" y="282"/>
                  </a:lnTo>
                  <a:lnTo>
                    <a:pt x="658" y="284"/>
                  </a:lnTo>
                  <a:lnTo>
                    <a:pt x="663" y="286"/>
                  </a:lnTo>
                  <a:lnTo>
                    <a:pt x="668" y="288"/>
                  </a:lnTo>
                  <a:lnTo>
                    <a:pt x="674" y="290"/>
                  </a:lnTo>
                  <a:lnTo>
                    <a:pt x="678" y="292"/>
                  </a:lnTo>
                  <a:lnTo>
                    <a:pt x="684" y="294"/>
                  </a:lnTo>
                  <a:lnTo>
                    <a:pt x="688" y="294"/>
                  </a:lnTo>
                  <a:lnTo>
                    <a:pt x="693" y="296"/>
                  </a:lnTo>
                  <a:lnTo>
                    <a:pt x="698" y="298"/>
                  </a:lnTo>
                  <a:lnTo>
                    <a:pt x="702" y="299"/>
                  </a:lnTo>
                  <a:lnTo>
                    <a:pt x="707" y="300"/>
                  </a:lnTo>
                  <a:lnTo>
                    <a:pt x="710" y="301"/>
                  </a:lnTo>
                  <a:lnTo>
                    <a:pt x="715" y="301"/>
                  </a:lnTo>
                  <a:lnTo>
                    <a:pt x="719" y="302"/>
                  </a:lnTo>
                  <a:lnTo>
                    <a:pt x="723" y="302"/>
                  </a:lnTo>
                  <a:lnTo>
                    <a:pt x="727" y="303"/>
                  </a:lnTo>
                  <a:lnTo>
                    <a:pt x="731" y="303"/>
                  </a:lnTo>
                  <a:lnTo>
                    <a:pt x="735" y="304"/>
                  </a:lnTo>
                  <a:lnTo>
                    <a:pt x="739" y="304"/>
                  </a:lnTo>
                  <a:lnTo>
                    <a:pt x="742" y="304"/>
                  </a:lnTo>
                  <a:lnTo>
                    <a:pt x="746" y="304"/>
                  </a:lnTo>
                  <a:lnTo>
                    <a:pt x="750" y="304"/>
                  </a:lnTo>
                  <a:lnTo>
                    <a:pt x="754" y="303"/>
                  </a:lnTo>
                  <a:lnTo>
                    <a:pt x="756" y="303"/>
                  </a:lnTo>
                  <a:lnTo>
                    <a:pt x="759" y="303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70" y="303"/>
                  </a:lnTo>
                  <a:lnTo>
                    <a:pt x="773" y="302"/>
                  </a:lnTo>
                  <a:lnTo>
                    <a:pt x="776" y="302"/>
                  </a:lnTo>
                  <a:lnTo>
                    <a:pt x="781" y="301"/>
                  </a:lnTo>
                  <a:lnTo>
                    <a:pt x="787" y="300"/>
                  </a:lnTo>
                  <a:lnTo>
                    <a:pt x="790" y="299"/>
                  </a:lnTo>
                  <a:lnTo>
                    <a:pt x="792" y="299"/>
                  </a:lnTo>
                  <a:lnTo>
                    <a:pt x="796" y="298"/>
                  </a:lnTo>
                  <a:lnTo>
                    <a:pt x="798" y="298"/>
                  </a:lnTo>
                  <a:lnTo>
                    <a:pt x="804" y="296"/>
                  </a:lnTo>
                  <a:lnTo>
                    <a:pt x="808" y="295"/>
                  </a:lnTo>
                  <a:lnTo>
                    <a:pt x="813" y="294"/>
                  </a:lnTo>
                  <a:lnTo>
                    <a:pt x="818" y="294"/>
                  </a:lnTo>
                  <a:lnTo>
                    <a:pt x="822" y="293"/>
                  </a:lnTo>
                  <a:lnTo>
                    <a:pt x="827" y="293"/>
                  </a:lnTo>
                  <a:lnTo>
                    <a:pt x="830" y="292"/>
                  </a:lnTo>
                  <a:lnTo>
                    <a:pt x="835" y="292"/>
                  </a:lnTo>
                  <a:lnTo>
                    <a:pt x="838" y="292"/>
                  </a:lnTo>
                  <a:lnTo>
                    <a:pt x="843" y="293"/>
                  </a:lnTo>
                  <a:lnTo>
                    <a:pt x="846" y="294"/>
                  </a:lnTo>
                  <a:lnTo>
                    <a:pt x="850" y="295"/>
                  </a:lnTo>
                  <a:lnTo>
                    <a:pt x="854" y="296"/>
                  </a:lnTo>
                  <a:lnTo>
                    <a:pt x="859" y="301"/>
                  </a:lnTo>
                  <a:lnTo>
                    <a:pt x="861" y="303"/>
                  </a:lnTo>
                  <a:lnTo>
                    <a:pt x="863" y="307"/>
                  </a:lnTo>
                  <a:lnTo>
                    <a:pt x="867" y="309"/>
                  </a:lnTo>
                  <a:lnTo>
                    <a:pt x="870" y="314"/>
                  </a:lnTo>
                  <a:lnTo>
                    <a:pt x="874" y="317"/>
                  </a:lnTo>
                  <a:lnTo>
                    <a:pt x="877" y="322"/>
                  </a:lnTo>
                  <a:lnTo>
                    <a:pt x="880" y="326"/>
                  </a:lnTo>
                  <a:lnTo>
                    <a:pt x="885" y="331"/>
                  </a:lnTo>
                  <a:lnTo>
                    <a:pt x="888" y="337"/>
                  </a:lnTo>
                  <a:lnTo>
                    <a:pt x="893" y="342"/>
                  </a:lnTo>
                  <a:lnTo>
                    <a:pt x="896" y="348"/>
                  </a:lnTo>
                  <a:lnTo>
                    <a:pt x="901" y="355"/>
                  </a:lnTo>
                  <a:lnTo>
                    <a:pt x="906" y="361"/>
                  </a:lnTo>
                  <a:lnTo>
                    <a:pt x="910" y="367"/>
                  </a:lnTo>
                  <a:lnTo>
                    <a:pt x="915" y="374"/>
                  </a:lnTo>
                  <a:lnTo>
                    <a:pt x="919" y="381"/>
                  </a:lnTo>
                  <a:lnTo>
                    <a:pt x="924" y="389"/>
                  </a:lnTo>
                  <a:lnTo>
                    <a:pt x="928" y="396"/>
                  </a:lnTo>
                  <a:lnTo>
                    <a:pt x="933" y="404"/>
                  </a:lnTo>
                  <a:lnTo>
                    <a:pt x="939" y="412"/>
                  </a:lnTo>
                  <a:lnTo>
                    <a:pt x="943" y="420"/>
                  </a:lnTo>
                  <a:lnTo>
                    <a:pt x="948" y="429"/>
                  </a:lnTo>
                  <a:lnTo>
                    <a:pt x="954" y="437"/>
                  </a:lnTo>
                  <a:lnTo>
                    <a:pt x="958" y="446"/>
                  </a:lnTo>
                  <a:lnTo>
                    <a:pt x="963" y="454"/>
                  </a:lnTo>
                  <a:lnTo>
                    <a:pt x="967" y="465"/>
                  </a:lnTo>
                  <a:lnTo>
                    <a:pt x="973" y="474"/>
                  </a:lnTo>
                  <a:lnTo>
                    <a:pt x="978" y="483"/>
                  </a:lnTo>
                  <a:lnTo>
                    <a:pt x="983" y="492"/>
                  </a:lnTo>
                  <a:lnTo>
                    <a:pt x="988" y="501"/>
                  </a:lnTo>
                  <a:lnTo>
                    <a:pt x="992" y="510"/>
                  </a:lnTo>
                  <a:lnTo>
                    <a:pt x="997" y="521"/>
                  </a:lnTo>
                  <a:lnTo>
                    <a:pt x="1001" y="530"/>
                  </a:lnTo>
                  <a:lnTo>
                    <a:pt x="1006" y="540"/>
                  </a:lnTo>
                  <a:lnTo>
                    <a:pt x="1011" y="549"/>
                  </a:lnTo>
                  <a:lnTo>
                    <a:pt x="1015" y="560"/>
                  </a:lnTo>
                  <a:lnTo>
                    <a:pt x="1019" y="569"/>
                  </a:lnTo>
                  <a:lnTo>
                    <a:pt x="1023" y="579"/>
                  </a:lnTo>
                  <a:lnTo>
                    <a:pt x="1028" y="589"/>
                  </a:lnTo>
                  <a:lnTo>
                    <a:pt x="1031" y="600"/>
                  </a:lnTo>
                  <a:lnTo>
                    <a:pt x="1035" y="609"/>
                  </a:lnTo>
                  <a:lnTo>
                    <a:pt x="1039" y="619"/>
                  </a:lnTo>
                  <a:lnTo>
                    <a:pt x="1043" y="628"/>
                  </a:lnTo>
                  <a:lnTo>
                    <a:pt x="1047" y="639"/>
                  </a:lnTo>
                  <a:lnTo>
                    <a:pt x="1050" y="648"/>
                  </a:lnTo>
                  <a:lnTo>
                    <a:pt x="1053" y="658"/>
                  </a:lnTo>
                  <a:lnTo>
                    <a:pt x="1057" y="667"/>
                  </a:lnTo>
                  <a:lnTo>
                    <a:pt x="1059" y="677"/>
                  </a:lnTo>
                  <a:lnTo>
                    <a:pt x="1062" y="687"/>
                  </a:lnTo>
                  <a:lnTo>
                    <a:pt x="1065" y="696"/>
                  </a:lnTo>
                  <a:lnTo>
                    <a:pt x="1067" y="705"/>
                  </a:lnTo>
                  <a:lnTo>
                    <a:pt x="1069" y="714"/>
                  </a:lnTo>
                  <a:lnTo>
                    <a:pt x="1070" y="723"/>
                  </a:lnTo>
                  <a:lnTo>
                    <a:pt x="1073" y="732"/>
                  </a:lnTo>
                  <a:lnTo>
                    <a:pt x="1074" y="742"/>
                  </a:lnTo>
                  <a:lnTo>
                    <a:pt x="1075" y="750"/>
                  </a:lnTo>
                  <a:lnTo>
                    <a:pt x="1076" y="759"/>
                  </a:lnTo>
                  <a:lnTo>
                    <a:pt x="1076" y="767"/>
                  </a:lnTo>
                  <a:lnTo>
                    <a:pt x="1077" y="775"/>
                  </a:lnTo>
                  <a:lnTo>
                    <a:pt x="1077" y="783"/>
                  </a:lnTo>
                  <a:lnTo>
                    <a:pt x="1077" y="790"/>
                  </a:lnTo>
                  <a:lnTo>
                    <a:pt x="1076" y="798"/>
                  </a:lnTo>
                  <a:lnTo>
                    <a:pt x="1076" y="804"/>
                  </a:lnTo>
                  <a:lnTo>
                    <a:pt x="1076" y="812"/>
                  </a:lnTo>
                  <a:lnTo>
                    <a:pt x="1075" y="818"/>
                  </a:lnTo>
                  <a:lnTo>
                    <a:pt x="1074" y="826"/>
                  </a:lnTo>
                  <a:lnTo>
                    <a:pt x="1071" y="833"/>
                  </a:lnTo>
                  <a:lnTo>
                    <a:pt x="1070" y="840"/>
                  </a:lnTo>
                  <a:lnTo>
                    <a:pt x="1069" y="846"/>
                  </a:lnTo>
                  <a:lnTo>
                    <a:pt x="1067" y="853"/>
                  </a:lnTo>
                  <a:lnTo>
                    <a:pt x="1065" y="858"/>
                  </a:lnTo>
                  <a:lnTo>
                    <a:pt x="1063" y="865"/>
                  </a:lnTo>
                  <a:lnTo>
                    <a:pt x="1060" y="871"/>
                  </a:lnTo>
                  <a:lnTo>
                    <a:pt x="1058" y="877"/>
                  </a:lnTo>
                  <a:lnTo>
                    <a:pt x="1057" y="882"/>
                  </a:lnTo>
                  <a:lnTo>
                    <a:pt x="1054" y="889"/>
                  </a:lnTo>
                  <a:lnTo>
                    <a:pt x="1051" y="894"/>
                  </a:lnTo>
                  <a:lnTo>
                    <a:pt x="1047" y="899"/>
                  </a:lnTo>
                  <a:lnTo>
                    <a:pt x="1045" y="904"/>
                  </a:lnTo>
                  <a:lnTo>
                    <a:pt x="1042" y="910"/>
                  </a:lnTo>
                  <a:lnTo>
                    <a:pt x="1038" y="914"/>
                  </a:lnTo>
                  <a:lnTo>
                    <a:pt x="1035" y="919"/>
                  </a:lnTo>
                  <a:lnTo>
                    <a:pt x="1031" y="923"/>
                  </a:lnTo>
                  <a:lnTo>
                    <a:pt x="1029" y="929"/>
                  </a:lnTo>
                  <a:lnTo>
                    <a:pt x="1025" y="933"/>
                  </a:lnTo>
                  <a:lnTo>
                    <a:pt x="1021" y="937"/>
                  </a:lnTo>
                  <a:lnTo>
                    <a:pt x="1018" y="942"/>
                  </a:lnTo>
                  <a:lnTo>
                    <a:pt x="1013" y="946"/>
                  </a:lnTo>
                  <a:lnTo>
                    <a:pt x="1010" y="950"/>
                  </a:lnTo>
                  <a:lnTo>
                    <a:pt x="1006" y="954"/>
                  </a:lnTo>
                  <a:lnTo>
                    <a:pt x="1002" y="958"/>
                  </a:lnTo>
                  <a:lnTo>
                    <a:pt x="998" y="961"/>
                  </a:lnTo>
                  <a:lnTo>
                    <a:pt x="994" y="965"/>
                  </a:lnTo>
                  <a:lnTo>
                    <a:pt x="989" y="968"/>
                  </a:lnTo>
                  <a:lnTo>
                    <a:pt x="984" y="972"/>
                  </a:lnTo>
                  <a:lnTo>
                    <a:pt x="981" y="975"/>
                  </a:lnTo>
                  <a:lnTo>
                    <a:pt x="976" y="977"/>
                  </a:lnTo>
                  <a:lnTo>
                    <a:pt x="972" y="981"/>
                  </a:lnTo>
                  <a:lnTo>
                    <a:pt x="968" y="983"/>
                  </a:lnTo>
                  <a:lnTo>
                    <a:pt x="964" y="986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51" y="994"/>
                  </a:lnTo>
                  <a:lnTo>
                    <a:pt x="947" y="997"/>
                  </a:lnTo>
                  <a:lnTo>
                    <a:pt x="943" y="999"/>
                  </a:lnTo>
                  <a:lnTo>
                    <a:pt x="939" y="1001"/>
                  </a:lnTo>
                  <a:lnTo>
                    <a:pt x="934" y="1002"/>
                  </a:lnTo>
                  <a:lnTo>
                    <a:pt x="931" y="1006"/>
                  </a:lnTo>
                  <a:lnTo>
                    <a:pt x="926" y="1007"/>
                  </a:lnTo>
                  <a:lnTo>
                    <a:pt x="923" y="1009"/>
                  </a:lnTo>
                  <a:lnTo>
                    <a:pt x="918" y="1010"/>
                  </a:lnTo>
                  <a:lnTo>
                    <a:pt x="914" y="1013"/>
                  </a:lnTo>
                  <a:lnTo>
                    <a:pt x="910" y="1014"/>
                  </a:lnTo>
                  <a:lnTo>
                    <a:pt x="907" y="1015"/>
                  </a:lnTo>
                  <a:lnTo>
                    <a:pt x="902" y="1017"/>
                  </a:lnTo>
                  <a:lnTo>
                    <a:pt x="900" y="1018"/>
                  </a:lnTo>
                  <a:lnTo>
                    <a:pt x="895" y="1020"/>
                  </a:lnTo>
                  <a:lnTo>
                    <a:pt x="892" y="1021"/>
                  </a:lnTo>
                  <a:lnTo>
                    <a:pt x="888" y="1022"/>
                  </a:lnTo>
                  <a:lnTo>
                    <a:pt x="885" y="1023"/>
                  </a:lnTo>
                  <a:lnTo>
                    <a:pt x="883" y="1024"/>
                  </a:lnTo>
                  <a:lnTo>
                    <a:pt x="879" y="1024"/>
                  </a:lnTo>
                  <a:lnTo>
                    <a:pt x="877" y="1025"/>
                  </a:lnTo>
                  <a:lnTo>
                    <a:pt x="874" y="1026"/>
                  </a:lnTo>
                  <a:lnTo>
                    <a:pt x="871" y="1026"/>
                  </a:lnTo>
                  <a:lnTo>
                    <a:pt x="868" y="1028"/>
                  </a:lnTo>
                  <a:lnTo>
                    <a:pt x="864" y="1028"/>
                  </a:lnTo>
                  <a:lnTo>
                    <a:pt x="861" y="1029"/>
                  </a:lnTo>
                  <a:lnTo>
                    <a:pt x="859" y="1029"/>
                  </a:lnTo>
                  <a:lnTo>
                    <a:pt x="855" y="1029"/>
                  </a:lnTo>
                  <a:lnTo>
                    <a:pt x="852" y="1029"/>
                  </a:lnTo>
                  <a:lnTo>
                    <a:pt x="850" y="1029"/>
                  </a:lnTo>
                  <a:lnTo>
                    <a:pt x="846" y="1028"/>
                  </a:lnTo>
                  <a:lnTo>
                    <a:pt x="844" y="1028"/>
                  </a:lnTo>
                  <a:lnTo>
                    <a:pt x="840" y="1026"/>
                  </a:lnTo>
                  <a:lnTo>
                    <a:pt x="838" y="1026"/>
                  </a:lnTo>
                  <a:lnTo>
                    <a:pt x="835" y="1026"/>
                  </a:lnTo>
                  <a:lnTo>
                    <a:pt x="831" y="1025"/>
                  </a:lnTo>
                  <a:lnTo>
                    <a:pt x="828" y="1025"/>
                  </a:lnTo>
                  <a:lnTo>
                    <a:pt x="826" y="1024"/>
                  </a:lnTo>
                  <a:lnTo>
                    <a:pt x="822" y="1024"/>
                  </a:lnTo>
                  <a:lnTo>
                    <a:pt x="820" y="1023"/>
                  </a:lnTo>
                  <a:lnTo>
                    <a:pt x="816" y="1022"/>
                  </a:lnTo>
                  <a:lnTo>
                    <a:pt x="813" y="1021"/>
                  </a:lnTo>
                  <a:lnTo>
                    <a:pt x="810" y="1020"/>
                  </a:lnTo>
                  <a:lnTo>
                    <a:pt x="807" y="1018"/>
                  </a:lnTo>
                  <a:lnTo>
                    <a:pt x="804" y="1017"/>
                  </a:lnTo>
                  <a:lnTo>
                    <a:pt x="802" y="1016"/>
                  </a:lnTo>
                  <a:lnTo>
                    <a:pt x="798" y="1015"/>
                  </a:lnTo>
                  <a:lnTo>
                    <a:pt x="795" y="1014"/>
                  </a:lnTo>
                  <a:lnTo>
                    <a:pt x="791" y="1013"/>
                  </a:lnTo>
                  <a:lnTo>
                    <a:pt x="789" y="1012"/>
                  </a:lnTo>
                  <a:lnTo>
                    <a:pt x="783" y="1008"/>
                  </a:lnTo>
                  <a:lnTo>
                    <a:pt x="779" y="1006"/>
                  </a:lnTo>
                  <a:lnTo>
                    <a:pt x="773" y="1002"/>
                  </a:lnTo>
                  <a:lnTo>
                    <a:pt x="767" y="1000"/>
                  </a:lnTo>
                  <a:lnTo>
                    <a:pt x="763" y="997"/>
                  </a:lnTo>
                  <a:lnTo>
                    <a:pt x="758" y="994"/>
                  </a:lnTo>
                  <a:lnTo>
                    <a:pt x="754" y="991"/>
                  </a:lnTo>
                  <a:lnTo>
                    <a:pt x="750" y="989"/>
                  </a:lnTo>
                  <a:lnTo>
                    <a:pt x="746" y="986"/>
                  </a:lnTo>
                  <a:lnTo>
                    <a:pt x="743" y="984"/>
                  </a:lnTo>
                  <a:lnTo>
                    <a:pt x="740" y="982"/>
                  </a:lnTo>
                  <a:lnTo>
                    <a:pt x="738" y="980"/>
                  </a:lnTo>
                  <a:lnTo>
                    <a:pt x="734" y="977"/>
                  </a:lnTo>
                  <a:lnTo>
                    <a:pt x="733" y="976"/>
                  </a:lnTo>
                  <a:lnTo>
                    <a:pt x="730" y="974"/>
                  </a:lnTo>
                  <a:lnTo>
                    <a:pt x="730" y="974"/>
                  </a:lnTo>
                  <a:lnTo>
                    <a:pt x="634" y="967"/>
                  </a:lnTo>
                  <a:lnTo>
                    <a:pt x="631" y="968"/>
                  </a:lnTo>
                  <a:lnTo>
                    <a:pt x="629" y="972"/>
                  </a:lnTo>
                  <a:lnTo>
                    <a:pt x="627" y="973"/>
                  </a:lnTo>
                  <a:lnTo>
                    <a:pt x="623" y="976"/>
                  </a:lnTo>
                  <a:lnTo>
                    <a:pt x="621" y="980"/>
                  </a:lnTo>
                  <a:lnTo>
                    <a:pt x="617" y="984"/>
                  </a:lnTo>
                  <a:lnTo>
                    <a:pt x="613" y="988"/>
                  </a:lnTo>
                  <a:lnTo>
                    <a:pt x="609" y="993"/>
                  </a:lnTo>
                  <a:lnTo>
                    <a:pt x="605" y="998"/>
                  </a:lnTo>
                  <a:lnTo>
                    <a:pt x="600" y="1004"/>
                  </a:lnTo>
                  <a:lnTo>
                    <a:pt x="597" y="1006"/>
                  </a:lnTo>
                  <a:lnTo>
                    <a:pt x="595" y="1008"/>
                  </a:lnTo>
                  <a:lnTo>
                    <a:pt x="591" y="1012"/>
                  </a:lnTo>
                  <a:lnTo>
                    <a:pt x="589" y="1014"/>
                  </a:lnTo>
                  <a:lnTo>
                    <a:pt x="585" y="1017"/>
                  </a:lnTo>
                  <a:lnTo>
                    <a:pt x="582" y="1021"/>
                  </a:lnTo>
                  <a:lnTo>
                    <a:pt x="579" y="1024"/>
                  </a:lnTo>
                  <a:lnTo>
                    <a:pt x="576" y="1028"/>
                  </a:lnTo>
                  <a:lnTo>
                    <a:pt x="572" y="1030"/>
                  </a:lnTo>
                  <a:lnTo>
                    <a:pt x="568" y="1033"/>
                  </a:lnTo>
                  <a:lnTo>
                    <a:pt x="565" y="1037"/>
                  </a:lnTo>
                  <a:lnTo>
                    <a:pt x="561" y="1040"/>
                  </a:lnTo>
                  <a:lnTo>
                    <a:pt x="557" y="1042"/>
                  </a:lnTo>
                  <a:lnTo>
                    <a:pt x="553" y="1047"/>
                  </a:lnTo>
                  <a:lnTo>
                    <a:pt x="549" y="1050"/>
                  </a:lnTo>
                  <a:lnTo>
                    <a:pt x="545" y="1054"/>
                  </a:lnTo>
                  <a:lnTo>
                    <a:pt x="542" y="1057"/>
                  </a:lnTo>
                  <a:lnTo>
                    <a:pt x="537" y="1060"/>
                  </a:lnTo>
                  <a:lnTo>
                    <a:pt x="533" y="1064"/>
                  </a:lnTo>
                  <a:lnTo>
                    <a:pt x="529" y="1068"/>
                  </a:lnTo>
                  <a:lnTo>
                    <a:pt x="525" y="1071"/>
                  </a:lnTo>
                  <a:lnTo>
                    <a:pt x="520" y="1074"/>
                  </a:lnTo>
                  <a:lnTo>
                    <a:pt x="516" y="1078"/>
                  </a:lnTo>
                  <a:lnTo>
                    <a:pt x="511" y="1083"/>
                  </a:lnTo>
                  <a:lnTo>
                    <a:pt x="507" y="1085"/>
                  </a:lnTo>
                  <a:lnTo>
                    <a:pt x="501" y="1089"/>
                  </a:lnTo>
                  <a:lnTo>
                    <a:pt x="496" y="1092"/>
                  </a:lnTo>
                  <a:lnTo>
                    <a:pt x="492" y="1095"/>
                  </a:lnTo>
                  <a:lnTo>
                    <a:pt x="487" y="1099"/>
                  </a:lnTo>
                  <a:lnTo>
                    <a:pt x="483" y="1102"/>
                  </a:lnTo>
                  <a:lnTo>
                    <a:pt x="477" y="1105"/>
                  </a:lnTo>
                  <a:lnTo>
                    <a:pt x="472" y="1109"/>
                  </a:lnTo>
                  <a:lnTo>
                    <a:pt x="467" y="1112"/>
                  </a:lnTo>
                  <a:lnTo>
                    <a:pt x="461" y="1116"/>
                  </a:lnTo>
                  <a:lnTo>
                    <a:pt x="456" y="1119"/>
                  </a:lnTo>
                  <a:lnTo>
                    <a:pt x="451" y="1123"/>
                  </a:lnTo>
                  <a:lnTo>
                    <a:pt x="445" y="1125"/>
                  </a:lnTo>
                  <a:lnTo>
                    <a:pt x="440" y="1128"/>
                  </a:lnTo>
                  <a:lnTo>
                    <a:pt x="435" y="1132"/>
                  </a:lnTo>
                  <a:lnTo>
                    <a:pt x="430" y="1135"/>
                  </a:lnTo>
                  <a:lnTo>
                    <a:pt x="423" y="1137"/>
                  </a:lnTo>
                  <a:lnTo>
                    <a:pt x="419" y="1141"/>
                  </a:lnTo>
                  <a:lnTo>
                    <a:pt x="412" y="1143"/>
                  </a:lnTo>
                  <a:lnTo>
                    <a:pt x="407" y="1145"/>
                  </a:lnTo>
                  <a:lnTo>
                    <a:pt x="401" y="1148"/>
                  </a:lnTo>
                  <a:lnTo>
                    <a:pt x="396" y="1150"/>
                  </a:lnTo>
                  <a:lnTo>
                    <a:pt x="390" y="1152"/>
                  </a:lnTo>
                  <a:lnTo>
                    <a:pt x="384" y="1155"/>
                  </a:lnTo>
                  <a:lnTo>
                    <a:pt x="379" y="1157"/>
                  </a:lnTo>
                  <a:lnTo>
                    <a:pt x="373" y="1159"/>
                  </a:lnTo>
                  <a:lnTo>
                    <a:pt x="367" y="1160"/>
                  </a:lnTo>
                  <a:lnTo>
                    <a:pt x="361" y="1163"/>
                  </a:lnTo>
                  <a:lnTo>
                    <a:pt x="356" y="1165"/>
                  </a:lnTo>
                  <a:lnTo>
                    <a:pt x="351" y="1166"/>
                  </a:lnTo>
                  <a:lnTo>
                    <a:pt x="345" y="1167"/>
                  </a:lnTo>
                  <a:lnTo>
                    <a:pt x="341" y="1169"/>
                  </a:lnTo>
                  <a:lnTo>
                    <a:pt x="335" y="1171"/>
                  </a:lnTo>
                  <a:lnTo>
                    <a:pt x="329" y="1172"/>
                  </a:lnTo>
                  <a:lnTo>
                    <a:pt x="325" y="1173"/>
                  </a:lnTo>
                  <a:lnTo>
                    <a:pt x="319" y="1175"/>
                  </a:lnTo>
                  <a:lnTo>
                    <a:pt x="315" y="1176"/>
                  </a:lnTo>
                  <a:lnTo>
                    <a:pt x="309" y="1177"/>
                  </a:lnTo>
                  <a:lnTo>
                    <a:pt x="304" y="1177"/>
                  </a:lnTo>
                  <a:lnTo>
                    <a:pt x="300" y="1180"/>
                  </a:lnTo>
                  <a:lnTo>
                    <a:pt x="295" y="1180"/>
                  </a:lnTo>
                  <a:lnTo>
                    <a:pt x="291" y="1181"/>
                  </a:lnTo>
                  <a:lnTo>
                    <a:pt x="286" y="1182"/>
                  </a:lnTo>
                  <a:lnTo>
                    <a:pt x="281" y="1183"/>
                  </a:lnTo>
                  <a:lnTo>
                    <a:pt x="276" y="1183"/>
                  </a:lnTo>
                  <a:lnTo>
                    <a:pt x="271" y="1183"/>
                  </a:lnTo>
                  <a:lnTo>
                    <a:pt x="268" y="1184"/>
                  </a:lnTo>
                  <a:lnTo>
                    <a:pt x="264" y="1185"/>
                  </a:lnTo>
                  <a:lnTo>
                    <a:pt x="259" y="1185"/>
                  </a:lnTo>
                  <a:lnTo>
                    <a:pt x="255" y="1185"/>
                  </a:lnTo>
                  <a:lnTo>
                    <a:pt x="250" y="1185"/>
                  </a:lnTo>
                  <a:lnTo>
                    <a:pt x="247" y="1187"/>
                  </a:lnTo>
                  <a:lnTo>
                    <a:pt x="242" y="1187"/>
                  </a:lnTo>
                  <a:lnTo>
                    <a:pt x="239" y="1187"/>
                  </a:lnTo>
                  <a:lnTo>
                    <a:pt x="236" y="1187"/>
                  </a:lnTo>
                  <a:lnTo>
                    <a:pt x="232" y="1188"/>
                  </a:lnTo>
                  <a:lnTo>
                    <a:pt x="229" y="1188"/>
                  </a:lnTo>
                  <a:lnTo>
                    <a:pt x="225" y="1188"/>
                  </a:lnTo>
                  <a:lnTo>
                    <a:pt x="222" y="1188"/>
                  </a:lnTo>
                  <a:lnTo>
                    <a:pt x="220" y="1188"/>
                  </a:lnTo>
                  <a:lnTo>
                    <a:pt x="216" y="1188"/>
                  </a:lnTo>
                  <a:lnTo>
                    <a:pt x="214" y="1188"/>
                  </a:lnTo>
                  <a:lnTo>
                    <a:pt x="210" y="1188"/>
                  </a:lnTo>
                  <a:lnTo>
                    <a:pt x="209" y="1189"/>
                  </a:lnTo>
                  <a:lnTo>
                    <a:pt x="204" y="1189"/>
                  </a:lnTo>
                  <a:lnTo>
                    <a:pt x="199" y="1189"/>
                  </a:lnTo>
                  <a:lnTo>
                    <a:pt x="197" y="1189"/>
                  </a:lnTo>
                  <a:lnTo>
                    <a:pt x="193" y="1189"/>
                  </a:lnTo>
                  <a:lnTo>
                    <a:pt x="190" y="1189"/>
                  </a:lnTo>
                  <a:lnTo>
                    <a:pt x="189" y="1189"/>
                  </a:lnTo>
                  <a:lnTo>
                    <a:pt x="188" y="1188"/>
                  </a:lnTo>
                  <a:lnTo>
                    <a:pt x="186" y="1187"/>
                  </a:lnTo>
                  <a:lnTo>
                    <a:pt x="184" y="1184"/>
                  </a:lnTo>
                  <a:lnTo>
                    <a:pt x="182" y="1183"/>
                  </a:lnTo>
                  <a:lnTo>
                    <a:pt x="178" y="1180"/>
                  </a:lnTo>
                  <a:lnTo>
                    <a:pt x="174" y="1177"/>
                  </a:lnTo>
                  <a:lnTo>
                    <a:pt x="169" y="1173"/>
                  </a:lnTo>
                  <a:lnTo>
                    <a:pt x="165" y="1169"/>
                  </a:lnTo>
                  <a:lnTo>
                    <a:pt x="162" y="1167"/>
                  </a:lnTo>
                  <a:lnTo>
                    <a:pt x="159" y="1165"/>
                  </a:lnTo>
                  <a:lnTo>
                    <a:pt x="156" y="1163"/>
                  </a:lnTo>
                  <a:lnTo>
                    <a:pt x="153" y="1160"/>
                  </a:lnTo>
                  <a:lnTo>
                    <a:pt x="150" y="1157"/>
                  </a:lnTo>
                  <a:lnTo>
                    <a:pt x="148" y="1155"/>
                  </a:lnTo>
                  <a:lnTo>
                    <a:pt x="144" y="1152"/>
                  </a:lnTo>
                  <a:lnTo>
                    <a:pt x="141" y="1150"/>
                  </a:lnTo>
                  <a:lnTo>
                    <a:pt x="136" y="1147"/>
                  </a:lnTo>
                  <a:lnTo>
                    <a:pt x="134" y="1143"/>
                  </a:lnTo>
                  <a:lnTo>
                    <a:pt x="129" y="1141"/>
                  </a:lnTo>
                  <a:lnTo>
                    <a:pt x="126" y="1137"/>
                  </a:lnTo>
                  <a:lnTo>
                    <a:pt x="122" y="1135"/>
                  </a:lnTo>
                  <a:lnTo>
                    <a:pt x="119" y="1132"/>
                  </a:lnTo>
                  <a:lnTo>
                    <a:pt x="114" y="1128"/>
                  </a:lnTo>
                  <a:lnTo>
                    <a:pt x="112" y="1126"/>
                  </a:lnTo>
                  <a:lnTo>
                    <a:pt x="108" y="1123"/>
                  </a:lnTo>
                  <a:lnTo>
                    <a:pt x="104" y="1119"/>
                  </a:lnTo>
                  <a:lnTo>
                    <a:pt x="100" y="1116"/>
                  </a:lnTo>
                  <a:lnTo>
                    <a:pt x="96" y="1112"/>
                  </a:lnTo>
                  <a:lnTo>
                    <a:pt x="92" y="1109"/>
                  </a:lnTo>
                  <a:lnTo>
                    <a:pt x="88" y="1105"/>
                  </a:lnTo>
                  <a:lnTo>
                    <a:pt x="84" y="1102"/>
                  </a:lnTo>
                  <a:lnTo>
                    <a:pt x="80" y="1099"/>
                  </a:lnTo>
                  <a:lnTo>
                    <a:pt x="77" y="1095"/>
                  </a:lnTo>
                  <a:lnTo>
                    <a:pt x="72" y="1092"/>
                  </a:lnTo>
                  <a:lnTo>
                    <a:pt x="69" y="1088"/>
                  </a:lnTo>
                  <a:lnTo>
                    <a:pt x="65" y="1085"/>
                  </a:lnTo>
                  <a:lnTo>
                    <a:pt x="61" y="1081"/>
                  </a:lnTo>
                  <a:lnTo>
                    <a:pt x="57" y="1078"/>
                  </a:lnTo>
                  <a:lnTo>
                    <a:pt x="54" y="1076"/>
                  </a:lnTo>
                  <a:lnTo>
                    <a:pt x="50" y="1072"/>
                  </a:lnTo>
                  <a:lnTo>
                    <a:pt x="47" y="1069"/>
                  </a:lnTo>
                  <a:lnTo>
                    <a:pt x="42" y="1065"/>
                  </a:lnTo>
                  <a:lnTo>
                    <a:pt x="40" y="1062"/>
                  </a:lnTo>
                  <a:lnTo>
                    <a:pt x="37" y="1058"/>
                  </a:lnTo>
                  <a:lnTo>
                    <a:pt x="33" y="1055"/>
                  </a:lnTo>
                  <a:lnTo>
                    <a:pt x="30" y="1053"/>
                  </a:lnTo>
                  <a:lnTo>
                    <a:pt x="26" y="1049"/>
                  </a:lnTo>
                  <a:lnTo>
                    <a:pt x="24" y="1047"/>
                  </a:lnTo>
                  <a:lnTo>
                    <a:pt x="21" y="1044"/>
                  </a:lnTo>
                  <a:lnTo>
                    <a:pt x="18" y="1040"/>
                  </a:lnTo>
                  <a:lnTo>
                    <a:pt x="16" y="1038"/>
                  </a:lnTo>
                  <a:lnTo>
                    <a:pt x="14" y="1036"/>
                  </a:lnTo>
                  <a:lnTo>
                    <a:pt x="9" y="1030"/>
                  </a:lnTo>
                  <a:lnTo>
                    <a:pt x="6" y="1025"/>
                  </a:lnTo>
                  <a:lnTo>
                    <a:pt x="4" y="1022"/>
                  </a:lnTo>
                  <a:lnTo>
                    <a:pt x="2" y="1018"/>
                  </a:lnTo>
                  <a:lnTo>
                    <a:pt x="1" y="1014"/>
                  </a:lnTo>
                  <a:lnTo>
                    <a:pt x="1" y="1009"/>
                  </a:lnTo>
                  <a:lnTo>
                    <a:pt x="0" y="1004"/>
                  </a:lnTo>
                  <a:lnTo>
                    <a:pt x="0" y="998"/>
                  </a:lnTo>
                  <a:lnTo>
                    <a:pt x="0" y="991"/>
                  </a:lnTo>
                  <a:lnTo>
                    <a:pt x="0" y="984"/>
                  </a:lnTo>
                  <a:lnTo>
                    <a:pt x="0" y="976"/>
                  </a:lnTo>
                  <a:lnTo>
                    <a:pt x="1" y="967"/>
                  </a:lnTo>
                  <a:lnTo>
                    <a:pt x="1" y="958"/>
                  </a:lnTo>
                  <a:lnTo>
                    <a:pt x="2" y="949"/>
                  </a:lnTo>
                  <a:lnTo>
                    <a:pt x="5" y="939"/>
                  </a:lnTo>
                  <a:lnTo>
                    <a:pt x="6" y="929"/>
                  </a:lnTo>
                  <a:lnTo>
                    <a:pt x="8" y="919"/>
                  </a:lnTo>
                  <a:lnTo>
                    <a:pt x="10" y="907"/>
                  </a:lnTo>
                  <a:lnTo>
                    <a:pt x="12" y="896"/>
                  </a:lnTo>
                  <a:lnTo>
                    <a:pt x="14" y="885"/>
                  </a:lnTo>
                  <a:lnTo>
                    <a:pt x="16" y="872"/>
                  </a:lnTo>
                  <a:lnTo>
                    <a:pt x="20" y="861"/>
                  </a:lnTo>
                  <a:lnTo>
                    <a:pt x="21" y="848"/>
                  </a:lnTo>
                  <a:lnTo>
                    <a:pt x="24" y="835"/>
                  </a:lnTo>
                  <a:lnTo>
                    <a:pt x="28" y="822"/>
                  </a:lnTo>
                  <a:lnTo>
                    <a:pt x="31" y="809"/>
                  </a:lnTo>
                  <a:lnTo>
                    <a:pt x="33" y="795"/>
                  </a:lnTo>
                  <a:lnTo>
                    <a:pt x="37" y="782"/>
                  </a:lnTo>
                  <a:lnTo>
                    <a:pt x="40" y="768"/>
                  </a:lnTo>
                  <a:lnTo>
                    <a:pt x="44" y="754"/>
                  </a:lnTo>
                  <a:lnTo>
                    <a:pt x="47" y="740"/>
                  </a:lnTo>
                  <a:lnTo>
                    <a:pt x="50" y="727"/>
                  </a:lnTo>
                  <a:lnTo>
                    <a:pt x="54" y="713"/>
                  </a:lnTo>
                  <a:lnTo>
                    <a:pt x="58" y="700"/>
                  </a:lnTo>
                  <a:lnTo>
                    <a:pt x="62" y="685"/>
                  </a:lnTo>
                  <a:lnTo>
                    <a:pt x="65" y="672"/>
                  </a:lnTo>
                  <a:lnTo>
                    <a:pt x="69" y="658"/>
                  </a:lnTo>
                  <a:lnTo>
                    <a:pt x="72" y="645"/>
                  </a:lnTo>
                  <a:lnTo>
                    <a:pt x="76" y="632"/>
                  </a:lnTo>
                  <a:lnTo>
                    <a:pt x="80" y="618"/>
                  </a:lnTo>
                  <a:lnTo>
                    <a:pt x="84" y="605"/>
                  </a:lnTo>
                  <a:lnTo>
                    <a:pt x="87" y="593"/>
                  </a:lnTo>
                  <a:lnTo>
                    <a:pt x="90" y="580"/>
                  </a:lnTo>
                  <a:lnTo>
                    <a:pt x="94" y="568"/>
                  </a:lnTo>
                  <a:lnTo>
                    <a:pt x="97" y="555"/>
                  </a:lnTo>
                  <a:lnTo>
                    <a:pt x="101" y="544"/>
                  </a:lnTo>
                  <a:lnTo>
                    <a:pt x="104" y="532"/>
                  </a:lnTo>
                  <a:lnTo>
                    <a:pt x="108" y="522"/>
                  </a:lnTo>
                  <a:lnTo>
                    <a:pt x="110" y="510"/>
                  </a:lnTo>
                  <a:lnTo>
                    <a:pt x="113" y="501"/>
                  </a:lnTo>
                  <a:lnTo>
                    <a:pt x="117" y="491"/>
                  </a:lnTo>
                  <a:lnTo>
                    <a:pt x="119" y="482"/>
                  </a:lnTo>
                  <a:lnTo>
                    <a:pt x="121" y="473"/>
                  </a:lnTo>
                  <a:lnTo>
                    <a:pt x="125" y="465"/>
                  </a:lnTo>
                  <a:lnTo>
                    <a:pt x="126" y="457"/>
                  </a:lnTo>
                  <a:lnTo>
                    <a:pt x="129" y="449"/>
                  </a:lnTo>
                  <a:lnTo>
                    <a:pt x="130" y="443"/>
                  </a:lnTo>
                  <a:lnTo>
                    <a:pt x="133" y="437"/>
                  </a:lnTo>
                  <a:lnTo>
                    <a:pt x="134" y="430"/>
                  </a:lnTo>
                  <a:lnTo>
                    <a:pt x="136" y="426"/>
                  </a:lnTo>
                  <a:lnTo>
                    <a:pt x="136" y="422"/>
                  </a:lnTo>
                  <a:lnTo>
                    <a:pt x="138" y="419"/>
                  </a:lnTo>
                  <a:lnTo>
                    <a:pt x="140" y="414"/>
                  </a:lnTo>
                  <a:lnTo>
                    <a:pt x="141" y="413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1" name="Freeform 503"/>
            <p:cNvSpPr>
              <a:spLocks/>
            </p:cNvSpPr>
            <p:nvPr/>
          </p:nvSpPr>
          <p:spPr bwMode="auto">
            <a:xfrm>
              <a:off x="939" y="106"/>
              <a:ext cx="647" cy="592"/>
            </a:xfrm>
            <a:custGeom>
              <a:avLst/>
              <a:gdLst/>
              <a:ahLst/>
              <a:cxnLst>
                <a:cxn ang="0">
                  <a:pos x="706" y="135"/>
                </a:cxn>
                <a:cxn ang="0">
                  <a:pos x="628" y="88"/>
                </a:cxn>
                <a:cxn ang="0">
                  <a:pos x="531" y="43"/>
                </a:cxn>
                <a:cxn ang="0">
                  <a:pos x="426" y="9"/>
                </a:cxn>
                <a:cxn ang="0">
                  <a:pos x="331" y="0"/>
                </a:cxn>
                <a:cxn ang="0">
                  <a:pos x="271" y="19"/>
                </a:cxn>
                <a:cxn ang="0">
                  <a:pos x="247" y="70"/>
                </a:cxn>
                <a:cxn ang="0">
                  <a:pos x="235" y="119"/>
                </a:cxn>
                <a:cxn ang="0">
                  <a:pos x="216" y="172"/>
                </a:cxn>
                <a:cxn ang="0">
                  <a:pos x="202" y="221"/>
                </a:cxn>
                <a:cxn ang="0">
                  <a:pos x="196" y="281"/>
                </a:cxn>
                <a:cxn ang="0">
                  <a:pos x="215" y="333"/>
                </a:cxn>
                <a:cxn ang="0">
                  <a:pos x="278" y="389"/>
                </a:cxn>
                <a:cxn ang="0">
                  <a:pos x="292" y="440"/>
                </a:cxn>
                <a:cxn ang="0">
                  <a:pos x="242" y="500"/>
                </a:cxn>
                <a:cxn ang="0">
                  <a:pos x="197" y="523"/>
                </a:cxn>
                <a:cxn ang="0">
                  <a:pos x="148" y="525"/>
                </a:cxn>
                <a:cxn ang="0">
                  <a:pos x="93" y="512"/>
                </a:cxn>
                <a:cxn ang="0">
                  <a:pos x="44" y="529"/>
                </a:cxn>
                <a:cxn ang="0">
                  <a:pos x="21" y="588"/>
                </a:cxn>
                <a:cxn ang="0">
                  <a:pos x="3" y="687"/>
                </a:cxn>
                <a:cxn ang="0">
                  <a:pos x="4" y="782"/>
                </a:cxn>
                <a:cxn ang="0">
                  <a:pos x="20" y="865"/>
                </a:cxn>
                <a:cxn ang="0">
                  <a:pos x="48" y="926"/>
                </a:cxn>
                <a:cxn ang="0">
                  <a:pos x="92" y="961"/>
                </a:cxn>
                <a:cxn ang="0">
                  <a:pos x="137" y="980"/>
                </a:cxn>
                <a:cxn ang="0">
                  <a:pos x="197" y="1007"/>
                </a:cxn>
                <a:cxn ang="0">
                  <a:pos x="212" y="1059"/>
                </a:cxn>
                <a:cxn ang="0">
                  <a:pos x="219" y="1126"/>
                </a:cxn>
                <a:cxn ang="0">
                  <a:pos x="261" y="1173"/>
                </a:cxn>
                <a:cxn ang="0">
                  <a:pos x="325" y="1184"/>
                </a:cxn>
                <a:cxn ang="0">
                  <a:pos x="432" y="1174"/>
                </a:cxn>
                <a:cxn ang="0">
                  <a:pos x="557" y="1143"/>
                </a:cxn>
                <a:cxn ang="0">
                  <a:pos x="674" y="1096"/>
                </a:cxn>
                <a:cxn ang="0">
                  <a:pos x="755" y="1038"/>
                </a:cxn>
                <a:cxn ang="0">
                  <a:pos x="806" y="992"/>
                </a:cxn>
                <a:cxn ang="0">
                  <a:pos x="857" y="989"/>
                </a:cxn>
                <a:cxn ang="0">
                  <a:pos x="889" y="1046"/>
                </a:cxn>
                <a:cxn ang="0">
                  <a:pos x="939" y="1064"/>
                </a:cxn>
                <a:cxn ang="0">
                  <a:pos x="990" y="1064"/>
                </a:cxn>
                <a:cxn ang="0">
                  <a:pos x="1044" y="1056"/>
                </a:cxn>
                <a:cxn ang="0">
                  <a:pos x="1115" y="1035"/>
                </a:cxn>
                <a:cxn ang="0">
                  <a:pos x="1190" y="998"/>
                </a:cxn>
                <a:cxn ang="0">
                  <a:pos x="1254" y="950"/>
                </a:cxn>
                <a:cxn ang="0">
                  <a:pos x="1290" y="890"/>
                </a:cxn>
                <a:cxn ang="0">
                  <a:pos x="1288" y="823"/>
                </a:cxn>
                <a:cxn ang="0">
                  <a:pos x="1259" y="755"/>
                </a:cxn>
                <a:cxn ang="0">
                  <a:pos x="1221" y="691"/>
                </a:cxn>
                <a:cxn ang="0">
                  <a:pos x="1192" y="636"/>
                </a:cxn>
                <a:cxn ang="0">
                  <a:pos x="1177" y="589"/>
                </a:cxn>
                <a:cxn ang="0">
                  <a:pos x="1155" y="531"/>
                </a:cxn>
                <a:cxn ang="0">
                  <a:pos x="1124" y="470"/>
                </a:cxn>
                <a:cxn ang="0">
                  <a:pos x="1084" y="418"/>
                </a:cxn>
                <a:cxn ang="0">
                  <a:pos x="1036" y="385"/>
                </a:cxn>
                <a:cxn ang="0">
                  <a:pos x="976" y="377"/>
                </a:cxn>
                <a:cxn ang="0">
                  <a:pos x="910" y="384"/>
                </a:cxn>
                <a:cxn ang="0">
                  <a:pos x="846" y="390"/>
                </a:cxn>
                <a:cxn ang="0">
                  <a:pos x="794" y="380"/>
                </a:cxn>
                <a:cxn ang="0">
                  <a:pos x="762" y="340"/>
                </a:cxn>
                <a:cxn ang="0">
                  <a:pos x="755" y="294"/>
                </a:cxn>
                <a:cxn ang="0">
                  <a:pos x="762" y="252"/>
                </a:cxn>
                <a:cxn ang="0">
                  <a:pos x="765" y="198"/>
                </a:cxn>
              </a:cxnLst>
              <a:rect l="0" t="0" r="r" b="b"/>
              <a:pathLst>
                <a:path w="1293" h="1184">
                  <a:moveTo>
                    <a:pt x="754" y="174"/>
                  </a:moveTo>
                  <a:lnTo>
                    <a:pt x="751" y="171"/>
                  </a:lnTo>
                  <a:lnTo>
                    <a:pt x="748" y="167"/>
                  </a:lnTo>
                  <a:lnTo>
                    <a:pt x="743" y="164"/>
                  </a:lnTo>
                  <a:lnTo>
                    <a:pt x="739" y="159"/>
                  </a:lnTo>
                  <a:lnTo>
                    <a:pt x="735" y="157"/>
                  </a:lnTo>
                  <a:lnTo>
                    <a:pt x="732" y="154"/>
                  </a:lnTo>
                  <a:lnTo>
                    <a:pt x="729" y="151"/>
                  </a:lnTo>
                  <a:lnTo>
                    <a:pt x="725" y="149"/>
                  </a:lnTo>
                  <a:lnTo>
                    <a:pt x="722" y="147"/>
                  </a:lnTo>
                  <a:lnTo>
                    <a:pt x="718" y="143"/>
                  </a:lnTo>
                  <a:lnTo>
                    <a:pt x="714" y="141"/>
                  </a:lnTo>
                  <a:lnTo>
                    <a:pt x="710" y="139"/>
                  </a:lnTo>
                  <a:lnTo>
                    <a:pt x="706" y="135"/>
                  </a:lnTo>
                  <a:lnTo>
                    <a:pt x="701" y="132"/>
                  </a:lnTo>
                  <a:lnTo>
                    <a:pt x="695" y="130"/>
                  </a:lnTo>
                  <a:lnTo>
                    <a:pt x="691" y="126"/>
                  </a:lnTo>
                  <a:lnTo>
                    <a:pt x="686" y="123"/>
                  </a:lnTo>
                  <a:lnTo>
                    <a:pt x="681" y="119"/>
                  </a:lnTo>
                  <a:lnTo>
                    <a:pt x="676" y="116"/>
                  </a:lnTo>
                  <a:lnTo>
                    <a:pt x="670" y="112"/>
                  </a:lnTo>
                  <a:lnTo>
                    <a:pt x="665" y="109"/>
                  </a:lnTo>
                  <a:lnTo>
                    <a:pt x="659" y="105"/>
                  </a:lnTo>
                  <a:lnTo>
                    <a:pt x="653" y="102"/>
                  </a:lnTo>
                  <a:lnTo>
                    <a:pt x="647" y="100"/>
                  </a:lnTo>
                  <a:lnTo>
                    <a:pt x="641" y="95"/>
                  </a:lnTo>
                  <a:lnTo>
                    <a:pt x="635" y="92"/>
                  </a:lnTo>
                  <a:lnTo>
                    <a:pt x="628" y="88"/>
                  </a:lnTo>
                  <a:lnTo>
                    <a:pt x="622" y="86"/>
                  </a:lnTo>
                  <a:lnTo>
                    <a:pt x="615" y="83"/>
                  </a:lnTo>
                  <a:lnTo>
                    <a:pt x="609" y="78"/>
                  </a:lnTo>
                  <a:lnTo>
                    <a:pt x="602" y="75"/>
                  </a:lnTo>
                  <a:lnTo>
                    <a:pt x="596" y="71"/>
                  </a:lnTo>
                  <a:lnTo>
                    <a:pt x="588" y="68"/>
                  </a:lnTo>
                  <a:lnTo>
                    <a:pt x="581" y="64"/>
                  </a:lnTo>
                  <a:lnTo>
                    <a:pt x="574" y="62"/>
                  </a:lnTo>
                  <a:lnTo>
                    <a:pt x="567" y="59"/>
                  </a:lnTo>
                  <a:lnTo>
                    <a:pt x="561" y="55"/>
                  </a:lnTo>
                  <a:lnTo>
                    <a:pt x="553" y="52"/>
                  </a:lnTo>
                  <a:lnTo>
                    <a:pt x="546" y="48"/>
                  </a:lnTo>
                  <a:lnTo>
                    <a:pt x="539" y="46"/>
                  </a:lnTo>
                  <a:lnTo>
                    <a:pt x="531" y="43"/>
                  </a:lnTo>
                  <a:lnTo>
                    <a:pt x="524" y="40"/>
                  </a:lnTo>
                  <a:lnTo>
                    <a:pt x="516" y="37"/>
                  </a:lnTo>
                  <a:lnTo>
                    <a:pt x="509" y="35"/>
                  </a:lnTo>
                  <a:lnTo>
                    <a:pt x="501" y="31"/>
                  </a:lnTo>
                  <a:lnTo>
                    <a:pt x="493" y="29"/>
                  </a:lnTo>
                  <a:lnTo>
                    <a:pt x="485" y="27"/>
                  </a:lnTo>
                  <a:lnTo>
                    <a:pt x="478" y="24"/>
                  </a:lnTo>
                  <a:lnTo>
                    <a:pt x="470" y="21"/>
                  </a:lnTo>
                  <a:lnTo>
                    <a:pt x="463" y="19"/>
                  </a:lnTo>
                  <a:lnTo>
                    <a:pt x="455" y="17"/>
                  </a:lnTo>
                  <a:lnTo>
                    <a:pt x="448" y="15"/>
                  </a:lnTo>
                  <a:lnTo>
                    <a:pt x="440" y="13"/>
                  </a:lnTo>
                  <a:lnTo>
                    <a:pt x="432" y="12"/>
                  </a:lnTo>
                  <a:lnTo>
                    <a:pt x="426" y="9"/>
                  </a:lnTo>
                  <a:lnTo>
                    <a:pt x="418" y="8"/>
                  </a:lnTo>
                  <a:lnTo>
                    <a:pt x="411" y="7"/>
                  </a:lnTo>
                  <a:lnTo>
                    <a:pt x="403" y="6"/>
                  </a:lnTo>
                  <a:lnTo>
                    <a:pt x="396" y="5"/>
                  </a:lnTo>
                  <a:lnTo>
                    <a:pt x="388" y="5"/>
                  </a:lnTo>
                  <a:lnTo>
                    <a:pt x="381" y="3"/>
                  </a:lnTo>
                  <a:lnTo>
                    <a:pt x="373" y="3"/>
                  </a:lnTo>
                  <a:lnTo>
                    <a:pt x="366" y="1"/>
                  </a:lnTo>
                  <a:lnTo>
                    <a:pt x="360" y="1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2" y="0"/>
                  </a:lnTo>
                  <a:lnTo>
                    <a:pt x="336" y="0"/>
                  </a:lnTo>
                  <a:lnTo>
                    <a:pt x="331" y="0"/>
                  </a:lnTo>
                  <a:lnTo>
                    <a:pt x="326" y="0"/>
                  </a:lnTo>
                  <a:lnTo>
                    <a:pt x="322" y="1"/>
                  </a:lnTo>
                  <a:lnTo>
                    <a:pt x="317" y="3"/>
                  </a:lnTo>
                  <a:lnTo>
                    <a:pt x="311" y="3"/>
                  </a:lnTo>
                  <a:lnTo>
                    <a:pt x="308" y="4"/>
                  </a:lnTo>
                  <a:lnTo>
                    <a:pt x="303" y="4"/>
                  </a:lnTo>
                  <a:lnTo>
                    <a:pt x="300" y="6"/>
                  </a:lnTo>
                  <a:lnTo>
                    <a:pt x="296" y="6"/>
                  </a:lnTo>
                  <a:lnTo>
                    <a:pt x="293" y="7"/>
                  </a:lnTo>
                  <a:lnTo>
                    <a:pt x="290" y="8"/>
                  </a:lnTo>
                  <a:lnTo>
                    <a:pt x="286" y="9"/>
                  </a:lnTo>
                  <a:lnTo>
                    <a:pt x="280" y="13"/>
                  </a:lnTo>
                  <a:lnTo>
                    <a:pt x="276" y="16"/>
                  </a:lnTo>
                  <a:lnTo>
                    <a:pt x="271" y="19"/>
                  </a:lnTo>
                  <a:lnTo>
                    <a:pt x="267" y="24"/>
                  </a:lnTo>
                  <a:lnTo>
                    <a:pt x="263" y="28"/>
                  </a:lnTo>
                  <a:lnTo>
                    <a:pt x="261" y="33"/>
                  </a:lnTo>
                  <a:lnTo>
                    <a:pt x="258" y="38"/>
                  </a:lnTo>
                  <a:lnTo>
                    <a:pt x="255" y="43"/>
                  </a:lnTo>
                  <a:lnTo>
                    <a:pt x="254" y="45"/>
                  </a:lnTo>
                  <a:lnTo>
                    <a:pt x="253" y="47"/>
                  </a:lnTo>
                  <a:lnTo>
                    <a:pt x="252" y="51"/>
                  </a:lnTo>
                  <a:lnTo>
                    <a:pt x="251" y="54"/>
                  </a:lnTo>
                  <a:lnTo>
                    <a:pt x="250" y="57"/>
                  </a:lnTo>
                  <a:lnTo>
                    <a:pt x="250" y="60"/>
                  </a:lnTo>
                  <a:lnTo>
                    <a:pt x="248" y="63"/>
                  </a:lnTo>
                  <a:lnTo>
                    <a:pt x="248" y="67"/>
                  </a:lnTo>
                  <a:lnTo>
                    <a:pt x="247" y="70"/>
                  </a:lnTo>
                  <a:lnTo>
                    <a:pt x="246" y="72"/>
                  </a:lnTo>
                  <a:lnTo>
                    <a:pt x="245" y="77"/>
                  </a:lnTo>
                  <a:lnTo>
                    <a:pt x="245" y="80"/>
                  </a:lnTo>
                  <a:lnTo>
                    <a:pt x="244" y="83"/>
                  </a:lnTo>
                  <a:lnTo>
                    <a:pt x="243" y="86"/>
                  </a:lnTo>
                  <a:lnTo>
                    <a:pt x="242" y="89"/>
                  </a:lnTo>
                  <a:lnTo>
                    <a:pt x="242" y="94"/>
                  </a:lnTo>
                  <a:lnTo>
                    <a:pt x="240" y="96"/>
                  </a:lnTo>
                  <a:lnTo>
                    <a:pt x="240" y="100"/>
                  </a:lnTo>
                  <a:lnTo>
                    <a:pt x="239" y="104"/>
                  </a:lnTo>
                  <a:lnTo>
                    <a:pt x="238" y="108"/>
                  </a:lnTo>
                  <a:lnTo>
                    <a:pt x="237" y="111"/>
                  </a:lnTo>
                  <a:lnTo>
                    <a:pt x="236" y="116"/>
                  </a:lnTo>
                  <a:lnTo>
                    <a:pt x="235" y="119"/>
                  </a:lnTo>
                  <a:lnTo>
                    <a:pt x="234" y="123"/>
                  </a:lnTo>
                  <a:lnTo>
                    <a:pt x="232" y="127"/>
                  </a:lnTo>
                  <a:lnTo>
                    <a:pt x="231" y="131"/>
                  </a:lnTo>
                  <a:lnTo>
                    <a:pt x="230" y="135"/>
                  </a:lnTo>
                  <a:lnTo>
                    <a:pt x="229" y="140"/>
                  </a:lnTo>
                  <a:lnTo>
                    <a:pt x="228" y="143"/>
                  </a:lnTo>
                  <a:lnTo>
                    <a:pt x="226" y="147"/>
                  </a:lnTo>
                  <a:lnTo>
                    <a:pt x="224" y="150"/>
                  </a:lnTo>
                  <a:lnTo>
                    <a:pt x="223" y="154"/>
                  </a:lnTo>
                  <a:lnTo>
                    <a:pt x="221" y="158"/>
                  </a:lnTo>
                  <a:lnTo>
                    <a:pt x="220" y="162"/>
                  </a:lnTo>
                  <a:lnTo>
                    <a:pt x="219" y="165"/>
                  </a:lnTo>
                  <a:lnTo>
                    <a:pt x="218" y="168"/>
                  </a:lnTo>
                  <a:lnTo>
                    <a:pt x="216" y="172"/>
                  </a:lnTo>
                  <a:lnTo>
                    <a:pt x="215" y="175"/>
                  </a:lnTo>
                  <a:lnTo>
                    <a:pt x="214" y="178"/>
                  </a:lnTo>
                  <a:lnTo>
                    <a:pt x="213" y="182"/>
                  </a:lnTo>
                  <a:lnTo>
                    <a:pt x="212" y="184"/>
                  </a:lnTo>
                  <a:lnTo>
                    <a:pt x="212" y="188"/>
                  </a:lnTo>
                  <a:lnTo>
                    <a:pt x="211" y="191"/>
                  </a:lnTo>
                  <a:lnTo>
                    <a:pt x="210" y="195"/>
                  </a:lnTo>
                  <a:lnTo>
                    <a:pt x="207" y="199"/>
                  </a:lnTo>
                  <a:lnTo>
                    <a:pt x="206" y="205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4" y="213"/>
                  </a:lnTo>
                  <a:lnTo>
                    <a:pt x="204" y="216"/>
                  </a:lnTo>
                  <a:lnTo>
                    <a:pt x="202" y="221"/>
                  </a:lnTo>
                  <a:lnTo>
                    <a:pt x="202" y="227"/>
                  </a:lnTo>
                  <a:lnTo>
                    <a:pt x="200" y="231"/>
                  </a:lnTo>
                  <a:lnTo>
                    <a:pt x="200" y="236"/>
                  </a:lnTo>
                  <a:lnTo>
                    <a:pt x="199" y="240"/>
                  </a:lnTo>
                  <a:lnTo>
                    <a:pt x="198" y="245"/>
                  </a:lnTo>
                  <a:lnTo>
                    <a:pt x="197" y="248"/>
                  </a:lnTo>
                  <a:lnTo>
                    <a:pt x="197" y="253"/>
                  </a:lnTo>
                  <a:lnTo>
                    <a:pt x="197" y="258"/>
                  </a:lnTo>
                  <a:lnTo>
                    <a:pt x="196" y="261"/>
                  </a:lnTo>
                  <a:lnTo>
                    <a:pt x="196" y="265"/>
                  </a:lnTo>
                  <a:lnTo>
                    <a:pt x="196" y="269"/>
                  </a:lnTo>
                  <a:lnTo>
                    <a:pt x="196" y="273"/>
                  </a:lnTo>
                  <a:lnTo>
                    <a:pt x="196" y="276"/>
                  </a:lnTo>
                  <a:lnTo>
                    <a:pt x="196" y="281"/>
                  </a:lnTo>
                  <a:lnTo>
                    <a:pt x="196" y="284"/>
                  </a:lnTo>
                  <a:lnTo>
                    <a:pt x="196" y="287"/>
                  </a:lnTo>
                  <a:lnTo>
                    <a:pt x="196" y="291"/>
                  </a:lnTo>
                  <a:lnTo>
                    <a:pt x="196" y="294"/>
                  </a:lnTo>
                  <a:lnTo>
                    <a:pt x="196" y="299"/>
                  </a:lnTo>
                  <a:lnTo>
                    <a:pt x="196" y="302"/>
                  </a:lnTo>
                  <a:lnTo>
                    <a:pt x="197" y="306"/>
                  </a:lnTo>
                  <a:lnTo>
                    <a:pt x="198" y="309"/>
                  </a:lnTo>
                  <a:lnTo>
                    <a:pt x="200" y="314"/>
                  </a:lnTo>
                  <a:lnTo>
                    <a:pt x="202" y="317"/>
                  </a:lnTo>
                  <a:lnTo>
                    <a:pt x="205" y="322"/>
                  </a:lnTo>
                  <a:lnTo>
                    <a:pt x="207" y="325"/>
                  </a:lnTo>
                  <a:lnTo>
                    <a:pt x="212" y="330"/>
                  </a:lnTo>
                  <a:lnTo>
                    <a:pt x="215" y="333"/>
                  </a:lnTo>
                  <a:lnTo>
                    <a:pt x="219" y="338"/>
                  </a:lnTo>
                  <a:lnTo>
                    <a:pt x="224" y="341"/>
                  </a:lnTo>
                  <a:lnTo>
                    <a:pt x="229" y="346"/>
                  </a:lnTo>
                  <a:lnTo>
                    <a:pt x="234" y="349"/>
                  </a:lnTo>
                  <a:lnTo>
                    <a:pt x="238" y="354"/>
                  </a:lnTo>
                  <a:lnTo>
                    <a:pt x="243" y="358"/>
                  </a:lnTo>
                  <a:lnTo>
                    <a:pt x="248" y="363"/>
                  </a:lnTo>
                  <a:lnTo>
                    <a:pt x="253" y="366"/>
                  </a:lnTo>
                  <a:lnTo>
                    <a:pt x="258" y="371"/>
                  </a:lnTo>
                  <a:lnTo>
                    <a:pt x="262" y="374"/>
                  </a:lnTo>
                  <a:lnTo>
                    <a:pt x="267" y="378"/>
                  </a:lnTo>
                  <a:lnTo>
                    <a:pt x="271" y="382"/>
                  </a:lnTo>
                  <a:lnTo>
                    <a:pt x="275" y="386"/>
                  </a:lnTo>
                  <a:lnTo>
                    <a:pt x="278" y="389"/>
                  </a:lnTo>
                  <a:lnTo>
                    <a:pt x="283" y="394"/>
                  </a:lnTo>
                  <a:lnTo>
                    <a:pt x="286" y="397"/>
                  </a:lnTo>
                  <a:lnTo>
                    <a:pt x="288" y="401"/>
                  </a:lnTo>
                  <a:lnTo>
                    <a:pt x="292" y="405"/>
                  </a:lnTo>
                  <a:lnTo>
                    <a:pt x="294" y="409"/>
                  </a:lnTo>
                  <a:lnTo>
                    <a:pt x="295" y="412"/>
                  </a:lnTo>
                  <a:lnTo>
                    <a:pt x="296" y="416"/>
                  </a:lnTo>
                  <a:lnTo>
                    <a:pt x="298" y="418"/>
                  </a:lnTo>
                  <a:lnTo>
                    <a:pt x="298" y="422"/>
                  </a:lnTo>
                  <a:lnTo>
                    <a:pt x="296" y="425"/>
                  </a:lnTo>
                  <a:lnTo>
                    <a:pt x="296" y="428"/>
                  </a:lnTo>
                  <a:lnTo>
                    <a:pt x="294" y="432"/>
                  </a:lnTo>
                  <a:lnTo>
                    <a:pt x="294" y="436"/>
                  </a:lnTo>
                  <a:lnTo>
                    <a:pt x="292" y="440"/>
                  </a:lnTo>
                  <a:lnTo>
                    <a:pt x="290" y="444"/>
                  </a:lnTo>
                  <a:lnTo>
                    <a:pt x="287" y="449"/>
                  </a:lnTo>
                  <a:lnTo>
                    <a:pt x="285" y="453"/>
                  </a:lnTo>
                  <a:lnTo>
                    <a:pt x="283" y="458"/>
                  </a:lnTo>
                  <a:lnTo>
                    <a:pt x="279" y="461"/>
                  </a:lnTo>
                  <a:lnTo>
                    <a:pt x="276" y="466"/>
                  </a:lnTo>
                  <a:lnTo>
                    <a:pt x="272" y="470"/>
                  </a:lnTo>
                  <a:lnTo>
                    <a:pt x="268" y="475"/>
                  </a:lnTo>
                  <a:lnTo>
                    <a:pt x="264" y="480"/>
                  </a:lnTo>
                  <a:lnTo>
                    <a:pt x="260" y="484"/>
                  </a:lnTo>
                  <a:lnTo>
                    <a:pt x="256" y="489"/>
                  </a:lnTo>
                  <a:lnTo>
                    <a:pt x="252" y="493"/>
                  </a:lnTo>
                  <a:lnTo>
                    <a:pt x="247" y="497"/>
                  </a:lnTo>
                  <a:lnTo>
                    <a:pt x="242" y="500"/>
                  </a:lnTo>
                  <a:lnTo>
                    <a:pt x="236" y="505"/>
                  </a:lnTo>
                  <a:lnTo>
                    <a:pt x="234" y="506"/>
                  </a:lnTo>
                  <a:lnTo>
                    <a:pt x="230" y="508"/>
                  </a:lnTo>
                  <a:lnTo>
                    <a:pt x="228" y="509"/>
                  </a:lnTo>
                  <a:lnTo>
                    <a:pt x="224" y="512"/>
                  </a:lnTo>
                  <a:lnTo>
                    <a:pt x="222" y="513"/>
                  </a:lnTo>
                  <a:lnTo>
                    <a:pt x="219" y="515"/>
                  </a:lnTo>
                  <a:lnTo>
                    <a:pt x="216" y="516"/>
                  </a:lnTo>
                  <a:lnTo>
                    <a:pt x="213" y="517"/>
                  </a:lnTo>
                  <a:lnTo>
                    <a:pt x="210" y="519"/>
                  </a:lnTo>
                  <a:lnTo>
                    <a:pt x="207" y="520"/>
                  </a:lnTo>
                  <a:lnTo>
                    <a:pt x="204" y="521"/>
                  </a:lnTo>
                  <a:lnTo>
                    <a:pt x="200" y="523"/>
                  </a:lnTo>
                  <a:lnTo>
                    <a:pt x="197" y="523"/>
                  </a:lnTo>
                  <a:lnTo>
                    <a:pt x="194" y="524"/>
                  </a:lnTo>
                  <a:lnTo>
                    <a:pt x="190" y="524"/>
                  </a:lnTo>
                  <a:lnTo>
                    <a:pt x="187" y="525"/>
                  </a:lnTo>
                  <a:lnTo>
                    <a:pt x="183" y="525"/>
                  </a:lnTo>
                  <a:lnTo>
                    <a:pt x="180" y="527"/>
                  </a:lnTo>
                  <a:lnTo>
                    <a:pt x="176" y="527"/>
                  </a:lnTo>
                  <a:lnTo>
                    <a:pt x="173" y="528"/>
                  </a:lnTo>
                  <a:lnTo>
                    <a:pt x="170" y="528"/>
                  </a:lnTo>
                  <a:lnTo>
                    <a:pt x="166" y="528"/>
                  </a:lnTo>
                  <a:lnTo>
                    <a:pt x="163" y="528"/>
                  </a:lnTo>
                  <a:lnTo>
                    <a:pt x="159" y="528"/>
                  </a:lnTo>
                  <a:lnTo>
                    <a:pt x="155" y="527"/>
                  </a:lnTo>
                  <a:lnTo>
                    <a:pt x="151" y="527"/>
                  </a:lnTo>
                  <a:lnTo>
                    <a:pt x="148" y="525"/>
                  </a:lnTo>
                  <a:lnTo>
                    <a:pt x="144" y="525"/>
                  </a:lnTo>
                  <a:lnTo>
                    <a:pt x="141" y="524"/>
                  </a:lnTo>
                  <a:lnTo>
                    <a:pt x="137" y="523"/>
                  </a:lnTo>
                  <a:lnTo>
                    <a:pt x="135" y="523"/>
                  </a:lnTo>
                  <a:lnTo>
                    <a:pt x="132" y="523"/>
                  </a:lnTo>
                  <a:lnTo>
                    <a:pt x="128" y="522"/>
                  </a:lnTo>
                  <a:lnTo>
                    <a:pt x="126" y="521"/>
                  </a:lnTo>
                  <a:lnTo>
                    <a:pt x="123" y="520"/>
                  </a:lnTo>
                  <a:lnTo>
                    <a:pt x="119" y="520"/>
                  </a:lnTo>
                  <a:lnTo>
                    <a:pt x="113" y="517"/>
                  </a:lnTo>
                  <a:lnTo>
                    <a:pt x="109" y="516"/>
                  </a:lnTo>
                  <a:lnTo>
                    <a:pt x="102" y="515"/>
                  </a:lnTo>
                  <a:lnTo>
                    <a:pt x="97" y="513"/>
                  </a:lnTo>
                  <a:lnTo>
                    <a:pt x="93" y="512"/>
                  </a:lnTo>
                  <a:lnTo>
                    <a:pt x="88" y="511"/>
                  </a:lnTo>
                  <a:lnTo>
                    <a:pt x="84" y="509"/>
                  </a:lnTo>
                  <a:lnTo>
                    <a:pt x="79" y="509"/>
                  </a:lnTo>
                  <a:lnTo>
                    <a:pt x="75" y="509"/>
                  </a:lnTo>
                  <a:lnTo>
                    <a:pt x="71" y="509"/>
                  </a:lnTo>
                  <a:lnTo>
                    <a:pt x="67" y="509"/>
                  </a:lnTo>
                  <a:lnTo>
                    <a:pt x="62" y="512"/>
                  </a:lnTo>
                  <a:lnTo>
                    <a:pt x="59" y="512"/>
                  </a:lnTo>
                  <a:lnTo>
                    <a:pt x="55" y="515"/>
                  </a:lnTo>
                  <a:lnTo>
                    <a:pt x="52" y="517"/>
                  </a:lnTo>
                  <a:lnTo>
                    <a:pt x="48" y="522"/>
                  </a:lnTo>
                  <a:lnTo>
                    <a:pt x="46" y="523"/>
                  </a:lnTo>
                  <a:lnTo>
                    <a:pt x="45" y="525"/>
                  </a:lnTo>
                  <a:lnTo>
                    <a:pt x="44" y="529"/>
                  </a:lnTo>
                  <a:lnTo>
                    <a:pt x="41" y="531"/>
                  </a:lnTo>
                  <a:lnTo>
                    <a:pt x="39" y="535"/>
                  </a:lnTo>
                  <a:lnTo>
                    <a:pt x="38" y="537"/>
                  </a:lnTo>
                  <a:lnTo>
                    <a:pt x="37" y="540"/>
                  </a:lnTo>
                  <a:lnTo>
                    <a:pt x="35" y="544"/>
                  </a:lnTo>
                  <a:lnTo>
                    <a:pt x="33" y="548"/>
                  </a:lnTo>
                  <a:lnTo>
                    <a:pt x="32" y="552"/>
                  </a:lnTo>
                  <a:lnTo>
                    <a:pt x="30" y="556"/>
                  </a:lnTo>
                  <a:lnTo>
                    <a:pt x="29" y="562"/>
                  </a:lnTo>
                  <a:lnTo>
                    <a:pt x="27" y="567"/>
                  </a:lnTo>
                  <a:lnTo>
                    <a:pt x="25" y="571"/>
                  </a:lnTo>
                  <a:lnTo>
                    <a:pt x="23" y="577"/>
                  </a:lnTo>
                  <a:lnTo>
                    <a:pt x="22" y="583"/>
                  </a:lnTo>
                  <a:lnTo>
                    <a:pt x="21" y="588"/>
                  </a:lnTo>
                  <a:lnTo>
                    <a:pt x="19" y="595"/>
                  </a:lnTo>
                  <a:lnTo>
                    <a:pt x="17" y="601"/>
                  </a:lnTo>
                  <a:lnTo>
                    <a:pt x="16" y="609"/>
                  </a:lnTo>
                  <a:lnTo>
                    <a:pt x="14" y="616"/>
                  </a:lnTo>
                  <a:lnTo>
                    <a:pt x="12" y="624"/>
                  </a:lnTo>
                  <a:lnTo>
                    <a:pt x="11" y="630"/>
                  </a:lnTo>
                  <a:lnTo>
                    <a:pt x="9" y="638"/>
                  </a:lnTo>
                  <a:lnTo>
                    <a:pt x="8" y="644"/>
                  </a:lnTo>
                  <a:lnTo>
                    <a:pt x="7" y="651"/>
                  </a:lnTo>
                  <a:lnTo>
                    <a:pt x="6" y="658"/>
                  </a:lnTo>
                  <a:lnTo>
                    <a:pt x="5" y="665"/>
                  </a:lnTo>
                  <a:lnTo>
                    <a:pt x="4" y="672"/>
                  </a:lnTo>
                  <a:lnTo>
                    <a:pt x="4" y="680"/>
                  </a:lnTo>
                  <a:lnTo>
                    <a:pt x="3" y="687"/>
                  </a:lnTo>
                  <a:lnTo>
                    <a:pt x="3" y="694"/>
                  </a:lnTo>
                  <a:lnTo>
                    <a:pt x="1" y="700"/>
                  </a:lnTo>
                  <a:lnTo>
                    <a:pt x="1" y="707"/>
                  </a:lnTo>
                  <a:lnTo>
                    <a:pt x="1" y="714"/>
                  </a:lnTo>
                  <a:lnTo>
                    <a:pt x="1" y="722"/>
                  </a:lnTo>
                  <a:lnTo>
                    <a:pt x="0" y="728"/>
                  </a:lnTo>
                  <a:lnTo>
                    <a:pt x="0" y="736"/>
                  </a:lnTo>
                  <a:lnTo>
                    <a:pt x="0" y="742"/>
                  </a:lnTo>
                  <a:lnTo>
                    <a:pt x="1" y="748"/>
                  </a:lnTo>
                  <a:lnTo>
                    <a:pt x="1" y="755"/>
                  </a:lnTo>
                  <a:lnTo>
                    <a:pt x="1" y="762"/>
                  </a:lnTo>
                  <a:lnTo>
                    <a:pt x="3" y="769"/>
                  </a:lnTo>
                  <a:lnTo>
                    <a:pt x="4" y="776"/>
                  </a:lnTo>
                  <a:lnTo>
                    <a:pt x="4" y="782"/>
                  </a:lnTo>
                  <a:lnTo>
                    <a:pt x="5" y="789"/>
                  </a:lnTo>
                  <a:lnTo>
                    <a:pt x="5" y="794"/>
                  </a:lnTo>
                  <a:lnTo>
                    <a:pt x="6" y="801"/>
                  </a:lnTo>
                  <a:lnTo>
                    <a:pt x="7" y="807"/>
                  </a:lnTo>
                  <a:lnTo>
                    <a:pt x="8" y="814"/>
                  </a:lnTo>
                  <a:lnTo>
                    <a:pt x="9" y="819"/>
                  </a:lnTo>
                  <a:lnTo>
                    <a:pt x="11" y="826"/>
                  </a:lnTo>
                  <a:lnTo>
                    <a:pt x="12" y="831"/>
                  </a:lnTo>
                  <a:lnTo>
                    <a:pt x="13" y="838"/>
                  </a:lnTo>
                  <a:lnTo>
                    <a:pt x="14" y="842"/>
                  </a:lnTo>
                  <a:lnTo>
                    <a:pt x="15" y="849"/>
                  </a:lnTo>
                  <a:lnTo>
                    <a:pt x="16" y="854"/>
                  </a:lnTo>
                  <a:lnTo>
                    <a:pt x="19" y="859"/>
                  </a:lnTo>
                  <a:lnTo>
                    <a:pt x="20" y="865"/>
                  </a:lnTo>
                  <a:lnTo>
                    <a:pt x="22" y="871"/>
                  </a:lnTo>
                  <a:lnTo>
                    <a:pt x="23" y="875"/>
                  </a:lnTo>
                  <a:lnTo>
                    <a:pt x="25" y="880"/>
                  </a:lnTo>
                  <a:lnTo>
                    <a:pt x="28" y="885"/>
                  </a:lnTo>
                  <a:lnTo>
                    <a:pt x="29" y="889"/>
                  </a:lnTo>
                  <a:lnTo>
                    <a:pt x="31" y="894"/>
                  </a:lnTo>
                  <a:lnTo>
                    <a:pt x="33" y="898"/>
                  </a:lnTo>
                  <a:lnTo>
                    <a:pt x="35" y="903"/>
                  </a:lnTo>
                  <a:lnTo>
                    <a:pt x="38" y="908"/>
                  </a:lnTo>
                  <a:lnTo>
                    <a:pt x="39" y="912"/>
                  </a:lnTo>
                  <a:lnTo>
                    <a:pt x="41" y="916"/>
                  </a:lnTo>
                  <a:lnTo>
                    <a:pt x="44" y="919"/>
                  </a:lnTo>
                  <a:lnTo>
                    <a:pt x="46" y="924"/>
                  </a:lnTo>
                  <a:lnTo>
                    <a:pt x="48" y="926"/>
                  </a:lnTo>
                  <a:lnTo>
                    <a:pt x="51" y="929"/>
                  </a:lnTo>
                  <a:lnTo>
                    <a:pt x="53" y="933"/>
                  </a:lnTo>
                  <a:lnTo>
                    <a:pt x="56" y="936"/>
                  </a:lnTo>
                  <a:lnTo>
                    <a:pt x="59" y="938"/>
                  </a:lnTo>
                  <a:lnTo>
                    <a:pt x="61" y="942"/>
                  </a:lnTo>
                  <a:lnTo>
                    <a:pt x="63" y="944"/>
                  </a:lnTo>
                  <a:lnTo>
                    <a:pt x="67" y="948"/>
                  </a:lnTo>
                  <a:lnTo>
                    <a:pt x="69" y="949"/>
                  </a:lnTo>
                  <a:lnTo>
                    <a:pt x="72" y="951"/>
                  </a:lnTo>
                  <a:lnTo>
                    <a:pt x="76" y="953"/>
                  </a:lnTo>
                  <a:lnTo>
                    <a:pt x="79" y="954"/>
                  </a:lnTo>
                  <a:lnTo>
                    <a:pt x="84" y="958"/>
                  </a:lnTo>
                  <a:lnTo>
                    <a:pt x="89" y="960"/>
                  </a:lnTo>
                  <a:lnTo>
                    <a:pt x="92" y="961"/>
                  </a:lnTo>
                  <a:lnTo>
                    <a:pt x="95" y="964"/>
                  </a:lnTo>
                  <a:lnTo>
                    <a:pt x="97" y="965"/>
                  </a:lnTo>
                  <a:lnTo>
                    <a:pt x="101" y="966"/>
                  </a:lnTo>
                  <a:lnTo>
                    <a:pt x="103" y="967"/>
                  </a:lnTo>
                  <a:lnTo>
                    <a:pt x="107" y="968"/>
                  </a:lnTo>
                  <a:lnTo>
                    <a:pt x="109" y="969"/>
                  </a:lnTo>
                  <a:lnTo>
                    <a:pt x="112" y="970"/>
                  </a:lnTo>
                  <a:lnTo>
                    <a:pt x="115" y="972"/>
                  </a:lnTo>
                  <a:lnTo>
                    <a:pt x="118" y="973"/>
                  </a:lnTo>
                  <a:lnTo>
                    <a:pt x="121" y="974"/>
                  </a:lnTo>
                  <a:lnTo>
                    <a:pt x="125" y="975"/>
                  </a:lnTo>
                  <a:lnTo>
                    <a:pt x="129" y="977"/>
                  </a:lnTo>
                  <a:lnTo>
                    <a:pt x="135" y="978"/>
                  </a:lnTo>
                  <a:lnTo>
                    <a:pt x="137" y="980"/>
                  </a:lnTo>
                  <a:lnTo>
                    <a:pt x="141" y="981"/>
                  </a:lnTo>
                  <a:lnTo>
                    <a:pt x="143" y="982"/>
                  </a:lnTo>
                  <a:lnTo>
                    <a:pt x="147" y="983"/>
                  </a:lnTo>
                  <a:lnTo>
                    <a:pt x="152" y="985"/>
                  </a:lnTo>
                  <a:lnTo>
                    <a:pt x="158" y="988"/>
                  </a:lnTo>
                  <a:lnTo>
                    <a:pt x="163" y="990"/>
                  </a:lnTo>
                  <a:lnTo>
                    <a:pt x="168" y="992"/>
                  </a:lnTo>
                  <a:lnTo>
                    <a:pt x="173" y="993"/>
                  </a:lnTo>
                  <a:lnTo>
                    <a:pt x="178" y="996"/>
                  </a:lnTo>
                  <a:lnTo>
                    <a:pt x="181" y="998"/>
                  </a:lnTo>
                  <a:lnTo>
                    <a:pt x="186" y="1000"/>
                  </a:lnTo>
                  <a:lnTo>
                    <a:pt x="190" y="1002"/>
                  </a:lnTo>
                  <a:lnTo>
                    <a:pt x="194" y="1005"/>
                  </a:lnTo>
                  <a:lnTo>
                    <a:pt x="197" y="1007"/>
                  </a:lnTo>
                  <a:lnTo>
                    <a:pt x="200" y="1011"/>
                  </a:lnTo>
                  <a:lnTo>
                    <a:pt x="203" y="1013"/>
                  </a:lnTo>
                  <a:lnTo>
                    <a:pt x="206" y="1016"/>
                  </a:lnTo>
                  <a:lnTo>
                    <a:pt x="207" y="1019"/>
                  </a:lnTo>
                  <a:lnTo>
                    <a:pt x="210" y="1022"/>
                  </a:lnTo>
                  <a:lnTo>
                    <a:pt x="211" y="1025"/>
                  </a:lnTo>
                  <a:lnTo>
                    <a:pt x="213" y="1029"/>
                  </a:lnTo>
                  <a:lnTo>
                    <a:pt x="213" y="1032"/>
                  </a:lnTo>
                  <a:lnTo>
                    <a:pt x="213" y="1037"/>
                  </a:lnTo>
                  <a:lnTo>
                    <a:pt x="213" y="1041"/>
                  </a:lnTo>
                  <a:lnTo>
                    <a:pt x="213" y="1045"/>
                  </a:lnTo>
                  <a:lnTo>
                    <a:pt x="213" y="1049"/>
                  </a:lnTo>
                  <a:lnTo>
                    <a:pt x="213" y="1054"/>
                  </a:lnTo>
                  <a:lnTo>
                    <a:pt x="212" y="1059"/>
                  </a:lnTo>
                  <a:lnTo>
                    <a:pt x="212" y="1063"/>
                  </a:lnTo>
                  <a:lnTo>
                    <a:pt x="212" y="1068"/>
                  </a:lnTo>
                  <a:lnTo>
                    <a:pt x="212" y="1072"/>
                  </a:lnTo>
                  <a:lnTo>
                    <a:pt x="212" y="1077"/>
                  </a:lnTo>
                  <a:lnTo>
                    <a:pt x="212" y="1081"/>
                  </a:lnTo>
                  <a:lnTo>
                    <a:pt x="212" y="1087"/>
                  </a:lnTo>
                  <a:lnTo>
                    <a:pt x="212" y="1092"/>
                  </a:lnTo>
                  <a:lnTo>
                    <a:pt x="212" y="1096"/>
                  </a:lnTo>
                  <a:lnTo>
                    <a:pt x="213" y="1101"/>
                  </a:lnTo>
                  <a:lnTo>
                    <a:pt x="213" y="1107"/>
                  </a:lnTo>
                  <a:lnTo>
                    <a:pt x="215" y="1112"/>
                  </a:lnTo>
                  <a:lnTo>
                    <a:pt x="215" y="1117"/>
                  </a:lnTo>
                  <a:lnTo>
                    <a:pt x="218" y="1121"/>
                  </a:lnTo>
                  <a:lnTo>
                    <a:pt x="219" y="1126"/>
                  </a:lnTo>
                  <a:lnTo>
                    <a:pt x="221" y="1131"/>
                  </a:lnTo>
                  <a:lnTo>
                    <a:pt x="222" y="1135"/>
                  </a:lnTo>
                  <a:lnTo>
                    <a:pt x="224" y="1140"/>
                  </a:lnTo>
                  <a:lnTo>
                    <a:pt x="228" y="1144"/>
                  </a:lnTo>
                  <a:lnTo>
                    <a:pt x="231" y="1149"/>
                  </a:lnTo>
                  <a:lnTo>
                    <a:pt x="235" y="1152"/>
                  </a:lnTo>
                  <a:lnTo>
                    <a:pt x="238" y="1157"/>
                  </a:lnTo>
                  <a:lnTo>
                    <a:pt x="243" y="1160"/>
                  </a:lnTo>
                  <a:lnTo>
                    <a:pt x="247" y="1165"/>
                  </a:lnTo>
                  <a:lnTo>
                    <a:pt x="250" y="1166"/>
                  </a:lnTo>
                  <a:lnTo>
                    <a:pt x="252" y="1167"/>
                  </a:lnTo>
                  <a:lnTo>
                    <a:pt x="255" y="1170"/>
                  </a:lnTo>
                  <a:lnTo>
                    <a:pt x="259" y="1172"/>
                  </a:lnTo>
                  <a:lnTo>
                    <a:pt x="261" y="1173"/>
                  </a:lnTo>
                  <a:lnTo>
                    <a:pt x="264" y="1174"/>
                  </a:lnTo>
                  <a:lnTo>
                    <a:pt x="268" y="1176"/>
                  </a:lnTo>
                  <a:lnTo>
                    <a:pt x="271" y="1178"/>
                  </a:lnTo>
                  <a:lnTo>
                    <a:pt x="275" y="1179"/>
                  </a:lnTo>
                  <a:lnTo>
                    <a:pt x="278" y="1180"/>
                  </a:lnTo>
                  <a:lnTo>
                    <a:pt x="283" y="1181"/>
                  </a:lnTo>
                  <a:lnTo>
                    <a:pt x="287" y="1182"/>
                  </a:lnTo>
                  <a:lnTo>
                    <a:pt x="292" y="1183"/>
                  </a:lnTo>
                  <a:lnTo>
                    <a:pt x="296" y="1183"/>
                  </a:lnTo>
                  <a:lnTo>
                    <a:pt x="301" y="1183"/>
                  </a:lnTo>
                  <a:lnTo>
                    <a:pt x="308" y="1184"/>
                  </a:lnTo>
                  <a:lnTo>
                    <a:pt x="312" y="1184"/>
                  </a:lnTo>
                  <a:lnTo>
                    <a:pt x="319" y="1184"/>
                  </a:lnTo>
                  <a:lnTo>
                    <a:pt x="325" y="1184"/>
                  </a:lnTo>
                  <a:lnTo>
                    <a:pt x="332" y="1184"/>
                  </a:lnTo>
                  <a:lnTo>
                    <a:pt x="339" y="1184"/>
                  </a:lnTo>
                  <a:lnTo>
                    <a:pt x="346" y="1184"/>
                  </a:lnTo>
                  <a:lnTo>
                    <a:pt x="352" y="1183"/>
                  </a:lnTo>
                  <a:lnTo>
                    <a:pt x="360" y="1183"/>
                  </a:lnTo>
                  <a:lnTo>
                    <a:pt x="368" y="1183"/>
                  </a:lnTo>
                  <a:lnTo>
                    <a:pt x="375" y="1182"/>
                  </a:lnTo>
                  <a:lnTo>
                    <a:pt x="383" y="1181"/>
                  </a:lnTo>
                  <a:lnTo>
                    <a:pt x="391" y="1181"/>
                  </a:lnTo>
                  <a:lnTo>
                    <a:pt x="399" y="1179"/>
                  </a:lnTo>
                  <a:lnTo>
                    <a:pt x="407" y="1178"/>
                  </a:lnTo>
                  <a:lnTo>
                    <a:pt x="416" y="1178"/>
                  </a:lnTo>
                  <a:lnTo>
                    <a:pt x="424" y="1176"/>
                  </a:lnTo>
                  <a:lnTo>
                    <a:pt x="432" y="1174"/>
                  </a:lnTo>
                  <a:lnTo>
                    <a:pt x="442" y="1173"/>
                  </a:lnTo>
                  <a:lnTo>
                    <a:pt x="450" y="1172"/>
                  </a:lnTo>
                  <a:lnTo>
                    <a:pt x="459" y="1170"/>
                  </a:lnTo>
                  <a:lnTo>
                    <a:pt x="468" y="1167"/>
                  </a:lnTo>
                  <a:lnTo>
                    <a:pt x="477" y="1166"/>
                  </a:lnTo>
                  <a:lnTo>
                    <a:pt x="486" y="1164"/>
                  </a:lnTo>
                  <a:lnTo>
                    <a:pt x="495" y="1162"/>
                  </a:lnTo>
                  <a:lnTo>
                    <a:pt x="504" y="1159"/>
                  </a:lnTo>
                  <a:lnTo>
                    <a:pt x="514" y="1157"/>
                  </a:lnTo>
                  <a:lnTo>
                    <a:pt x="522" y="1155"/>
                  </a:lnTo>
                  <a:lnTo>
                    <a:pt x="531" y="1152"/>
                  </a:lnTo>
                  <a:lnTo>
                    <a:pt x="540" y="1149"/>
                  </a:lnTo>
                  <a:lnTo>
                    <a:pt x="549" y="1147"/>
                  </a:lnTo>
                  <a:lnTo>
                    <a:pt x="557" y="1143"/>
                  </a:lnTo>
                  <a:lnTo>
                    <a:pt x="567" y="1141"/>
                  </a:lnTo>
                  <a:lnTo>
                    <a:pt x="575" y="1138"/>
                  </a:lnTo>
                  <a:lnTo>
                    <a:pt x="585" y="1135"/>
                  </a:lnTo>
                  <a:lnTo>
                    <a:pt x="593" y="1132"/>
                  </a:lnTo>
                  <a:lnTo>
                    <a:pt x="602" y="1128"/>
                  </a:lnTo>
                  <a:lnTo>
                    <a:pt x="610" y="1125"/>
                  </a:lnTo>
                  <a:lnTo>
                    <a:pt x="619" y="1121"/>
                  </a:lnTo>
                  <a:lnTo>
                    <a:pt x="627" y="1118"/>
                  </a:lnTo>
                  <a:lnTo>
                    <a:pt x="636" y="1116"/>
                  </a:lnTo>
                  <a:lnTo>
                    <a:pt x="643" y="1111"/>
                  </a:lnTo>
                  <a:lnTo>
                    <a:pt x="651" y="1108"/>
                  </a:lnTo>
                  <a:lnTo>
                    <a:pt x="659" y="1104"/>
                  </a:lnTo>
                  <a:lnTo>
                    <a:pt x="666" y="1101"/>
                  </a:lnTo>
                  <a:lnTo>
                    <a:pt x="674" y="1096"/>
                  </a:lnTo>
                  <a:lnTo>
                    <a:pt x="681" y="1093"/>
                  </a:lnTo>
                  <a:lnTo>
                    <a:pt x="689" y="1088"/>
                  </a:lnTo>
                  <a:lnTo>
                    <a:pt x="695" y="1085"/>
                  </a:lnTo>
                  <a:lnTo>
                    <a:pt x="701" y="1080"/>
                  </a:lnTo>
                  <a:lnTo>
                    <a:pt x="708" y="1077"/>
                  </a:lnTo>
                  <a:lnTo>
                    <a:pt x="714" y="1072"/>
                  </a:lnTo>
                  <a:lnTo>
                    <a:pt x="721" y="1069"/>
                  </a:lnTo>
                  <a:lnTo>
                    <a:pt x="725" y="1064"/>
                  </a:lnTo>
                  <a:lnTo>
                    <a:pt x="731" y="1060"/>
                  </a:lnTo>
                  <a:lnTo>
                    <a:pt x="737" y="1055"/>
                  </a:lnTo>
                  <a:lnTo>
                    <a:pt x="742" y="1052"/>
                  </a:lnTo>
                  <a:lnTo>
                    <a:pt x="747" y="1047"/>
                  </a:lnTo>
                  <a:lnTo>
                    <a:pt x="751" y="1041"/>
                  </a:lnTo>
                  <a:lnTo>
                    <a:pt x="755" y="1038"/>
                  </a:lnTo>
                  <a:lnTo>
                    <a:pt x="759" y="1033"/>
                  </a:lnTo>
                  <a:lnTo>
                    <a:pt x="764" y="1030"/>
                  </a:lnTo>
                  <a:lnTo>
                    <a:pt x="767" y="1025"/>
                  </a:lnTo>
                  <a:lnTo>
                    <a:pt x="771" y="1023"/>
                  </a:lnTo>
                  <a:lnTo>
                    <a:pt x="775" y="1020"/>
                  </a:lnTo>
                  <a:lnTo>
                    <a:pt x="779" y="1016"/>
                  </a:lnTo>
                  <a:lnTo>
                    <a:pt x="782" y="1013"/>
                  </a:lnTo>
                  <a:lnTo>
                    <a:pt x="786" y="1009"/>
                  </a:lnTo>
                  <a:lnTo>
                    <a:pt x="789" y="1007"/>
                  </a:lnTo>
                  <a:lnTo>
                    <a:pt x="793" y="1004"/>
                  </a:lnTo>
                  <a:lnTo>
                    <a:pt x="795" y="1001"/>
                  </a:lnTo>
                  <a:lnTo>
                    <a:pt x="798" y="999"/>
                  </a:lnTo>
                  <a:lnTo>
                    <a:pt x="802" y="997"/>
                  </a:lnTo>
                  <a:lnTo>
                    <a:pt x="806" y="992"/>
                  </a:lnTo>
                  <a:lnTo>
                    <a:pt x="812" y="990"/>
                  </a:lnTo>
                  <a:lnTo>
                    <a:pt x="817" y="985"/>
                  </a:lnTo>
                  <a:lnTo>
                    <a:pt x="821" y="983"/>
                  </a:lnTo>
                  <a:lnTo>
                    <a:pt x="825" y="981"/>
                  </a:lnTo>
                  <a:lnTo>
                    <a:pt x="828" y="980"/>
                  </a:lnTo>
                  <a:lnTo>
                    <a:pt x="833" y="977"/>
                  </a:lnTo>
                  <a:lnTo>
                    <a:pt x="836" y="977"/>
                  </a:lnTo>
                  <a:lnTo>
                    <a:pt x="838" y="977"/>
                  </a:lnTo>
                  <a:lnTo>
                    <a:pt x="841" y="977"/>
                  </a:lnTo>
                  <a:lnTo>
                    <a:pt x="844" y="977"/>
                  </a:lnTo>
                  <a:lnTo>
                    <a:pt x="846" y="978"/>
                  </a:lnTo>
                  <a:lnTo>
                    <a:pt x="851" y="982"/>
                  </a:lnTo>
                  <a:lnTo>
                    <a:pt x="855" y="986"/>
                  </a:lnTo>
                  <a:lnTo>
                    <a:pt x="857" y="989"/>
                  </a:lnTo>
                  <a:lnTo>
                    <a:pt x="859" y="992"/>
                  </a:lnTo>
                  <a:lnTo>
                    <a:pt x="861" y="996"/>
                  </a:lnTo>
                  <a:lnTo>
                    <a:pt x="862" y="1000"/>
                  </a:lnTo>
                  <a:lnTo>
                    <a:pt x="865" y="1004"/>
                  </a:lnTo>
                  <a:lnTo>
                    <a:pt x="867" y="1008"/>
                  </a:lnTo>
                  <a:lnTo>
                    <a:pt x="869" y="1013"/>
                  </a:lnTo>
                  <a:lnTo>
                    <a:pt x="871" y="1019"/>
                  </a:lnTo>
                  <a:lnTo>
                    <a:pt x="874" y="1023"/>
                  </a:lnTo>
                  <a:lnTo>
                    <a:pt x="876" y="1028"/>
                  </a:lnTo>
                  <a:lnTo>
                    <a:pt x="878" y="1031"/>
                  </a:lnTo>
                  <a:lnTo>
                    <a:pt x="881" y="1036"/>
                  </a:lnTo>
                  <a:lnTo>
                    <a:pt x="883" y="1039"/>
                  </a:lnTo>
                  <a:lnTo>
                    <a:pt x="886" y="1043"/>
                  </a:lnTo>
                  <a:lnTo>
                    <a:pt x="889" y="1046"/>
                  </a:lnTo>
                  <a:lnTo>
                    <a:pt x="892" y="1048"/>
                  </a:lnTo>
                  <a:lnTo>
                    <a:pt x="894" y="1051"/>
                  </a:lnTo>
                  <a:lnTo>
                    <a:pt x="898" y="1053"/>
                  </a:lnTo>
                  <a:lnTo>
                    <a:pt x="901" y="1055"/>
                  </a:lnTo>
                  <a:lnTo>
                    <a:pt x="905" y="1057"/>
                  </a:lnTo>
                  <a:lnTo>
                    <a:pt x="908" y="1059"/>
                  </a:lnTo>
                  <a:lnTo>
                    <a:pt x="912" y="1060"/>
                  </a:lnTo>
                  <a:lnTo>
                    <a:pt x="915" y="1061"/>
                  </a:lnTo>
                  <a:lnTo>
                    <a:pt x="920" y="1062"/>
                  </a:lnTo>
                  <a:lnTo>
                    <a:pt x="922" y="1063"/>
                  </a:lnTo>
                  <a:lnTo>
                    <a:pt x="926" y="1063"/>
                  </a:lnTo>
                  <a:lnTo>
                    <a:pt x="931" y="1064"/>
                  </a:lnTo>
                  <a:lnTo>
                    <a:pt x="936" y="1064"/>
                  </a:lnTo>
                  <a:lnTo>
                    <a:pt x="939" y="1064"/>
                  </a:lnTo>
                  <a:lnTo>
                    <a:pt x="945" y="1065"/>
                  </a:lnTo>
                  <a:lnTo>
                    <a:pt x="949" y="1065"/>
                  </a:lnTo>
                  <a:lnTo>
                    <a:pt x="955" y="1065"/>
                  </a:lnTo>
                  <a:lnTo>
                    <a:pt x="960" y="1065"/>
                  </a:lnTo>
                  <a:lnTo>
                    <a:pt x="964" y="1065"/>
                  </a:lnTo>
                  <a:lnTo>
                    <a:pt x="968" y="1064"/>
                  </a:lnTo>
                  <a:lnTo>
                    <a:pt x="970" y="1064"/>
                  </a:lnTo>
                  <a:lnTo>
                    <a:pt x="973" y="1064"/>
                  </a:lnTo>
                  <a:lnTo>
                    <a:pt x="976" y="1064"/>
                  </a:lnTo>
                  <a:lnTo>
                    <a:pt x="979" y="1064"/>
                  </a:lnTo>
                  <a:lnTo>
                    <a:pt x="981" y="1064"/>
                  </a:lnTo>
                  <a:lnTo>
                    <a:pt x="985" y="1064"/>
                  </a:lnTo>
                  <a:lnTo>
                    <a:pt x="988" y="1064"/>
                  </a:lnTo>
                  <a:lnTo>
                    <a:pt x="990" y="1064"/>
                  </a:lnTo>
                  <a:lnTo>
                    <a:pt x="994" y="1064"/>
                  </a:lnTo>
                  <a:lnTo>
                    <a:pt x="997" y="1064"/>
                  </a:lnTo>
                  <a:lnTo>
                    <a:pt x="1001" y="1064"/>
                  </a:lnTo>
                  <a:lnTo>
                    <a:pt x="1004" y="1063"/>
                  </a:lnTo>
                  <a:lnTo>
                    <a:pt x="1008" y="1063"/>
                  </a:lnTo>
                  <a:lnTo>
                    <a:pt x="1011" y="1062"/>
                  </a:lnTo>
                  <a:lnTo>
                    <a:pt x="1014" y="1062"/>
                  </a:lnTo>
                  <a:lnTo>
                    <a:pt x="1018" y="1061"/>
                  </a:lnTo>
                  <a:lnTo>
                    <a:pt x="1022" y="1061"/>
                  </a:lnTo>
                  <a:lnTo>
                    <a:pt x="1026" y="1060"/>
                  </a:lnTo>
                  <a:lnTo>
                    <a:pt x="1030" y="1060"/>
                  </a:lnTo>
                  <a:lnTo>
                    <a:pt x="1035" y="1059"/>
                  </a:lnTo>
                  <a:lnTo>
                    <a:pt x="1040" y="1057"/>
                  </a:lnTo>
                  <a:lnTo>
                    <a:pt x="1044" y="1056"/>
                  </a:lnTo>
                  <a:lnTo>
                    <a:pt x="1049" y="1055"/>
                  </a:lnTo>
                  <a:lnTo>
                    <a:pt x="1053" y="1054"/>
                  </a:lnTo>
                  <a:lnTo>
                    <a:pt x="1058" y="1053"/>
                  </a:lnTo>
                  <a:lnTo>
                    <a:pt x="1064" y="1052"/>
                  </a:lnTo>
                  <a:lnTo>
                    <a:pt x="1068" y="1051"/>
                  </a:lnTo>
                  <a:lnTo>
                    <a:pt x="1073" y="1048"/>
                  </a:lnTo>
                  <a:lnTo>
                    <a:pt x="1078" y="1047"/>
                  </a:lnTo>
                  <a:lnTo>
                    <a:pt x="1083" y="1046"/>
                  </a:lnTo>
                  <a:lnTo>
                    <a:pt x="1089" y="1044"/>
                  </a:lnTo>
                  <a:lnTo>
                    <a:pt x="1094" y="1041"/>
                  </a:lnTo>
                  <a:lnTo>
                    <a:pt x="1100" y="1040"/>
                  </a:lnTo>
                  <a:lnTo>
                    <a:pt x="1105" y="1038"/>
                  </a:lnTo>
                  <a:lnTo>
                    <a:pt x="1110" y="1037"/>
                  </a:lnTo>
                  <a:lnTo>
                    <a:pt x="1115" y="1035"/>
                  </a:lnTo>
                  <a:lnTo>
                    <a:pt x="1121" y="1032"/>
                  </a:lnTo>
                  <a:lnTo>
                    <a:pt x="1126" y="1030"/>
                  </a:lnTo>
                  <a:lnTo>
                    <a:pt x="1132" y="1028"/>
                  </a:lnTo>
                  <a:lnTo>
                    <a:pt x="1137" y="1025"/>
                  </a:lnTo>
                  <a:lnTo>
                    <a:pt x="1142" y="1023"/>
                  </a:lnTo>
                  <a:lnTo>
                    <a:pt x="1148" y="1021"/>
                  </a:lnTo>
                  <a:lnTo>
                    <a:pt x="1154" y="1019"/>
                  </a:lnTo>
                  <a:lnTo>
                    <a:pt x="1158" y="1015"/>
                  </a:lnTo>
                  <a:lnTo>
                    <a:pt x="1164" y="1013"/>
                  </a:lnTo>
                  <a:lnTo>
                    <a:pt x="1170" y="1011"/>
                  </a:lnTo>
                  <a:lnTo>
                    <a:pt x="1176" y="1007"/>
                  </a:lnTo>
                  <a:lnTo>
                    <a:pt x="1180" y="1005"/>
                  </a:lnTo>
                  <a:lnTo>
                    <a:pt x="1186" y="1001"/>
                  </a:lnTo>
                  <a:lnTo>
                    <a:pt x="1190" y="998"/>
                  </a:lnTo>
                  <a:lnTo>
                    <a:pt x="1196" y="996"/>
                  </a:lnTo>
                  <a:lnTo>
                    <a:pt x="1201" y="992"/>
                  </a:lnTo>
                  <a:lnTo>
                    <a:pt x="1205" y="989"/>
                  </a:lnTo>
                  <a:lnTo>
                    <a:pt x="1211" y="985"/>
                  </a:lnTo>
                  <a:lnTo>
                    <a:pt x="1216" y="983"/>
                  </a:lnTo>
                  <a:lnTo>
                    <a:pt x="1220" y="978"/>
                  </a:lnTo>
                  <a:lnTo>
                    <a:pt x="1225" y="976"/>
                  </a:lnTo>
                  <a:lnTo>
                    <a:pt x="1229" y="972"/>
                  </a:lnTo>
                  <a:lnTo>
                    <a:pt x="1235" y="969"/>
                  </a:lnTo>
                  <a:lnTo>
                    <a:pt x="1238" y="965"/>
                  </a:lnTo>
                  <a:lnTo>
                    <a:pt x="1242" y="961"/>
                  </a:lnTo>
                  <a:lnTo>
                    <a:pt x="1246" y="958"/>
                  </a:lnTo>
                  <a:lnTo>
                    <a:pt x="1251" y="954"/>
                  </a:lnTo>
                  <a:lnTo>
                    <a:pt x="1254" y="950"/>
                  </a:lnTo>
                  <a:lnTo>
                    <a:pt x="1258" y="946"/>
                  </a:lnTo>
                  <a:lnTo>
                    <a:pt x="1261" y="942"/>
                  </a:lnTo>
                  <a:lnTo>
                    <a:pt x="1265" y="938"/>
                  </a:lnTo>
                  <a:lnTo>
                    <a:pt x="1268" y="934"/>
                  </a:lnTo>
                  <a:lnTo>
                    <a:pt x="1270" y="930"/>
                  </a:lnTo>
                  <a:lnTo>
                    <a:pt x="1274" y="925"/>
                  </a:lnTo>
                  <a:lnTo>
                    <a:pt x="1277" y="921"/>
                  </a:lnTo>
                  <a:lnTo>
                    <a:pt x="1280" y="917"/>
                  </a:lnTo>
                  <a:lnTo>
                    <a:pt x="1282" y="912"/>
                  </a:lnTo>
                  <a:lnTo>
                    <a:pt x="1284" y="909"/>
                  </a:lnTo>
                  <a:lnTo>
                    <a:pt x="1287" y="904"/>
                  </a:lnTo>
                  <a:lnTo>
                    <a:pt x="1288" y="900"/>
                  </a:lnTo>
                  <a:lnTo>
                    <a:pt x="1289" y="895"/>
                  </a:lnTo>
                  <a:lnTo>
                    <a:pt x="1290" y="890"/>
                  </a:lnTo>
                  <a:lnTo>
                    <a:pt x="1291" y="886"/>
                  </a:lnTo>
                  <a:lnTo>
                    <a:pt x="1292" y="881"/>
                  </a:lnTo>
                  <a:lnTo>
                    <a:pt x="1292" y="877"/>
                  </a:lnTo>
                  <a:lnTo>
                    <a:pt x="1292" y="871"/>
                  </a:lnTo>
                  <a:lnTo>
                    <a:pt x="1293" y="866"/>
                  </a:lnTo>
                  <a:lnTo>
                    <a:pt x="1292" y="862"/>
                  </a:lnTo>
                  <a:lnTo>
                    <a:pt x="1292" y="857"/>
                  </a:lnTo>
                  <a:lnTo>
                    <a:pt x="1292" y="853"/>
                  </a:lnTo>
                  <a:lnTo>
                    <a:pt x="1292" y="848"/>
                  </a:lnTo>
                  <a:lnTo>
                    <a:pt x="1291" y="842"/>
                  </a:lnTo>
                  <a:lnTo>
                    <a:pt x="1291" y="838"/>
                  </a:lnTo>
                  <a:lnTo>
                    <a:pt x="1290" y="833"/>
                  </a:lnTo>
                  <a:lnTo>
                    <a:pt x="1289" y="829"/>
                  </a:lnTo>
                  <a:lnTo>
                    <a:pt x="1288" y="823"/>
                  </a:lnTo>
                  <a:lnTo>
                    <a:pt x="1287" y="818"/>
                  </a:lnTo>
                  <a:lnTo>
                    <a:pt x="1284" y="813"/>
                  </a:lnTo>
                  <a:lnTo>
                    <a:pt x="1283" y="808"/>
                  </a:lnTo>
                  <a:lnTo>
                    <a:pt x="1281" y="803"/>
                  </a:lnTo>
                  <a:lnTo>
                    <a:pt x="1280" y="799"/>
                  </a:lnTo>
                  <a:lnTo>
                    <a:pt x="1277" y="794"/>
                  </a:lnTo>
                  <a:lnTo>
                    <a:pt x="1275" y="790"/>
                  </a:lnTo>
                  <a:lnTo>
                    <a:pt x="1273" y="784"/>
                  </a:lnTo>
                  <a:lnTo>
                    <a:pt x="1270" y="779"/>
                  </a:lnTo>
                  <a:lnTo>
                    <a:pt x="1269" y="775"/>
                  </a:lnTo>
                  <a:lnTo>
                    <a:pt x="1267" y="770"/>
                  </a:lnTo>
                  <a:lnTo>
                    <a:pt x="1264" y="766"/>
                  </a:lnTo>
                  <a:lnTo>
                    <a:pt x="1262" y="760"/>
                  </a:lnTo>
                  <a:lnTo>
                    <a:pt x="1259" y="755"/>
                  </a:lnTo>
                  <a:lnTo>
                    <a:pt x="1258" y="751"/>
                  </a:lnTo>
                  <a:lnTo>
                    <a:pt x="1254" y="746"/>
                  </a:lnTo>
                  <a:lnTo>
                    <a:pt x="1252" y="742"/>
                  </a:lnTo>
                  <a:lnTo>
                    <a:pt x="1249" y="736"/>
                  </a:lnTo>
                  <a:lnTo>
                    <a:pt x="1246" y="731"/>
                  </a:lnTo>
                  <a:lnTo>
                    <a:pt x="1243" y="727"/>
                  </a:lnTo>
                  <a:lnTo>
                    <a:pt x="1241" y="722"/>
                  </a:lnTo>
                  <a:lnTo>
                    <a:pt x="1238" y="718"/>
                  </a:lnTo>
                  <a:lnTo>
                    <a:pt x="1235" y="713"/>
                  </a:lnTo>
                  <a:lnTo>
                    <a:pt x="1233" y="708"/>
                  </a:lnTo>
                  <a:lnTo>
                    <a:pt x="1229" y="704"/>
                  </a:lnTo>
                  <a:lnTo>
                    <a:pt x="1227" y="700"/>
                  </a:lnTo>
                  <a:lnTo>
                    <a:pt x="1225" y="696"/>
                  </a:lnTo>
                  <a:lnTo>
                    <a:pt x="1221" y="691"/>
                  </a:lnTo>
                  <a:lnTo>
                    <a:pt x="1219" y="687"/>
                  </a:lnTo>
                  <a:lnTo>
                    <a:pt x="1217" y="682"/>
                  </a:lnTo>
                  <a:lnTo>
                    <a:pt x="1214" y="679"/>
                  </a:lnTo>
                  <a:lnTo>
                    <a:pt x="1211" y="674"/>
                  </a:lnTo>
                  <a:lnTo>
                    <a:pt x="1210" y="671"/>
                  </a:lnTo>
                  <a:lnTo>
                    <a:pt x="1206" y="666"/>
                  </a:lnTo>
                  <a:lnTo>
                    <a:pt x="1204" y="663"/>
                  </a:lnTo>
                  <a:lnTo>
                    <a:pt x="1203" y="659"/>
                  </a:lnTo>
                  <a:lnTo>
                    <a:pt x="1201" y="655"/>
                  </a:lnTo>
                  <a:lnTo>
                    <a:pt x="1198" y="651"/>
                  </a:lnTo>
                  <a:lnTo>
                    <a:pt x="1197" y="648"/>
                  </a:lnTo>
                  <a:lnTo>
                    <a:pt x="1195" y="644"/>
                  </a:lnTo>
                  <a:lnTo>
                    <a:pt x="1193" y="641"/>
                  </a:lnTo>
                  <a:lnTo>
                    <a:pt x="1192" y="636"/>
                  </a:lnTo>
                  <a:lnTo>
                    <a:pt x="1190" y="634"/>
                  </a:lnTo>
                  <a:lnTo>
                    <a:pt x="1189" y="631"/>
                  </a:lnTo>
                  <a:lnTo>
                    <a:pt x="1188" y="627"/>
                  </a:lnTo>
                  <a:lnTo>
                    <a:pt x="1187" y="624"/>
                  </a:lnTo>
                  <a:lnTo>
                    <a:pt x="1187" y="621"/>
                  </a:lnTo>
                  <a:lnTo>
                    <a:pt x="1185" y="618"/>
                  </a:lnTo>
                  <a:lnTo>
                    <a:pt x="1185" y="615"/>
                  </a:lnTo>
                  <a:lnTo>
                    <a:pt x="1182" y="611"/>
                  </a:lnTo>
                  <a:lnTo>
                    <a:pt x="1182" y="608"/>
                  </a:lnTo>
                  <a:lnTo>
                    <a:pt x="1181" y="604"/>
                  </a:lnTo>
                  <a:lnTo>
                    <a:pt x="1180" y="601"/>
                  </a:lnTo>
                  <a:lnTo>
                    <a:pt x="1179" y="597"/>
                  </a:lnTo>
                  <a:lnTo>
                    <a:pt x="1178" y="594"/>
                  </a:lnTo>
                  <a:lnTo>
                    <a:pt x="1177" y="589"/>
                  </a:lnTo>
                  <a:lnTo>
                    <a:pt x="1176" y="586"/>
                  </a:lnTo>
                  <a:lnTo>
                    <a:pt x="1174" y="581"/>
                  </a:lnTo>
                  <a:lnTo>
                    <a:pt x="1173" y="578"/>
                  </a:lnTo>
                  <a:lnTo>
                    <a:pt x="1171" y="573"/>
                  </a:lnTo>
                  <a:lnTo>
                    <a:pt x="1170" y="570"/>
                  </a:lnTo>
                  <a:lnTo>
                    <a:pt x="1169" y="565"/>
                  </a:lnTo>
                  <a:lnTo>
                    <a:pt x="1168" y="562"/>
                  </a:lnTo>
                  <a:lnTo>
                    <a:pt x="1165" y="557"/>
                  </a:lnTo>
                  <a:lnTo>
                    <a:pt x="1164" y="553"/>
                  </a:lnTo>
                  <a:lnTo>
                    <a:pt x="1162" y="548"/>
                  </a:lnTo>
                  <a:lnTo>
                    <a:pt x="1161" y="544"/>
                  </a:lnTo>
                  <a:lnTo>
                    <a:pt x="1158" y="539"/>
                  </a:lnTo>
                  <a:lnTo>
                    <a:pt x="1157" y="536"/>
                  </a:lnTo>
                  <a:lnTo>
                    <a:pt x="1155" y="531"/>
                  </a:lnTo>
                  <a:lnTo>
                    <a:pt x="1153" y="527"/>
                  </a:lnTo>
                  <a:lnTo>
                    <a:pt x="1150" y="522"/>
                  </a:lnTo>
                  <a:lnTo>
                    <a:pt x="1149" y="517"/>
                  </a:lnTo>
                  <a:lnTo>
                    <a:pt x="1147" y="514"/>
                  </a:lnTo>
                  <a:lnTo>
                    <a:pt x="1145" y="509"/>
                  </a:lnTo>
                  <a:lnTo>
                    <a:pt x="1142" y="505"/>
                  </a:lnTo>
                  <a:lnTo>
                    <a:pt x="1141" y="500"/>
                  </a:lnTo>
                  <a:lnTo>
                    <a:pt x="1138" y="497"/>
                  </a:lnTo>
                  <a:lnTo>
                    <a:pt x="1137" y="492"/>
                  </a:lnTo>
                  <a:lnTo>
                    <a:pt x="1134" y="488"/>
                  </a:lnTo>
                  <a:lnTo>
                    <a:pt x="1131" y="483"/>
                  </a:lnTo>
                  <a:lnTo>
                    <a:pt x="1129" y="478"/>
                  </a:lnTo>
                  <a:lnTo>
                    <a:pt x="1126" y="475"/>
                  </a:lnTo>
                  <a:lnTo>
                    <a:pt x="1124" y="470"/>
                  </a:lnTo>
                  <a:lnTo>
                    <a:pt x="1122" y="466"/>
                  </a:lnTo>
                  <a:lnTo>
                    <a:pt x="1118" y="462"/>
                  </a:lnTo>
                  <a:lnTo>
                    <a:pt x="1116" y="459"/>
                  </a:lnTo>
                  <a:lnTo>
                    <a:pt x="1113" y="453"/>
                  </a:lnTo>
                  <a:lnTo>
                    <a:pt x="1110" y="450"/>
                  </a:lnTo>
                  <a:lnTo>
                    <a:pt x="1108" y="446"/>
                  </a:lnTo>
                  <a:lnTo>
                    <a:pt x="1106" y="442"/>
                  </a:lnTo>
                  <a:lnTo>
                    <a:pt x="1102" y="438"/>
                  </a:lnTo>
                  <a:lnTo>
                    <a:pt x="1100" y="435"/>
                  </a:lnTo>
                  <a:lnTo>
                    <a:pt x="1097" y="432"/>
                  </a:lnTo>
                  <a:lnTo>
                    <a:pt x="1094" y="428"/>
                  </a:lnTo>
                  <a:lnTo>
                    <a:pt x="1090" y="425"/>
                  </a:lnTo>
                  <a:lnTo>
                    <a:pt x="1088" y="421"/>
                  </a:lnTo>
                  <a:lnTo>
                    <a:pt x="1084" y="418"/>
                  </a:lnTo>
                  <a:lnTo>
                    <a:pt x="1081" y="414"/>
                  </a:lnTo>
                  <a:lnTo>
                    <a:pt x="1077" y="412"/>
                  </a:lnTo>
                  <a:lnTo>
                    <a:pt x="1074" y="409"/>
                  </a:lnTo>
                  <a:lnTo>
                    <a:pt x="1072" y="406"/>
                  </a:lnTo>
                  <a:lnTo>
                    <a:pt x="1068" y="404"/>
                  </a:lnTo>
                  <a:lnTo>
                    <a:pt x="1065" y="401"/>
                  </a:lnTo>
                  <a:lnTo>
                    <a:pt x="1060" y="398"/>
                  </a:lnTo>
                  <a:lnTo>
                    <a:pt x="1057" y="395"/>
                  </a:lnTo>
                  <a:lnTo>
                    <a:pt x="1053" y="394"/>
                  </a:lnTo>
                  <a:lnTo>
                    <a:pt x="1050" y="392"/>
                  </a:lnTo>
                  <a:lnTo>
                    <a:pt x="1046" y="389"/>
                  </a:lnTo>
                  <a:lnTo>
                    <a:pt x="1043" y="388"/>
                  </a:lnTo>
                  <a:lnTo>
                    <a:pt x="1040" y="387"/>
                  </a:lnTo>
                  <a:lnTo>
                    <a:pt x="1036" y="385"/>
                  </a:lnTo>
                  <a:lnTo>
                    <a:pt x="1032" y="384"/>
                  </a:lnTo>
                  <a:lnTo>
                    <a:pt x="1027" y="381"/>
                  </a:lnTo>
                  <a:lnTo>
                    <a:pt x="1024" y="380"/>
                  </a:lnTo>
                  <a:lnTo>
                    <a:pt x="1019" y="379"/>
                  </a:lnTo>
                  <a:lnTo>
                    <a:pt x="1016" y="379"/>
                  </a:lnTo>
                  <a:lnTo>
                    <a:pt x="1011" y="378"/>
                  </a:lnTo>
                  <a:lnTo>
                    <a:pt x="1008" y="378"/>
                  </a:lnTo>
                  <a:lnTo>
                    <a:pt x="1002" y="377"/>
                  </a:lnTo>
                  <a:lnTo>
                    <a:pt x="998" y="377"/>
                  </a:lnTo>
                  <a:lnTo>
                    <a:pt x="994" y="377"/>
                  </a:lnTo>
                  <a:lnTo>
                    <a:pt x="989" y="377"/>
                  </a:lnTo>
                  <a:lnTo>
                    <a:pt x="985" y="377"/>
                  </a:lnTo>
                  <a:lnTo>
                    <a:pt x="980" y="377"/>
                  </a:lnTo>
                  <a:lnTo>
                    <a:pt x="976" y="377"/>
                  </a:lnTo>
                  <a:lnTo>
                    <a:pt x="971" y="377"/>
                  </a:lnTo>
                  <a:lnTo>
                    <a:pt x="966" y="377"/>
                  </a:lnTo>
                  <a:lnTo>
                    <a:pt x="962" y="377"/>
                  </a:lnTo>
                  <a:lnTo>
                    <a:pt x="957" y="378"/>
                  </a:lnTo>
                  <a:lnTo>
                    <a:pt x="953" y="378"/>
                  </a:lnTo>
                  <a:lnTo>
                    <a:pt x="948" y="378"/>
                  </a:lnTo>
                  <a:lnTo>
                    <a:pt x="944" y="379"/>
                  </a:lnTo>
                  <a:lnTo>
                    <a:pt x="938" y="380"/>
                  </a:lnTo>
                  <a:lnTo>
                    <a:pt x="933" y="381"/>
                  </a:lnTo>
                  <a:lnTo>
                    <a:pt x="929" y="381"/>
                  </a:lnTo>
                  <a:lnTo>
                    <a:pt x="924" y="382"/>
                  </a:lnTo>
                  <a:lnTo>
                    <a:pt x="920" y="382"/>
                  </a:lnTo>
                  <a:lnTo>
                    <a:pt x="915" y="384"/>
                  </a:lnTo>
                  <a:lnTo>
                    <a:pt x="910" y="384"/>
                  </a:lnTo>
                  <a:lnTo>
                    <a:pt x="906" y="385"/>
                  </a:lnTo>
                  <a:lnTo>
                    <a:pt x="901" y="386"/>
                  </a:lnTo>
                  <a:lnTo>
                    <a:pt x="897" y="387"/>
                  </a:lnTo>
                  <a:lnTo>
                    <a:pt x="892" y="387"/>
                  </a:lnTo>
                  <a:lnTo>
                    <a:pt x="886" y="388"/>
                  </a:lnTo>
                  <a:lnTo>
                    <a:pt x="882" y="388"/>
                  </a:lnTo>
                  <a:lnTo>
                    <a:pt x="877" y="389"/>
                  </a:lnTo>
                  <a:lnTo>
                    <a:pt x="873" y="389"/>
                  </a:lnTo>
                  <a:lnTo>
                    <a:pt x="868" y="389"/>
                  </a:lnTo>
                  <a:lnTo>
                    <a:pt x="863" y="389"/>
                  </a:lnTo>
                  <a:lnTo>
                    <a:pt x="860" y="390"/>
                  </a:lnTo>
                  <a:lnTo>
                    <a:pt x="855" y="390"/>
                  </a:lnTo>
                  <a:lnTo>
                    <a:pt x="851" y="390"/>
                  </a:lnTo>
                  <a:lnTo>
                    <a:pt x="846" y="390"/>
                  </a:lnTo>
                  <a:lnTo>
                    <a:pt x="842" y="390"/>
                  </a:lnTo>
                  <a:lnTo>
                    <a:pt x="838" y="390"/>
                  </a:lnTo>
                  <a:lnTo>
                    <a:pt x="834" y="390"/>
                  </a:lnTo>
                  <a:lnTo>
                    <a:pt x="830" y="390"/>
                  </a:lnTo>
                  <a:lnTo>
                    <a:pt x="827" y="390"/>
                  </a:lnTo>
                  <a:lnTo>
                    <a:pt x="822" y="389"/>
                  </a:lnTo>
                  <a:lnTo>
                    <a:pt x="819" y="388"/>
                  </a:lnTo>
                  <a:lnTo>
                    <a:pt x="814" y="387"/>
                  </a:lnTo>
                  <a:lnTo>
                    <a:pt x="811" y="387"/>
                  </a:lnTo>
                  <a:lnTo>
                    <a:pt x="807" y="386"/>
                  </a:lnTo>
                  <a:lnTo>
                    <a:pt x="804" y="385"/>
                  </a:lnTo>
                  <a:lnTo>
                    <a:pt x="801" y="384"/>
                  </a:lnTo>
                  <a:lnTo>
                    <a:pt x="798" y="382"/>
                  </a:lnTo>
                  <a:lnTo>
                    <a:pt x="794" y="380"/>
                  </a:lnTo>
                  <a:lnTo>
                    <a:pt x="791" y="378"/>
                  </a:lnTo>
                  <a:lnTo>
                    <a:pt x="788" y="376"/>
                  </a:lnTo>
                  <a:lnTo>
                    <a:pt x="786" y="373"/>
                  </a:lnTo>
                  <a:lnTo>
                    <a:pt x="782" y="371"/>
                  </a:lnTo>
                  <a:lnTo>
                    <a:pt x="780" y="369"/>
                  </a:lnTo>
                  <a:lnTo>
                    <a:pt x="778" y="365"/>
                  </a:lnTo>
                  <a:lnTo>
                    <a:pt x="775" y="363"/>
                  </a:lnTo>
                  <a:lnTo>
                    <a:pt x="772" y="359"/>
                  </a:lnTo>
                  <a:lnTo>
                    <a:pt x="770" y="356"/>
                  </a:lnTo>
                  <a:lnTo>
                    <a:pt x="769" y="353"/>
                  </a:lnTo>
                  <a:lnTo>
                    <a:pt x="766" y="349"/>
                  </a:lnTo>
                  <a:lnTo>
                    <a:pt x="764" y="346"/>
                  </a:lnTo>
                  <a:lnTo>
                    <a:pt x="763" y="342"/>
                  </a:lnTo>
                  <a:lnTo>
                    <a:pt x="762" y="340"/>
                  </a:lnTo>
                  <a:lnTo>
                    <a:pt x="761" y="337"/>
                  </a:lnTo>
                  <a:lnTo>
                    <a:pt x="759" y="333"/>
                  </a:lnTo>
                  <a:lnTo>
                    <a:pt x="758" y="330"/>
                  </a:lnTo>
                  <a:lnTo>
                    <a:pt x="758" y="326"/>
                  </a:lnTo>
                  <a:lnTo>
                    <a:pt x="758" y="323"/>
                  </a:lnTo>
                  <a:lnTo>
                    <a:pt x="757" y="321"/>
                  </a:lnTo>
                  <a:lnTo>
                    <a:pt x="756" y="317"/>
                  </a:lnTo>
                  <a:lnTo>
                    <a:pt x="756" y="314"/>
                  </a:lnTo>
                  <a:lnTo>
                    <a:pt x="756" y="311"/>
                  </a:lnTo>
                  <a:lnTo>
                    <a:pt x="756" y="307"/>
                  </a:lnTo>
                  <a:lnTo>
                    <a:pt x="755" y="305"/>
                  </a:lnTo>
                  <a:lnTo>
                    <a:pt x="755" y="301"/>
                  </a:lnTo>
                  <a:lnTo>
                    <a:pt x="755" y="298"/>
                  </a:lnTo>
                  <a:lnTo>
                    <a:pt x="755" y="294"/>
                  </a:lnTo>
                  <a:lnTo>
                    <a:pt x="756" y="292"/>
                  </a:lnTo>
                  <a:lnTo>
                    <a:pt x="756" y="289"/>
                  </a:lnTo>
                  <a:lnTo>
                    <a:pt x="756" y="285"/>
                  </a:lnTo>
                  <a:lnTo>
                    <a:pt x="756" y="283"/>
                  </a:lnTo>
                  <a:lnTo>
                    <a:pt x="757" y="279"/>
                  </a:lnTo>
                  <a:lnTo>
                    <a:pt x="757" y="276"/>
                  </a:lnTo>
                  <a:lnTo>
                    <a:pt x="758" y="273"/>
                  </a:lnTo>
                  <a:lnTo>
                    <a:pt x="758" y="270"/>
                  </a:lnTo>
                  <a:lnTo>
                    <a:pt x="758" y="267"/>
                  </a:lnTo>
                  <a:lnTo>
                    <a:pt x="759" y="263"/>
                  </a:lnTo>
                  <a:lnTo>
                    <a:pt x="761" y="261"/>
                  </a:lnTo>
                  <a:lnTo>
                    <a:pt x="761" y="258"/>
                  </a:lnTo>
                  <a:lnTo>
                    <a:pt x="762" y="254"/>
                  </a:lnTo>
                  <a:lnTo>
                    <a:pt x="762" y="252"/>
                  </a:lnTo>
                  <a:lnTo>
                    <a:pt x="763" y="248"/>
                  </a:lnTo>
                  <a:lnTo>
                    <a:pt x="763" y="245"/>
                  </a:lnTo>
                  <a:lnTo>
                    <a:pt x="764" y="243"/>
                  </a:lnTo>
                  <a:lnTo>
                    <a:pt x="764" y="239"/>
                  </a:lnTo>
                  <a:lnTo>
                    <a:pt x="764" y="237"/>
                  </a:lnTo>
                  <a:lnTo>
                    <a:pt x="764" y="234"/>
                  </a:lnTo>
                  <a:lnTo>
                    <a:pt x="765" y="230"/>
                  </a:lnTo>
                  <a:lnTo>
                    <a:pt x="765" y="228"/>
                  </a:lnTo>
                  <a:lnTo>
                    <a:pt x="765" y="226"/>
                  </a:lnTo>
                  <a:lnTo>
                    <a:pt x="766" y="220"/>
                  </a:lnTo>
                  <a:lnTo>
                    <a:pt x="766" y="214"/>
                  </a:lnTo>
                  <a:lnTo>
                    <a:pt x="766" y="208"/>
                  </a:lnTo>
                  <a:lnTo>
                    <a:pt x="766" y="204"/>
                  </a:lnTo>
                  <a:lnTo>
                    <a:pt x="765" y="198"/>
                  </a:lnTo>
                  <a:lnTo>
                    <a:pt x="764" y="194"/>
                  </a:lnTo>
                  <a:lnTo>
                    <a:pt x="762" y="188"/>
                  </a:lnTo>
                  <a:lnTo>
                    <a:pt x="759" y="183"/>
                  </a:lnTo>
                  <a:lnTo>
                    <a:pt x="757" y="179"/>
                  </a:lnTo>
                  <a:lnTo>
                    <a:pt x="754" y="174"/>
                  </a:lnTo>
                  <a:lnTo>
                    <a:pt x="754" y="174"/>
                  </a:lnTo>
                  <a:close/>
                </a:path>
              </a:pathLst>
            </a:custGeom>
            <a:solidFill>
              <a:srgbClr val="A18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2" name="Freeform 504"/>
            <p:cNvSpPr>
              <a:spLocks/>
            </p:cNvSpPr>
            <p:nvPr/>
          </p:nvSpPr>
          <p:spPr bwMode="auto">
            <a:xfrm>
              <a:off x="1060" y="130"/>
              <a:ext cx="148" cy="120"/>
            </a:xfrm>
            <a:custGeom>
              <a:avLst/>
              <a:gdLst/>
              <a:ahLst/>
              <a:cxnLst>
                <a:cxn ang="0">
                  <a:pos x="273" y="62"/>
                </a:cxn>
                <a:cxn ang="0">
                  <a:pos x="257" y="51"/>
                </a:cxn>
                <a:cxn ang="0">
                  <a:pos x="240" y="40"/>
                </a:cxn>
                <a:cxn ang="0">
                  <a:pos x="220" y="31"/>
                </a:cxn>
                <a:cxn ang="0">
                  <a:pos x="202" y="22"/>
                </a:cxn>
                <a:cxn ang="0">
                  <a:pos x="183" y="14"/>
                </a:cxn>
                <a:cxn ang="0">
                  <a:pos x="164" y="7"/>
                </a:cxn>
                <a:cxn ang="0">
                  <a:pos x="145" y="3"/>
                </a:cxn>
                <a:cxn ang="0">
                  <a:pos x="128" y="0"/>
                </a:cxn>
                <a:cxn ang="0">
                  <a:pos x="112" y="0"/>
                </a:cxn>
                <a:cxn ang="0">
                  <a:pos x="92" y="5"/>
                </a:cxn>
                <a:cxn ang="0">
                  <a:pos x="72" y="21"/>
                </a:cxn>
                <a:cxn ang="0">
                  <a:pos x="60" y="38"/>
                </a:cxn>
                <a:cxn ang="0">
                  <a:pos x="51" y="55"/>
                </a:cxn>
                <a:cxn ang="0">
                  <a:pos x="42" y="77"/>
                </a:cxn>
                <a:cxn ang="0">
                  <a:pos x="33" y="100"/>
                </a:cxn>
                <a:cxn ang="0">
                  <a:pos x="24" y="124"/>
                </a:cxn>
                <a:cxn ang="0">
                  <a:pos x="17" y="147"/>
                </a:cxn>
                <a:cxn ang="0">
                  <a:pos x="10" y="170"/>
                </a:cxn>
                <a:cxn ang="0">
                  <a:pos x="5" y="190"/>
                </a:cxn>
                <a:cxn ang="0">
                  <a:pos x="2" y="209"/>
                </a:cxn>
                <a:cxn ang="0">
                  <a:pos x="0" y="225"/>
                </a:cxn>
                <a:cxn ang="0">
                  <a:pos x="7" y="236"/>
                </a:cxn>
                <a:cxn ang="0">
                  <a:pos x="18" y="223"/>
                </a:cxn>
                <a:cxn ang="0">
                  <a:pos x="28" y="203"/>
                </a:cxn>
                <a:cxn ang="0">
                  <a:pos x="34" y="187"/>
                </a:cxn>
                <a:cxn ang="0">
                  <a:pos x="41" y="168"/>
                </a:cxn>
                <a:cxn ang="0">
                  <a:pos x="49" y="149"/>
                </a:cxn>
                <a:cxn ang="0">
                  <a:pos x="56" y="130"/>
                </a:cxn>
                <a:cxn ang="0">
                  <a:pos x="63" y="109"/>
                </a:cxn>
                <a:cxn ang="0">
                  <a:pos x="69" y="92"/>
                </a:cxn>
                <a:cxn ang="0">
                  <a:pos x="75" y="75"/>
                </a:cxn>
                <a:cxn ang="0">
                  <a:pos x="85" y="59"/>
                </a:cxn>
                <a:cxn ang="0">
                  <a:pos x="105" y="43"/>
                </a:cxn>
                <a:cxn ang="0">
                  <a:pos x="121" y="38"/>
                </a:cxn>
                <a:cxn ang="0">
                  <a:pos x="135" y="38"/>
                </a:cxn>
                <a:cxn ang="0">
                  <a:pos x="152" y="53"/>
                </a:cxn>
                <a:cxn ang="0">
                  <a:pos x="151" y="68"/>
                </a:cxn>
                <a:cxn ang="0">
                  <a:pos x="139" y="87"/>
                </a:cxn>
                <a:cxn ang="0">
                  <a:pos x="125" y="110"/>
                </a:cxn>
                <a:cxn ang="0">
                  <a:pos x="116" y="125"/>
                </a:cxn>
                <a:cxn ang="0">
                  <a:pos x="108" y="140"/>
                </a:cxn>
                <a:cxn ang="0">
                  <a:pos x="100" y="156"/>
                </a:cxn>
                <a:cxn ang="0">
                  <a:pos x="93" y="171"/>
                </a:cxn>
                <a:cxn ang="0">
                  <a:pos x="88" y="186"/>
                </a:cxn>
                <a:cxn ang="0">
                  <a:pos x="82" y="206"/>
                </a:cxn>
                <a:cxn ang="0">
                  <a:pos x="84" y="228"/>
                </a:cxn>
                <a:cxn ang="0">
                  <a:pos x="97" y="241"/>
                </a:cxn>
                <a:cxn ang="0">
                  <a:pos x="113" y="235"/>
                </a:cxn>
                <a:cxn ang="0">
                  <a:pos x="131" y="218"/>
                </a:cxn>
                <a:cxn ang="0">
                  <a:pos x="149" y="194"/>
                </a:cxn>
                <a:cxn ang="0">
                  <a:pos x="160" y="176"/>
                </a:cxn>
                <a:cxn ang="0">
                  <a:pos x="179" y="150"/>
                </a:cxn>
                <a:cxn ang="0">
                  <a:pos x="201" y="131"/>
                </a:cxn>
                <a:cxn ang="0">
                  <a:pos x="223" y="123"/>
                </a:cxn>
                <a:cxn ang="0">
                  <a:pos x="245" y="116"/>
                </a:cxn>
                <a:cxn ang="0">
                  <a:pos x="266" y="109"/>
                </a:cxn>
                <a:cxn ang="0">
                  <a:pos x="283" y="101"/>
                </a:cxn>
                <a:cxn ang="0">
                  <a:pos x="296" y="88"/>
                </a:cxn>
                <a:cxn ang="0">
                  <a:pos x="289" y="72"/>
                </a:cxn>
              </a:cxnLst>
              <a:rect l="0" t="0" r="r" b="b"/>
              <a:pathLst>
                <a:path w="296" h="241">
                  <a:moveTo>
                    <a:pt x="285" y="70"/>
                  </a:moveTo>
                  <a:lnTo>
                    <a:pt x="283" y="68"/>
                  </a:lnTo>
                  <a:lnTo>
                    <a:pt x="280" y="65"/>
                  </a:lnTo>
                  <a:lnTo>
                    <a:pt x="276" y="63"/>
                  </a:lnTo>
                  <a:lnTo>
                    <a:pt x="273" y="62"/>
                  </a:lnTo>
                  <a:lnTo>
                    <a:pt x="271" y="59"/>
                  </a:lnTo>
                  <a:lnTo>
                    <a:pt x="267" y="57"/>
                  </a:lnTo>
                  <a:lnTo>
                    <a:pt x="264" y="55"/>
                  </a:lnTo>
                  <a:lnTo>
                    <a:pt x="260" y="53"/>
                  </a:lnTo>
                  <a:lnTo>
                    <a:pt x="257" y="51"/>
                  </a:lnTo>
                  <a:lnTo>
                    <a:pt x="253" y="48"/>
                  </a:lnTo>
                  <a:lnTo>
                    <a:pt x="250" y="46"/>
                  </a:lnTo>
                  <a:lnTo>
                    <a:pt x="247" y="45"/>
                  </a:lnTo>
                  <a:lnTo>
                    <a:pt x="243" y="43"/>
                  </a:lnTo>
                  <a:lnTo>
                    <a:pt x="240" y="40"/>
                  </a:lnTo>
                  <a:lnTo>
                    <a:pt x="236" y="39"/>
                  </a:lnTo>
                  <a:lnTo>
                    <a:pt x="233" y="37"/>
                  </a:lnTo>
                  <a:lnTo>
                    <a:pt x="228" y="35"/>
                  </a:lnTo>
                  <a:lnTo>
                    <a:pt x="225" y="33"/>
                  </a:lnTo>
                  <a:lnTo>
                    <a:pt x="220" y="31"/>
                  </a:lnTo>
                  <a:lnTo>
                    <a:pt x="217" y="29"/>
                  </a:lnTo>
                  <a:lnTo>
                    <a:pt x="213" y="28"/>
                  </a:lnTo>
                  <a:lnTo>
                    <a:pt x="209" y="25"/>
                  </a:lnTo>
                  <a:lnTo>
                    <a:pt x="205" y="23"/>
                  </a:lnTo>
                  <a:lnTo>
                    <a:pt x="202" y="22"/>
                  </a:lnTo>
                  <a:lnTo>
                    <a:pt x="197" y="21"/>
                  </a:lnTo>
                  <a:lnTo>
                    <a:pt x="194" y="19"/>
                  </a:lnTo>
                  <a:lnTo>
                    <a:pt x="191" y="17"/>
                  </a:lnTo>
                  <a:lnTo>
                    <a:pt x="187" y="16"/>
                  </a:lnTo>
                  <a:lnTo>
                    <a:pt x="183" y="14"/>
                  </a:lnTo>
                  <a:lnTo>
                    <a:pt x="179" y="13"/>
                  </a:lnTo>
                  <a:lnTo>
                    <a:pt x="175" y="12"/>
                  </a:lnTo>
                  <a:lnTo>
                    <a:pt x="172" y="11"/>
                  </a:lnTo>
                  <a:lnTo>
                    <a:pt x="168" y="9"/>
                  </a:lnTo>
                  <a:lnTo>
                    <a:pt x="164" y="7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52" y="5"/>
                  </a:lnTo>
                  <a:lnTo>
                    <a:pt x="149" y="4"/>
                  </a:lnTo>
                  <a:lnTo>
                    <a:pt x="145" y="3"/>
                  </a:lnTo>
                  <a:lnTo>
                    <a:pt x="141" y="3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3" y="1"/>
                  </a:lnTo>
                  <a:lnTo>
                    <a:pt x="97" y="3"/>
                  </a:lnTo>
                  <a:lnTo>
                    <a:pt x="92" y="5"/>
                  </a:lnTo>
                  <a:lnTo>
                    <a:pt x="87" y="6"/>
                  </a:lnTo>
                  <a:lnTo>
                    <a:pt x="83" y="9"/>
                  </a:lnTo>
                  <a:lnTo>
                    <a:pt x="79" y="12"/>
                  </a:lnTo>
                  <a:lnTo>
                    <a:pt x="75" y="16"/>
                  </a:lnTo>
                  <a:lnTo>
                    <a:pt x="72" y="21"/>
                  </a:lnTo>
                  <a:lnTo>
                    <a:pt x="68" y="25"/>
                  </a:lnTo>
                  <a:lnTo>
                    <a:pt x="66" y="28"/>
                  </a:lnTo>
                  <a:lnTo>
                    <a:pt x="64" y="31"/>
                  </a:lnTo>
                  <a:lnTo>
                    <a:pt x="63" y="35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7" y="44"/>
                  </a:lnTo>
                  <a:lnTo>
                    <a:pt x="55" y="47"/>
                  </a:lnTo>
                  <a:lnTo>
                    <a:pt x="53" y="52"/>
                  </a:lnTo>
                  <a:lnTo>
                    <a:pt x="51" y="55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5" y="69"/>
                  </a:lnTo>
                  <a:lnTo>
                    <a:pt x="44" y="72"/>
                  </a:lnTo>
                  <a:lnTo>
                    <a:pt x="42" y="77"/>
                  </a:lnTo>
                  <a:lnTo>
                    <a:pt x="40" y="82"/>
                  </a:lnTo>
                  <a:lnTo>
                    <a:pt x="39" y="86"/>
                  </a:lnTo>
                  <a:lnTo>
                    <a:pt x="36" y="91"/>
                  </a:lnTo>
                  <a:lnTo>
                    <a:pt x="34" y="95"/>
                  </a:lnTo>
                  <a:lnTo>
                    <a:pt x="33" y="100"/>
                  </a:lnTo>
                  <a:lnTo>
                    <a:pt x="31" y="106"/>
                  </a:lnTo>
                  <a:lnTo>
                    <a:pt x="28" y="110"/>
                  </a:lnTo>
                  <a:lnTo>
                    <a:pt x="27" y="115"/>
                  </a:lnTo>
                  <a:lnTo>
                    <a:pt x="26" y="119"/>
                  </a:lnTo>
                  <a:lnTo>
                    <a:pt x="24" y="124"/>
                  </a:lnTo>
                  <a:lnTo>
                    <a:pt x="23" y="128"/>
                  </a:lnTo>
                  <a:lnTo>
                    <a:pt x="21" y="133"/>
                  </a:lnTo>
                  <a:lnTo>
                    <a:pt x="19" y="138"/>
                  </a:lnTo>
                  <a:lnTo>
                    <a:pt x="18" y="143"/>
                  </a:lnTo>
                  <a:lnTo>
                    <a:pt x="17" y="147"/>
                  </a:lnTo>
                  <a:lnTo>
                    <a:pt x="16" y="152"/>
                  </a:lnTo>
                  <a:lnTo>
                    <a:pt x="13" y="157"/>
                  </a:lnTo>
                  <a:lnTo>
                    <a:pt x="12" y="162"/>
                  </a:lnTo>
                  <a:lnTo>
                    <a:pt x="11" y="165"/>
                  </a:lnTo>
                  <a:lnTo>
                    <a:pt x="10" y="170"/>
                  </a:lnTo>
                  <a:lnTo>
                    <a:pt x="9" y="174"/>
                  </a:lnTo>
                  <a:lnTo>
                    <a:pt x="8" y="179"/>
                  </a:lnTo>
                  <a:lnTo>
                    <a:pt x="7" y="182"/>
                  </a:lnTo>
                  <a:lnTo>
                    <a:pt x="5" y="187"/>
                  </a:lnTo>
                  <a:lnTo>
                    <a:pt x="5" y="190"/>
                  </a:lnTo>
                  <a:lnTo>
                    <a:pt x="4" y="194"/>
                  </a:lnTo>
                  <a:lnTo>
                    <a:pt x="3" y="198"/>
                  </a:lnTo>
                  <a:lnTo>
                    <a:pt x="3" y="202"/>
                  </a:lnTo>
                  <a:lnTo>
                    <a:pt x="2" y="205"/>
                  </a:lnTo>
                  <a:lnTo>
                    <a:pt x="2" y="209"/>
                  </a:lnTo>
                  <a:lnTo>
                    <a:pt x="1" y="211"/>
                  </a:lnTo>
                  <a:lnTo>
                    <a:pt x="1" y="214"/>
                  </a:lnTo>
                  <a:lnTo>
                    <a:pt x="1" y="217"/>
                  </a:lnTo>
                  <a:lnTo>
                    <a:pt x="1" y="220"/>
                  </a:lnTo>
                  <a:lnTo>
                    <a:pt x="0" y="225"/>
                  </a:lnTo>
                  <a:lnTo>
                    <a:pt x="1" y="228"/>
                  </a:lnTo>
                  <a:lnTo>
                    <a:pt x="1" y="231"/>
                  </a:lnTo>
                  <a:lnTo>
                    <a:pt x="3" y="234"/>
                  </a:lnTo>
                  <a:lnTo>
                    <a:pt x="4" y="235"/>
                  </a:lnTo>
                  <a:lnTo>
                    <a:pt x="7" y="236"/>
                  </a:lnTo>
                  <a:lnTo>
                    <a:pt x="9" y="235"/>
                  </a:lnTo>
                  <a:lnTo>
                    <a:pt x="11" y="234"/>
                  </a:lnTo>
                  <a:lnTo>
                    <a:pt x="13" y="230"/>
                  </a:lnTo>
                  <a:lnTo>
                    <a:pt x="16" y="228"/>
                  </a:lnTo>
                  <a:lnTo>
                    <a:pt x="18" y="223"/>
                  </a:lnTo>
                  <a:lnTo>
                    <a:pt x="20" y="220"/>
                  </a:lnTo>
                  <a:lnTo>
                    <a:pt x="23" y="214"/>
                  </a:lnTo>
                  <a:lnTo>
                    <a:pt x="26" y="210"/>
                  </a:lnTo>
                  <a:lnTo>
                    <a:pt x="27" y="206"/>
                  </a:lnTo>
                  <a:lnTo>
                    <a:pt x="28" y="203"/>
                  </a:lnTo>
                  <a:lnTo>
                    <a:pt x="28" y="199"/>
                  </a:lnTo>
                  <a:lnTo>
                    <a:pt x="31" y="197"/>
                  </a:lnTo>
                  <a:lnTo>
                    <a:pt x="32" y="194"/>
                  </a:lnTo>
                  <a:lnTo>
                    <a:pt x="33" y="190"/>
                  </a:lnTo>
                  <a:lnTo>
                    <a:pt x="34" y="187"/>
                  </a:lnTo>
                  <a:lnTo>
                    <a:pt x="36" y="183"/>
                  </a:lnTo>
                  <a:lnTo>
                    <a:pt x="37" y="179"/>
                  </a:lnTo>
                  <a:lnTo>
                    <a:pt x="39" y="175"/>
                  </a:lnTo>
                  <a:lnTo>
                    <a:pt x="40" y="172"/>
                  </a:lnTo>
                  <a:lnTo>
                    <a:pt x="41" y="168"/>
                  </a:lnTo>
                  <a:lnTo>
                    <a:pt x="43" y="164"/>
                  </a:lnTo>
                  <a:lnTo>
                    <a:pt x="44" y="160"/>
                  </a:lnTo>
                  <a:lnTo>
                    <a:pt x="45" y="157"/>
                  </a:lnTo>
                  <a:lnTo>
                    <a:pt x="48" y="152"/>
                  </a:lnTo>
                  <a:lnTo>
                    <a:pt x="49" y="149"/>
                  </a:lnTo>
                  <a:lnTo>
                    <a:pt x="50" y="144"/>
                  </a:lnTo>
                  <a:lnTo>
                    <a:pt x="51" y="141"/>
                  </a:lnTo>
                  <a:lnTo>
                    <a:pt x="52" y="136"/>
                  </a:lnTo>
                  <a:lnTo>
                    <a:pt x="53" y="133"/>
                  </a:lnTo>
                  <a:lnTo>
                    <a:pt x="56" y="130"/>
                  </a:lnTo>
                  <a:lnTo>
                    <a:pt x="57" y="125"/>
                  </a:lnTo>
                  <a:lnTo>
                    <a:pt x="58" y="122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3" y="109"/>
                  </a:lnTo>
                  <a:lnTo>
                    <a:pt x="64" y="106"/>
                  </a:lnTo>
                  <a:lnTo>
                    <a:pt x="65" y="102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2" y="85"/>
                  </a:lnTo>
                  <a:lnTo>
                    <a:pt x="73" y="82"/>
                  </a:lnTo>
                  <a:lnTo>
                    <a:pt x="74" y="78"/>
                  </a:lnTo>
                  <a:lnTo>
                    <a:pt x="75" y="75"/>
                  </a:lnTo>
                  <a:lnTo>
                    <a:pt x="77" y="72"/>
                  </a:lnTo>
                  <a:lnTo>
                    <a:pt x="79" y="69"/>
                  </a:lnTo>
                  <a:lnTo>
                    <a:pt x="80" y="68"/>
                  </a:lnTo>
                  <a:lnTo>
                    <a:pt x="83" y="63"/>
                  </a:lnTo>
                  <a:lnTo>
                    <a:pt x="85" y="59"/>
                  </a:lnTo>
                  <a:lnTo>
                    <a:pt x="88" y="55"/>
                  </a:lnTo>
                  <a:lnTo>
                    <a:pt x="91" y="53"/>
                  </a:lnTo>
                  <a:lnTo>
                    <a:pt x="96" y="47"/>
                  </a:lnTo>
                  <a:lnTo>
                    <a:pt x="101" y="44"/>
                  </a:lnTo>
                  <a:lnTo>
                    <a:pt x="105" y="43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4" y="39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3" y="38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32" y="38"/>
                  </a:lnTo>
                  <a:lnTo>
                    <a:pt x="135" y="38"/>
                  </a:lnTo>
                  <a:lnTo>
                    <a:pt x="138" y="40"/>
                  </a:lnTo>
                  <a:lnTo>
                    <a:pt x="143" y="41"/>
                  </a:lnTo>
                  <a:lnTo>
                    <a:pt x="146" y="45"/>
                  </a:lnTo>
                  <a:lnTo>
                    <a:pt x="149" y="48"/>
                  </a:lnTo>
                  <a:lnTo>
                    <a:pt x="152" y="53"/>
                  </a:lnTo>
                  <a:lnTo>
                    <a:pt x="152" y="55"/>
                  </a:lnTo>
                  <a:lnTo>
                    <a:pt x="152" y="57"/>
                  </a:lnTo>
                  <a:lnTo>
                    <a:pt x="151" y="61"/>
                  </a:lnTo>
                  <a:lnTo>
                    <a:pt x="151" y="64"/>
                  </a:lnTo>
                  <a:lnTo>
                    <a:pt x="151" y="68"/>
                  </a:lnTo>
                  <a:lnTo>
                    <a:pt x="149" y="71"/>
                  </a:lnTo>
                  <a:lnTo>
                    <a:pt x="147" y="75"/>
                  </a:lnTo>
                  <a:lnTo>
                    <a:pt x="145" y="79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92"/>
                  </a:lnTo>
                  <a:lnTo>
                    <a:pt x="133" y="98"/>
                  </a:lnTo>
                  <a:lnTo>
                    <a:pt x="130" y="102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2" y="116"/>
                  </a:lnTo>
                  <a:lnTo>
                    <a:pt x="121" y="119"/>
                  </a:lnTo>
                  <a:lnTo>
                    <a:pt x="119" y="122"/>
                  </a:lnTo>
                  <a:lnTo>
                    <a:pt x="116" y="125"/>
                  </a:lnTo>
                  <a:lnTo>
                    <a:pt x="114" y="127"/>
                  </a:lnTo>
                  <a:lnTo>
                    <a:pt x="113" y="131"/>
                  </a:lnTo>
                  <a:lnTo>
                    <a:pt x="112" y="134"/>
                  </a:lnTo>
                  <a:lnTo>
                    <a:pt x="109" y="136"/>
                  </a:lnTo>
                  <a:lnTo>
                    <a:pt x="108" y="140"/>
                  </a:lnTo>
                  <a:lnTo>
                    <a:pt x="107" y="143"/>
                  </a:lnTo>
                  <a:lnTo>
                    <a:pt x="105" y="147"/>
                  </a:lnTo>
                  <a:lnTo>
                    <a:pt x="104" y="149"/>
                  </a:lnTo>
                  <a:lnTo>
                    <a:pt x="103" y="152"/>
                  </a:lnTo>
                  <a:lnTo>
                    <a:pt x="100" y="156"/>
                  </a:lnTo>
                  <a:lnTo>
                    <a:pt x="99" y="158"/>
                  </a:lnTo>
                  <a:lnTo>
                    <a:pt x="97" y="162"/>
                  </a:lnTo>
                  <a:lnTo>
                    <a:pt x="97" y="165"/>
                  </a:lnTo>
                  <a:lnTo>
                    <a:pt x="96" y="168"/>
                  </a:lnTo>
                  <a:lnTo>
                    <a:pt x="93" y="171"/>
                  </a:lnTo>
                  <a:lnTo>
                    <a:pt x="92" y="174"/>
                  </a:lnTo>
                  <a:lnTo>
                    <a:pt x="91" y="176"/>
                  </a:lnTo>
                  <a:lnTo>
                    <a:pt x="90" y="180"/>
                  </a:lnTo>
                  <a:lnTo>
                    <a:pt x="89" y="182"/>
                  </a:lnTo>
                  <a:lnTo>
                    <a:pt x="88" y="186"/>
                  </a:lnTo>
                  <a:lnTo>
                    <a:pt x="87" y="188"/>
                  </a:lnTo>
                  <a:lnTo>
                    <a:pt x="87" y="191"/>
                  </a:lnTo>
                  <a:lnTo>
                    <a:pt x="84" y="196"/>
                  </a:lnTo>
                  <a:lnTo>
                    <a:pt x="83" y="202"/>
                  </a:lnTo>
                  <a:lnTo>
                    <a:pt x="82" y="206"/>
                  </a:lnTo>
                  <a:lnTo>
                    <a:pt x="82" y="212"/>
                  </a:lnTo>
                  <a:lnTo>
                    <a:pt x="82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4" y="228"/>
                  </a:lnTo>
                  <a:lnTo>
                    <a:pt x="85" y="231"/>
                  </a:lnTo>
                  <a:lnTo>
                    <a:pt x="87" y="235"/>
                  </a:lnTo>
                  <a:lnTo>
                    <a:pt x="90" y="236"/>
                  </a:lnTo>
                  <a:lnTo>
                    <a:pt x="93" y="239"/>
                  </a:lnTo>
                  <a:lnTo>
                    <a:pt x="97" y="241"/>
                  </a:lnTo>
                  <a:lnTo>
                    <a:pt x="99" y="241"/>
                  </a:lnTo>
                  <a:lnTo>
                    <a:pt x="103" y="241"/>
                  </a:lnTo>
                  <a:lnTo>
                    <a:pt x="107" y="239"/>
                  </a:lnTo>
                  <a:lnTo>
                    <a:pt x="109" y="237"/>
                  </a:lnTo>
                  <a:lnTo>
                    <a:pt x="113" y="235"/>
                  </a:lnTo>
                  <a:lnTo>
                    <a:pt x="116" y="233"/>
                  </a:lnTo>
                  <a:lnTo>
                    <a:pt x="121" y="230"/>
                  </a:lnTo>
                  <a:lnTo>
                    <a:pt x="123" y="226"/>
                  </a:lnTo>
                  <a:lnTo>
                    <a:pt x="127" y="222"/>
                  </a:lnTo>
                  <a:lnTo>
                    <a:pt x="131" y="218"/>
                  </a:lnTo>
                  <a:lnTo>
                    <a:pt x="135" y="213"/>
                  </a:lnTo>
                  <a:lnTo>
                    <a:pt x="138" y="209"/>
                  </a:lnTo>
                  <a:lnTo>
                    <a:pt x="141" y="204"/>
                  </a:lnTo>
                  <a:lnTo>
                    <a:pt x="145" y="198"/>
                  </a:lnTo>
                  <a:lnTo>
                    <a:pt x="149" y="194"/>
                  </a:lnTo>
                  <a:lnTo>
                    <a:pt x="151" y="190"/>
                  </a:lnTo>
                  <a:lnTo>
                    <a:pt x="152" y="188"/>
                  </a:lnTo>
                  <a:lnTo>
                    <a:pt x="154" y="184"/>
                  </a:lnTo>
                  <a:lnTo>
                    <a:pt x="156" y="182"/>
                  </a:lnTo>
                  <a:lnTo>
                    <a:pt x="160" y="176"/>
                  </a:lnTo>
                  <a:lnTo>
                    <a:pt x="163" y="171"/>
                  </a:lnTo>
                  <a:lnTo>
                    <a:pt x="168" y="165"/>
                  </a:lnTo>
                  <a:lnTo>
                    <a:pt x="171" y="159"/>
                  </a:lnTo>
                  <a:lnTo>
                    <a:pt x="175" y="155"/>
                  </a:lnTo>
                  <a:lnTo>
                    <a:pt x="179" y="150"/>
                  </a:lnTo>
                  <a:lnTo>
                    <a:pt x="184" y="146"/>
                  </a:lnTo>
                  <a:lnTo>
                    <a:pt x="187" y="141"/>
                  </a:lnTo>
                  <a:lnTo>
                    <a:pt x="192" y="136"/>
                  </a:lnTo>
                  <a:lnTo>
                    <a:pt x="196" y="134"/>
                  </a:lnTo>
                  <a:lnTo>
                    <a:pt x="201" y="131"/>
                  </a:lnTo>
                  <a:lnTo>
                    <a:pt x="204" y="128"/>
                  </a:lnTo>
                  <a:lnTo>
                    <a:pt x="209" y="126"/>
                  </a:lnTo>
                  <a:lnTo>
                    <a:pt x="213" y="125"/>
                  </a:lnTo>
                  <a:lnTo>
                    <a:pt x="218" y="124"/>
                  </a:lnTo>
                  <a:lnTo>
                    <a:pt x="223" y="123"/>
                  </a:lnTo>
                  <a:lnTo>
                    <a:pt x="227" y="120"/>
                  </a:lnTo>
                  <a:lnTo>
                    <a:pt x="232" y="119"/>
                  </a:lnTo>
                  <a:lnTo>
                    <a:pt x="236" y="118"/>
                  </a:lnTo>
                  <a:lnTo>
                    <a:pt x="241" y="117"/>
                  </a:lnTo>
                  <a:lnTo>
                    <a:pt x="245" y="116"/>
                  </a:lnTo>
                  <a:lnTo>
                    <a:pt x="250" y="115"/>
                  </a:lnTo>
                  <a:lnTo>
                    <a:pt x="253" y="112"/>
                  </a:lnTo>
                  <a:lnTo>
                    <a:pt x="258" y="111"/>
                  </a:lnTo>
                  <a:lnTo>
                    <a:pt x="263" y="110"/>
                  </a:lnTo>
                  <a:lnTo>
                    <a:pt x="266" y="109"/>
                  </a:lnTo>
                  <a:lnTo>
                    <a:pt x="271" y="107"/>
                  </a:lnTo>
                  <a:lnTo>
                    <a:pt x="274" y="106"/>
                  </a:lnTo>
                  <a:lnTo>
                    <a:pt x="277" y="104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7" y="100"/>
                  </a:lnTo>
                  <a:lnTo>
                    <a:pt x="289" y="98"/>
                  </a:lnTo>
                  <a:lnTo>
                    <a:pt x="291" y="95"/>
                  </a:lnTo>
                  <a:lnTo>
                    <a:pt x="295" y="92"/>
                  </a:lnTo>
                  <a:lnTo>
                    <a:pt x="296" y="88"/>
                  </a:lnTo>
                  <a:lnTo>
                    <a:pt x="296" y="84"/>
                  </a:lnTo>
                  <a:lnTo>
                    <a:pt x="295" y="79"/>
                  </a:lnTo>
                  <a:lnTo>
                    <a:pt x="292" y="77"/>
                  </a:lnTo>
                  <a:lnTo>
                    <a:pt x="291" y="75"/>
                  </a:lnTo>
                  <a:lnTo>
                    <a:pt x="289" y="72"/>
                  </a:lnTo>
                  <a:lnTo>
                    <a:pt x="285" y="70"/>
                  </a:lnTo>
                  <a:lnTo>
                    <a:pt x="285" y="7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3" name="Freeform 505"/>
            <p:cNvSpPr>
              <a:spLocks/>
            </p:cNvSpPr>
            <p:nvPr/>
          </p:nvSpPr>
          <p:spPr bwMode="auto">
            <a:xfrm>
              <a:off x="1279" y="218"/>
              <a:ext cx="52" cy="11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6" y="5"/>
                </a:cxn>
                <a:cxn ang="0">
                  <a:pos x="19" y="13"/>
                </a:cxn>
                <a:cxn ang="0">
                  <a:pos x="14" y="22"/>
                </a:cxn>
                <a:cxn ang="0">
                  <a:pos x="11" y="29"/>
                </a:cxn>
                <a:cxn ang="0">
                  <a:pos x="9" y="36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61"/>
                </a:cxn>
                <a:cxn ang="0">
                  <a:pos x="1" y="70"/>
                </a:cxn>
                <a:cxn ang="0">
                  <a:pos x="0" y="78"/>
                </a:cxn>
                <a:cxn ang="0">
                  <a:pos x="1" y="87"/>
                </a:cxn>
                <a:cxn ang="0">
                  <a:pos x="1" y="97"/>
                </a:cxn>
                <a:cxn ang="0">
                  <a:pos x="3" y="106"/>
                </a:cxn>
                <a:cxn ang="0">
                  <a:pos x="5" y="115"/>
                </a:cxn>
                <a:cxn ang="0">
                  <a:pos x="9" y="125"/>
                </a:cxn>
                <a:cxn ang="0">
                  <a:pos x="12" y="135"/>
                </a:cxn>
                <a:cxn ang="0">
                  <a:pos x="16" y="146"/>
                </a:cxn>
                <a:cxn ang="0">
                  <a:pos x="20" y="155"/>
                </a:cxn>
                <a:cxn ang="0">
                  <a:pos x="25" y="165"/>
                </a:cxn>
                <a:cxn ang="0">
                  <a:pos x="29" y="174"/>
                </a:cxn>
                <a:cxn ang="0">
                  <a:pos x="35" y="184"/>
                </a:cxn>
                <a:cxn ang="0">
                  <a:pos x="40" y="193"/>
                </a:cxn>
                <a:cxn ang="0">
                  <a:pos x="44" y="200"/>
                </a:cxn>
                <a:cxn ang="0">
                  <a:pos x="50" y="206"/>
                </a:cxn>
                <a:cxn ang="0">
                  <a:pos x="58" y="214"/>
                </a:cxn>
                <a:cxn ang="0">
                  <a:pos x="66" y="221"/>
                </a:cxn>
                <a:cxn ang="0">
                  <a:pos x="73" y="222"/>
                </a:cxn>
                <a:cxn ang="0">
                  <a:pos x="81" y="224"/>
                </a:cxn>
                <a:cxn ang="0">
                  <a:pos x="89" y="225"/>
                </a:cxn>
                <a:cxn ang="0">
                  <a:pos x="96" y="227"/>
                </a:cxn>
                <a:cxn ang="0">
                  <a:pos x="102" y="226"/>
                </a:cxn>
                <a:cxn ang="0">
                  <a:pos x="100" y="218"/>
                </a:cxn>
                <a:cxn ang="0">
                  <a:pos x="93" y="211"/>
                </a:cxn>
                <a:cxn ang="0">
                  <a:pos x="86" y="205"/>
                </a:cxn>
                <a:cxn ang="0">
                  <a:pos x="78" y="197"/>
                </a:cxn>
                <a:cxn ang="0">
                  <a:pos x="72" y="189"/>
                </a:cxn>
                <a:cxn ang="0">
                  <a:pos x="64" y="180"/>
                </a:cxn>
                <a:cxn ang="0">
                  <a:pos x="58" y="172"/>
                </a:cxn>
                <a:cxn ang="0">
                  <a:pos x="51" y="163"/>
                </a:cxn>
                <a:cxn ang="0">
                  <a:pos x="45" y="154"/>
                </a:cxn>
                <a:cxn ang="0">
                  <a:pos x="41" y="145"/>
                </a:cxn>
                <a:cxn ang="0">
                  <a:pos x="36" y="135"/>
                </a:cxn>
                <a:cxn ang="0">
                  <a:pos x="33" y="126"/>
                </a:cxn>
                <a:cxn ang="0">
                  <a:pos x="30" y="117"/>
                </a:cxn>
                <a:cxn ang="0">
                  <a:pos x="28" y="107"/>
                </a:cxn>
                <a:cxn ang="0">
                  <a:pos x="27" y="98"/>
                </a:cxn>
                <a:cxn ang="0">
                  <a:pos x="27" y="89"/>
                </a:cxn>
                <a:cxn ang="0">
                  <a:pos x="27" y="81"/>
                </a:cxn>
                <a:cxn ang="0">
                  <a:pos x="29" y="73"/>
                </a:cxn>
                <a:cxn ang="0">
                  <a:pos x="33" y="65"/>
                </a:cxn>
                <a:cxn ang="0">
                  <a:pos x="36" y="58"/>
                </a:cxn>
                <a:cxn ang="0">
                  <a:pos x="40" y="51"/>
                </a:cxn>
                <a:cxn ang="0">
                  <a:pos x="43" y="44"/>
                </a:cxn>
                <a:cxn ang="0">
                  <a:pos x="45" y="37"/>
                </a:cxn>
                <a:cxn ang="0">
                  <a:pos x="48" y="31"/>
                </a:cxn>
                <a:cxn ang="0">
                  <a:pos x="49" y="26"/>
                </a:cxn>
                <a:cxn ang="0">
                  <a:pos x="51" y="19"/>
                </a:cxn>
                <a:cxn ang="0">
                  <a:pos x="51" y="12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0" y="0"/>
                </a:cxn>
                <a:cxn ang="0">
                  <a:pos x="36" y="0"/>
                </a:cxn>
              </a:cxnLst>
              <a:rect l="0" t="0" r="r" b="b"/>
              <a:pathLst>
                <a:path w="102" h="227">
                  <a:moveTo>
                    <a:pt x="36" y="0"/>
                  </a:moveTo>
                  <a:lnTo>
                    <a:pt x="32" y="0"/>
                  </a:lnTo>
                  <a:lnTo>
                    <a:pt x="29" y="2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1" y="29"/>
                  </a:lnTo>
                  <a:lnTo>
                    <a:pt x="10" y="34"/>
                  </a:lnTo>
                  <a:lnTo>
                    <a:pt x="9" y="36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7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1" y="87"/>
                  </a:lnTo>
                  <a:lnTo>
                    <a:pt x="1" y="92"/>
                  </a:lnTo>
                  <a:lnTo>
                    <a:pt x="1" y="97"/>
                  </a:lnTo>
                  <a:lnTo>
                    <a:pt x="3" y="101"/>
                  </a:lnTo>
                  <a:lnTo>
                    <a:pt x="3" y="106"/>
                  </a:lnTo>
                  <a:lnTo>
                    <a:pt x="4" y="110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9" y="125"/>
                  </a:lnTo>
                  <a:lnTo>
                    <a:pt x="10" y="130"/>
                  </a:lnTo>
                  <a:lnTo>
                    <a:pt x="12" y="135"/>
                  </a:lnTo>
                  <a:lnTo>
                    <a:pt x="14" y="141"/>
                  </a:lnTo>
                  <a:lnTo>
                    <a:pt x="16" y="146"/>
                  </a:lnTo>
                  <a:lnTo>
                    <a:pt x="18" y="150"/>
                  </a:lnTo>
                  <a:lnTo>
                    <a:pt x="20" y="155"/>
                  </a:lnTo>
                  <a:lnTo>
                    <a:pt x="22" y="161"/>
                  </a:lnTo>
                  <a:lnTo>
                    <a:pt x="25" y="165"/>
                  </a:lnTo>
                  <a:lnTo>
                    <a:pt x="27" y="170"/>
                  </a:lnTo>
                  <a:lnTo>
                    <a:pt x="29" y="174"/>
                  </a:lnTo>
                  <a:lnTo>
                    <a:pt x="33" y="180"/>
                  </a:lnTo>
                  <a:lnTo>
                    <a:pt x="35" y="184"/>
                  </a:lnTo>
                  <a:lnTo>
                    <a:pt x="37" y="188"/>
                  </a:lnTo>
                  <a:lnTo>
                    <a:pt x="40" y="193"/>
                  </a:lnTo>
                  <a:lnTo>
                    <a:pt x="43" y="196"/>
                  </a:lnTo>
                  <a:lnTo>
                    <a:pt x="44" y="200"/>
                  </a:lnTo>
                  <a:lnTo>
                    <a:pt x="48" y="204"/>
                  </a:lnTo>
                  <a:lnTo>
                    <a:pt x="50" y="206"/>
                  </a:lnTo>
                  <a:lnTo>
                    <a:pt x="53" y="210"/>
                  </a:lnTo>
                  <a:lnTo>
                    <a:pt x="58" y="214"/>
                  </a:lnTo>
                  <a:lnTo>
                    <a:pt x="62" y="219"/>
                  </a:lnTo>
                  <a:lnTo>
                    <a:pt x="66" y="221"/>
                  </a:lnTo>
                  <a:lnTo>
                    <a:pt x="70" y="222"/>
                  </a:lnTo>
                  <a:lnTo>
                    <a:pt x="73" y="222"/>
                  </a:lnTo>
                  <a:lnTo>
                    <a:pt x="77" y="224"/>
                  </a:lnTo>
                  <a:lnTo>
                    <a:pt x="81" y="224"/>
                  </a:lnTo>
                  <a:lnTo>
                    <a:pt x="85" y="225"/>
                  </a:lnTo>
                  <a:lnTo>
                    <a:pt x="89" y="225"/>
                  </a:lnTo>
                  <a:lnTo>
                    <a:pt x="93" y="226"/>
                  </a:lnTo>
                  <a:lnTo>
                    <a:pt x="96" y="227"/>
                  </a:lnTo>
                  <a:lnTo>
                    <a:pt x="100" y="227"/>
                  </a:lnTo>
                  <a:lnTo>
                    <a:pt x="102" y="226"/>
                  </a:lnTo>
                  <a:lnTo>
                    <a:pt x="102" y="222"/>
                  </a:lnTo>
                  <a:lnTo>
                    <a:pt x="100" y="218"/>
                  </a:lnTo>
                  <a:lnTo>
                    <a:pt x="96" y="213"/>
                  </a:lnTo>
                  <a:lnTo>
                    <a:pt x="93" y="211"/>
                  </a:lnTo>
                  <a:lnTo>
                    <a:pt x="90" y="208"/>
                  </a:lnTo>
                  <a:lnTo>
                    <a:pt x="86" y="205"/>
                  </a:lnTo>
                  <a:lnTo>
                    <a:pt x="83" y="202"/>
                  </a:lnTo>
                  <a:lnTo>
                    <a:pt x="78" y="197"/>
                  </a:lnTo>
                  <a:lnTo>
                    <a:pt x="75" y="194"/>
                  </a:lnTo>
                  <a:lnTo>
                    <a:pt x="72" y="189"/>
                  </a:lnTo>
                  <a:lnTo>
                    <a:pt x="68" y="185"/>
                  </a:lnTo>
                  <a:lnTo>
                    <a:pt x="64" y="180"/>
                  </a:lnTo>
                  <a:lnTo>
                    <a:pt x="60" y="177"/>
                  </a:lnTo>
                  <a:lnTo>
                    <a:pt x="58" y="172"/>
                  </a:lnTo>
                  <a:lnTo>
                    <a:pt x="54" y="168"/>
                  </a:lnTo>
                  <a:lnTo>
                    <a:pt x="51" y="163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3" y="149"/>
                  </a:lnTo>
                  <a:lnTo>
                    <a:pt x="41" y="145"/>
                  </a:lnTo>
                  <a:lnTo>
                    <a:pt x="38" y="140"/>
                  </a:lnTo>
                  <a:lnTo>
                    <a:pt x="36" y="135"/>
                  </a:lnTo>
                  <a:lnTo>
                    <a:pt x="35" y="131"/>
                  </a:lnTo>
                  <a:lnTo>
                    <a:pt x="33" y="126"/>
                  </a:lnTo>
                  <a:lnTo>
                    <a:pt x="32" y="122"/>
                  </a:lnTo>
                  <a:lnTo>
                    <a:pt x="30" y="117"/>
                  </a:lnTo>
                  <a:lnTo>
                    <a:pt x="29" y="111"/>
                  </a:lnTo>
                  <a:lnTo>
                    <a:pt x="28" y="107"/>
                  </a:lnTo>
                  <a:lnTo>
                    <a:pt x="27" y="102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7" y="89"/>
                  </a:lnTo>
                  <a:lnTo>
                    <a:pt x="27" y="85"/>
                  </a:lnTo>
                  <a:lnTo>
                    <a:pt x="27" y="81"/>
                  </a:lnTo>
                  <a:lnTo>
                    <a:pt x="28" y="77"/>
                  </a:lnTo>
                  <a:lnTo>
                    <a:pt x="29" y="73"/>
                  </a:lnTo>
                  <a:lnTo>
                    <a:pt x="32" y="69"/>
                  </a:lnTo>
                  <a:lnTo>
                    <a:pt x="33" y="65"/>
                  </a:lnTo>
                  <a:lnTo>
                    <a:pt x="35" y="62"/>
                  </a:lnTo>
                  <a:lnTo>
                    <a:pt x="36" y="58"/>
                  </a:lnTo>
                  <a:lnTo>
                    <a:pt x="37" y="54"/>
                  </a:lnTo>
                  <a:lnTo>
                    <a:pt x="40" y="51"/>
                  </a:lnTo>
                  <a:lnTo>
                    <a:pt x="42" y="47"/>
                  </a:lnTo>
                  <a:lnTo>
                    <a:pt x="43" y="44"/>
                  </a:lnTo>
                  <a:lnTo>
                    <a:pt x="44" y="41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8" y="31"/>
                  </a:lnTo>
                  <a:lnTo>
                    <a:pt x="49" y="29"/>
                  </a:lnTo>
                  <a:lnTo>
                    <a:pt x="49" y="26"/>
                  </a:lnTo>
                  <a:lnTo>
                    <a:pt x="50" y="23"/>
                  </a:lnTo>
                  <a:lnTo>
                    <a:pt x="51" y="19"/>
                  </a:lnTo>
                  <a:lnTo>
                    <a:pt x="52" y="15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4" name="Freeform 506"/>
            <p:cNvSpPr>
              <a:spLocks/>
            </p:cNvSpPr>
            <p:nvPr/>
          </p:nvSpPr>
          <p:spPr bwMode="auto">
            <a:xfrm>
              <a:off x="1362" y="384"/>
              <a:ext cx="105" cy="237"/>
            </a:xfrm>
            <a:custGeom>
              <a:avLst/>
              <a:gdLst/>
              <a:ahLst/>
              <a:cxnLst>
                <a:cxn ang="0">
                  <a:pos x="168" y="97"/>
                </a:cxn>
                <a:cxn ang="0">
                  <a:pos x="171" y="86"/>
                </a:cxn>
                <a:cxn ang="0">
                  <a:pos x="173" y="73"/>
                </a:cxn>
                <a:cxn ang="0">
                  <a:pos x="179" y="56"/>
                </a:cxn>
                <a:cxn ang="0">
                  <a:pos x="184" y="39"/>
                </a:cxn>
                <a:cxn ang="0">
                  <a:pos x="190" y="23"/>
                </a:cxn>
                <a:cxn ang="0">
                  <a:pos x="197" y="10"/>
                </a:cxn>
                <a:cxn ang="0">
                  <a:pos x="207" y="0"/>
                </a:cxn>
                <a:cxn ang="0">
                  <a:pos x="208" y="12"/>
                </a:cxn>
                <a:cxn ang="0">
                  <a:pos x="206" y="26"/>
                </a:cxn>
                <a:cxn ang="0">
                  <a:pos x="202" y="43"/>
                </a:cxn>
                <a:cxn ang="0">
                  <a:pos x="197" y="61"/>
                </a:cxn>
                <a:cxn ang="0">
                  <a:pos x="194" y="78"/>
                </a:cxn>
                <a:cxn ang="0">
                  <a:pos x="192" y="93"/>
                </a:cxn>
                <a:cxn ang="0">
                  <a:pos x="196" y="106"/>
                </a:cxn>
                <a:cxn ang="0">
                  <a:pos x="204" y="119"/>
                </a:cxn>
                <a:cxn ang="0">
                  <a:pos x="207" y="133"/>
                </a:cxn>
                <a:cxn ang="0">
                  <a:pos x="204" y="145"/>
                </a:cxn>
                <a:cxn ang="0">
                  <a:pos x="199" y="158"/>
                </a:cxn>
                <a:cxn ang="0">
                  <a:pos x="190" y="175"/>
                </a:cxn>
                <a:cxn ang="0">
                  <a:pos x="178" y="195"/>
                </a:cxn>
                <a:cxn ang="0">
                  <a:pos x="162" y="214"/>
                </a:cxn>
                <a:cxn ang="0">
                  <a:pos x="146" y="234"/>
                </a:cxn>
                <a:cxn ang="0">
                  <a:pos x="130" y="253"/>
                </a:cxn>
                <a:cxn ang="0">
                  <a:pos x="114" y="270"/>
                </a:cxn>
                <a:cxn ang="0">
                  <a:pos x="100" y="285"/>
                </a:cxn>
                <a:cxn ang="0">
                  <a:pos x="91" y="297"/>
                </a:cxn>
                <a:cxn ang="0">
                  <a:pos x="84" y="313"/>
                </a:cxn>
                <a:cxn ang="0">
                  <a:pos x="82" y="324"/>
                </a:cxn>
                <a:cxn ang="0">
                  <a:pos x="82" y="337"/>
                </a:cxn>
                <a:cxn ang="0">
                  <a:pos x="84" y="349"/>
                </a:cxn>
                <a:cxn ang="0">
                  <a:pos x="86" y="362"/>
                </a:cxn>
                <a:cxn ang="0">
                  <a:pos x="91" y="376"/>
                </a:cxn>
                <a:cxn ang="0">
                  <a:pos x="96" y="391"/>
                </a:cxn>
                <a:cxn ang="0">
                  <a:pos x="102" y="404"/>
                </a:cxn>
                <a:cxn ang="0">
                  <a:pos x="109" y="418"/>
                </a:cxn>
                <a:cxn ang="0">
                  <a:pos x="115" y="431"/>
                </a:cxn>
                <a:cxn ang="0">
                  <a:pos x="120" y="444"/>
                </a:cxn>
                <a:cxn ang="0">
                  <a:pos x="122" y="462"/>
                </a:cxn>
                <a:cxn ang="0">
                  <a:pos x="111" y="472"/>
                </a:cxn>
                <a:cxn ang="0">
                  <a:pos x="99" y="474"/>
                </a:cxn>
                <a:cxn ang="0">
                  <a:pos x="85" y="472"/>
                </a:cxn>
                <a:cxn ang="0">
                  <a:pos x="72" y="464"/>
                </a:cxn>
                <a:cxn ang="0">
                  <a:pos x="60" y="452"/>
                </a:cxn>
                <a:cxn ang="0">
                  <a:pos x="49" y="439"/>
                </a:cxn>
                <a:cxn ang="0">
                  <a:pos x="39" y="424"/>
                </a:cxn>
                <a:cxn ang="0">
                  <a:pos x="32" y="410"/>
                </a:cxn>
                <a:cxn ang="0">
                  <a:pos x="25" y="396"/>
                </a:cxn>
                <a:cxn ang="0">
                  <a:pos x="19" y="383"/>
                </a:cxn>
                <a:cxn ang="0">
                  <a:pos x="5" y="368"/>
                </a:cxn>
                <a:cxn ang="0">
                  <a:pos x="0" y="364"/>
                </a:cxn>
              </a:cxnLst>
              <a:rect l="0" t="0" r="r" b="b"/>
              <a:pathLst>
                <a:path w="210" h="474">
                  <a:moveTo>
                    <a:pt x="0" y="364"/>
                  </a:moveTo>
                  <a:lnTo>
                    <a:pt x="110" y="218"/>
                  </a:lnTo>
                  <a:lnTo>
                    <a:pt x="168" y="98"/>
                  </a:lnTo>
                  <a:lnTo>
                    <a:pt x="168" y="97"/>
                  </a:lnTo>
                  <a:lnTo>
                    <a:pt x="168" y="94"/>
                  </a:lnTo>
                  <a:lnTo>
                    <a:pt x="168" y="91"/>
                  </a:lnTo>
                  <a:lnTo>
                    <a:pt x="170" y="90"/>
                  </a:lnTo>
                  <a:lnTo>
                    <a:pt x="171" y="86"/>
                  </a:lnTo>
                  <a:lnTo>
                    <a:pt x="172" y="84"/>
                  </a:lnTo>
                  <a:lnTo>
                    <a:pt x="172" y="81"/>
                  </a:lnTo>
                  <a:lnTo>
                    <a:pt x="173" y="77"/>
                  </a:lnTo>
                  <a:lnTo>
                    <a:pt x="173" y="73"/>
                  </a:lnTo>
                  <a:lnTo>
                    <a:pt x="175" y="69"/>
                  </a:lnTo>
                  <a:lnTo>
                    <a:pt x="176" y="66"/>
                  </a:lnTo>
                  <a:lnTo>
                    <a:pt x="178" y="61"/>
                  </a:lnTo>
                  <a:lnTo>
                    <a:pt x="179" y="56"/>
                  </a:lnTo>
                  <a:lnTo>
                    <a:pt x="180" y="53"/>
                  </a:lnTo>
                  <a:lnTo>
                    <a:pt x="181" y="48"/>
                  </a:lnTo>
                  <a:lnTo>
                    <a:pt x="183" y="44"/>
                  </a:lnTo>
                  <a:lnTo>
                    <a:pt x="184" y="39"/>
                  </a:lnTo>
                  <a:lnTo>
                    <a:pt x="186" y="36"/>
                  </a:lnTo>
                  <a:lnTo>
                    <a:pt x="188" y="31"/>
                  </a:lnTo>
                  <a:lnTo>
                    <a:pt x="189" y="27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4" y="16"/>
                  </a:lnTo>
                  <a:lnTo>
                    <a:pt x="196" y="13"/>
                  </a:lnTo>
                  <a:lnTo>
                    <a:pt x="197" y="10"/>
                  </a:lnTo>
                  <a:lnTo>
                    <a:pt x="198" y="8"/>
                  </a:lnTo>
                  <a:lnTo>
                    <a:pt x="202" y="4"/>
                  </a:lnTo>
                  <a:lnTo>
                    <a:pt x="206" y="2"/>
                  </a:lnTo>
                  <a:lnTo>
                    <a:pt x="207" y="0"/>
                  </a:lnTo>
                  <a:lnTo>
                    <a:pt x="210" y="2"/>
                  </a:lnTo>
                  <a:lnTo>
                    <a:pt x="210" y="5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7" y="19"/>
                  </a:lnTo>
                  <a:lnTo>
                    <a:pt x="207" y="22"/>
                  </a:lnTo>
                  <a:lnTo>
                    <a:pt x="206" y="26"/>
                  </a:lnTo>
                  <a:lnTo>
                    <a:pt x="205" y="30"/>
                  </a:lnTo>
                  <a:lnTo>
                    <a:pt x="204" y="34"/>
                  </a:lnTo>
                  <a:lnTo>
                    <a:pt x="203" y="38"/>
                  </a:lnTo>
                  <a:lnTo>
                    <a:pt x="202" y="43"/>
                  </a:lnTo>
                  <a:lnTo>
                    <a:pt x="200" y="47"/>
                  </a:lnTo>
                  <a:lnTo>
                    <a:pt x="199" y="52"/>
                  </a:lnTo>
                  <a:lnTo>
                    <a:pt x="198" y="56"/>
                  </a:lnTo>
                  <a:lnTo>
                    <a:pt x="197" y="61"/>
                  </a:lnTo>
                  <a:lnTo>
                    <a:pt x="196" y="66"/>
                  </a:lnTo>
                  <a:lnTo>
                    <a:pt x="196" y="69"/>
                  </a:lnTo>
                  <a:lnTo>
                    <a:pt x="195" y="74"/>
                  </a:lnTo>
                  <a:lnTo>
                    <a:pt x="194" y="78"/>
                  </a:lnTo>
                  <a:lnTo>
                    <a:pt x="194" y="82"/>
                  </a:lnTo>
                  <a:lnTo>
                    <a:pt x="192" y="85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2" y="97"/>
                  </a:lnTo>
                  <a:lnTo>
                    <a:pt x="194" y="99"/>
                  </a:lnTo>
                  <a:lnTo>
                    <a:pt x="195" y="102"/>
                  </a:lnTo>
                  <a:lnTo>
                    <a:pt x="196" y="106"/>
                  </a:lnTo>
                  <a:lnTo>
                    <a:pt x="198" y="109"/>
                  </a:lnTo>
                  <a:lnTo>
                    <a:pt x="199" y="111"/>
                  </a:lnTo>
                  <a:lnTo>
                    <a:pt x="202" y="115"/>
                  </a:lnTo>
                  <a:lnTo>
                    <a:pt x="204" y="119"/>
                  </a:lnTo>
                  <a:lnTo>
                    <a:pt x="207" y="125"/>
                  </a:lnTo>
                  <a:lnTo>
                    <a:pt x="207" y="126"/>
                  </a:lnTo>
                  <a:lnTo>
                    <a:pt x="207" y="130"/>
                  </a:lnTo>
                  <a:lnTo>
                    <a:pt x="207" y="133"/>
                  </a:lnTo>
                  <a:lnTo>
                    <a:pt x="207" y="138"/>
                  </a:lnTo>
                  <a:lnTo>
                    <a:pt x="206" y="140"/>
                  </a:lnTo>
                  <a:lnTo>
                    <a:pt x="205" y="142"/>
                  </a:lnTo>
                  <a:lnTo>
                    <a:pt x="204" y="145"/>
                  </a:lnTo>
                  <a:lnTo>
                    <a:pt x="203" y="148"/>
                  </a:lnTo>
                  <a:lnTo>
                    <a:pt x="202" y="151"/>
                  </a:lnTo>
                  <a:lnTo>
                    <a:pt x="200" y="155"/>
                  </a:lnTo>
                  <a:lnTo>
                    <a:pt x="199" y="158"/>
                  </a:lnTo>
                  <a:lnTo>
                    <a:pt x="198" y="163"/>
                  </a:lnTo>
                  <a:lnTo>
                    <a:pt x="196" y="166"/>
                  </a:lnTo>
                  <a:lnTo>
                    <a:pt x="194" y="171"/>
                  </a:lnTo>
                  <a:lnTo>
                    <a:pt x="190" y="175"/>
                  </a:lnTo>
                  <a:lnTo>
                    <a:pt x="188" y="180"/>
                  </a:lnTo>
                  <a:lnTo>
                    <a:pt x="184" y="185"/>
                  </a:lnTo>
                  <a:lnTo>
                    <a:pt x="181" y="190"/>
                  </a:lnTo>
                  <a:lnTo>
                    <a:pt x="178" y="195"/>
                  </a:lnTo>
                  <a:lnTo>
                    <a:pt x="174" y="200"/>
                  </a:lnTo>
                  <a:lnTo>
                    <a:pt x="171" y="204"/>
                  </a:lnTo>
                  <a:lnTo>
                    <a:pt x="166" y="209"/>
                  </a:lnTo>
                  <a:lnTo>
                    <a:pt x="162" y="214"/>
                  </a:lnTo>
                  <a:lnTo>
                    <a:pt x="158" y="220"/>
                  </a:lnTo>
                  <a:lnTo>
                    <a:pt x="155" y="225"/>
                  </a:lnTo>
                  <a:lnTo>
                    <a:pt x="150" y="229"/>
                  </a:lnTo>
                  <a:lnTo>
                    <a:pt x="146" y="234"/>
                  </a:lnTo>
                  <a:lnTo>
                    <a:pt x="142" y="240"/>
                  </a:lnTo>
                  <a:lnTo>
                    <a:pt x="138" y="244"/>
                  </a:lnTo>
                  <a:lnTo>
                    <a:pt x="133" y="249"/>
                  </a:lnTo>
                  <a:lnTo>
                    <a:pt x="130" y="253"/>
                  </a:lnTo>
                  <a:lnTo>
                    <a:pt x="125" y="258"/>
                  </a:lnTo>
                  <a:lnTo>
                    <a:pt x="122" y="261"/>
                  </a:lnTo>
                  <a:lnTo>
                    <a:pt x="117" y="266"/>
                  </a:lnTo>
                  <a:lnTo>
                    <a:pt x="114" y="270"/>
                  </a:lnTo>
                  <a:lnTo>
                    <a:pt x="110" y="274"/>
                  </a:lnTo>
                  <a:lnTo>
                    <a:pt x="107" y="278"/>
                  </a:lnTo>
                  <a:lnTo>
                    <a:pt x="103" y="282"/>
                  </a:lnTo>
                  <a:lnTo>
                    <a:pt x="100" y="285"/>
                  </a:lnTo>
                  <a:lnTo>
                    <a:pt x="98" y="289"/>
                  </a:lnTo>
                  <a:lnTo>
                    <a:pt x="94" y="291"/>
                  </a:lnTo>
                  <a:lnTo>
                    <a:pt x="93" y="294"/>
                  </a:lnTo>
                  <a:lnTo>
                    <a:pt x="91" y="297"/>
                  </a:lnTo>
                  <a:lnTo>
                    <a:pt x="90" y="300"/>
                  </a:lnTo>
                  <a:lnTo>
                    <a:pt x="86" y="305"/>
                  </a:lnTo>
                  <a:lnTo>
                    <a:pt x="85" y="309"/>
                  </a:lnTo>
                  <a:lnTo>
                    <a:pt x="84" y="313"/>
                  </a:lnTo>
                  <a:lnTo>
                    <a:pt x="83" y="315"/>
                  </a:lnTo>
                  <a:lnTo>
                    <a:pt x="83" y="318"/>
                  </a:lnTo>
                  <a:lnTo>
                    <a:pt x="83" y="321"/>
                  </a:lnTo>
                  <a:lnTo>
                    <a:pt x="82" y="324"/>
                  </a:lnTo>
                  <a:lnTo>
                    <a:pt x="82" y="327"/>
                  </a:lnTo>
                  <a:lnTo>
                    <a:pt x="82" y="330"/>
                  </a:lnTo>
                  <a:lnTo>
                    <a:pt x="82" y="333"/>
                  </a:lnTo>
                  <a:lnTo>
                    <a:pt x="82" y="337"/>
                  </a:lnTo>
                  <a:lnTo>
                    <a:pt x="82" y="339"/>
                  </a:lnTo>
                  <a:lnTo>
                    <a:pt x="83" y="343"/>
                  </a:lnTo>
                  <a:lnTo>
                    <a:pt x="84" y="346"/>
                  </a:lnTo>
                  <a:lnTo>
                    <a:pt x="84" y="349"/>
                  </a:lnTo>
                  <a:lnTo>
                    <a:pt x="84" y="353"/>
                  </a:lnTo>
                  <a:lnTo>
                    <a:pt x="85" y="355"/>
                  </a:lnTo>
                  <a:lnTo>
                    <a:pt x="86" y="360"/>
                  </a:lnTo>
                  <a:lnTo>
                    <a:pt x="86" y="362"/>
                  </a:lnTo>
                  <a:lnTo>
                    <a:pt x="87" y="365"/>
                  </a:lnTo>
                  <a:lnTo>
                    <a:pt x="88" y="369"/>
                  </a:lnTo>
                  <a:lnTo>
                    <a:pt x="90" y="373"/>
                  </a:lnTo>
                  <a:lnTo>
                    <a:pt x="91" y="376"/>
                  </a:lnTo>
                  <a:lnTo>
                    <a:pt x="92" y="379"/>
                  </a:lnTo>
                  <a:lnTo>
                    <a:pt x="93" y="384"/>
                  </a:lnTo>
                  <a:lnTo>
                    <a:pt x="94" y="387"/>
                  </a:lnTo>
                  <a:lnTo>
                    <a:pt x="96" y="391"/>
                  </a:lnTo>
                  <a:lnTo>
                    <a:pt x="98" y="394"/>
                  </a:lnTo>
                  <a:lnTo>
                    <a:pt x="99" y="397"/>
                  </a:lnTo>
                  <a:lnTo>
                    <a:pt x="101" y="402"/>
                  </a:lnTo>
                  <a:lnTo>
                    <a:pt x="102" y="404"/>
                  </a:lnTo>
                  <a:lnTo>
                    <a:pt x="104" y="409"/>
                  </a:lnTo>
                  <a:lnTo>
                    <a:pt x="106" y="411"/>
                  </a:lnTo>
                  <a:lnTo>
                    <a:pt x="107" y="415"/>
                  </a:lnTo>
                  <a:lnTo>
                    <a:pt x="109" y="418"/>
                  </a:lnTo>
                  <a:lnTo>
                    <a:pt x="110" y="421"/>
                  </a:lnTo>
                  <a:lnTo>
                    <a:pt x="111" y="425"/>
                  </a:lnTo>
                  <a:lnTo>
                    <a:pt x="114" y="427"/>
                  </a:lnTo>
                  <a:lnTo>
                    <a:pt x="115" y="431"/>
                  </a:lnTo>
                  <a:lnTo>
                    <a:pt x="116" y="433"/>
                  </a:lnTo>
                  <a:lnTo>
                    <a:pt x="117" y="436"/>
                  </a:lnTo>
                  <a:lnTo>
                    <a:pt x="118" y="439"/>
                  </a:lnTo>
                  <a:lnTo>
                    <a:pt x="120" y="444"/>
                  </a:lnTo>
                  <a:lnTo>
                    <a:pt x="122" y="450"/>
                  </a:lnTo>
                  <a:lnTo>
                    <a:pt x="123" y="454"/>
                  </a:lnTo>
                  <a:lnTo>
                    <a:pt x="123" y="458"/>
                  </a:lnTo>
                  <a:lnTo>
                    <a:pt x="122" y="462"/>
                  </a:lnTo>
                  <a:lnTo>
                    <a:pt x="120" y="466"/>
                  </a:lnTo>
                  <a:lnTo>
                    <a:pt x="117" y="468"/>
                  </a:lnTo>
                  <a:lnTo>
                    <a:pt x="114" y="471"/>
                  </a:lnTo>
                  <a:lnTo>
                    <a:pt x="111" y="472"/>
                  </a:lnTo>
                  <a:lnTo>
                    <a:pt x="109" y="473"/>
                  </a:lnTo>
                  <a:lnTo>
                    <a:pt x="106" y="473"/>
                  </a:lnTo>
                  <a:lnTo>
                    <a:pt x="103" y="474"/>
                  </a:lnTo>
                  <a:lnTo>
                    <a:pt x="99" y="474"/>
                  </a:lnTo>
                  <a:lnTo>
                    <a:pt x="95" y="474"/>
                  </a:lnTo>
                  <a:lnTo>
                    <a:pt x="92" y="473"/>
                  </a:lnTo>
                  <a:lnTo>
                    <a:pt x="88" y="473"/>
                  </a:lnTo>
                  <a:lnTo>
                    <a:pt x="85" y="472"/>
                  </a:lnTo>
                  <a:lnTo>
                    <a:pt x="82" y="471"/>
                  </a:lnTo>
                  <a:lnTo>
                    <a:pt x="79" y="468"/>
                  </a:lnTo>
                  <a:lnTo>
                    <a:pt x="76" y="467"/>
                  </a:lnTo>
                  <a:lnTo>
                    <a:pt x="72" y="464"/>
                  </a:lnTo>
                  <a:lnTo>
                    <a:pt x="69" y="462"/>
                  </a:lnTo>
                  <a:lnTo>
                    <a:pt x="67" y="458"/>
                  </a:lnTo>
                  <a:lnTo>
                    <a:pt x="63" y="456"/>
                  </a:lnTo>
                  <a:lnTo>
                    <a:pt x="60" y="452"/>
                  </a:lnTo>
                  <a:lnTo>
                    <a:pt x="57" y="449"/>
                  </a:lnTo>
                  <a:lnTo>
                    <a:pt x="54" y="445"/>
                  </a:lnTo>
                  <a:lnTo>
                    <a:pt x="52" y="443"/>
                  </a:lnTo>
                  <a:lnTo>
                    <a:pt x="49" y="439"/>
                  </a:lnTo>
                  <a:lnTo>
                    <a:pt x="46" y="435"/>
                  </a:lnTo>
                  <a:lnTo>
                    <a:pt x="44" y="431"/>
                  </a:lnTo>
                  <a:lnTo>
                    <a:pt x="41" y="427"/>
                  </a:lnTo>
                  <a:lnTo>
                    <a:pt x="39" y="424"/>
                  </a:lnTo>
                  <a:lnTo>
                    <a:pt x="37" y="420"/>
                  </a:lnTo>
                  <a:lnTo>
                    <a:pt x="36" y="417"/>
                  </a:lnTo>
                  <a:lnTo>
                    <a:pt x="35" y="413"/>
                  </a:lnTo>
                  <a:lnTo>
                    <a:pt x="32" y="410"/>
                  </a:lnTo>
                  <a:lnTo>
                    <a:pt x="30" y="407"/>
                  </a:lnTo>
                  <a:lnTo>
                    <a:pt x="29" y="403"/>
                  </a:lnTo>
                  <a:lnTo>
                    <a:pt x="28" y="401"/>
                  </a:lnTo>
                  <a:lnTo>
                    <a:pt x="25" y="396"/>
                  </a:lnTo>
                  <a:lnTo>
                    <a:pt x="24" y="393"/>
                  </a:lnTo>
                  <a:lnTo>
                    <a:pt x="23" y="389"/>
                  </a:lnTo>
                  <a:lnTo>
                    <a:pt x="21" y="386"/>
                  </a:lnTo>
                  <a:lnTo>
                    <a:pt x="19" y="383"/>
                  </a:lnTo>
                  <a:lnTo>
                    <a:pt x="16" y="380"/>
                  </a:lnTo>
                  <a:lnTo>
                    <a:pt x="13" y="375"/>
                  </a:lnTo>
                  <a:lnTo>
                    <a:pt x="9" y="371"/>
                  </a:lnTo>
                  <a:lnTo>
                    <a:pt x="5" y="368"/>
                  </a:lnTo>
                  <a:lnTo>
                    <a:pt x="3" y="365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5" name="Freeform 507"/>
            <p:cNvSpPr>
              <a:spLocks/>
            </p:cNvSpPr>
            <p:nvPr/>
          </p:nvSpPr>
          <p:spPr bwMode="auto">
            <a:xfrm>
              <a:off x="944" y="110"/>
              <a:ext cx="630" cy="585"/>
            </a:xfrm>
            <a:custGeom>
              <a:avLst/>
              <a:gdLst/>
              <a:ahLst/>
              <a:cxnLst>
                <a:cxn ang="0">
                  <a:pos x="561" y="62"/>
                </a:cxn>
                <a:cxn ang="0">
                  <a:pos x="318" y="0"/>
                </a:cxn>
                <a:cxn ang="0">
                  <a:pos x="228" y="141"/>
                </a:cxn>
                <a:cxn ang="0">
                  <a:pos x="221" y="327"/>
                </a:cxn>
                <a:cxn ang="0">
                  <a:pos x="255" y="477"/>
                </a:cxn>
                <a:cxn ang="0">
                  <a:pos x="112" y="540"/>
                </a:cxn>
                <a:cxn ang="0">
                  <a:pos x="0" y="649"/>
                </a:cxn>
                <a:cxn ang="0">
                  <a:pos x="51" y="892"/>
                </a:cxn>
                <a:cxn ang="0">
                  <a:pos x="177" y="986"/>
                </a:cxn>
                <a:cxn ang="0">
                  <a:pos x="239" y="1138"/>
                </a:cxn>
                <a:cxn ang="0">
                  <a:pos x="459" y="1150"/>
                </a:cxn>
                <a:cxn ang="0">
                  <a:pos x="715" y="1036"/>
                </a:cxn>
                <a:cxn ang="0">
                  <a:pos x="860" y="951"/>
                </a:cxn>
                <a:cxn ang="0">
                  <a:pos x="993" y="1035"/>
                </a:cxn>
                <a:cxn ang="0">
                  <a:pos x="1215" y="938"/>
                </a:cxn>
                <a:cxn ang="0">
                  <a:pos x="1218" y="700"/>
                </a:cxn>
                <a:cxn ang="0">
                  <a:pos x="1129" y="508"/>
                </a:cxn>
                <a:cxn ang="0">
                  <a:pos x="1000" y="363"/>
                </a:cxn>
                <a:cxn ang="0">
                  <a:pos x="853" y="398"/>
                </a:cxn>
                <a:cxn ang="0">
                  <a:pos x="734" y="326"/>
                </a:cxn>
                <a:cxn ang="0">
                  <a:pos x="702" y="333"/>
                </a:cxn>
                <a:cxn ang="0">
                  <a:pos x="856" y="429"/>
                </a:cxn>
                <a:cxn ang="0">
                  <a:pos x="1020" y="408"/>
                </a:cxn>
                <a:cxn ang="0">
                  <a:pos x="862" y="477"/>
                </a:cxn>
                <a:cxn ang="0">
                  <a:pos x="697" y="401"/>
                </a:cxn>
                <a:cxn ang="0">
                  <a:pos x="677" y="242"/>
                </a:cxn>
                <a:cxn ang="0">
                  <a:pos x="641" y="327"/>
                </a:cxn>
                <a:cxn ang="0">
                  <a:pos x="742" y="475"/>
                </a:cxn>
                <a:cxn ang="0">
                  <a:pos x="920" y="498"/>
                </a:cxn>
                <a:cxn ang="0">
                  <a:pos x="1083" y="485"/>
                </a:cxn>
                <a:cxn ang="0">
                  <a:pos x="1148" y="635"/>
                </a:cxn>
                <a:cxn ang="0">
                  <a:pos x="1195" y="833"/>
                </a:cxn>
                <a:cxn ang="0">
                  <a:pos x="1020" y="913"/>
                </a:cxn>
                <a:cxn ang="0">
                  <a:pos x="1019" y="938"/>
                </a:cxn>
                <a:cxn ang="0">
                  <a:pos x="1173" y="884"/>
                </a:cxn>
                <a:cxn ang="0">
                  <a:pos x="1170" y="935"/>
                </a:cxn>
                <a:cxn ang="0">
                  <a:pos x="1012" y="1003"/>
                </a:cxn>
                <a:cxn ang="0">
                  <a:pos x="888" y="956"/>
                </a:cxn>
                <a:cxn ang="0">
                  <a:pos x="938" y="807"/>
                </a:cxn>
                <a:cxn ang="0">
                  <a:pos x="1017" y="663"/>
                </a:cxn>
                <a:cxn ang="0">
                  <a:pos x="1029" y="547"/>
                </a:cxn>
                <a:cxn ang="0">
                  <a:pos x="962" y="722"/>
                </a:cxn>
                <a:cxn ang="0">
                  <a:pos x="810" y="911"/>
                </a:cxn>
                <a:cxn ang="0">
                  <a:pos x="562" y="1073"/>
                </a:cxn>
                <a:cxn ang="0">
                  <a:pos x="316" y="1140"/>
                </a:cxn>
                <a:cxn ang="0">
                  <a:pos x="254" y="1023"/>
                </a:cxn>
                <a:cxn ang="0">
                  <a:pos x="147" y="937"/>
                </a:cxn>
                <a:cxn ang="0">
                  <a:pos x="48" y="793"/>
                </a:cxn>
                <a:cxn ang="0">
                  <a:pos x="38" y="604"/>
                </a:cxn>
                <a:cxn ang="0">
                  <a:pos x="195" y="563"/>
                </a:cxn>
                <a:cxn ang="0">
                  <a:pos x="326" y="449"/>
                </a:cxn>
                <a:cxn ang="0">
                  <a:pos x="419" y="315"/>
                </a:cxn>
                <a:cxn ang="0">
                  <a:pos x="557" y="207"/>
                </a:cxn>
                <a:cxn ang="0">
                  <a:pos x="433" y="255"/>
                </a:cxn>
                <a:cxn ang="0">
                  <a:pos x="291" y="340"/>
                </a:cxn>
                <a:cxn ang="0">
                  <a:pos x="327" y="178"/>
                </a:cxn>
                <a:cxn ang="0">
                  <a:pos x="348" y="91"/>
                </a:cxn>
                <a:cxn ang="0">
                  <a:pos x="271" y="245"/>
                </a:cxn>
                <a:cxn ang="0">
                  <a:pos x="234" y="213"/>
                </a:cxn>
                <a:cxn ang="0">
                  <a:pos x="308" y="41"/>
                </a:cxn>
                <a:cxn ang="0">
                  <a:pos x="467" y="55"/>
                </a:cxn>
                <a:cxn ang="0">
                  <a:pos x="611" y="124"/>
                </a:cxn>
                <a:cxn ang="0">
                  <a:pos x="761" y="226"/>
                </a:cxn>
              </a:cxnLst>
              <a:rect l="0" t="0" r="r" b="b"/>
              <a:pathLst>
                <a:path w="1260" h="1172">
                  <a:moveTo>
                    <a:pt x="749" y="198"/>
                  </a:moveTo>
                  <a:lnTo>
                    <a:pt x="747" y="197"/>
                  </a:lnTo>
                  <a:lnTo>
                    <a:pt x="744" y="192"/>
                  </a:lnTo>
                  <a:lnTo>
                    <a:pt x="741" y="190"/>
                  </a:lnTo>
                  <a:lnTo>
                    <a:pt x="738" y="187"/>
                  </a:lnTo>
                  <a:lnTo>
                    <a:pt x="734" y="183"/>
                  </a:lnTo>
                  <a:lnTo>
                    <a:pt x="731" y="180"/>
                  </a:lnTo>
                  <a:lnTo>
                    <a:pt x="725" y="174"/>
                  </a:lnTo>
                  <a:lnTo>
                    <a:pt x="721" y="170"/>
                  </a:lnTo>
                  <a:lnTo>
                    <a:pt x="717" y="167"/>
                  </a:lnTo>
                  <a:lnTo>
                    <a:pt x="714" y="164"/>
                  </a:lnTo>
                  <a:lnTo>
                    <a:pt x="710" y="162"/>
                  </a:lnTo>
                  <a:lnTo>
                    <a:pt x="708" y="159"/>
                  </a:lnTo>
                  <a:lnTo>
                    <a:pt x="705" y="156"/>
                  </a:lnTo>
                  <a:lnTo>
                    <a:pt x="701" y="152"/>
                  </a:lnTo>
                  <a:lnTo>
                    <a:pt x="698" y="150"/>
                  </a:lnTo>
                  <a:lnTo>
                    <a:pt x="693" y="147"/>
                  </a:lnTo>
                  <a:lnTo>
                    <a:pt x="690" y="143"/>
                  </a:lnTo>
                  <a:lnTo>
                    <a:pt x="686" y="140"/>
                  </a:lnTo>
                  <a:lnTo>
                    <a:pt x="682" y="138"/>
                  </a:lnTo>
                  <a:lnTo>
                    <a:pt x="678" y="134"/>
                  </a:lnTo>
                  <a:lnTo>
                    <a:pt x="674" y="131"/>
                  </a:lnTo>
                  <a:lnTo>
                    <a:pt x="669" y="127"/>
                  </a:lnTo>
                  <a:lnTo>
                    <a:pt x="664" y="124"/>
                  </a:lnTo>
                  <a:lnTo>
                    <a:pt x="659" y="120"/>
                  </a:lnTo>
                  <a:lnTo>
                    <a:pt x="654" y="117"/>
                  </a:lnTo>
                  <a:lnTo>
                    <a:pt x="650" y="113"/>
                  </a:lnTo>
                  <a:lnTo>
                    <a:pt x="644" y="110"/>
                  </a:lnTo>
                  <a:lnTo>
                    <a:pt x="640" y="107"/>
                  </a:lnTo>
                  <a:lnTo>
                    <a:pt x="634" y="103"/>
                  </a:lnTo>
                  <a:lnTo>
                    <a:pt x="628" y="100"/>
                  </a:lnTo>
                  <a:lnTo>
                    <a:pt x="622" y="96"/>
                  </a:lnTo>
                  <a:lnTo>
                    <a:pt x="617" y="93"/>
                  </a:lnTo>
                  <a:lnTo>
                    <a:pt x="611" y="89"/>
                  </a:lnTo>
                  <a:lnTo>
                    <a:pt x="605" y="86"/>
                  </a:lnTo>
                  <a:lnTo>
                    <a:pt x="600" y="83"/>
                  </a:lnTo>
                  <a:lnTo>
                    <a:pt x="594" y="79"/>
                  </a:lnTo>
                  <a:lnTo>
                    <a:pt x="587" y="76"/>
                  </a:lnTo>
                  <a:lnTo>
                    <a:pt x="581" y="72"/>
                  </a:lnTo>
                  <a:lnTo>
                    <a:pt x="574" y="69"/>
                  </a:lnTo>
                  <a:lnTo>
                    <a:pt x="568" y="65"/>
                  </a:lnTo>
                  <a:lnTo>
                    <a:pt x="561" y="62"/>
                  </a:lnTo>
                  <a:lnTo>
                    <a:pt x="554" y="60"/>
                  </a:lnTo>
                  <a:lnTo>
                    <a:pt x="547" y="56"/>
                  </a:lnTo>
                  <a:lnTo>
                    <a:pt x="541" y="54"/>
                  </a:lnTo>
                  <a:lnTo>
                    <a:pt x="533" y="51"/>
                  </a:lnTo>
                  <a:lnTo>
                    <a:pt x="526" y="47"/>
                  </a:lnTo>
                  <a:lnTo>
                    <a:pt x="518" y="45"/>
                  </a:lnTo>
                  <a:lnTo>
                    <a:pt x="511" y="41"/>
                  </a:lnTo>
                  <a:lnTo>
                    <a:pt x="503" y="39"/>
                  </a:lnTo>
                  <a:lnTo>
                    <a:pt x="497" y="37"/>
                  </a:lnTo>
                  <a:lnTo>
                    <a:pt x="489" y="33"/>
                  </a:lnTo>
                  <a:lnTo>
                    <a:pt x="482" y="32"/>
                  </a:lnTo>
                  <a:lnTo>
                    <a:pt x="473" y="29"/>
                  </a:lnTo>
                  <a:lnTo>
                    <a:pt x="465" y="27"/>
                  </a:lnTo>
                  <a:lnTo>
                    <a:pt x="458" y="24"/>
                  </a:lnTo>
                  <a:lnTo>
                    <a:pt x="451" y="22"/>
                  </a:lnTo>
                  <a:lnTo>
                    <a:pt x="443" y="21"/>
                  </a:lnTo>
                  <a:lnTo>
                    <a:pt x="436" y="19"/>
                  </a:lnTo>
                  <a:lnTo>
                    <a:pt x="430" y="17"/>
                  </a:lnTo>
                  <a:lnTo>
                    <a:pt x="425" y="16"/>
                  </a:lnTo>
                  <a:lnTo>
                    <a:pt x="418" y="14"/>
                  </a:lnTo>
                  <a:lnTo>
                    <a:pt x="411" y="12"/>
                  </a:lnTo>
                  <a:lnTo>
                    <a:pt x="405" y="11"/>
                  </a:lnTo>
                  <a:lnTo>
                    <a:pt x="399" y="9"/>
                  </a:lnTo>
                  <a:lnTo>
                    <a:pt x="394" y="8"/>
                  </a:lnTo>
                  <a:lnTo>
                    <a:pt x="388" y="7"/>
                  </a:lnTo>
                  <a:lnTo>
                    <a:pt x="383" y="6"/>
                  </a:lnTo>
                  <a:lnTo>
                    <a:pt x="378" y="6"/>
                  </a:lnTo>
                  <a:lnTo>
                    <a:pt x="373" y="4"/>
                  </a:lnTo>
                  <a:lnTo>
                    <a:pt x="367" y="4"/>
                  </a:lnTo>
                  <a:lnTo>
                    <a:pt x="363" y="3"/>
                  </a:lnTo>
                  <a:lnTo>
                    <a:pt x="359" y="3"/>
                  </a:lnTo>
                  <a:lnTo>
                    <a:pt x="355" y="1"/>
                  </a:lnTo>
                  <a:lnTo>
                    <a:pt x="350" y="1"/>
                  </a:lnTo>
                  <a:lnTo>
                    <a:pt x="346" y="1"/>
                  </a:lnTo>
                  <a:lnTo>
                    <a:pt x="342" y="1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1" y="0"/>
                  </a:lnTo>
                  <a:lnTo>
                    <a:pt x="327" y="0"/>
                  </a:lnTo>
                  <a:lnTo>
                    <a:pt x="324" y="0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316" y="1"/>
                  </a:lnTo>
                  <a:lnTo>
                    <a:pt x="313" y="1"/>
                  </a:lnTo>
                  <a:lnTo>
                    <a:pt x="309" y="1"/>
                  </a:lnTo>
                  <a:lnTo>
                    <a:pt x="307" y="1"/>
                  </a:lnTo>
                  <a:lnTo>
                    <a:pt x="305" y="3"/>
                  </a:lnTo>
                  <a:lnTo>
                    <a:pt x="300" y="3"/>
                  </a:lnTo>
                  <a:lnTo>
                    <a:pt x="295" y="4"/>
                  </a:lnTo>
                  <a:lnTo>
                    <a:pt x="291" y="5"/>
                  </a:lnTo>
                  <a:lnTo>
                    <a:pt x="287" y="7"/>
                  </a:lnTo>
                  <a:lnTo>
                    <a:pt x="285" y="9"/>
                  </a:lnTo>
                  <a:lnTo>
                    <a:pt x="282" y="11"/>
                  </a:lnTo>
                  <a:lnTo>
                    <a:pt x="277" y="15"/>
                  </a:lnTo>
                  <a:lnTo>
                    <a:pt x="274" y="20"/>
                  </a:lnTo>
                  <a:lnTo>
                    <a:pt x="269" y="24"/>
                  </a:lnTo>
                  <a:lnTo>
                    <a:pt x="268" y="30"/>
                  </a:lnTo>
                  <a:lnTo>
                    <a:pt x="266" y="32"/>
                  </a:lnTo>
                  <a:lnTo>
                    <a:pt x="265" y="36"/>
                  </a:lnTo>
                  <a:lnTo>
                    <a:pt x="262" y="38"/>
                  </a:lnTo>
                  <a:lnTo>
                    <a:pt x="262" y="40"/>
                  </a:lnTo>
                  <a:lnTo>
                    <a:pt x="261" y="44"/>
                  </a:lnTo>
                  <a:lnTo>
                    <a:pt x="260" y="47"/>
                  </a:lnTo>
                  <a:lnTo>
                    <a:pt x="259" y="49"/>
                  </a:lnTo>
                  <a:lnTo>
                    <a:pt x="258" y="53"/>
                  </a:lnTo>
                  <a:lnTo>
                    <a:pt x="257" y="56"/>
                  </a:lnTo>
                  <a:lnTo>
                    <a:pt x="255" y="60"/>
                  </a:lnTo>
                  <a:lnTo>
                    <a:pt x="253" y="63"/>
                  </a:lnTo>
                  <a:lnTo>
                    <a:pt x="252" y="68"/>
                  </a:lnTo>
                  <a:lnTo>
                    <a:pt x="251" y="72"/>
                  </a:lnTo>
                  <a:lnTo>
                    <a:pt x="250" y="77"/>
                  </a:lnTo>
                  <a:lnTo>
                    <a:pt x="247" y="80"/>
                  </a:lnTo>
                  <a:lnTo>
                    <a:pt x="245" y="85"/>
                  </a:lnTo>
                  <a:lnTo>
                    <a:pt x="244" y="89"/>
                  </a:lnTo>
                  <a:lnTo>
                    <a:pt x="243" y="95"/>
                  </a:lnTo>
                  <a:lnTo>
                    <a:pt x="241" y="100"/>
                  </a:lnTo>
                  <a:lnTo>
                    <a:pt x="239" y="104"/>
                  </a:lnTo>
                  <a:lnTo>
                    <a:pt x="238" y="109"/>
                  </a:lnTo>
                  <a:lnTo>
                    <a:pt x="236" y="115"/>
                  </a:lnTo>
                  <a:lnTo>
                    <a:pt x="235" y="119"/>
                  </a:lnTo>
                  <a:lnTo>
                    <a:pt x="233" y="125"/>
                  </a:lnTo>
                  <a:lnTo>
                    <a:pt x="231" y="131"/>
                  </a:lnTo>
                  <a:lnTo>
                    <a:pt x="230" y="136"/>
                  </a:lnTo>
                  <a:lnTo>
                    <a:pt x="228" y="141"/>
                  </a:lnTo>
                  <a:lnTo>
                    <a:pt x="227" y="147"/>
                  </a:lnTo>
                  <a:lnTo>
                    <a:pt x="226" y="152"/>
                  </a:lnTo>
                  <a:lnTo>
                    <a:pt x="223" y="158"/>
                  </a:lnTo>
                  <a:lnTo>
                    <a:pt x="221" y="164"/>
                  </a:lnTo>
                  <a:lnTo>
                    <a:pt x="220" y="168"/>
                  </a:lnTo>
                  <a:lnTo>
                    <a:pt x="219" y="174"/>
                  </a:lnTo>
                  <a:lnTo>
                    <a:pt x="217" y="180"/>
                  </a:lnTo>
                  <a:lnTo>
                    <a:pt x="215" y="184"/>
                  </a:lnTo>
                  <a:lnTo>
                    <a:pt x="214" y="190"/>
                  </a:lnTo>
                  <a:lnTo>
                    <a:pt x="212" y="195"/>
                  </a:lnTo>
                  <a:lnTo>
                    <a:pt x="211" y="200"/>
                  </a:lnTo>
                  <a:lnTo>
                    <a:pt x="210" y="205"/>
                  </a:lnTo>
                  <a:lnTo>
                    <a:pt x="207" y="211"/>
                  </a:lnTo>
                  <a:lnTo>
                    <a:pt x="206" y="216"/>
                  </a:lnTo>
                  <a:lnTo>
                    <a:pt x="205" y="221"/>
                  </a:lnTo>
                  <a:lnTo>
                    <a:pt x="204" y="226"/>
                  </a:lnTo>
                  <a:lnTo>
                    <a:pt x="203" y="231"/>
                  </a:lnTo>
                  <a:lnTo>
                    <a:pt x="202" y="236"/>
                  </a:lnTo>
                  <a:lnTo>
                    <a:pt x="201" y="240"/>
                  </a:lnTo>
                  <a:lnTo>
                    <a:pt x="199" y="245"/>
                  </a:lnTo>
                  <a:lnTo>
                    <a:pt x="198" y="250"/>
                  </a:lnTo>
                  <a:lnTo>
                    <a:pt x="198" y="254"/>
                  </a:lnTo>
                  <a:lnTo>
                    <a:pt x="197" y="258"/>
                  </a:lnTo>
                  <a:lnTo>
                    <a:pt x="196" y="262"/>
                  </a:lnTo>
                  <a:lnTo>
                    <a:pt x="196" y="266"/>
                  </a:lnTo>
                  <a:lnTo>
                    <a:pt x="195" y="269"/>
                  </a:lnTo>
                  <a:lnTo>
                    <a:pt x="195" y="274"/>
                  </a:lnTo>
                  <a:lnTo>
                    <a:pt x="195" y="276"/>
                  </a:lnTo>
                  <a:lnTo>
                    <a:pt x="194" y="279"/>
                  </a:lnTo>
                  <a:lnTo>
                    <a:pt x="194" y="282"/>
                  </a:lnTo>
                  <a:lnTo>
                    <a:pt x="194" y="285"/>
                  </a:lnTo>
                  <a:lnTo>
                    <a:pt x="194" y="290"/>
                  </a:lnTo>
                  <a:lnTo>
                    <a:pt x="196" y="294"/>
                  </a:lnTo>
                  <a:lnTo>
                    <a:pt x="196" y="298"/>
                  </a:lnTo>
                  <a:lnTo>
                    <a:pt x="198" y="301"/>
                  </a:lnTo>
                  <a:lnTo>
                    <a:pt x="199" y="305"/>
                  </a:lnTo>
                  <a:lnTo>
                    <a:pt x="203" y="308"/>
                  </a:lnTo>
                  <a:lnTo>
                    <a:pt x="205" y="311"/>
                  </a:lnTo>
                  <a:lnTo>
                    <a:pt x="210" y="316"/>
                  </a:lnTo>
                  <a:lnTo>
                    <a:pt x="213" y="319"/>
                  </a:lnTo>
                  <a:lnTo>
                    <a:pt x="218" y="324"/>
                  </a:lnTo>
                  <a:lnTo>
                    <a:pt x="221" y="327"/>
                  </a:lnTo>
                  <a:lnTo>
                    <a:pt x="227" y="331"/>
                  </a:lnTo>
                  <a:lnTo>
                    <a:pt x="231" y="334"/>
                  </a:lnTo>
                  <a:lnTo>
                    <a:pt x="236" y="339"/>
                  </a:lnTo>
                  <a:lnTo>
                    <a:pt x="241" y="342"/>
                  </a:lnTo>
                  <a:lnTo>
                    <a:pt x="246" y="347"/>
                  </a:lnTo>
                  <a:lnTo>
                    <a:pt x="251" y="350"/>
                  </a:lnTo>
                  <a:lnTo>
                    <a:pt x="257" y="355"/>
                  </a:lnTo>
                  <a:lnTo>
                    <a:pt x="262" y="357"/>
                  </a:lnTo>
                  <a:lnTo>
                    <a:pt x="267" y="362"/>
                  </a:lnTo>
                  <a:lnTo>
                    <a:pt x="271" y="365"/>
                  </a:lnTo>
                  <a:lnTo>
                    <a:pt x="277" y="370"/>
                  </a:lnTo>
                  <a:lnTo>
                    <a:pt x="282" y="372"/>
                  </a:lnTo>
                  <a:lnTo>
                    <a:pt x="286" y="376"/>
                  </a:lnTo>
                  <a:lnTo>
                    <a:pt x="290" y="379"/>
                  </a:lnTo>
                  <a:lnTo>
                    <a:pt x="294" y="382"/>
                  </a:lnTo>
                  <a:lnTo>
                    <a:pt x="297" y="385"/>
                  </a:lnTo>
                  <a:lnTo>
                    <a:pt x="300" y="388"/>
                  </a:lnTo>
                  <a:lnTo>
                    <a:pt x="302" y="390"/>
                  </a:lnTo>
                  <a:lnTo>
                    <a:pt x="306" y="393"/>
                  </a:lnTo>
                  <a:lnTo>
                    <a:pt x="308" y="398"/>
                  </a:lnTo>
                  <a:lnTo>
                    <a:pt x="309" y="402"/>
                  </a:lnTo>
                  <a:lnTo>
                    <a:pt x="308" y="404"/>
                  </a:lnTo>
                  <a:lnTo>
                    <a:pt x="308" y="406"/>
                  </a:lnTo>
                  <a:lnTo>
                    <a:pt x="307" y="409"/>
                  </a:lnTo>
                  <a:lnTo>
                    <a:pt x="305" y="413"/>
                  </a:lnTo>
                  <a:lnTo>
                    <a:pt x="302" y="416"/>
                  </a:lnTo>
                  <a:lnTo>
                    <a:pt x="300" y="421"/>
                  </a:lnTo>
                  <a:lnTo>
                    <a:pt x="297" y="425"/>
                  </a:lnTo>
                  <a:lnTo>
                    <a:pt x="294" y="430"/>
                  </a:lnTo>
                  <a:lnTo>
                    <a:pt x="291" y="435"/>
                  </a:lnTo>
                  <a:lnTo>
                    <a:pt x="286" y="440"/>
                  </a:lnTo>
                  <a:lnTo>
                    <a:pt x="283" y="445"/>
                  </a:lnTo>
                  <a:lnTo>
                    <a:pt x="278" y="451"/>
                  </a:lnTo>
                  <a:lnTo>
                    <a:pt x="276" y="453"/>
                  </a:lnTo>
                  <a:lnTo>
                    <a:pt x="274" y="457"/>
                  </a:lnTo>
                  <a:lnTo>
                    <a:pt x="271" y="459"/>
                  </a:lnTo>
                  <a:lnTo>
                    <a:pt x="269" y="462"/>
                  </a:lnTo>
                  <a:lnTo>
                    <a:pt x="266" y="465"/>
                  </a:lnTo>
                  <a:lnTo>
                    <a:pt x="263" y="468"/>
                  </a:lnTo>
                  <a:lnTo>
                    <a:pt x="261" y="472"/>
                  </a:lnTo>
                  <a:lnTo>
                    <a:pt x="259" y="474"/>
                  </a:lnTo>
                  <a:lnTo>
                    <a:pt x="255" y="477"/>
                  </a:lnTo>
                  <a:lnTo>
                    <a:pt x="252" y="480"/>
                  </a:lnTo>
                  <a:lnTo>
                    <a:pt x="250" y="482"/>
                  </a:lnTo>
                  <a:lnTo>
                    <a:pt x="246" y="485"/>
                  </a:lnTo>
                  <a:lnTo>
                    <a:pt x="244" y="488"/>
                  </a:lnTo>
                  <a:lnTo>
                    <a:pt x="241" y="491"/>
                  </a:lnTo>
                  <a:lnTo>
                    <a:pt x="237" y="493"/>
                  </a:lnTo>
                  <a:lnTo>
                    <a:pt x="235" y="497"/>
                  </a:lnTo>
                  <a:lnTo>
                    <a:pt x="231" y="498"/>
                  </a:lnTo>
                  <a:lnTo>
                    <a:pt x="228" y="501"/>
                  </a:lnTo>
                  <a:lnTo>
                    <a:pt x="225" y="504"/>
                  </a:lnTo>
                  <a:lnTo>
                    <a:pt x="221" y="507"/>
                  </a:lnTo>
                  <a:lnTo>
                    <a:pt x="218" y="509"/>
                  </a:lnTo>
                  <a:lnTo>
                    <a:pt x="215" y="512"/>
                  </a:lnTo>
                  <a:lnTo>
                    <a:pt x="211" y="514"/>
                  </a:lnTo>
                  <a:lnTo>
                    <a:pt x="209" y="516"/>
                  </a:lnTo>
                  <a:lnTo>
                    <a:pt x="204" y="517"/>
                  </a:lnTo>
                  <a:lnTo>
                    <a:pt x="201" y="520"/>
                  </a:lnTo>
                  <a:lnTo>
                    <a:pt x="197" y="522"/>
                  </a:lnTo>
                  <a:lnTo>
                    <a:pt x="194" y="524"/>
                  </a:lnTo>
                  <a:lnTo>
                    <a:pt x="190" y="525"/>
                  </a:lnTo>
                  <a:lnTo>
                    <a:pt x="187" y="528"/>
                  </a:lnTo>
                  <a:lnTo>
                    <a:pt x="182" y="529"/>
                  </a:lnTo>
                  <a:lnTo>
                    <a:pt x="180" y="531"/>
                  </a:lnTo>
                  <a:lnTo>
                    <a:pt x="175" y="532"/>
                  </a:lnTo>
                  <a:lnTo>
                    <a:pt x="172" y="533"/>
                  </a:lnTo>
                  <a:lnTo>
                    <a:pt x="169" y="533"/>
                  </a:lnTo>
                  <a:lnTo>
                    <a:pt x="165" y="535"/>
                  </a:lnTo>
                  <a:lnTo>
                    <a:pt x="161" y="536"/>
                  </a:lnTo>
                  <a:lnTo>
                    <a:pt x="157" y="537"/>
                  </a:lnTo>
                  <a:lnTo>
                    <a:pt x="154" y="537"/>
                  </a:lnTo>
                  <a:lnTo>
                    <a:pt x="150" y="538"/>
                  </a:lnTo>
                  <a:lnTo>
                    <a:pt x="146" y="538"/>
                  </a:lnTo>
                  <a:lnTo>
                    <a:pt x="142" y="538"/>
                  </a:lnTo>
                  <a:lnTo>
                    <a:pt x="139" y="538"/>
                  </a:lnTo>
                  <a:lnTo>
                    <a:pt x="135" y="539"/>
                  </a:lnTo>
                  <a:lnTo>
                    <a:pt x="132" y="539"/>
                  </a:lnTo>
                  <a:lnTo>
                    <a:pt x="128" y="539"/>
                  </a:lnTo>
                  <a:lnTo>
                    <a:pt x="125" y="539"/>
                  </a:lnTo>
                  <a:lnTo>
                    <a:pt x="123" y="540"/>
                  </a:lnTo>
                  <a:lnTo>
                    <a:pt x="119" y="540"/>
                  </a:lnTo>
                  <a:lnTo>
                    <a:pt x="116" y="540"/>
                  </a:lnTo>
                  <a:lnTo>
                    <a:pt x="112" y="540"/>
                  </a:lnTo>
                  <a:lnTo>
                    <a:pt x="110" y="540"/>
                  </a:lnTo>
                  <a:lnTo>
                    <a:pt x="104" y="540"/>
                  </a:lnTo>
                  <a:lnTo>
                    <a:pt x="100" y="541"/>
                  </a:lnTo>
                  <a:lnTo>
                    <a:pt x="94" y="541"/>
                  </a:lnTo>
                  <a:lnTo>
                    <a:pt x="90" y="543"/>
                  </a:lnTo>
                  <a:lnTo>
                    <a:pt x="85" y="543"/>
                  </a:lnTo>
                  <a:lnTo>
                    <a:pt x="80" y="544"/>
                  </a:lnTo>
                  <a:lnTo>
                    <a:pt x="76" y="545"/>
                  </a:lnTo>
                  <a:lnTo>
                    <a:pt x="72" y="546"/>
                  </a:lnTo>
                  <a:lnTo>
                    <a:pt x="69" y="546"/>
                  </a:lnTo>
                  <a:lnTo>
                    <a:pt x="66" y="548"/>
                  </a:lnTo>
                  <a:lnTo>
                    <a:pt x="62" y="549"/>
                  </a:lnTo>
                  <a:lnTo>
                    <a:pt x="59" y="551"/>
                  </a:lnTo>
                  <a:lnTo>
                    <a:pt x="55" y="552"/>
                  </a:lnTo>
                  <a:lnTo>
                    <a:pt x="52" y="553"/>
                  </a:lnTo>
                  <a:lnTo>
                    <a:pt x="48" y="555"/>
                  </a:lnTo>
                  <a:lnTo>
                    <a:pt x="46" y="556"/>
                  </a:lnTo>
                  <a:lnTo>
                    <a:pt x="43" y="559"/>
                  </a:lnTo>
                  <a:lnTo>
                    <a:pt x="40" y="561"/>
                  </a:lnTo>
                  <a:lnTo>
                    <a:pt x="37" y="563"/>
                  </a:lnTo>
                  <a:lnTo>
                    <a:pt x="34" y="565"/>
                  </a:lnTo>
                  <a:lnTo>
                    <a:pt x="30" y="569"/>
                  </a:lnTo>
                  <a:lnTo>
                    <a:pt x="28" y="571"/>
                  </a:lnTo>
                  <a:lnTo>
                    <a:pt x="24" y="575"/>
                  </a:lnTo>
                  <a:lnTo>
                    <a:pt x="22" y="578"/>
                  </a:lnTo>
                  <a:lnTo>
                    <a:pt x="19" y="581"/>
                  </a:lnTo>
                  <a:lnTo>
                    <a:pt x="15" y="586"/>
                  </a:lnTo>
                  <a:lnTo>
                    <a:pt x="12" y="591"/>
                  </a:lnTo>
                  <a:lnTo>
                    <a:pt x="10" y="595"/>
                  </a:lnTo>
                  <a:lnTo>
                    <a:pt x="7" y="599"/>
                  </a:lnTo>
                  <a:lnTo>
                    <a:pt x="6" y="601"/>
                  </a:lnTo>
                  <a:lnTo>
                    <a:pt x="5" y="604"/>
                  </a:lnTo>
                  <a:lnTo>
                    <a:pt x="5" y="609"/>
                  </a:lnTo>
                  <a:lnTo>
                    <a:pt x="3" y="611"/>
                  </a:lnTo>
                  <a:lnTo>
                    <a:pt x="3" y="616"/>
                  </a:lnTo>
                  <a:lnTo>
                    <a:pt x="2" y="620"/>
                  </a:lnTo>
                  <a:lnTo>
                    <a:pt x="2" y="625"/>
                  </a:lnTo>
                  <a:lnTo>
                    <a:pt x="2" y="628"/>
                  </a:lnTo>
                  <a:lnTo>
                    <a:pt x="0" y="634"/>
                  </a:lnTo>
                  <a:lnTo>
                    <a:pt x="0" y="639"/>
                  </a:lnTo>
                  <a:lnTo>
                    <a:pt x="0" y="644"/>
                  </a:lnTo>
                  <a:lnTo>
                    <a:pt x="0" y="649"/>
                  </a:lnTo>
                  <a:lnTo>
                    <a:pt x="0" y="654"/>
                  </a:lnTo>
                  <a:lnTo>
                    <a:pt x="0" y="659"/>
                  </a:lnTo>
                  <a:lnTo>
                    <a:pt x="0" y="665"/>
                  </a:lnTo>
                  <a:lnTo>
                    <a:pt x="0" y="670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2" y="688"/>
                  </a:lnTo>
                  <a:lnTo>
                    <a:pt x="2" y="694"/>
                  </a:lnTo>
                  <a:lnTo>
                    <a:pt x="3" y="699"/>
                  </a:lnTo>
                  <a:lnTo>
                    <a:pt x="3" y="705"/>
                  </a:lnTo>
                  <a:lnTo>
                    <a:pt x="4" y="712"/>
                  </a:lnTo>
                  <a:lnTo>
                    <a:pt x="5" y="718"/>
                  </a:lnTo>
                  <a:lnTo>
                    <a:pt x="6" y="724"/>
                  </a:lnTo>
                  <a:lnTo>
                    <a:pt x="6" y="730"/>
                  </a:lnTo>
                  <a:lnTo>
                    <a:pt x="7" y="737"/>
                  </a:lnTo>
                  <a:lnTo>
                    <a:pt x="8" y="743"/>
                  </a:lnTo>
                  <a:lnTo>
                    <a:pt x="10" y="750"/>
                  </a:lnTo>
                  <a:lnTo>
                    <a:pt x="11" y="755"/>
                  </a:lnTo>
                  <a:lnTo>
                    <a:pt x="12" y="762"/>
                  </a:lnTo>
                  <a:lnTo>
                    <a:pt x="13" y="768"/>
                  </a:lnTo>
                  <a:lnTo>
                    <a:pt x="14" y="775"/>
                  </a:lnTo>
                  <a:lnTo>
                    <a:pt x="15" y="781"/>
                  </a:lnTo>
                  <a:lnTo>
                    <a:pt x="18" y="787"/>
                  </a:lnTo>
                  <a:lnTo>
                    <a:pt x="19" y="793"/>
                  </a:lnTo>
                  <a:lnTo>
                    <a:pt x="20" y="799"/>
                  </a:lnTo>
                  <a:lnTo>
                    <a:pt x="21" y="805"/>
                  </a:lnTo>
                  <a:lnTo>
                    <a:pt x="23" y="811"/>
                  </a:lnTo>
                  <a:lnTo>
                    <a:pt x="24" y="817"/>
                  </a:lnTo>
                  <a:lnTo>
                    <a:pt x="27" y="823"/>
                  </a:lnTo>
                  <a:lnTo>
                    <a:pt x="28" y="829"/>
                  </a:lnTo>
                  <a:lnTo>
                    <a:pt x="30" y="835"/>
                  </a:lnTo>
                  <a:lnTo>
                    <a:pt x="31" y="840"/>
                  </a:lnTo>
                  <a:lnTo>
                    <a:pt x="34" y="846"/>
                  </a:lnTo>
                  <a:lnTo>
                    <a:pt x="36" y="851"/>
                  </a:lnTo>
                  <a:lnTo>
                    <a:pt x="37" y="857"/>
                  </a:lnTo>
                  <a:lnTo>
                    <a:pt x="39" y="863"/>
                  </a:lnTo>
                  <a:lnTo>
                    <a:pt x="42" y="867"/>
                  </a:lnTo>
                  <a:lnTo>
                    <a:pt x="43" y="873"/>
                  </a:lnTo>
                  <a:lnTo>
                    <a:pt x="45" y="878"/>
                  </a:lnTo>
                  <a:lnTo>
                    <a:pt x="47" y="882"/>
                  </a:lnTo>
                  <a:lnTo>
                    <a:pt x="50" y="887"/>
                  </a:lnTo>
                  <a:lnTo>
                    <a:pt x="51" y="892"/>
                  </a:lnTo>
                  <a:lnTo>
                    <a:pt x="53" y="896"/>
                  </a:lnTo>
                  <a:lnTo>
                    <a:pt x="55" y="900"/>
                  </a:lnTo>
                  <a:lnTo>
                    <a:pt x="59" y="904"/>
                  </a:lnTo>
                  <a:lnTo>
                    <a:pt x="60" y="908"/>
                  </a:lnTo>
                  <a:lnTo>
                    <a:pt x="63" y="911"/>
                  </a:lnTo>
                  <a:lnTo>
                    <a:pt x="64" y="914"/>
                  </a:lnTo>
                  <a:lnTo>
                    <a:pt x="67" y="918"/>
                  </a:lnTo>
                  <a:lnTo>
                    <a:pt x="69" y="921"/>
                  </a:lnTo>
                  <a:lnTo>
                    <a:pt x="72" y="924"/>
                  </a:lnTo>
                  <a:lnTo>
                    <a:pt x="75" y="927"/>
                  </a:lnTo>
                  <a:lnTo>
                    <a:pt x="77" y="929"/>
                  </a:lnTo>
                  <a:lnTo>
                    <a:pt x="80" y="932"/>
                  </a:lnTo>
                  <a:lnTo>
                    <a:pt x="83" y="935"/>
                  </a:lnTo>
                  <a:lnTo>
                    <a:pt x="88" y="940"/>
                  </a:lnTo>
                  <a:lnTo>
                    <a:pt x="94" y="944"/>
                  </a:lnTo>
                  <a:lnTo>
                    <a:pt x="98" y="946"/>
                  </a:lnTo>
                  <a:lnTo>
                    <a:pt x="100" y="949"/>
                  </a:lnTo>
                  <a:lnTo>
                    <a:pt x="103" y="951"/>
                  </a:lnTo>
                  <a:lnTo>
                    <a:pt x="107" y="953"/>
                  </a:lnTo>
                  <a:lnTo>
                    <a:pt x="110" y="956"/>
                  </a:lnTo>
                  <a:lnTo>
                    <a:pt x="112" y="958"/>
                  </a:lnTo>
                  <a:lnTo>
                    <a:pt x="116" y="959"/>
                  </a:lnTo>
                  <a:lnTo>
                    <a:pt x="119" y="961"/>
                  </a:lnTo>
                  <a:lnTo>
                    <a:pt x="123" y="962"/>
                  </a:lnTo>
                  <a:lnTo>
                    <a:pt x="125" y="964"/>
                  </a:lnTo>
                  <a:lnTo>
                    <a:pt x="128" y="966"/>
                  </a:lnTo>
                  <a:lnTo>
                    <a:pt x="132" y="968"/>
                  </a:lnTo>
                  <a:lnTo>
                    <a:pt x="134" y="969"/>
                  </a:lnTo>
                  <a:lnTo>
                    <a:pt x="138" y="970"/>
                  </a:lnTo>
                  <a:lnTo>
                    <a:pt x="141" y="972"/>
                  </a:lnTo>
                  <a:lnTo>
                    <a:pt x="144" y="974"/>
                  </a:lnTo>
                  <a:lnTo>
                    <a:pt x="147" y="975"/>
                  </a:lnTo>
                  <a:lnTo>
                    <a:pt x="150" y="976"/>
                  </a:lnTo>
                  <a:lnTo>
                    <a:pt x="154" y="977"/>
                  </a:lnTo>
                  <a:lnTo>
                    <a:pt x="157" y="980"/>
                  </a:lnTo>
                  <a:lnTo>
                    <a:pt x="159" y="981"/>
                  </a:lnTo>
                  <a:lnTo>
                    <a:pt x="163" y="982"/>
                  </a:lnTo>
                  <a:lnTo>
                    <a:pt x="165" y="982"/>
                  </a:lnTo>
                  <a:lnTo>
                    <a:pt x="169" y="983"/>
                  </a:lnTo>
                  <a:lnTo>
                    <a:pt x="171" y="984"/>
                  </a:lnTo>
                  <a:lnTo>
                    <a:pt x="174" y="985"/>
                  </a:lnTo>
                  <a:lnTo>
                    <a:pt x="177" y="986"/>
                  </a:lnTo>
                  <a:lnTo>
                    <a:pt x="180" y="988"/>
                  </a:lnTo>
                  <a:lnTo>
                    <a:pt x="186" y="990"/>
                  </a:lnTo>
                  <a:lnTo>
                    <a:pt x="190" y="993"/>
                  </a:lnTo>
                  <a:lnTo>
                    <a:pt x="195" y="994"/>
                  </a:lnTo>
                  <a:lnTo>
                    <a:pt x="199" y="998"/>
                  </a:lnTo>
                  <a:lnTo>
                    <a:pt x="204" y="999"/>
                  </a:lnTo>
                  <a:lnTo>
                    <a:pt x="207" y="1003"/>
                  </a:lnTo>
                  <a:lnTo>
                    <a:pt x="211" y="1005"/>
                  </a:lnTo>
                  <a:lnTo>
                    <a:pt x="214" y="1007"/>
                  </a:lnTo>
                  <a:lnTo>
                    <a:pt x="217" y="1011"/>
                  </a:lnTo>
                  <a:lnTo>
                    <a:pt x="219" y="1013"/>
                  </a:lnTo>
                  <a:lnTo>
                    <a:pt x="221" y="1016"/>
                  </a:lnTo>
                  <a:lnTo>
                    <a:pt x="222" y="1020"/>
                  </a:lnTo>
                  <a:lnTo>
                    <a:pt x="222" y="1022"/>
                  </a:lnTo>
                  <a:lnTo>
                    <a:pt x="222" y="1025"/>
                  </a:lnTo>
                  <a:lnTo>
                    <a:pt x="222" y="1029"/>
                  </a:lnTo>
                  <a:lnTo>
                    <a:pt x="223" y="1033"/>
                  </a:lnTo>
                  <a:lnTo>
                    <a:pt x="222" y="1037"/>
                  </a:lnTo>
                  <a:lnTo>
                    <a:pt x="222" y="1040"/>
                  </a:lnTo>
                  <a:lnTo>
                    <a:pt x="222" y="1044"/>
                  </a:lnTo>
                  <a:lnTo>
                    <a:pt x="222" y="1048"/>
                  </a:lnTo>
                  <a:lnTo>
                    <a:pt x="222" y="1052"/>
                  </a:lnTo>
                  <a:lnTo>
                    <a:pt x="221" y="1056"/>
                  </a:lnTo>
                  <a:lnTo>
                    <a:pt x="221" y="1060"/>
                  </a:lnTo>
                  <a:lnTo>
                    <a:pt x="221" y="1063"/>
                  </a:lnTo>
                  <a:lnTo>
                    <a:pt x="221" y="1068"/>
                  </a:lnTo>
                  <a:lnTo>
                    <a:pt x="221" y="1071"/>
                  </a:lnTo>
                  <a:lnTo>
                    <a:pt x="221" y="1076"/>
                  </a:lnTo>
                  <a:lnTo>
                    <a:pt x="221" y="1080"/>
                  </a:lnTo>
                  <a:lnTo>
                    <a:pt x="220" y="1084"/>
                  </a:lnTo>
                  <a:lnTo>
                    <a:pt x="220" y="1088"/>
                  </a:lnTo>
                  <a:lnTo>
                    <a:pt x="221" y="1093"/>
                  </a:lnTo>
                  <a:lnTo>
                    <a:pt x="221" y="1097"/>
                  </a:lnTo>
                  <a:lnTo>
                    <a:pt x="221" y="1101"/>
                  </a:lnTo>
                  <a:lnTo>
                    <a:pt x="222" y="1105"/>
                  </a:lnTo>
                  <a:lnTo>
                    <a:pt x="225" y="1110"/>
                  </a:lnTo>
                  <a:lnTo>
                    <a:pt x="227" y="1115"/>
                  </a:lnTo>
                  <a:lnTo>
                    <a:pt x="228" y="1119"/>
                  </a:lnTo>
                  <a:lnTo>
                    <a:pt x="230" y="1124"/>
                  </a:lnTo>
                  <a:lnTo>
                    <a:pt x="233" y="1128"/>
                  </a:lnTo>
                  <a:lnTo>
                    <a:pt x="236" y="1133"/>
                  </a:lnTo>
                  <a:lnTo>
                    <a:pt x="239" y="1138"/>
                  </a:lnTo>
                  <a:lnTo>
                    <a:pt x="243" y="1142"/>
                  </a:lnTo>
                  <a:lnTo>
                    <a:pt x="247" y="1147"/>
                  </a:lnTo>
                  <a:lnTo>
                    <a:pt x="252" y="1152"/>
                  </a:lnTo>
                  <a:lnTo>
                    <a:pt x="254" y="1155"/>
                  </a:lnTo>
                  <a:lnTo>
                    <a:pt x="258" y="1157"/>
                  </a:lnTo>
                  <a:lnTo>
                    <a:pt x="261" y="1158"/>
                  </a:lnTo>
                  <a:lnTo>
                    <a:pt x="263" y="1160"/>
                  </a:lnTo>
                  <a:lnTo>
                    <a:pt x="267" y="1162"/>
                  </a:lnTo>
                  <a:lnTo>
                    <a:pt x="270" y="1163"/>
                  </a:lnTo>
                  <a:lnTo>
                    <a:pt x="274" y="1164"/>
                  </a:lnTo>
                  <a:lnTo>
                    <a:pt x="278" y="1166"/>
                  </a:lnTo>
                  <a:lnTo>
                    <a:pt x="282" y="1166"/>
                  </a:lnTo>
                  <a:lnTo>
                    <a:pt x="286" y="1167"/>
                  </a:lnTo>
                  <a:lnTo>
                    <a:pt x="291" y="1168"/>
                  </a:lnTo>
                  <a:lnTo>
                    <a:pt x="295" y="1170"/>
                  </a:lnTo>
                  <a:lnTo>
                    <a:pt x="300" y="1170"/>
                  </a:lnTo>
                  <a:lnTo>
                    <a:pt x="305" y="1171"/>
                  </a:lnTo>
                  <a:lnTo>
                    <a:pt x="310" y="1171"/>
                  </a:lnTo>
                  <a:lnTo>
                    <a:pt x="316" y="1172"/>
                  </a:lnTo>
                  <a:lnTo>
                    <a:pt x="321" y="1171"/>
                  </a:lnTo>
                  <a:lnTo>
                    <a:pt x="326" y="1171"/>
                  </a:lnTo>
                  <a:lnTo>
                    <a:pt x="331" y="1171"/>
                  </a:lnTo>
                  <a:lnTo>
                    <a:pt x="338" y="1171"/>
                  </a:lnTo>
                  <a:lnTo>
                    <a:pt x="342" y="1171"/>
                  </a:lnTo>
                  <a:lnTo>
                    <a:pt x="348" y="1170"/>
                  </a:lnTo>
                  <a:lnTo>
                    <a:pt x="355" y="1170"/>
                  </a:lnTo>
                  <a:lnTo>
                    <a:pt x="361" y="1170"/>
                  </a:lnTo>
                  <a:lnTo>
                    <a:pt x="367" y="1168"/>
                  </a:lnTo>
                  <a:lnTo>
                    <a:pt x="373" y="1168"/>
                  </a:lnTo>
                  <a:lnTo>
                    <a:pt x="380" y="1167"/>
                  </a:lnTo>
                  <a:lnTo>
                    <a:pt x="386" y="1166"/>
                  </a:lnTo>
                  <a:lnTo>
                    <a:pt x="393" y="1165"/>
                  </a:lnTo>
                  <a:lnTo>
                    <a:pt x="399" y="1164"/>
                  </a:lnTo>
                  <a:lnTo>
                    <a:pt x="406" y="1163"/>
                  </a:lnTo>
                  <a:lnTo>
                    <a:pt x="413" y="1163"/>
                  </a:lnTo>
                  <a:lnTo>
                    <a:pt x="419" y="1160"/>
                  </a:lnTo>
                  <a:lnTo>
                    <a:pt x="426" y="1159"/>
                  </a:lnTo>
                  <a:lnTo>
                    <a:pt x="433" y="1158"/>
                  </a:lnTo>
                  <a:lnTo>
                    <a:pt x="439" y="1156"/>
                  </a:lnTo>
                  <a:lnTo>
                    <a:pt x="446" y="1154"/>
                  </a:lnTo>
                  <a:lnTo>
                    <a:pt x="453" y="1152"/>
                  </a:lnTo>
                  <a:lnTo>
                    <a:pt x="459" y="1150"/>
                  </a:lnTo>
                  <a:lnTo>
                    <a:pt x="467" y="1149"/>
                  </a:lnTo>
                  <a:lnTo>
                    <a:pt x="474" y="1147"/>
                  </a:lnTo>
                  <a:lnTo>
                    <a:pt x="481" y="1144"/>
                  </a:lnTo>
                  <a:lnTo>
                    <a:pt x="487" y="1142"/>
                  </a:lnTo>
                  <a:lnTo>
                    <a:pt x="494" y="1141"/>
                  </a:lnTo>
                  <a:lnTo>
                    <a:pt x="501" y="1139"/>
                  </a:lnTo>
                  <a:lnTo>
                    <a:pt x="508" y="1136"/>
                  </a:lnTo>
                  <a:lnTo>
                    <a:pt x="515" y="1134"/>
                  </a:lnTo>
                  <a:lnTo>
                    <a:pt x="523" y="1133"/>
                  </a:lnTo>
                  <a:lnTo>
                    <a:pt x="529" y="1130"/>
                  </a:lnTo>
                  <a:lnTo>
                    <a:pt x="536" y="1127"/>
                  </a:lnTo>
                  <a:lnTo>
                    <a:pt x="542" y="1125"/>
                  </a:lnTo>
                  <a:lnTo>
                    <a:pt x="549" y="1123"/>
                  </a:lnTo>
                  <a:lnTo>
                    <a:pt x="555" y="1120"/>
                  </a:lnTo>
                  <a:lnTo>
                    <a:pt x="562" y="1117"/>
                  </a:lnTo>
                  <a:lnTo>
                    <a:pt x="569" y="1115"/>
                  </a:lnTo>
                  <a:lnTo>
                    <a:pt x="576" y="1112"/>
                  </a:lnTo>
                  <a:lnTo>
                    <a:pt x="581" y="1110"/>
                  </a:lnTo>
                  <a:lnTo>
                    <a:pt x="588" y="1108"/>
                  </a:lnTo>
                  <a:lnTo>
                    <a:pt x="594" y="1104"/>
                  </a:lnTo>
                  <a:lnTo>
                    <a:pt x="601" y="1102"/>
                  </a:lnTo>
                  <a:lnTo>
                    <a:pt x="606" y="1100"/>
                  </a:lnTo>
                  <a:lnTo>
                    <a:pt x="612" y="1097"/>
                  </a:lnTo>
                  <a:lnTo>
                    <a:pt x="619" y="1094"/>
                  </a:lnTo>
                  <a:lnTo>
                    <a:pt x="625" y="1093"/>
                  </a:lnTo>
                  <a:lnTo>
                    <a:pt x="630" y="1089"/>
                  </a:lnTo>
                  <a:lnTo>
                    <a:pt x="636" y="1086"/>
                  </a:lnTo>
                  <a:lnTo>
                    <a:pt x="642" y="1083"/>
                  </a:lnTo>
                  <a:lnTo>
                    <a:pt x="648" y="1080"/>
                  </a:lnTo>
                  <a:lnTo>
                    <a:pt x="652" y="1077"/>
                  </a:lnTo>
                  <a:lnTo>
                    <a:pt x="658" y="1075"/>
                  </a:lnTo>
                  <a:lnTo>
                    <a:pt x="664" y="1071"/>
                  </a:lnTo>
                  <a:lnTo>
                    <a:pt x="669" y="1068"/>
                  </a:lnTo>
                  <a:lnTo>
                    <a:pt x="674" y="1064"/>
                  </a:lnTo>
                  <a:lnTo>
                    <a:pt x="680" y="1061"/>
                  </a:lnTo>
                  <a:lnTo>
                    <a:pt x="684" y="1057"/>
                  </a:lnTo>
                  <a:lnTo>
                    <a:pt x="690" y="1054"/>
                  </a:lnTo>
                  <a:lnTo>
                    <a:pt x="694" y="1051"/>
                  </a:lnTo>
                  <a:lnTo>
                    <a:pt x="699" y="1047"/>
                  </a:lnTo>
                  <a:lnTo>
                    <a:pt x="705" y="1044"/>
                  </a:lnTo>
                  <a:lnTo>
                    <a:pt x="709" y="1040"/>
                  </a:lnTo>
                  <a:lnTo>
                    <a:pt x="715" y="1036"/>
                  </a:lnTo>
                  <a:lnTo>
                    <a:pt x="720" y="1033"/>
                  </a:lnTo>
                  <a:lnTo>
                    <a:pt x="724" y="1029"/>
                  </a:lnTo>
                  <a:lnTo>
                    <a:pt x="729" y="1025"/>
                  </a:lnTo>
                  <a:lnTo>
                    <a:pt x="732" y="1022"/>
                  </a:lnTo>
                  <a:lnTo>
                    <a:pt x="738" y="1019"/>
                  </a:lnTo>
                  <a:lnTo>
                    <a:pt x="741" y="1015"/>
                  </a:lnTo>
                  <a:lnTo>
                    <a:pt x="746" y="1012"/>
                  </a:lnTo>
                  <a:lnTo>
                    <a:pt x="749" y="1008"/>
                  </a:lnTo>
                  <a:lnTo>
                    <a:pt x="754" y="1005"/>
                  </a:lnTo>
                  <a:lnTo>
                    <a:pt x="758" y="1001"/>
                  </a:lnTo>
                  <a:lnTo>
                    <a:pt x="762" y="998"/>
                  </a:lnTo>
                  <a:lnTo>
                    <a:pt x="766" y="994"/>
                  </a:lnTo>
                  <a:lnTo>
                    <a:pt x="770" y="991"/>
                  </a:lnTo>
                  <a:lnTo>
                    <a:pt x="773" y="988"/>
                  </a:lnTo>
                  <a:lnTo>
                    <a:pt x="778" y="985"/>
                  </a:lnTo>
                  <a:lnTo>
                    <a:pt x="781" y="982"/>
                  </a:lnTo>
                  <a:lnTo>
                    <a:pt x="785" y="978"/>
                  </a:lnTo>
                  <a:lnTo>
                    <a:pt x="788" y="975"/>
                  </a:lnTo>
                  <a:lnTo>
                    <a:pt x="792" y="972"/>
                  </a:lnTo>
                  <a:lnTo>
                    <a:pt x="795" y="969"/>
                  </a:lnTo>
                  <a:lnTo>
                    <a:pt x="797" y="966"/>
                  </a:lnTo>
                  <a:lnTo>
                    <a:pt x="801" y="964"/>
                  </a:lnTo>
                  <a:lnTo>
                    <a:pt x="804" y="960"/>
                  </a:lnTo>
                  <a:lnTo>
                    <a:pt x="806" y="958"/>
                  </a:lnTo>
                  <a:lnTo>
                    <a:pt x="810" y="954"/>
                  </a:lnTo>
                  <a:lnTo>
                    <a:pt x="812" y="952"/>
                  </a:lnTo>
                  <a:lnTo>
                    <a:pt x="816" y="951"/>
                  </a:lnTo>
                  <a:lnTo>
                    <a:pt x="820" y="946"/>
                  </a:lnTo>
                  <a:lnTo>
                    <a:pt x="826" y="943"/>
                  </a:lnTo>
                  <a:lnTo>
                    <a:pt x="829" y="938"/>
                  </a:lnTo>
                  <a:lnTo>
                    <a:pt x="834" y="936"/>
                  </a:lnTo>
                  <a:lnTo>
                    <a:pt x="837" y="934"/>
                  </a:lnTo>
                  <a:lnTo>
                    <a:pt x="841" y="933"/>
                  </a:lnTo>
                  <a:lnTo>
                    <a:pt x="843" y="930"/>
                  </a:lnTo>
                  <a:lnTo>
                    <a:pt x="846" y="930"/>
                  </a:lnTo>
                  <a:lnTo>
                    <a:pt x="848" y="932"/>
                  </a:lnTo>
                  <a:lnTo>
                    <a:pt x="850" y="933"/>
                  </a:lnTo>
                  <a:lnTo>
                    <a:pt x="853" y="936"/>
                  </a:lnTo>
                  <a:lnTo>
                    <a:pt x="856" y="941"/>
                  </a:lnTo>
                  <a:lnTo>
                    <a:pt x="857" y="944"/>
                  </a:lnTo>
                  <a:lnTo>
                    <a:pt x="858" y="946"/>
                  </a:lnTo>
                  <a:lnTo>
                    <a:pt x="860" y="951"/>
                  </a:lnTo>
                  <a:lnTo>
                    <a:pt x="861" y="954"/>
                  </a:lnTo>
                  <a:lnTo>
                    <a:pt x="862" y="958"/>
                  </a:lnTo>
                  <a:lnTo>
                    <a:pt x="865" y="962"/>
                  </a:lnTo>
                  <a:lnTo>
                    <a:pt x="866" y="967"/>
                  </a:lnTo>
                  <a:lnTo>
                    <a:pt x="867" y="972"/>
                  </a:lnTo>
                  <a:lnTo>
                    <a:pt x="869" y="976"/>
                  </a:lnTo>
                  <a:lnTo>
                    <a:pt x="870" y="982"/>
                  </a:lnTo>
                  <a:lnTo>
                    <a:pt x="873" y="986"/>
                  </a:lnTo>
                  <a:lnTo>
                    <a:pt x="875" y="991"/>
                  </a:lnTo>
                  <a:lnTo>
                    <a:pt x="877" y="994"/>
                  </a:lnTo>
                  <a:lnTo>
                    <a:pt x="878" y="999"/>
                  </a:lnTo>
                  <a:lnTo>
                    <a:pt x="881" y="1004"/>
                  </a:lnTo>
                  <a:lnTo>
                    <a:pt x="884" y="1008"/>
                  </a:lnTo>
                  <a:lnTo>
                    <a:pt x="886" y="1012"/>
                  </a:lnTo>
                  <a:lnTo>
                    <a:pt x="889" y="1016"/>
                  </a:lnTo>
                  <a:lnTo>
                    <a:pt x="892" y="1020"/>
                  </a:lnTo>
                  <a:lnTo>
                    <a:pt x="894" y="1024"/>
                  </a:lnTo>
                  <a:lnTo>
                    <a:pt x="898" y="1028"/>
                  </a:lnTo>
                  <a:lnTo>
                    <a:pt x="901" y="1030"/>
                  </a:lnTo>
                  <a:lnTo>
                    <a:pt x="905" y="1032"/>
                  </a:lnTo>
                  <a:lnTo>
                    <a:pt x="908" y="1035"/>
                  </a:lnTo>
                  <a:lnTo>
                    <a:pt x="912" y="1037"/>
                  </a:lnTo>
                  <a:lnTo>
                    <a:pt x="916" y="1038"/>
                  </a:lnTo>
                  <a:lnTo>
                    <a:pt x="921" y="1039"/>
                  </a:lnTo>
                  <a:lnTo>
                    <a:pt x="925" y="1040"/>
                  </a:lnTo>
                  <a:lnTo>
                    <a:pt x="930" y="1040"/>
                  </a:lnTo>
                  <a:lnTo>
                    <a:pt x="936" y="1040"/>
                  </a:lnTo>
                  <a:lnTo>
                    <a:pt x="938" y="1040"/>
                  </a:lnTo>
                  <a:lnTo>
                    <a:pt x="941" y="1040"/>
                  </a:lnTo>
                  <a:lnTo>
                    <a:pt x="945" y="1040"/>
                  </a:lnTo>
                  <a:lnTo>
                    <a:pt x="948" y="1040"/>
                  </a:lnTo>
                  <a:lnTo>
                    <a:pt x="952" y="1039"/>
                  </a:lnTo>
                  <a:lnTo>
                    <a:pt x="955" y="1039"/>
                  </a:lnTo>
                  <a:lnTo>
                    <a:pt x="959" y="1039"/>
                  </a:lnTo>
                  <a:lnTo>
                    <a:pt x="963" y="1039"/>
                  </a:lnTo>
                  <a:lnTo>
                    <a:pt x="967" y="1038"/>
                  </a:lnTo>
                  <a:lnTo>
                    <a:pt x="970" y="1038"/>
                  </a:lnTo>
                  <a:lnTo>
                    <a:pt x="975" y="1037"/>
                  </a:lnTo>
                  <a:lnTo>
                    <a:pt x="979" y="1037"/>
                  </a:lnTo>
                  <a:lnTo>
                    <a:pt x="984" y="1036"/>
                  </a:lnTo>
                  <a:lnTo>
                    <a:pt x="987" y="1036"/>
                  </a:lnTo>
                  <a:lnTo>
                    <a:pt x="993" y="1035"/>
                  </a:lnTo>
                  <a:lnTo>
                    <a:pt x="997" y="1033"/>
                  </a:lnTo>
                  <a:lnTo>
                    <a:pt x="1002" y="1033"/>
                  </a:lnTo>
                  <a:lnTo>
                    <a:pt x="1007" y="1032"/>
                  </a:lnTo>
                  <a:lnTo>
                    <a:pt x="1012" y="1031"/>
                  </a:lnTo>
                  <a:lnTo>
                    <a:pt x="1017" y="1030"/>
                  </a:lnTo>
                  <a:lnTo>
                    <a:pt x="1021" y="1029"/>
                  </a:lnTo>
                  <a:lnTo>
                    <a:pt x="1027" y="1028"/>
                  </a:lnTo>
                  <a:lnTo>
                    <a:pt x="1033" y="1027"/>
                  </a:lnTo>
                  <a:lnTo>
                    <a:pt x="1039" y="1025"/>
                  </a:lnTo>
                  <a:lnTo>
                    <a:pt x="1043" y="1024"/>
                  </a:lnTo>
                  <a:lnTo>
                    <a:pt x="1049" y="1023"/>
                  </a:lnTo>
                  <a:lnTo>
                    <a:pt x="1055" y="1022"/>
                  </a:lnTo>
                  <a:lnTo>
                    <a:pt x="1060" y="1021"/>
                  </a:lnTo>
                  <a:lnTo>
                    <a:pt x="1065" y="1019"/>
                  </a:lnTo>
                  <a:lnTo>
                    <a:pt x="1071" y="1016"/>
                  </a:lnTo>
                  <a:lnTo>
                    <a:pt x="1076" y="1014"/>
                  </a:lnTo>
                  <a:lnTo>
                    <a:pt x="1082" y="1013"/>
                  </a:lnTo>
                  <a:lnTo>
                    <a:pt x="1087" y="1011"/>
                  </a:lnTo>
                  <a:lnTo>
                    <a:pt x="1092" y="1008"/>
                  </a:lnTo>
                  <a:lnTo>
                    <a:pt x="1098" y="1006"/>
                  </a:lnTo>
                  <a:lnTo>
                    <a:pt x="1104" y="1005"/>
                  </a:lnTo>
                  <a:lnTo>
                    <a:pt x="1109" y="1003"/>
                  </a:lnTo>
                  <a:lnTo>
                    <a:pt x="1115" y="1000"/>
                  </a:lnTo>
                  <a:lnTo>
                    <a:pt x="1121" y="998"/>
                  </a:lnTo>
                  <a:lnTo>
                    <a:pt x="1127" y="996"/>
                  </a:lnTo>
                  <a:lnTo>
                    <a:pt x="1131" y="992"/>
                  </a:lnTo>
                  <a:lnTo>
                    <a:pt x="1137" y="990"/>
                  </a:lnTo>
                  <a:lnTo>
                    <a:pt x="1143" y="988"/>
                  </a:lnTo>
                  <a:lnTo>
                    <a:pt x="1148" y="984"/>
                  </a:lnTo>
                  <a:lnTo>
                    <a:pt x="1154" y="982"/>
                  </a:lnTo>
                  <a:lnTo>
                    <a:pt x="1159" y="978"/>
                  </a:lnTo>
                  <a:lnTo>
                    <a:pt x="1164" y="975"/>
                  </a:lnTo>
                  <a:lnTo>
                    <a:pt x="1170" y="972"/>
                  </a:lnTo>
                  <a:lnTo>
                    <a:pt x="1175" y="968"/>
                  </a:lnTo>
                  <a:lnTo>
                    <a:pt x="1180" y="965"/>
                  </a:lnTo>
                  <a:lnTo>
                    <a:pt x="1185" y="961"/>
                  </a:lnTo>
                  <a:lnTo>
                    <a:pt x="1191" y="958"/>
                  </a:lnTo>
                  <a:lnTo>
                    <a:pt x="1195" y="954"/>
                  </a:lnTo>
                  <a:lnTo>
                    <a:pt x="1200" y="951"/>
                  </a:lnTo>
                  <a:lnTo>
                    <a:pt x="1204" y="946"/>
                  </a:lnTo>
                  <a:lnTo>
                    <a:pt x="1210" y="943"/>
                  </a:lnTo>
                  <a:lnTo>
                    <a:pt x="1215" y="938"/>
                  </a:lnTo>
                  <a:lnTo>
                    <a:pt x="1219" y="934"/>
                  </a:lnTo>
                  <a:lnTo>
                    <a:pt x="1224" y="930"/>
                  </a:lnTo>
                  <a:lnTo>
                    <a:pt x="1228" y="926"/>
                  </a:lnTo>
                  <a:lnTo>
                    <a:pt x="1232" y="921"/>
                  </a:lnTo>
                  <a:lnTo>
                    <a:pt x="1236" y="916"/>
                  </a:lnTo>
                  <a:lnTo>
                    <a:pt x="1240" y="911"/>
                  </a:lnTo>
                  <a:lnTo>
                    <a:pt x="1243" y="906"/>
                  </a:lnTo>
                  <a:lnTo>
                    <a:pt x="1245" y="901"/>
                  </a:lnTo>
                  <a:lnTo>
                    <a:pt x="1248" y="896"/>
                  </a:lnTo>
                  <a:lnTo>
                    <a:pt x="1250" y="890"/>
                  </a:lnTo>
                  <a:lnTo>
                    <a:pt x="1252" y="886"/>
                  </a:lnTo>
                  <a:lnTo>
                    <a:pt x="1255" y="880"/>
                  </a:lnTo>
                  <a:lnTo>
                    <a:pt x="1256" y="874"/>
                  </a:lnTo>
                  <a:lnTo>
                    <a:pt x="1257" y="869"/>
                  </a:lnTo>
                  <a:lnTo>
                    <a:pt x="1258" y="863"/>
                  </a:lnTo>
                  <a:lnTo>
                    <a:pt x="1258" y="857"/>
                  </a:lnTo>
                  <a:lnTo>
                    <a:pt x="1259" y="851"/>
                  </a:lnTo>
                  <a:lnTo>
                    <a:pt x="1259" y="846"/>
                  </a:lnTo>
                  <a:lnTo>
                    <a:pt x="1260" y="840"/>
                  </a:lnTo>
                  <a:lnTo>
                    <a:pt x="1259" y="834"/>
                  </a:lnTo>
                  <a:lnTo>
                    <a:pt x="1259" y="829"/>
                  </a:lnTo>
                  <a:lnTo>
                    <a:pt x="1258" y="822"/>
                  </a:lnTo>
                  <a:lnTo>
                    <a:pt x="1257" y="816"/>
                  </a:lnTo>
                  <a:lnTo>
                    <a:pt x="1256" y="810"/>
                  </a:lnTo>
                  <a:lnTo>
                    <a:pt x="1255" y="805"/>
                  </a:lnTo>
                  <a:lnTo>
                    <a:pt x="1255" y="798"/>
                  </a:lnTo>
                  <a:lnTo>
                    <a:pt x="1253" y="792"/>
                  </a:lnTo>
                  <a:lnTo>
                    <a:pt x="1251" y="786"/>
                  </a:lnTo>
                  <a:lnTo>
                    <a:pt x="1249" y="779"/>
                  </a:lnTo>
                  <a:lnTo>
                    <a:pt x="1248" y="774"/>
                  </a:lnTo>
                  <a:lnTo>
                    <a:pt x="1245" y="768"/>
                  </a:lnTo>
                  <a:lnTo>
                    <a:pt x="1243" y="761"/>
                  </a:lnTo>
                  <a:lnTo>
                    <a:pt x="1241" y="755"/>
                  </a:lnTo>
                  <a:lnTo>
                    <a:pt x="1239" y="750"/>
                  </a:lnTo>
                  <a:lnTo>
                    <a:pt x="1237" y="744"/>
                  </a:lnTo>
                  <a:lnTo>
                    <a:pt x="1234" y="737"/>
                  </a:lnTo>
                  <a:lnTo>
                    <a:pt x="1232" y="731"/>
                  </a:lnTo>
                  <a:lnTo>
                    <a:pt x="1228" y="724"/>
                  </a:lnTo>
                  <a:lnTo>
                    <a:pt x="1226" y="719"/>
                  </a:lnTo>
                  <a:lnTo>
                    <a:pt x="1223" y="712"/>
                  </a:lnTo>
                  <a:lnTo>
                    <a:pt x="1220" y="706"/>
                  </a:lnTo>
                  <a:lnTo>
                    <a:pt x="1218" y="700"/>
                  </a:lnTo>
                  <a:lnTo>
                    <a:pt x="1215" y="696"/>
                  </a:lnTo>
                  <a:lnTo>
                    <a:pt x="1212" y="689"/>
                  </a:lnTo>
                  <a:lnTo>
                    <a:pt x="1209" y="683"/>
                  </a:lnTo>
                  <a:lnTo>
                    <a:pt x="1205" y="678"/>
                  </a:lnTo>
                  <a:lnTo>
                    <a:pt x="1203" y="673"/>
                  </a:lnTo>
                  <a:lnTo>
                    <a:pt x="1200" y="667"/>
                  </a:lnTo>
                  <a:lnTo>
                    <a:pt x="1197" y="662"/>
                  </a:lnTo>
                  <a:lnTo>
                    <a:pt x="1195" y="657"/>
                  </a:lnTo>
                  <a:lnTo>
                    <a:pt x="1192" y="651"/>
                  </a:lnTo>
                  <a:lnTo>
                    <a:pt x="1189" y="647"/>
                  </a:lnTo>
                  <a:lnTo>
                    <a:pt x="1186" y="641"/>
                  </a:lnTo>
                  <a:lnTo>
                    <a:pt x="1184" y="636"/>
                  </a:lnTo>
                  <a:lnTo>
                    <a:pt x="1181" y="632"/>
                  </a:lnTo>
                  <a:lnTo>
                    <a:pt x="1178" y="627"/>
                  </a:lnTo>
                  <a:lnTo>
                    <a:pt x="1177" y="623"/>
                  </a:lnTo>
                  <a:lnTo>
                    <a:pt x="1173" y="618"/>
                  </a:lnTo>
                  <a:lnTo>
                    <a:pt x="1172" y="615"/>
                  </a:lnTo>
                  <a:lnTo>
                    <a:pt x="1170" y="610"/>
                  </a:lnTo>
                  <a:lnTo>
                    <a:pt x="1168" y="605"/>
                  </a:lnTo>
                  <a:lnTo>
                    <a:pt x="1167" y="602"/>
                  </a:lnTo>
                  <a:lnTo>
                    <a:pt x="1164" y="599"/>
                  </a:lnTo>
                  <a:lnTo>
                    <a:pt x="1163" y="595"/>
                  </a:lnTo>
                  <a:lnTo>
                    <a:pt x="1161" y="592"/>
                  </a:lnTo>
                  <a:lnTo>
                    <a:pt x="1161" y="588"/>
                  </a:lnTo>
                  <a:lnTo>
                    <a:pt x="1160" y="586"/>
                  </a:lnTo>
                  <a:lnTo>
                    <a:pt x="1159" y="583"/>
                  </a:lnTo>
                  <a:lnTo>
                    <a:pt x="1157" y="580"/>
                  </a:lnTo>
                  <a:lnTo>
                    <a:pt x="1156" y="577"/>
                  </a:lnTo>
                  <a:lnTo>
                    <a:pt x="1155" y="575"/>
                  </a:lnTo>
                  <a:lnTo>
                    <a:pt x="1154" y="569"/>
                  </a:lnTo>
                  <a:lnTo>
                    <a:pt x="1152" y="563"/>
                  </a:lnTo>
                  <a:lnTo>
                    <a:pt x="1149" y="557"/>
                  </a:lnTo>
                  <a:lnTo>
                    <a:pt x="1147" y="552"/>
                  </a:lnTo>
                  <a:lnTo>
                    <a:pt x="1145" y="547"/>
                  </a:lnTo>
                  <a:lnTo>
                    <a:pt x="1144" y="543"/>
                  </a:lnTo>
                  <a:lnTo>
                    <a:pt x="1141" y="537"/>
                  </a:lnTo>
                  <a:lnTo>
                    <a:pt x="1139" y="532"/>
                  </a:lnTo>
                  <a:lnTo>
                    <a:pt x="1137" y="528"/>
                  </a:lnTo>
                  <a:lnTo>
                    <a:pt x="1136" y="522"/>
                  </a:lnTo>
                  <a:lnTo>
                    <a:pt x="1132" y="517"/>
                  </a:lnTo>
                  <a:lnTo>
                    <a:pt x="1131" y="513"/>
                  </a:lnTo>
                  <a:lnTo>
                    <a:pt x="1129" y="508"/>
                  </a:lnTo>
                  <a:lnTo>
                    <a:pt x="1127" y="504"/>
                  </a:lnTo>
                  <a:lnTo>
                    <a:pt x="1123" y="498"/>
                  </a:lnTo>
                  <a:lnTo>
                    <a:pt x="1121" y="493"/>
                  </a:lnTo>
                  <a:lnTo>
                    <a:pt x="1119" y="489"/>
                  </a:lnTo>
                  <a:lnTo>
                    <a:pt x="1115" y="484"/>
                  </a:lnTo>
                  <a:lnTo>
                    <a:pt x="1113" y="480"/>
                  </a:lnTo>
                  <a:lnTo>
                    <a:pt x="1109" y="474"/>
                  </a:lnTo>
                  <a:lnTo>
                    <a:pt x="1107" y="469"/>
                  </a:lnTo>
                  <a:lnTo>
                    <a:pt x="1104" y="465"/>
                  </a:lnTo>
                  <a:lnTo>
                    <a:pt x="1100" y="460"/>
                  </a:lnTo>
                  <a:lnTo>
                    <a:pt x="1098" y="454"/>
                  </a:lnTo>
                  <a:lnTo>
                    <a:pt x="1095" y="450"/>
                  </a:lnTo>
                  <a:lnTo>
                    <a:pt x="1091" y="445"/>
                  </a:lnTo>
                  <a:lnTo>
                    <a:pt x="1087" y="440"/>
                  </a:lnTo>
                  <a:lnTo>
                    <a:pt x="1083" y="434"/>
                  </a:lnTo>
                  <a:lnTo>
                    <a:pt x="1080" y="429"/>
                  </a:lnTo>
                  <a:lnTo>
                    <a:pt x="1076" y="424"/>
                  </a:lnTo>
                  <a:lnTo>
                    <a:pt x="1074" y="421"/>
                  </a:lnTo>
                  <a:lnTo>
                    <a:pt x="1072" y="418"/>
                  </a:lnTo>
                  <a:lnTo>
                    <a:pt x="1069" y="416"/>
                  </a:lnTo>
                  <a:lnTo>
                    <a:pt x="1067" y="412"/>
                  </a:lnTo>
                  <a:lnTo>
                    <a:pt x="1063" y="408"/>
                  </a:lnTo>
                  <a:lnTo>
                    <a:pt x="1060" y="403"/>
                  </a:lnTo>
                  <a:lnTo>
                    <a:pt x="1056" y="398"/>
                  </a:lnTo>
                  <a:lnTo>
                    <a:pt x="1052" y="395"/>
                  </a:lnTo>
                  <a:lnTo>
                    <a:pt x="1049" y="390"/>
                  </a:lnTo>
                  <a:lnTo>
                    <a:pt x="1045" y="387"/>
                  </a:lnTo>
                  <a:lnTo>
                    <a:pt x="1043" y="384"/>
                  </a:lnTo>
                  <a:lnTo>
                    <a:pt x="1040" y="381"/>
                  </a:lnTo>
                  <a:lnTo>
                    <a:pt x="1036" y="378"/>
                  </a:lnTo>
                  <a:lnTo>
                    <a:pt x="1033" y="376"/>
                  </a:lnTo>
                  <a:lnTo>
                    <a:pt x="1031" y="373"/>
                  </a:lnTo>
                  <a:lnTo>
                    <a:pt x="1027" y="371"/>
                  </a:lnTo>
                  <a:lnTo>
                    <a:pt x="1025" y="370"/>
                  </a:lnTo>
                  <a:lnTo>
                    <a:pt x="1021" y="369"/>
                  </a:lnTo>
                  <a:lnTo>
                    <a:pt x="1019" y="368"/>
                  </a:lnTo>
                  <a:lnTo>
                    <a:pt x="1016" y="365"/>
                  </a:lnTo>
                  <a:lnTo>
                    <a:pt x="1012" y="364"/>
                  </a:lnTo>
                  <a:lnTo>
                    <a:pt x="1010" y="364"/>
                  </a:lnTo>
                  <a:lnTo>
                    <a:pt x="1007" y="363"/>
                  </a:lnTo>
                  <a:lnTo>
                    <a:pt x="1003" y="363"/>
                  </a:lnTo>
                  <a:lnTo>
                    <a:pt x="1000" y="363"/>
                  </a:lnTo>
                  <a:lnTo>
                    <a:pt x="997" y="364"/>
                  </a:lnTo>
                  <a:lnTo>
                    <a:pt x="993" y="364"/>
                  </a:lnTo>
                  <a:lnTo>
                    <a:pt x="989" y="364"/>
                  </a:lnTo>
                  <a:lnTo>
                    <a:pt x="986" y="365"/>
                  </a:lnTo>
                  <a:lnTo>
                    <a:pt x="983" y="366"/>
                  </a:lnTo>
                  <a:lnTo>
                    <a:pt x="979" y="368"/>
                  </a:lnTo>
                  <a:lnTo>
                    <a:pt x="976" y="369"/>
                  </a:lnTo>
                  <a:lnTo>
                    <a:pt x="971" y="370"/>
                  </a:lnTo>
                  <a:lnTo>
                    <a:pt x="968" y="372"/>
                  </a:lnTo>
                  <a:lnTo>
                    <a:pt x="963" y="374"/>
                  </a:lnTo>
                  <a:lnTo>
                    <a:pt x="959" y="376"/>
                  </a:lnTo>
                  <a:lnTo>
                    <a:pt x="954" y="377"/>
                  </a:lnTo>
                  <a:lnTo>
                    <a:pt x="949" y="379"/>
                  </a:lnTo>
                  <a:lnTo>
                    <a:pt x="944" y="381"/>
                  </a:lnTo>
                  <a:lnTo>
                    <a:pt x="939" y="382"/>
                  </a:lnTo>
                  <a:lnTo>
                    <a:pt x="933" y="384"/>
                  </a:lnTo>
                  <a:lnTo>
                    <a:pt x="929" y="386"/>
                  </a:lnTo>
                  <a:lnTo>
                    <a:pt x="925" y="387"/>
                  </a:lnTo>
                  <a:lnTo>
                    <a:pt x="923" y="387"/>
                  </a:lnTo>
                  <a:lnTo>
                    <a:pt x="920" y="388"/>
                  </a:lnTo>
                  <a:lnTo>
                    <a:pt x="917" y="389"/>
                  </a:lnTo>
                  <a:lnTo>
                    <a:pt x="914" y="389"/>
                  </a:lnTo>
                  <a:lnTo>
                    <a:pt x="912" y="390"/>
                  </a:lnTo>
                  <a:lnTo>
                    <a:pt x="908" y="392"/>
                  </a:lnTo>
                  <a:lnTo>
                    <a:pt x="906" y="393"/>
                  </a:lnTo>
                  <a:lnTo>
                    <a:pt x="903" y="393"/>
                  </a:lnTo>
                  <a:lnTo>
                    <a:pt x="899" y="393"/>
                  </a:lnTo>
                  <a:lnTo>
                    <a:pt x="896" y="393"/>
                  </a:lnTo>
                  <a:lnTo>
                    <a:pt x="893" y="394"/>
                  </a:lnTo>
                  <a:lnTo>
                    <a:pt x="890" y="395"/>
                  </a:lnTo>
                  <a:lnTo>
                    <a:pt x="888" y="395"/>
                  </a:lnTo>
                  <a:lnTo>
                    <a:pt x="884" y="396"/>
                  </a:lnTo>
                  <a:lnTo>
                    <a:pt x="882" y="397"/>
                  </a:lnTo>
                  <a:lnTo>
                    <a:pt x="878" y="397"/>
                  </a:lnTo>
                  <a:lnTo>
                    <a:pt x="876" y="397"/>
                  </a:lnTo>
                  <a:lnTo>
                    <a:pt x="873" y="397"/>
                  </a:lnTo>
                  <a:lnTo>
                    <a:pt x="869" y="398"/>
                  </a:lnTo>
                  <a:lnTo>
                    <a:pt x="866" y="398"/>
                  </a:lnTo>
                  <a:lnTo>
                    <a:pt x="864" y="398"/>
                  </a:lnTo>
                  <a:lnTo>
                    <a:pt x="860" y="398"/>
                  </a:lnTo>
                  <a:lnTo>
                    <a:pt x="857" y="398"/>
                  </a:lnTo>
                  <a:lnTo>
                    <a:pt x="853" y="398"/>
                  </a:lnTo>
                  <a:lnTo>
                    <a:pt x="851" y="398"/>
                  </a:lnTo>
                  <a:lnTo>
                    <a:pt x="848" y="398"/>
                  </a:lnTo>
                  <a:lnTo>
                    <a:pt x="844" y="398"/>
                  </a:lnTo>
                  <a:lnTo>
                    <a:pt x="842" y="398"/>
                  </a:lnTo>
                  <a:lnTo>
                    <a:pt x="838" y="398"/>
                  </a:lnTo>
                  <a:lnTo>
                    <a:pt x="835" y="398"/>
                  </a:lnTo>
                  <a:lnTo>
                    <a:pt x="833" y="398"/>
                  </a:lnTo>
                  <a:lnTo>
                    <a:pt x="829" y="398"/>
                  </a:lnTo>
                  <a:lnTo>
                    <a:pt x="826" y="397"/>
                  </a:lnTo>
                  <a:lnTo>
                    <a:pt x="824" y="397"/>
                  </a:lnTo>
                  <a:lnTo>
                    <a:pt x="820" y="397"/>
                  </a:lnTo>
                  <a:lnTo>
                    <a:pt x="817" y="396"/>
                  </a:lnTo>
                  <a:lnTo>
                    <a:pt x="813" y="396"/>
                  </a:lnTo>
                  <a:lnTo>
                    <a:pt x="811" y="395"/>
                  </a:lnTo>
                  <a:lnTo>
                    <a:pt x="808" y="395"/>
                  </a:lnTo>
                  <a:lnTo>
                    <a:pt x="804" y="394"/>
                  </a:lnTo>
                  <a:lnTo>
                    <a:pt x="802" y="393"/>
                  </a:lnTo>
                  <a:lnTo>
                    <a:pt x="798" y="392"/>
                  </a:lnTo>
                  <a:lnTo>
                    <a:pt x="796" y="392"/>
                  </a:lnTo>
                  <a:lnTo>
                    <a:pt x="793" y="390"/>
                  </a:lnTo>
                  <a:lnTo>
                    <a:pt x="789" y="389"/>
                  </a:lnTo>
                  <a:lnTo>
                    <a:pt x="787" y="388"/>
                  </a:lnTo>
                  <a:lnTo>
                    <a:pt x="784" y="387"/>
                  </a:lnTo>
                  <a:lnTo>
                    <a:pt x="781" y="386"/>
                  </a:lnTo>
                  <a:lnTo>
                    <a:pt x="778" y="385"/>
                  </a:lnTo>
                  <a:lnTo>
                    <a:pt x="774" y="382"/>
                  </a:lnTo>
                  <a:lnTo>
                    <a:pt x="772" y="381"/>
                  </a:lnTo>
                  <a:lnTo>
                    <a:pt x="768" y="378"/>
                  </a:lnTo>
                  <a:lnTo>
                    <a:pt x="763" y="376"/>
                  </a:lnTo>
                  <a:lnTo>
                    <a:pt x="758" y="372"/>
                  </a:lnTo>
                  <a:lnTo>
                    <a:pt x="755" y="369"/>
                  </a:lnTo>
                  <a:lnTo>
                    <a:pt x="753" y="365"/>
                  </a:lnTo>
                  <a:lnTo>
                    <a:pt x="749" y="362"/>
                  </a:lnTo>
                  <a:lnTo>
                    <a:pt x="747" y="357"/>
                  </a:lnTo>
                  <a:lnTo>
                    <a:pt x="745" y="354"/>
                  </a:lnTo>
                  <a:lnTo>
                    <a:pt x="742" y="350"/>
                  </a:lnTo>
                  <a:lnTo>
                    <a:pt x="741" y="346"/>
                  </a:lnTo>
                  <a:lnTo>
                    <a:pt x="739" y="342"/>
                  </a:lnTo>
                  <a:lnTo>
                    <a:pt x="738" y="339"/>
                  </a:lnTo>
                  <a:lnTo>
                    <a:pt x="737" y="334"/>
                  </a:lnTo>
                  <a:lnTo>
                    <a:pt x="737" y="331"/>
                  </a:lnTo>
                  <a:lnTo>
                    <a:pt x="734" y="326"/>
                  </a:lnTo>
                  <a:lnTo>
                    <a:pt x="734" y="322"/>
                  </a:lnTo>
                  <a:lnTo>
                    <a:pt x="733" y="317"/>
                  </a:lnTo>
                  <a:lnTo>
                    <a:pt x="733" y="314"/>
                  </a:lnTo>
                  <a:lnTo>
                    <a:pt x="732" y="309"/>
                  </a:lnTo>
                  <a:lnTo>
                    <a:pt x="732" y="306"/>
                  </a:lnTo>
                  <a:lnTo>
                    <a:pt x="732" y="302"/>
                  </a:lnTo>
                  <a:lnTo>
                    <a:pt x="732" y="298"/>
                  </a:lnTo>
                  <a:lnTo>
                    <a:pt x="732" y="294"/>
                  </a:lnTo>
                  <a:lnTo>
                    <a:pt x="731" y="291"/>
                  </a:lnTo>
                  <a:lnTo>
                    <a:pt x="731" y="286"/>
                  </a:lnTo>
                  <a:lnTo>
                    <a:pt x="730" y="283"/>
                  </a:lnTo>
                  <a:lnTo>
                    <a:pt x="729" y="279"/>
                  </a:lnTo>
                  <a:lnTo>
                    <a:pt x="729" y="276"/>
                  </a:lnTo>
                  <a:lnTo>
                    <a:pt x="728" y="274"/>
                  </a:lnTo>
                  <a:lnTo>
                    <a:pt x="728" y="270"/>
                  </a:lnTo>
                  <a:lnTo>
                    <a:pt x="726" y="267"/>
                  </a:lnTo>
                  <a:lnTo>
                    <a:pt x="724" y="265"/>
                  </a:lnTo>
                  <a:lnTo>
                    <a:pt x="723" y="262"/>
                  </a:lnTo>
                  <a:lnTo>
                    <a:pt x="722" y="260"/>
                  </a:lnTo>
                  <a:lnTo>
                    <a:pt x="718" y="258"/>
                  </a:lnTo>
                  <a:lnTo>
                    <a:pt x="715" y="257"/>
                  </a:lnTo>
                  <a:lnTo>
                    <a:pt x="713" y="257"/>
                  </a:lnTo>
                  <a:lnTo>
                    <a:pt x="709" y="259"/>
                  </a:lnTo>
                  <a:lnTo>
                    <a:pt x="706" y="261"/>
                  </a:lnTo>
                  <a:lnTo>
                    <a:pt x="704" y="266"/>
                  </a:lnTo>
                  <a:lnTo>
                    <a:pt x="702" y="268"/>
                  </a:lnTo>
                  <a:lnTo>
                    <a:pt x="701" y="270"/>
                  </a:lnTo>
                  <a:lnTo>
                    <a:pt x="700" y="274"/>
                  </a:lnTo>
                  <a:lnTo>
                    <a:pt x="699" y="277"/>
                  </a:lnTo>
                  <a:lnTo>
                    <a:pt x="698" y="281"/>
                  </a:lnTo>
                  <a:lnTo>
                    <a:pt x="698" y="285"/>
                  </a:lnTo>
                  <a:lnTo>
                    <a:pt x="698" y="289"/>
                  </a:lnTo>
                  <a:lnTo>
                    <a:pt x="698" y="293"/>
                  </a:lnTo>
                  <a:lnTo>
                    <a:pt x="698" y="298"/>
                  </a:lnTo>
                  <a:lnTo>
                    <a:pt x="698" y="302"/>
                  </a:lnTo>
                  <a:lnTo>
                    <a:pt x="698" y="308"/>
                  </a:lnTo>
                  <a:lnTo>
                    <a:pt x="698" y="314"/>
                  </a:lnTo>
                  <a:lnTo>
                    <a:pt x="699" y="318"/>
                  </a:lnTo>
                  <a:lnTo>
                    <a:pt x="700" y="324"/>
                  </a:lnTo>
                  <a:lnTo>
                    <a:pt x="700" y="327"/>
                  </a:lnTo>
                  <a:lnTo>
                    <a:pt x="701" y="331"/>
                  </a:lnTo>
                  <a:lnTo>
                    <a:pt x="702" y="333"/>
                  </a:lnTo>
                  <a:lnTo>
                    <a:pt x="704" y="337"/>
                  </a:lnTo>
                  <a:lnTo>
                    <a:pt x="705" y="342"/>
                  </a:lnTo>
                  <a:lnTo>
                    <a:pt x="707" y="348"/>
                  </a:lnTo>
                  <a:lnTo>
                    <a:pt x="709" y="353"/>
                  </a:lnTo>
                  <a:lnTo>
                    <a:pt x="710" y="358"/>
                  </a:lnTo>
                  <a:lnTo>
                    <a:pt x="713" y="363"/>
                  </a:lnTo>
                  <a:lnTo>
                    <a:pt x="715" y="368"/>
                  </a:lnTo>
                  <a:lnTo>
                    <a:pt x="718" y="372"/>
                  </a:lnTo>
                  <a:lnTo>
                    <a:pt x="722" y="376"/>
                  </a:lnTo>
                  <a:lnTo>
                    <a:pt x="724" y="379"/>
                  </a:lnTo>
                  <a:lnTo>
                    <a:pt x="728" y="382"/>
                  </a:lnTo>
                  <a:lnTo>
                    <a:pt x="731" y="386"/>
                  </a:lnTo>
                  <a:lnTo>
                    <a:pt x="734" y="389"/>
                  </a:lnTo>
                  <a:lnTo>
                    <a:pt x="738" y="393"/>
                  </a:lnTo>
                  <a:lnTo>
                    <a:pt x="741" y="395"/>
                  </a:lnTo>
                  <a:lnTo>
                    <a:pt x="745" y="398"/>
                  </a:lnTo>
                  <a:lnTo>
                    <a:pt x="749" y="401"/>
                  </a:lnTo>
                  <a:lnTo>
                    <a:pt x="752" y="403"/>
                  </a:lnTo>
                  <a:lnTo>
                    <a:pt x="756" y="404"/>
                  </a:lnTo>
                  <a:lnTo>
                    <a:pt x="760" y="406"/>
                  </a:lnTo>
                  <a:lnTo>
                    <a:pt x="764" y="409"/>
                  </a:lnTo>
                  <a:lnTo>
                    <a:pt x="769" y="410"/>
                  </a:lnTo>
                  <a:lnTo>
                    <a:pt x="772" y="411"/>
                  </a:lnTo>
                  <a:lnTo>
                    <a:pt x="777" y="413"/>
                  </a:lnTo>
                  <a:lnTo>
                    <a:pt x="781" y="416"/>
                  </a:lnTo>
                  <a:lnTo>
                    <a:pt x="786" y="416"/>
                  </a:lnTo>
                  <a:lnTo>
                    <a:pt x="789" y="418"/>
                  </a:lnTo>
                  <a:lnTo>
                    <a:pt x="795" y="419"/>
                  </a:lnTo>
                  <a:lnTo>
                    <a:pt x="800" y="421"/>
                  </a:lnTo>
                  <a:lnTo>
                    <a:pt x="803" y="422"/>
                  </a:lnTo>
                  <a:lnTo>
                    <a:pt x="808" y="424"/>
                  </a:lnTo>
                  <a:lnTo>
                    <a:pt x="813" y="425"/>
                  </a:lnTo>
                  <a:lnTo>
                    <a:pt x="818" y="427"/>
                  </a:lnTo>
                  <a:lnTo>
                    <a:pt x="821" y="427"/>
                  </a:lnTo>
                  <a:lnTo>
                    <a:pt x="826" y="428"/>
                  </a:lnTo>
                  <a:lnTo>
                    <a:pt x="832" y="428"/>
                  </a:lnTo>
                  <a:lnTo>
                    <a:pt x="836" y="429"/>
                  </a:lnTo>
                  <a:lnTo>
                    <a:pt x="842" y="429"/>
                  </a:lnTo>
                  <a:lnTo>
                    <a:pt x="848" y="429"/>
                  </a:lnTo>
                  <a:lnTo>
                    <a:pt x="850" y="429"/>
                  </a:lnTo>
                  <a:lnTo>
                    <a:pt x="852" y="429"/>
                  </a:lnTo>
                  <a:lnTo>
                    <a:pt x="856" y="429"/>
                  </a:lnTo>
                  <a:lnTo>
                    <a:pt x="859" y="429"/>
                  </a:lnTo>
                  <a:lnTo>
                    <a:pt x="864" y="428"/>
                  </a:lnTo>
                  <a:lnTo>
                    <a:pt x="869" y="428"/>
                  </a:lnTo>
                  <a:lnTo>
                    <a:pt x="872" y="428"/>
                  </a:lnTo>
                  <a:lnTo>
                    <a:pt x="875" y="428"/>
                  </a:lnTo>
                  <a:lnTo>
                    <a:pt x="878" y="427"/>
                  </a:lnTo>
                  <a:lnTo>
                    <a:pt x="882" y="427"/>
                  </a:lnTo>
                  <a:lnTo>
                    <a:pt x="886" y="426"/>
                  </a:lnTo>
                  <a:lnTo>
                    <a:pt x="892" y="425"/>
                  </a:lnTo>
                  <a:lnTo>
                    <a:pt x="894" y="424"/>
                  </a:lnTo>
                  <a:lnTo>
                    <a:pt x="898" y="424"/>
                  </a:lnTo>
                  <a:lnTo>
                    <a:pt x="901" y="422"/>
                  </a:lnTo>
                  <a:lnTo>
                    <a:pt x="905" y="422"/>
                  </a:lnTo>
                  <a:lnTo>
                    <a:pt x="909" y="421"/>
                  </a:lnTo>
                  <a:lnTo>
                    <a:pt x="915" y="420"/>
                  </a:lnTo>
                  <a:lnTo>
                    <a:pt x="920" y="418"/>
                  </a:lnTo>
                  <a:lnTo>
                    <a:pt x="925" y="417"/>
                  </a:lnTo>
                  <a:lnTo>
                    <a:pt x="930" y="416"/>
                  </a:lnTo>
                  <a:lnTo>
                    <a:pt x="936" y="414"/>
                  </a:lnTo>
                  <a:lnTo>
                    <a:pt x="940" y="413"/>
                  </a:lnTo>
                  <a:lnTo>
                    <a:pt x="946" y="412"/>
                  </a:lnTo>
                  <a:lnTo>
                    <a:pt x="949" y="410"/>
                  </a:lnTo>
                  <a:lnTo>
                    <a:pt x="954" y="409"/>
                  </a:lnTo>
                  <a:lnTo>
                    <a:pt x="957" y="408"/>
                  </a:lnTo>
                  <a:lnTo>
                    <a:pt x="962" y="408"/>
                  </a:lnTo>
                  <a:lnTo>
                    <a:pt x="964" y="406"/>
                  </a:lnTo>
                  <a:lnTo>
                    <a:pt x="968" y="405"/>
                  </a:lnTo>
                  <a:lnTo>
                    <a:pt x="970" y="405"/>
                  </a:lnTo>
                  <a:lnTo>
                    <a:pt x="973" y="405"/>
                  </a:lnTo>
                  <a:lnTo>
                    <a:pt x="977" y="404"/>
                  </a:lnTo>
                  <a:lnTo>
                    <a:pt x="981" y="404"/>
                  </a:lnTo>
                  <a:lnTo>
                    <a:pt x="987" y="403"/>
                  </a:lnTo>
                  <a:lnTo>
                    <a:pt x="992" y="402"/>
                  </a:lnTo>
                  <a:lnTo>
                    <a:pt x="996" y="401"/>
                  </a:lnTo>
                  <a:lnTo>
                    <a:pt x="1001" y="401"/>
                  </a:lnTo>
                  <a:lnTo>
                    <a:pt x="1004" y="401"/>
                  </a:lnTo>
                  <a:lnTo>
                    <a:pt x="1010" y="401"/>
                  </a:lnTo>
                  <a:lnTo>
                    <a:pt x="1012" y="401"/>
                  </a:lnTo>
                  <a:lnTo>
                    <a:pt x="1016" y="402"/>
                  </a:lnTo>
                  <a:lnTo>
                    <a:pt x="1018" y="404"/>
                  </a:lnTo>
                  <a:lnTo>
                    <a:pt x="1020" y="405"/>
                  </a:lnTo>
                  <a:lnTo>
                    <a:pt x="1020" y="408"/>
                  </a:lnTo>
                  <a:lnTo>
                    <a:pt x="1020" y="411"/>
                  </a:lnTo>
                  <a:lnTo>
                    <a:pt x="1020" y="416"/>
                  </a:lnTo>
                  <a:lnTo>
                    <a:pt x="1018" y="421"/>
                  </a:lnTo>
                  <a:lnTo>
                    <a:pt x="1016" y="426"/>
                  </a:lnTo>
                  <a:lnTo>
                    <a:pt x="1010" y="430"/>
                  </a:lnTo>
                  <a:lnTo>
                    <a:pt x="1008" y="434"/>
                  </a:lnTo>
                  <a:lnTo>
                    <a:pt x="1004" y="436"/>
                  </a:lnTo>
                  <a:lnTo>
                    <a:pt x="1001" y="440"/>
                  </a:lnTo>
                  <a:lnTo>
                    <a:pt x="999" y="442"/>
                  </a:lnTo>
                  <a:lnTo>
                    <a:pt x="994" y="445"/>
                  </a:lnTo>
                  <a:lnTo>
                    <a:pt x="989" y="448"/>
                  </a:lnTo>
                  <a:lnTo>
                    <a:pt x="985" y="450"/>
                  </a:lnTo>
                  <a:lnTo>
                    <a:pt x="980" y="452"/>
                  </a:lnTo>
                  <a:lnTo>
                    <a:pt x="975" y="456"/>
                  </a:lnTo>
                  <a:lnTo>
                    <a:pt x="970" y="458"/>
                  </a:lnTo>
                  <a:lnTo>
                    <a:pt x="964" y="460"/>
                  </a:lnTo>
                  <a:lnTo>
                    <a:pt x="959" y="462"/>
                  </a:lnTo>
                  <a:lnTo>
                    <a:pt x="955" y="464"/>
                  </a:lnTo>
                  <a:lnTo>
                    <a:pt x="952" y="465"/>
                  </a:lnTo>
                  <a:lnTo>
                    <a:pt x="948" y="466"/>
                  </a:lnTo>
                  <a:lnTo>
                    <a:pt x="946" y="467"/>
                  </a:lnTo>
                  <a:lnTo>
                    <a:pt x="941" y="467"/>
                  </a:lnTo>
                  <a:lnTo>
                    <a:pt x="939" y="468"/>
                  </a:lnTo>
                  <a:lnTo>
                    <a:pt x="936" y="469"/>
                  </a:lnTo>
                  <a:lnTo>
                    <a:pt x="932" y="470"/>
                  </a:lnTo>
                  <a:lnTo>
                    <a:pt x="928" y="470"/>
                  </a:lnTo>
                  <a:lnTo>
                    <a:pt x="924" y="472"/>
                  </a:lnTo>
                  <a:lnTo>
                    <a:pt x="921" y="473"/>
                  </a:lnTo>
                  <a:lnTo>
                    <a:pt x="917" y="474"/>
                  </a:lnTo>
                  <a:lnTo>
                    <a:pt x="913" y="474"/>
                  </a:lnTo>
                  <a:lnTo>
                    <a:pt x="909" y="474"/>
                  </a:lnTo>
                  <a:lnTo>
                    <a:pt x="905" y="475"/>
                  </a:lnTo>
                  <a:lnTo>
                    <a:pt x="901" y="476"/>
                  </a:lnTo>
                  <a:lnTo>
                    <a:pt x="897" y="476"/>
                  </a:lnTo>
                  <a:lnTo>
                    <a:pt x="892" y="476"/>
                  </a:lnTo>
                  <a:lnTo>
                    <a:pt x="889" y="476"/>
                  </a:lnTo>
                  <a:lnTo>
                    <a:pt x="884" y="477"/>
                  </a:lnTo>
                  <a:lnTo>
                    <a:pt x="880" y="477"/>
                  </a:lnTo>
                  <a:lnTo>
                    <a:pt x="875" y="477"/>
                  </a:lnTo>
                  <a:lnTo>
                    <a:pt x="872" y="477"/>
                  </a:lnTo>
                  <a:lnTo>
                    <a:pt x="867" y="477"/>
                  </a:lnTo>
                  <a:lnTo>
                    <a:pt x="862" y="477"/>
                  </a:lnTo>
                  <a:lnTo>
                    <a:pt x="858" y="477"/>
                  </a:lnTo>
                  <a:lnTo>
                    <a:pt x="853" y="476"/>
                  </a:lnTo>
                  <a:lnTo>
                    <a:pt x="848" y="476"/>
                  </a:lnTo>
                  <a:lnTo>
                    <a:pt x="843" y="476"/>
                  </a:lnTo>
                  <a:lnTo>
                    <a:pt x="838" y="475"/>
                  </a:lnTo>
                  <a:lnTo>
                    <a:pt x="834" y="475"/>
                  </a:lnTo>
                  <a:lnTo>
                    <a:pt x="829" y="475"/>
                  </a:lnTo>
                  <a:lnTo>
                    <a:pt x="825" y="474"/>
                  </a:lnTo>
                  <a:lnTo>
                    <a:pt x="819" y="473"/>
                  </a:lnTo>
                  <a:lnTo>
                    <a:pt x="814" y="472"/>
                  </a:lnTo>
                  <a:lnTo>
                    <a:pt x="810" y="472"/>
                  </a:lnTo>
                  <a:lnTo>
                    <a:pt x="805" y="469"/>
                  </a:lnTo>
                  <a:lnTo>
                    <a:pt x="801" y="469"/>
                  </a:lnTo>
                  <a:lnTo>
                    <a:pt x="796" y="468"/>
                  </a:lnTo>
                  <a:lnTo>
                    <a:pt x="793" y="467"/>
                  </a:lnTo>
                  <a:lnTo>
                    <a:pt x="788" y="466"/>
                  </a:lnTo>
                  <a:lnTo>
                    <a:pt x="785" y="465"/>
                  </a:lnTo>
                  <a:lnTo>
                    <a:pt x="780" y="464"/>
                  </a:lnTo>
                  <a:lnTo>
                    <a:pt x="778" y="462"/>
                  </a:lnTo>
                  <a:lnTo>
                    <a:pt x="773" y="461"/>
                  </a:lnTo>
                  <a:lnTo>
                    <a:pt x="770" y="460"/>
                  </a:lnTo>
                  <a:lnTo>
                    <a:pt x="766" y="459"/>
                  </a:lnTo>
                  <a:lnTo>
                    <a:pt x="764" y="458"/>
                  </a:lnTo>
                  <a:lnTo>
                    <a:pt x="761" y="457"/>
                  </a:lnTo>
                  <a:lnTo>
                    <a:pt x="757" y="454"/>
                  </a:lnTo>
                  <a:lnTo>
                    <a:pt x="754" y="453"/>
                  </a:lnTo>
                  <a:lnTo>
                    <a:pt x="752" y="452"/>
                  </a:lnTo>
                  <a:lnTo>
                    <a:pt x="748" y="451"/>
                  </a:lnTo>
                  <a:lnTo>
                    <a:pt x="745" y="449"/>
                  </a:lnTo>
                  <a:lnTo>
                    <a:pt x="742" y="448"/>
                  </a:lnTo>
                  <a:lnTo>
                    <a:pt x="740" y="445"/>
                  </a:lnTo>
                  <a:lnTo>
                    <a:pt x="734" y="442"/>
                  </a:lnTo>
                  <a:lnTo>
                    <a:pt x="730" y="440"/>
                  </a:lnTo>
                  <a:lnTo>
                    <a:pt x="725" y="435"/>
                  </a:lnTo>
                  <a:lnTo>
                    <a:pt x="722" y="432"/>
                  </a:lnTo>
                  <a:lnTo>
                    <a:pt x="717" y="428"/>
                  </a:lnTo>
                  <a:lnTo>
                    <a:pt x="714" y="424"/>
                  </a:lnTo>
                  <a:lnTo>
                    <a:pt x="709" y="419"/>
                  </a:lnTo>
                  <a:lnTo>
                    <a:pt x="706" y="414"/>
                  </a:lnTo>
                  <a:lnTo>
                    <a:pt x="702" y="410"/>
                  </a:lnTo>
                  <a:lnTo>
                    <a:pt x="699" y="405"/>
                  </a:lnTo>
                  <a:lnTo>
                    <a:pt x="697" y="401"/>
                  </a:lnTo>
                  <a:lnTo>
                    <a:pt x="693" y="396"/>
                  </a:lnTo>
                  <a:lnTo>
                    <a:pt x="691" y="390"/>
                  </a:lnTo>
                  <a:lnTo>
                    <a:pt x="688" y="386"/>
                  </a:lnTo>
                  <a:lnTo>
                    <a:pt x="685" y="380"/>
                  </a:lnTo>
                  <a:lnTo>
                    <a:pt x="683" y="374"/>
                  </a:lnTo>
                  <a:lnTo>
                    <a:pt x="681" y="371"/>
                  </a:lnTo>
                  <a:lnTo>
                    <a:pt x="681" y="369"/>
                  </a:lnTo>
                  <a:lnTo>
                    <a:pt x="680" y="365"/>
                  </a:lnTo>
                  <a:lnTo>
                    <a:pt x="678" y="363"/>
                  </a:lnTo>
                  <a:lnTo>
                    <a:pt x="676" y="359"/>
                  </a:lnTo>
                  <a:lnTo>
                    <a:pt x="675" y="357"/>
                  </a:lnTo>
                  <a:lnTo>
                    <a:pt x="675" y="354"/>
                  </a:lnTo>
                  <a:lnTo>
                    <a:pt x="674" y="351"/>
                  </a:lnTo>
                  <a:lnTo>
                    <a:pt x="672" y="348"/>
                  </a:lnTo>
                  <a:lnTo>
                    <a:pt x="670" y="345"/>
                  </a:lnTo>
                  <a:lnTo>
                    <a:pt x="669" y="341"/>
                  </a:lnTo>
                  <a:lnTo>
                    <a:pt x="669" y="339"/>
                  </a:lnTo>
                  <a:lnTo>
                    <a:pt x="667" y="335"/>
                  </a:lnTo>
                  <a:lnTo>
                    <a:pt x="667" y="332"/>
                  </a:lnTo>
                  <a:lnTo>
                    <a:pt x="666" y="330"/>
                  </a:lnTo>
                  <a:lnTo>
                    <a:pt x="666" y="327"/>
                  </a:lnTo>
                  <a:lnTo>
                    <a:pt x="665" y="324"/>
                  </a:lnTo>
                  <a:lnTo>
                    <a:pt x="665" y="321"/>
                  </a:lnTo>
                  <a:lnTo>
                    <a:pt x="664" y="318"/>
                  </a:lnTo>
                  <a:lnTo>
                    <a:pt x="664" y="315"/>
                  </a:lnTo>
                  <a:lnTo>
                    <a:pt x="664" y="310"/>
                  </a:lnTo>
                  <a:lnTo>
                    <a:pt x="664" y="306"/>
                  </a:lnTo>
                  <a:lnTo>
                    <a:pt x="664" y="300"/>
                  </a:lnTo>
                  <a:lnTo>
                    <a:pt x="665" y="295"/>
                  </a:lnTo>
                  <a:lnTo>
                    <a:pt x="665" y="291"/>
                  </a:lnTo>
                  <a:lnTo>
                    <a:pt x="666" y="286"/>
                  </a:lnTo>
                  <a:lnTo>
                    <a:pt x="667" y="281"/>
                  </a:lnTo>
                  <a:lnTo>
                    <a:pt x="668" y="276"/>
                  </a:lnTo>
                  <a:lnTo>
                    <a:pt x="669" y="273"/>
                  </a:lnTo>
                  <a:lnTo>
                    <a:pt x="670" y="268"/>
                  </a:lnTo>
                  <a:lnTo>
                    <a:pt x="672" y="263"/>
                  </a:lnTo>
                  <a:lnTo>
                    <a:pt x="673" y="260"/>
                  </a:lnTo>
                  <a:lnTo>
                    <a:pt x="674" y="255"/>
                  </a:lnTo>
                  <a:lnTo>
                    <a:pt x="675" y="252"/>
                  </a:lnTo>
                  <a:lnTo>
                    <a:pt x="675" y="249"/>
                  </a:lnTo>
                  <a:lnTo>
                    <a:pt x="676" y="245"/>
                  </a:lnTo>
                  <a:lnTo>
                    <a:pt x="677" y="242"/>
                  </a:lnTo>
                  <a:lnTo>
                    <a:pt x="678" y="239"/>
                  </a:lnTo>
                  <a:lnTo>
                    <a:pt x="678" y="236"/>
                  </a:lnTo>
                  <a:lnTo>
                    <a:pt x="678" y="232"/>
                  </a:lnTo>
                  <a:lnTo>
                    <a:pt x="678" y="230"/>
                  </a:lnTo>
                  <a:lnTo>
                    <a:pt x="678" y="228"/>
                  </a:lnTo>
                  <a:lnTo>
                    <a:pt x="676" y="222"/>
                  </a:lnTo>
                  <a:lnTo>
                    <a:pt x="674" y="219"/>
                  </a:lnTo>
                  <a:lnTo>
                    <a:pt x="669" y="216"/>
                  </a:lnTo>
                  <a:lnTo>
                    <a:pt x="666" y="216"/>
                  </a:lnTo>
                  <a:lnTo>
                    <a:pt x="661" y="219"/>
                  </a:lnTo>
                  <a:lnTo>
                    <a:pt x="658" y="223"/>
                  </a:lnTo>
                  <a:lnTo>
                    <a:pt x="657" y="226"/>
                  </a:lnTo>
                  <a:lnTo>
                    <a:pt x="654" y="229"/>
                  </a:lnTo>
                  <a:lnTo>
                    <a:pt x="653" y="234"/>
                  </a:lnTo>
                  <a:lnTo>
                    <a:pt x="651" y="238"/>
                  </a:lnTo>
                  <a:lnTo>
                    <a:pt x="650" y="243"/>
                  </a:lnTo>
                  <a:lnTo>
                    <a:pt x="649" y="247"/>
                  </a:lnTo>
                  <a:lnTo>
                    <a:pt x="648" y="251"/>
                  </a:lnTo>
                  <a:lnTo>
                    <a:pt x="648" y="253"/>
                  </a:lnTo>
                  <a:lnTo>
                    <a:pt x="646" y="257"/>
                  </a:lnTo>
                  <a:lnTo>
                    <a:pt x="646" y="259"/>
                  </a:lnTo>
                  <a:lnTo>
                    <a:pt x="645" y="262"/>
                  </a:lnTo>
                  <a:lnTo>
                    <a:pt x="644" y="265"/>
                  </a:lnTo>
                  <a:lnTo>
                    <a:pt x="644" y="268"/>
                  </a:lnTo>
                  <a:lnTo>
                    <a:pt x="644" y="270"/>
                  </a:lnTo>
                  <a:lnTo>
                    <a:pt x="643" y="274"/>
                  </a:lnTo>
                  <a:lnTo>
                    <a:pt x="643" y="277"/>
                  </a:lnTo>
                  <a:lnTo>
                    <a:pt x="642" y="281"/>
                  </a:lnTo>
                  <a:lnTo>
                    <a:pt x="642" y="284"/>
                  </a:lnTo>
                  <a:lnTo>
                    <a:pt x="642" y="286"/>
                  </a:lnTo>
                  <a:lnTo>
                    <a:pt x="641" y="290"/>
                  </a:lnTo>
                  <a:lnTo>
                    <a:pt x="641" y="293"/>
                  </a:lnTo>
                  <a:lnTo>
                    <a:pt x="641" y="297"/>
                  </a:lnTo>
                  <a:lnTo>
                    <a:pt x="641" y="300"/>
                  </a:lnTo>
                  <a:lnTo>
                    <a:pt x="641" y="303"/>
                  </a:lnTo>
                  <a:lnTo>
                    <a:pt x="641" y="307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7"/>
                  </a:lnTo>
                  <a:lnTo>
                    <a:pt x="641" y="321"/>
                  </a:lnTo>
                  <a:lnTo>
                    <a:pt x="641" y="324"/>
                  </a:lnTo>
                  <a:lnTo>
                    <a:pt x="641" y="327"/>
                  </a:lnTo>
                  <a:lnTo>
                    <a:pt x="641" y="331"/>
                  </a:lnTo>
                  <a:lnTo>
                    <a:pt x="641" y="334"/>
                  </a:lnTo>
                  <a:lnTo>
                    <a:pt x="642" y="338"/>
                  </a:lnTo>
                  <a:lnTo>
                    <a:pt x="642" y="341"/>
                  </a:lnTo>
                  <a:lnTo>
                    <a:pt x="642" y="345"/>
                  </a:lnTo>
                  <a:lnTo>
                    <a:pt x="643" y="347"/>
                  </a:lnTo>
                  <a:lnTo>
                    <a:pt x="643" y="350"/>
                  </a:lnTo>
                  <a:lnTo>
                    <a:pt x="643" y="354"/>
                  </a:lnTo>
                  <a:lnTo>
                    <a:pt x="644" y="357"/>
                  </a:lnTo>
                  <a:lnTo>
                    <a:pt x="644" y="359"/>
                  </a:lnTo>
                  <a:lnTo>
                    <a:pt x="645" y="363"/>
                  </a:lnTo>
                  <a:lnTo>
                    <a:pt x="646" y="369"/>
                  </a:lnTo>
                  <a:lnTo>
                    <a:pt x="649" y="374"/>
                  </a:lnTo>
                  <a:lnTo>
                    <a:pt x="650" y="377"/>
                  </a:lnTo>
                  <a:lnTo>
                    <a:pt x="651" y="380"/>
                  </a:lnTo>
                  <a:lnTo>
                    <a:pt x="651" y="382"/>
                  </a:lnTo>
                  <a:lnTo>
                    <a:pt x="653" y="386"/>
                  </a:lnTo>
                  <a:lnTo>
                    <a:pt x="656" y="392"/>
                  </a:lnTo>
                  <a:lnTo>
                    <a:pt x="658" y="397"/>
                  </a:lnTo>
                  <a:lnTo>
                    <a:pt x="661" y="402"/>
                  </a:lnTo>
                  <a:lnTo>
                    <a:pt x="665" y="408"/>
                  </a:lnTo>
                  <a:lnTo>
                    <a:pt x="668" y="412"/>
                  </a:lnTo>
                  <a:lnTo>
                    <a:pt x="670" y="418"/>
                  </a:lnTo>
                  <a:lnTo>
                    <a:pt x="675" y="422"/>
                  </a:lnTo>
                  <a:lnTo>
                    <a:pt x="680" y="428"/>
                  </a:lnTo>
                  <a:lnTo>
                    <a:pt x="683" y="432"/>
                  </a:lnTo>
                  <a:lnTo>
                    <a:pt x="688" y="436"/>
                  </a:lnTo>
                  <a:lnTo>
                    <a:pt x="692" y="441"/>
                  </a:lnTo>
                  <a:lnTo>
                    <a:pt x="698" y="445"/>
                  </a:lnTo>
                  <a:lnTo>
                    <a:pt x="702" y="450"/>
                  </a:lnTo>
                  <a:lnTo>
                    <a:pt x="708" y="453"/>
                  </a:lnTo>
                  <a:lnTo>
                    <a:pt x="710" y="456"/>
                  </a:lnTo>
                  <a:lnTo>
                    <a:pt x="714" y="458"/>
                  </a:lnTo>
                  <a:lnTo>
                    <a:pt x="716" y="460"/>
                  </a:lnTo>
                  <a:lnTo>
                    <a:pt x="720" y="462"/>
                  </a:lnTo>
                  <a:lnTo>
                    <a:pt x="722" y="464"/>
                  </a:lnTo>
                  <a:lnTo>
                    <a:pt x="725" y="466"/>
                  </a:lnTo>
                  <a:lnTo>
                    <a:pt x="729" y="467"/>
                  </a:lnTo>
                  <a:lnTo>
                    <a:pt x="732" y="469"/>
                  </a:lnTo>
                  <a:lnTo>
                    <a:pt x="734" y="470"/>
                  </a:lnTo>
                  <a:lnTo>
                    <a:pt x="738" y="473"/>
                  </a:lnTo>
                  <a:lnTo>
                    <a:pt x="742" y="475"/>
                  </a:lnTo>
                  <a:lnTo>
                    <a:pt x="746" y="477"/>
                  </a:lnTo>
                  <a:lnTo>
                    <a:pt x="749" y="478"/>
                  </a:lnTo>
                  <a:lnTo>
                    <a:pt x="752" y="481"/>
                  </a:lnTo>
                  <a:lnTo>
                    <a:pt x="755" y="482"/>
                  </a:lnTo>
                  <a:lnTo>
                    <a:pt x="760" y="483"/>
                  </a:lnTo>
                  <a:lnTo>
                    <a:pt x="763" y="485"/>
                  </a:lnTo>
                  <a:lnTo>
                    <a:pt x="766" y="486"/>
                  </a:lnTo>
                  <a:lnTo>
                    <a:pt x="771" y="488"/>
                  </a:lnTo>
                  <a:lnTo>
                    <a:pt x="774" y="490"/>
                  </a:lnTo>
                  <a:lnTo>
                    <a:pt x="778" y="491"/>
                  </a:lnTo>
                  <a:lnTo>
                    <a:pt x="782" y="492"/>
                  </a:lnTo>
                  <a:lnTo>
                    <a:pt x="787" y="495"/>
                  </a:lnTo>
                  <a:lnTo>
                    <a:pt x="790" y="496"/>
                  </a:lnTo>
                  <a:lnTo>
                    <a:pt x="795" y="497"/>
                  </a:lnTo>
                  <a:lnTo>
                    <a:pt x="800" y="498"/>
                  </a:lnTo>
                  <a:lnTo>
                    <a:pt x="804" y="500"/>
                  </a:lnTo>
                  <a:lnTo>
                    <a:pt x="809" y="501"/>
                  </a:lnTo>
                  <a:lnTo>
                    <a:pt x="813" y="503"/>
                  </a:lnTo>
                  <a:lnTo>
                    <a:pt x="817" y="504"/>
                  </a:lnTo>
                  <a:lnTo>
                    <a:pt x="821" y="504"/>
                  </a:lnTo>
                  <a:lnTo>
                    <a:pt x="826" y="505"/>
                  </a:lnTo>
                  <a:lnTo>
                    <a:pt x="830" y="506"/>
                  </a:lnTo>
                  <a:lnTo>
                    <a:pt x="834" y="506"/>
                  </a:lnTo>
                  <a:lnTo>
                    <a:pt x="838" y="507"/>
                  </a:lnTo>
                  <a:lnTo>
                    <a:pt x="843" y="507"/>
                  </a:lnTo>
                  <a:lnTo>
                    <a:pt x="848" y="507"/>
                  </a:lnTo>
                  <a:lnTo>
                    <a:pt x="852" y="507"/>
                  </a:lnTo>
                  <a:lnTo>
                    <a:pt x="857" y="507"/>
                  </a:lnTo>
                  <a:lnTo>
                    <a:pt x="861" y="508"/>
                  </a:lnTo>
                  <a:lnTo>
                    <a:pt x="866" y="507"/>
                  </a:lnTo>
                  <a:lnTo>
                    <a:pt x="870" y="507"/>
                  </a:lnTo>
                  <a:lnTo>
                    <a:pt x="875" y="507"/>
                  </a:lnTo>
                  <a:lnTo>
                    <a:pt x="880" y="507"/>
                  </a:lnTo>
                  <a:lnTo>
                    <a:pt x="884" y="506"/>
                  </a:lnTo>
                  <a:lnTo>
                    <a:pt x="889" y="505"/>
                  </a:lnTo>
                  <a:lnTo>
                    <a:pt x="893" y="504"/>
                  </a:lnTo>
                  <a:lnTo>
                    <a:pt x="898" y="504"/>
                  </a:lnTo>
                  <a:lnTo>
                    <a:pt x="901" y="503"/>
                  </a:lnTo>
                  <a:lnTo>
                    <a:pt x="906" y="501"/>
                  </a:lnTo>
                  <a:lnTo>
                    <a:pt x="911" y="500"/>
                  </a:lnTo>
                  <a:lnTo>
                    <a:pt x="915" y="500"/>
                  </a:lnTo>
                  <a:lnTo>
                    <a:pt x="920" y="498"/>
                  </a:lnTo>
                  <a:lnTo>
                    <a:pt x="923" y="498"/>
                  </a:lnTo>
                  <a:lnTo>
                    <a:pt x="928" y="497"/>
                  </a:lnTo>
                  <a:lnTo>
                    <a:pt x="932" y="496"/>
                  </a:lnTo>
                  <a:lnTo>
                    <a:pt x="937" y="493"/>
                  </a:lnTo>
                  <a:lnTo>
                    <a:pt x="941" y="492"/>
                  </a:lnTo>
                  <a:lnTo>
                    <a:pt x="945" y="492"/>
                  </a:lnTo>
                  <a:lnTo>
                    <a:pt x="949" y="491"/>
                  </a:lnTo>
                  <a:lnTo>
                    <a:pt x="953" y="489"/>
                  </a:lnTo>
                  <a:lnTo>
                    <a:pt x="957" y="488"/>
                  </a:lnTo>
                  <a:lnTo>
                    <a:pt x="961" y="486"/>
                  </a:lnTo>
                  <a:lnTo>
                    <a:pt x="965" y="484"/>
                  </a:lnTo>
                  <a:lnTo>
                    <a:pt x="969" y="483"/>
                  </a:lnTo>
                  <a:lnTo>
                    <a:pt x="972" y="481"/>
                  </a:lnTo>
                  <a:lnTo>
                    <a:pt x="976" y="480"/>
                  </a:lnTo>
                  <a:lnTo>
                    <a:pt x="980" y="478"/>
                  </a:lnTo>
                  <a:lnTo>
                    <a:pt x="984" y="477"/>
                  </a:lnTo>
                  <a:lnTo>
                    <a:pt x="987" y="475"/>
                  </a:lnTo>
                  <a:lnTo>
                    <a:pt x="991" y="474"/>
                  </a:lnTo>
                  <a:lnTo>
                    <a:pt x="994" y="473"/>
                  </a:lnTo>
                  <a:lnTo>
                    <a:pt x="997" y="470"/>
                  </a:lnTo>
                  <a:lnTo>
                    <a:pt x="1001" y="469"/>
                  </a:lnTo>
                  <a:lnTo>
                    <a:pt x="1004" y="468"/>
                  </a:lnTo>
                  <a:lnTo>
                    <a:pt x="1007" y="467"/>
                  </a:lnTo>
                  <a:lnTo>
                    <a:pt x="1012" y="464"/>
                  </a:lnTo>
                  <a:lnTo>
                    <a:pt x="1018" y="461"/>
                  </a:lnTo>
                  <a:lnTo>
                    <a:pt x="1023" y="459"/>
                  </a:lnTo>
                  <a:lnTo>
                    <a:pt x="1027" y="457"/>
                  </a:lnTo>
                  <a:lnTo>
                    <a:pt x="1032" y="454"/>
                  </a:lnTo>
                  <a:lnTo>
                    <a:pt x="1036" y="453"/>
                  </a:lnTo>
                  <a:lnTo>
                    <a:pt x="1039" y="451"/>
                  </a:lnTo>
                  <a:lnTo>
                    <a:pt x="1043" y="451"/>
                  </a:lnTo>
                  <a:lnTo>
                    <a:pt x="1048" y="449"/>
                  </a:lnTo>
                  <a:lnTo>
                    <a:pt x="1053" y="451"/>
                  </a:lnTo>
                  <a:lnTo>
                    <a:pt x="1057" y="452"/>
                  </a:lnTo>
                  <a:lnTo>
                    <a:pt x="1059" y="456"/>
                  </a:lnTo>
                  <a:lnTo>
                    <a:pt x="1063" y="458"/>
                  </a:lnTo>
                  <a:lnTo>
                    <a:pt x="1066" y="462"/>
                  </a:lnTo>
                  <a:lnTo>
                    <a:pt x="1069" y="465"/>
                  </a:lnTo>
                  <a:lnTo>
                    <a:pt x="1073" y="469"/>
                  </a:lnTo>
                  <a:lnTo>
                    <a:pt x="1076" y="474"/>
                  </a:lnTo>
                  <a:lnTo>
                    <a:pt x="1080" y="481"/>
                  </a:lnTo>
                  <a:lnTo>
                    <a:pt x="1083" y="485"/>
                  </a:lnTo>
                  <a:lnTo>
                    <a:pt x="1087" y="491"/>
                  </a:lnTo>
                  <a:lnTo>
                    <a:pt x="1088" y="493"/>
                  </a:lnTo>
                  <a:lnTo>
                    <a:pt x="1090" y="497"/>
                  </a:lnTo>
                  <a:lnTo>
                    <a:pt x="1092" y="500"/>
                  </a:lnTo>
                  <a:lnTo>
                    <a:pt x="1093" y="504"/>
                  </a:lnTo>
                  <a:lnTo>
                    <a:pt x="1096" y="506"/>
                  </a:lnTo>
                  <a:lnTo>
                    <a:pt x="1097" y="509"/>
                  </a:lnTo>
                  <a:lnTo>
                    <a:pt x="1098" y="512"/>
                  </a:lnTo>
                  <a:lnTo>
                    <a:pt x="1100" y="515"/>
                  </a:lnTo>
                  <a:lnTo>
                    <a:pt x="1101" y="519"/>
                  </a:lnTo>
                  <a:lnTo>
                    <a:pt x="1104" y="522"/>
                  </a:lnTo>
                  <a:lnTo>
                    <a:pt x="1105" y="524"/>
                  </a:lnTo>
                  <a:lnTo>
                    <a:pt x="1106" y="528"/>
                  </a:lnTo>
                  <a:lnTo>
                    <a:pt x="1107" y="531"/>
                  </a:lnTo>
                  <a:lnTo>
                    <a:pt x="1109" y="535"/>
                  </a:lnTo>
                  <a:lnTo>
                    <a:pt x="1111" y="538"/>
                  </a:lnTo>
                  <a:lnTo>
                    <a:pt x="1112" y="540"/>
                  </a:lnTo>
                  <a:lnTo>
                    <a:pt x="1113" y="544"/>
                  </a:lnTo>
                  <a:lnTo>
                    <a:pt x="1115" y="547"/>
                  </a:lnTo>
                  <a:lnTo>
                    <a:pt x="1116" y="551"/>
                  </a:lnTo>
                  <a:lnTo>
                    <a:pt x="1117" y="554"/>
                  </a:lnTo>
                  <a:lnTo>
                    <a:pt x="1119" y="556"/>
                  </a:lnTo>
                  <a:lnTo>
                    <a:pt x="1120" y="560"/>
                  </a:lnTo>
                  <a:lnTo>
                    <a:pt x="1121" y="562"/>
                  </a:lnTo>
                  <a:lnTo>
                    <a:pt x="1122" y="565"/>
                  </a:lnTo>
                  <a:lnTo>
                    <a:pt x="1123" y="568"/>
                  </a:lnTo>
                  <a:lnTo>
                    <a:pt x="1124" y="571"/>
                  </a:lnTo>
                  <a:lnTo>
                    <a:pt x="1125" y="573"/>
                  </a:lnTo>
                  <a:lnTo>
                    <a:pt x="1127" y="577"/>
                  </a:lnTo>
                  <a:lnTo>
                    <a:pt x="1128" y="581"/>
                  </a:lnTo>
                  <a:lnTo>
                    <a:pt x="1129" y="586"/>
                  </a:lnTo>
                  <a:lnTo>
                    <a:pt x="1131" y="591"/>
                  </a:lnTo>
                  <a:lnTo>
                    <a:pt x="1132" y="595"/>
                  </a:lnTo>
                  <a:lnTo>
                    <a:pt x="1132" y="599"/>
                  </a:lnTo>
                  <a:lnTo>
                    <a:pt x="1133" y="602"/>
                  </a:lnTo>
                  <a:lnTo>
                    <a:pt x="1136" y="607"/>
                  </a:lnTo>
                  <a:lnTo>
                    <a:pt x="1138" y="611"/>
                  </a:lnTo>
                  <a:lnTo>
                    <a:pt x="1139" y="616"/>
                  </a:lnTo>
                  <a:lnTo>
                    <a:pt x="1141" y="620"/>
                  </a:lnTo>
                  <a:lnTo>
                    <a:pt x="1144" y="625"/>
                  </a:lnTo>
                  <a:lnTo>
                    <a:pt x="1146" y="631"/>
                  </a:lnTo>
                  <a:lnTo>
                    <a:pt x="1148" y="635"/>
                  </a:lnTo>
                  <a:lnTo>
                    <a:pt x="1151" y="640"/>
                  </a:lnTo>
                  <a:lnTo>
                    <a:pt x="1154" y="646"/>
                  </a:lnTo>
                  <a:lnTo>
                    <a:pt x="1157" y="651"/>
                  </a:lnTo>
                  <a:lnTo>
                    <a:pt x="1161" y="657"/>
                  </a:lnTo>
                  <a:lnTo>
                    <a:pt x="1163" y="663"/>
                  </a:lnTo>
                  <a:lnTo>
                    <a:pt x="1167" y="667"/>
                  </a:lnTo>
                  <a:lnTo>
                    <a:pt x="1170" y="673"/>
                  </a:lnTo>
                  <a:lnTo>
                    <a:pt x="1172" y="679"/>
                  </a:lnTo>
                  <a:lnTo>
                    <a:pt x="1176" y="683"/>
                  </a:lnTo>
                  <a:lnTo>
                    <a:pt x="1178" y="689"/>
                  </a:lnTo>
                  <a:lnTo>
                    <a:pt x="1181" y="695"/>
                  </a:lnTo>
                  <a:lnTo>
                    <a:pt x="1184" y="699"/>
                  </a:lnTo>
                  <a:lnTo>
                    <a:pt x="1187" y="705"/>
                  </a:lnTo>
                  <a:lnTo>
                    <a:pt x="1189" y="710"/>
                  </a:lnTo>
                  <a:lnTo>
                    <a:pt x="1193" y="715"/>
                  </a:lnTo>
                  <a:lnTo>
                    <a:pt x="1195" y="721"/>
                  </a:lnTo>
                  <a:lnTo>
                    <a:pt x="1197" y="726"/>
                  </a:lnTo>
                  <a:lnTo>
                    <a:pt x="1200" y="730"/>
                  </a:lnTo>
                  <a:lnTo>
                    <a:pt x="1202" y="735"/>
                  </a:lnTo>
                  <a:lnTo>
                    <a:pt x="1203" y="739"/>
                  </a:lnTo>
                  <a:lnTo>
                    <a:pt x="1204" y="744"/>
                  </a:lnTo>
                  <a:lnTo>
                    <a:pt x="1207" y="747"/>
                  </a:lnTo>
                  <a:lnTo>
                    <a:pt x="1208" y="752"/>
                  </a:lnTo>
                  <a:lnTo>
                    <a:pt x="1208" y="755"/>
                  </a:lnTo>
                  <a:lnTo>
                    <a:pt x="1209" y="758"/>
                  </a:lnTo>
                  <a:lnTo>
                    <a:pt x="1209" y="761"/>
                  </a:lnTo>
                  <a:lnTo>
                    <a:pt x="1210" y="765"/>
                  </a:lnTo>
                  <a:lnTo>
                    <a:pt x="1211" y="768"/>
                  </a:lnTo>
                  <a:lnTo>
                    <a:pt x="1211" y="771"/>
                  </a:lnTo>
                  <a:lnTo>
                    <a:pt x="1212" y="775"/>
                  </a:lnTo>
                  <a:lnTo>
                    <a:pt x="1213" y="777"/>
                  </a:lnTo>
                  <a:lnTo>
                    <a:pt x="1213" y="783"/>
                  </a:lnTo>
                  <a:lnTo>
                    <a:pt x="1213" y="787"/>
                  </a:lnTo>
                  <a:lnTo>
                    <a:pt x="1213" y="793"/>
                  </a:lnTo>
                  <a:lnTo>
                    <a:pt x="1213" y="799"/>
                  </a:lnTo>
                  <a:lnTo>
                    <a:pt x="1212" y="803"/>
                  </a:lnTo>
                  <a:lnTo>
                    <a:pt x="1211" y="809"/>
                  </a:lnTo>
                  <a:lnTo>
                    <a:pt x="1209" y="814"/>
                  </a:lnTo>
                  <a:lnTo>
                    <a:pt x="1207" y="819"/>
                  </a:lnTo>
                  <a:lnTo>
                    <a:pt x="1202" y="824"/>
                  </a:lnTo>
                  <a:lnTo>
                    <a:pt x="1197" y="830"/>
                  </a:lnTo>
                  <a:lnTo>
                    <a:pt x="1195" y="833"/>
                  </a:lnTo>
                  <a:lnTo>
                    <a:pt x="1192" y="835"/>
                  </a:lnTo>
                  <a:lnTo>
                    <a:pt x="1189" y="839"/>
                  </a:lnTo>
                  <a:lnTo>
                    <a:pt x="1186" y="842"/>
                  </a:lnTo>
                  <a:lnTo>
                    <a:pt x="1183" y="845"/>
                  </a:lnTo>
                  <a:lnTo>
                    <a:pt x="1178" y="848"/>
                  </a:lnTo>
                  <a:lnTo>
                    <a:pt x="1175" y="851"/>
                  </a:lnTo>
                  <a:lnTo>
                    <a:pt x="1171" y="854"/>
                  </a:lnTo>
                  <a:lnTo>
                    <a:pt x="1167" y="857"/>
                  </a:lnTo>
                  <a:lnTo>
                    <a:pt x="1161" y="861"/>
                  </a:lnTo>
                  <a:lnTo>
                    <a:pt x="1156" y="863"/>
                  </a:lnTo>
                  <a:lnTo>
                    <a:pt x="1152" y="866"/>
                  </a:lnTo>
                  <a:lnTo>
                    <a:pt x="1146" y="869"/>
                  </a:lnTo>
                  <a:lnTo>
                    <a:pt x="1140" y="872"/>
                  </a:lnTo>
                  <a:lnTo>
                    <a:pt x="1136" y="876"/>
                  </a:lnTo>
                  <a:lnTo>
                    <a:pt x="1130" y="879"/>
                  </a:lnTo>
                  <a:lnTo>
                    <a:pt x="1127" y="880"/>
                  </a:lnTo>
                  <a:lnTo>
                    <a:pt x="1124" y="881"/>
                  </a:lnTo>
                  <a:lnTo>
                    <a:pt x="1121" y="882"/>
                  </a:lnTo>
                  <a:lnTo>
                    <a:pt x="1119" y="885"/>
                  </a:lnTo>
                  <a:lnTo>
                    <a:pt x="1113" y="887"/>
                  </a:lnTo>
                  <a:lnTo>
                    <a:pt x="1108" y="890"/>
                  </a:lnTo>
                  <a:lnTo>
                    <a:pt x="1105" y="892"/>
                  </a:lnTo>
                  <a:lnTo>
                    <a:pt x="1101" y="893"/>
                  </a:lnTo>
                  <a:lnTo>
                    <a:pt x="1098" y="893"/>
                  </a:lnTo>
                  <a:lnTo>
                    <a:pt x="1096" y="895"/>
                  </a:lnTo>
                  <a:lnTo>
                    <a:pt x="1090" y="897"/>
                  </a:lnTo>
                  <a:lnTo>
                    <a:pt x="1085" y="900"/>
                  </a:lnTo>
                  <a:lnTo>
                    <a:pt x="1082" y="900"/>
                  </a:lnTo>
                  <a:lnTo>
                    <a:pt x="1079" y="902"/>
                  </a:lnTo>
                  <a:lnTo>
                    <a:pt x="1076" y="902"/>
                  </a:lnTo>
                  <a:lnTo>
                    <a:pt x="1074" y="904"/>
                  </a:lnTo>
                  <a:lnTo>
                    <a:pt x="1068" y="905"/>
                  </a:lnTo>
                  <a:lnTo>
                    <a:pt x="1063" y="908"/>
                  </a:lnTo>
                  <a:lnTo>
                    <a:pt x="1057" y="909"/>
                  </a:lnTo>
                  <a:lnTo>
                    <a:pt x="1051" y="910"/>
                  </a:lnTo>
                  <a:lnTo>
                    <a:pt x="1047" y="911"/>
                  </a:lnTo>
                  <a:lnTo>
                    <a:pt x="1042" y="912"/>
                  </a:lnTo>
                  <a:lnTo>
                    <a:pt x="1037" y="912"/>
                  </a:lnTo>
                  <a:lnTo>
                    <a:pt x="1033" y="913"/>
                  </a:lnTo>
                  <a:lnTo>
                    <a:pt x="1028" y="913"/>
                  </a:lnTo>
                  <a:lnTo>
                    <a:pt x="1025" y="914"/>
                  </a:lnTo>
                  <a:lnTo>
                    <a:pt x="1020" y="913"/>
                  </a:lnTo>
                  <a:lnTo>
                    <a:pt x="1017" y="913"/>
                  </a:lnTo>
                  <a:lnTo>
                    <a:pt x="1012" y="913"/>
                  </a:lnTo>
                  <a:lnTo>
                    <a:pt x="1009" y="913"/>
                  </a:lnTo>
                  <a:lnTo>
                    <a:pt x="1004" y="912"/>
                  </a:lnTo>
                  <a:lnTo>
                    <a:pt x="1001" y="912"/>
                  </a:lnTo>
                  <a:lnTo>
                    <a:pt x="996" y="912"/>
                  </a:lnTo>
                  <a:lnTo>
                    <a:pt x="993" y="912"/>
                  </a:lnTo>
                  <a:lnTo>
                    <a:pt x="988" y="911"/>
                  </a:lnTo>
                  <a:lnTo>
                    <a:pt x="985" y="911"/>
                  </a:lnTo>
                  <a:lnTo>
                    <a:pt x="981" y="911"/>
                  </a:lnTo>
                  <a:lnTo>
                    <a:pt x="978" y="911"/>
                  </a:lnTo>
                  <a:lnTo>
                    <a:pt x="975" y="910"/>
                  </a:lnTo>
                  <a:lnTo>
                    <a:pt x="971" y="910"/>
                  </a:lnTo>
                  <a:lnTo>
                    <a:pt x="968" y="910"/>
                  </a:lnTo>
                  <a:lnTo>
                    <a:pt x="965" y="910"/>
                  </a:lnTo>
                  <a:lnTo>
                    <a:pt x="962" y="910"/>
                  </a:lnTo>
                  <a:lnTo>
                    <a:pt x="960" y="910"/>
                  </a:lnTo>
                  <a:lnTo>
                    <a:pt x="957" y="910"/>
                  </a:lnTo>
                  <a:lnTo>
                    <a:pt x="955" y="911"/>
                  </a:lnTo>
                  <a:lnTo>
                    <a:pt x="952" y="911"/>
                  </a:lnTo>
                  <a:lnTo>
                    <a:pt x="949" y="913"/>
                  </a:lnTo>
                  <a:lnTo>
                    <a:pt x="948" y="916"/>
                  </a:lnTo>
                  <a:lnTo>
                    <a:pt x="949" y="918"/>
                  </a:lnTo>
                  <a:lnTo>
                    <a:pt x="952" y="921"/>
                  </a:lnTo>
                  <a:lnTo>
                    <a:pt x="955" y="926"/>
                  </a:lnTo>
                  <a:lnTo>
                    <a:pt x="959" y="929"/>
                  </a:lnTo>
                  <a:lnTo>
                    <a:pt x="964" y="934"/>
                  </a:lnTo>
                  <a:lnTo>
                    <a:pt x="968" y="936"/>
                  </a:lnTo>
                  <a:lnTo>
                    <a:pt x="972" y="938"/>
                  </a:lnTo>
                  <a:lnTo>
                    <a:pt x="977" y="940"/>
                  </a:lnTo>
                  <a:lnTo>
                    <a:pt x="981" y="941"/>
                  </a:lnTo>
                  <a:lnTo>
                    <a:pt x="984" y="941"/>
                  </a:lnTo>
                  <a:lnTo>
                    <a:pt x="987" y="942"/>
                  </a:lnTo>
                  <a:lnTo>
                    <a:pt x="989" y="942"/>
                  </a:lnTo>
                  <a:lnTo>
                    <a:pt x="993" y="942"/>
                  </a:lnTo>
                  <a:lnTo>
                    <a:pt x="996" y="942"/>
                  </a:lnTo>
                  <a:lnTo>
                    <a:pt x="999" y="941"/>
                  </a:lnTo>
                  <a:lnTo>
                    <a:pt x="1002" y="941"/>
                  </a:lnTo>
                  <a:lnTo>
                    <a:pt x="1007" y="941"/>
                  </a:lnTo>
                  <a:lnTo>
                    <a:pt x="1010" y="940"/>
                  </a:lnTo>
                  <a:lnTo>
                    <a:pt x="1015" y="940"/>
                  </a:lnTo>
                  <a:lnTo>
                    <a:pt x="1019" y="938"/>
                  </a:lnTo>
                  <a:lnTo>
                    <a:pt x="1025" y="938"/>
                  </a:lnTo>
                  <a:lnTo>
                    <a:pt x="1029" y="937"/>
                  </a:lnTo>
                  <a:lnTo>
                    <a:pt x="1035" y="936"/>
                  </a:lnTo>
                  <a:lnTo>
                    <a:pt x="1037" y="935"/>
                  </a:lnTo>
                  <a:lnTo>
                    <a:pt x="1041" y="935"/>
                  </a:lnTo>
                  <a:lnTo>
                    <a:pt x="1044" y="934"/>
                  </a:lnTo>
                  <a:lnTo>
                    <a:pt x="1047" y="934"/>
                  </a:lnTo>
                  <a:lnTo>
                    <a:pt x="1050" y="933"/>
                  </a:lnTo>
                  <a:lnTo>
                    <a:pt x="1053" y="933"/>
                  </a:lnTo>
                  <a:lnTo>
                    <a:pt x="1057" y="932"/>
                  </a:lnTo>
                  <a:lnTo>
                    <a:pt x="1060" y="932"/>
                  </a:lnTo>
                  <a:lnTo>
                    <a:pt x="1064" y="930"/>
                  </a:lnTo>
                  <a:lnTo>
                    <a:pt x="1068" y="930"/>
                  </a:lnTo>
                  <a:lnTo>
                    <a:pt x="1072" y="929"/>
                  </a:lnTo>
                  <a:lnTo>
                    <a:pt x="1076" y="929"/>
                  </a:lnTo>
                  <a:lnTo>
                    <a:pt x="1080" y="928"/>
                  </a:lnTo>
                  <a:lnTo>
                    <a:pt x="1083" y="927"/>
                  </a:lnTo>
                  <a:lnTo>
                    <a:pt x="1087" y="926"/>
                  </a:lnTo>
                  <a:lnTo>
                    <a:pt x="1091" y="926"/>
                  </a:lnTo>
                  <a:lnTo>
                    <a:pt x="1093" y="925"/>
                  </a:lnTo>
                  <a:lnTo>
                    <a:pt x="1098" y="924"/>
                  </a:lnTo>
                  <a:lnTo>
                    <a:pt x="1100" y="922"/>
                  </a:lnTo>
                  <a:lnTo>
                    <a:pt x="1104" y="922"/>
                  </a:lnTo>
                  <a:lnTo>
                    <a:pt x="1107" y="920"/>
                  </a:lnTo>
                  <a:lnTo>
                    <a:pt x="1111" y="919"/>
                  </a:lnTo>
                  <a:lnTo>
                    <a:pt x="1114" y="918"/>
                  </a:lnTo>
                  <a:lnTo>
                    <a:pt x="1116" y="917"/>
                  </a:lnTo>
                  <a:lnTo>
                    <a:pt x="1120" y="916"/>
                  </a:lnTo>
                  <a:lnTo>
                    <a:pt x="1122" y="916"/>
                  </a:lnTo>
                  <a:lnTo>
                    <a:pt x="1125" y="913"/>
                  </a:lnTo>
                  <a:lnTo>
                    <a:pt x="1128" y="913"/>
                  </a:lnTo>
                  <a:lnTo>
                    <a:pt x="1132" y="910"/>
                  </a:lnTo>
                  <a:lnTo>
                    <a:pt x="1138" y="908"/>
                  </a:lnTo>
                  <a:lnTo>
                    <a:pt x="1143" y="905"/>
                  </a:lnTo>
                  <a:lnTo>
                    <a:pt x="1148" y="903"/>
                  </a:lnTo>
                  <a:lnTo>
                    <a:pt x="1152" y="900"/>
                  </a:lnTo>
                  <a:lnTo>
                    <a:pt x="1156" y="897"/>
                  </a:lnTo>
                  <a:lnTo>
                    <a:pt x="1161" y="895"/>
                  </a:lnTo>
                  <a:lnTo>
                    <a:pt x="1164" y="893"/>
                  </a:lnTo>
                  <a:lnTo>
                    <a:pt x="1168" y="889"/>
                  </a:lnTo>
                  <a:lnTo>
                    <a:pt x="1171" y="887"/>
                  </a:lnTo>
                  <a:lnTo>
                    <a:pt x="1173" y="884"/>
                  </a:lnTo>
                  <a:lnTo>
                    <a:pt x="1177" y="881"/>
                  </a:lnTo>
                  <a:lnTo>
                    <a:pt x="1179" y="878"/>
                  </a:lnTo>
                  <a:lnTo>
                    <a:pt x="1183" y="876"/>
                  </a:lnTo>
                  <a:lnTo>
                    <a:pt x="1185" y="873"/>
                  </a:lnTo>
                  <a:lnTo>
                    <a:pt x="1188" y="871"/>
                  </a:lnTo>
                  <a:lnTo>
                    <a:pt x="1193" y="866"/>
                  </a:lnTo>
                  <a:lnTo>
                    <a:pt x="1199" y="863"/>
                  </a:lnTo>
                  <a:lnTo>
                    <a:pt x="1203" y="859"/>
                  </a:lnTo>
                  <a:lnTo>
                    <a:pt x="1208" y="857"/>
                  </a:lnTo>
                  <a:lnTo>
                    <a:pt x="1211" y="855"/>
                  </a:lnTo>
                  <a:lnTo>
                    <a:pt x="1216" y="854"/>
                  </a:lnTo>
                  <a:lnTo>
                    <a:pt x="1219" y="854"/>
                  </a:lnTo>
                  <a:lnTo>
                    <a:pt x="1221" y="856"/>
                  </a:lnTo>
                  <a:lnTo>
                    <a:pt x="1224" y="857"/>
                  </a:lnTo>
                  <a:lnTo>
                    <a:pt x="1226" y="861"/>
                  </a:lnTo>
                  <a:lnTo>
                    <a:pt x="1226" y="863"/>
                  </a:lnTo>
                  <a:lnTo>
                    <a:pt x="1227" y="869"/>
                  </a:lnTo>
                  <a:lnTo>
                    <a:pt x="1227" y="872"/>
                  </a:lnTo>
                  <a:lnTo>
                    <a:pt x="1226" y="877"/>
                  </a:lnTo>
                  <a:lnTo>
                    <a:pt x="1226" y="879"/>
                  </a:lnTo>
                  <a:lnTo>
                    <a:pt x="1225" y="881"/>
                  </a:lnTo>
                  <a:lnTo>
                    <a:pt x="1224" y="885"/>
                  </a:lnTo>
                  <a:lnTo>
                    <a:pt x="1224" y="888"/>
                  </a:lnTo>
                  <a:lnTo>
                    <a:pt x="1221" y="890"/>
                  </a:lnTo>
                  <a:lnTo>
                    <a:pt x="1220" y="893"/>
                  </a:lnTo>
                  <a:lnTo>
                    <a:pt x="1219" y="896"/>
                  </a:lnTo>
                  <a:lnTo>
                    <a:pt x="1217" y="900"/>
                  </a:lnTo>
                  <a:lnTo>
                    <a:pt x="1215" y="902"/>
                  </a:lnTo>
                  <a:lnTo>
                    <a:pt x="1212" y="905"/>
                  </a:lnTo>
                  <a:lnTo>
                    <a:pt x="1210" y="909"/>
                  </a:lnTo>
                  <a:lnTo>
                    <a:pt x="1208" y="911"/>
                  </a:lnTo>
                  <a:lnTo>
                    <a:pt x="1204" y="914"/>
                  </a:lnTo>
                  <a:lnTo>
                    <a:pt x="1200" y="917"/>
                  </a:lnTo>
                  <a:lnTo>
                    <a:pt x="1195" y="920"/>
                  </a:lnTo>
                  <a:lnTo>
                    <a:pt x="1191" y="924"/>
                  </a:lnTo>
                  <a:lnTo>
                    <a:pt x="1188" y="925"/>
                  </a:lnTo>
                  <a:lnTo>
                    <a:pt x="1185" y="927"/>
                  </a:lnTo>
                  <a:lnTo>
                    <a:pt x="1183" y="928"/>
                  </a:lnTo>
                  <a:lnTo>
                    <a:pt x="1179" y="929"/>
                  </a:lnTo>
                  <a:lnTo>
                    <a:pt x="1177" y="932"/>
                  </a:lnTo>
                  <a:lnTo>
                    <a:pt x="1173" y="934"/>
                  </a:lnTo>
                  <a:lnTo>
                    <a:pt x="1170" y="935"/>
                  </a:lnTo>
                  <a:lnTo>
                    <a:pt x="1167" y="937"/>
                  </a:lnTo>
                  <a:lnTo>
                    <a:pt x="1163" y="938"/>
                  </a:lnTo>
                  <a:lnTo>
                    <a:pt x="1160" y="941"/>
                  </a:lnTo>
                  <a:lnTo>
                    <a:pt x="1155" y="942"/>
                  </a:lnTo>
                  <a:lnTo>
                    <a:pt x="1153" y="944"/>
                  </a:lnTo>
                  <a:lnTo>
                    <a:pt x="1148" y="946"/>
                  </a:lnTo>
                  <a:lnTo>
                    <a:pt x="1145" y="948"/>
                  </a:lnTo>
                  <a:lnTo>
                    <a:pt x="1141" y="950"/>
                  </a:lnTo>
                  <a:lnTo>
                    <a:pt x="1138" y="952"/>
                  </a:lnTo>
                  <a:lnTo>
                    <a:pt x="1133" y="953"/>
                  </a:lnTo>
                  <a:lnTo>
                    <a:pt x="1129" y="954"/>
                  </a:lnTo>
                  <a:lnTo>
                    <a:pt x="1125" y="957"/>
                  </a:lnTo>
                  <a:lnTo>
                    <a:pt x="1121" y="959"/>
                  </a:lnTo>
                  <a:lnTo>
                    <a:pt x="1117" y="960"/>
                  </a:lnTo>
                  <a:lnTo>
                    <a:pt x="1114" y="962"/>
                  </a:lnTo>
                  <a:lnTo>
                    <a:pt x="1109" y="964"/>
                  </a:lnTo>
                  <a:lnTo>
                    <a:pt x="1106" y="966"/>
                  </a:lnTo>
                  <a:lnTo>
                    <a:pt x="1101" y="968"/>
                  </a:lnTo>
                  <a:lnTo>
                    <a:pt x="1098" y="969"/>
                  </a:lnTo>
                  <a:lnTo>
                    <a:pt x="1092" y="970"/>
                  </a:lnTo>
                  <a:lnTo>
                    <a:pt x="1089" y="973"/>
                  </a:lnTo>
                  <a:lnTo>
                    <a:pt x="1085" y="974"/>
                  </a:lnTo>
                  <a:lnTo>
                    <a:pt x="1081" y="975"/>
                  </a:lnTo>
                  <a:lnTo>
                    <a:pt x="1076" y="977"/>
                  </a:lnTo>
                  <a:lnTo>
                    <a:pt x="1073" y="980"/>
                  </a:lnTo>
                  <a:lnTo>
                    <a:pt x="1068" y="981"/>
                  </a:lnTo>
                  <a:lnTo>
                    <a:pt x="1065" y="982"/>
                  </a:lnTo>
                  <a:lnTo>
                    <a:pt x="1061" y="983"/>
                  </a:lnTo>
                  <a:lnTo>
                    <a:pt x="1057" y="985"/>
                  </a:lnTo>
                  <a:lnTo>
                    <a:pt x="1053" y="986"/>
                  </a:lnTo>
                  <a:lnTo>
                    <a:pt x="1050" y="988"/>
                  </a:lnTo>
                  <a:lnTo>
                    <a:pt x="1047" y="990"/>
                  </a:lnTo>
                  <a:lnTo>
                    <a:pt x="1043" y="991"/>
                  </a:lnTo>
                  <a:lnTo>
                    <a:pt x="1040" y="992"/>
                  </a:lnTo>
                  <a:lnTo>
                    <a:pt x="1036" y="993"/>
                  </a:lnTo>
                  <a:lnTo>
                    <a:pt x="1033" y="994"/>
                  </a:lnTo>
                  <a:lnTo>
                    <a:pt x="1029" y="996"/>
                  </a:lnTo>
                  <a:lnTo>
                    <a:pt x="1026" y="997"/>
                  </a:lnTo>
                  <a:lnTo>
                    <a:pt x="1023" y="998"/>
                  </a:lnTo>
                  <a:lnTo>
                    <a:pt x="1020" y="999"/>
                  </a:lnTo>
                  <a:lnTo>
                    <a:pt x="1018" y="1000"/>
                  </a:lnTo>
                  <a:lnTo>
                    <a:pt x="1012" y="1003"/>
                  </a:lnTo>
                  <a:lnTo>
                    <a:pt x="1008" y="1004"/>
                  </a:lnTo>
                  <a:lnTo>
                    <a:pt x="1004" y="1005"/>
                  </a:lnTo>
                  <a:lnTo>
                    <a:pt x="1001" y="1007"/>
                  </a:lnTo>
                  <a:lnTo>
                    <a:pt x="996" y="1007"/>
                  </a:lnTo>
                  <a:lnTo>
                    <a:pt x="993" y="1009"/>
                  </a:lnTo>
                  <a:lnTo>
                    <a:pt x="989" y="1009"/>
                  </a:lnTo>
                  <a:lnTo>
                    <a:pt x="986" y="1011"/>
                  </a:lnTo>
                  <a:lnTo>
                    <a:pt x="981" y="1012"/>
                  </a:lnTo>
                  <a:lnTo>
                    <a:pt x="979" y="1013"/>
                  </a:lnTo>
                  <a:lnTo>
                    <a:pt x="975" y="1013"/>
                  </a:lnTo>
                  <a:lnTo>
                    <a:pt x="971" y="1014"/>
                  </a:lnTo>
                  <a:lnTo>
                    <a:pt x="968" y="1015"/>
                  </a:lnTo>
                  <a:lnTo>
                    <a:pt x="964" y="1015"/>
                  </a:lnTo>
                  <a:lnTo>
                    <a:pt x="960" y="1016"/>
                  </a:lnTo>
                  <a:lnTo>
                    <a:pt x="957" y="1016"/>
                  </a:lnTo>
                  <a:lnTo>
                    <a:pt x="953" y="1016"/>
                  </a:lnTo>
                  <a:lnTo>
                    <a:pt x="949" y="1016"/>
                  </a:lnTo>
                  <a:lnTo>
                    <a:pt x="947" y="1016"/>
                  </a:lnTo>
                  <a:lnTo>
                    <a:pt x="944" y="1016"/>
                  </a:lnTo>
                  <a:lnTo>
                    <a:pt x="940" y="1016"/>
                  </a:lnTo>
                  <a:lnTo>
                    <a:pt x="936" y="1016"/>
                  </a:lnTo>
                  <a:lnTo>
                    <a:pt x="933" y="1015"/>
                  </a:lnTo>
                  <a:lnTo>
                    <a:pt x="930" y="1015"/>
                  </a:lnTo>
                  <a:lnTo>
                    <a:pt x="927" y="1014"/>
                  </a:lnTo>
                  <a:lnTo>
                    <a:pt x="923" y="1013"/>
                  </a:lnTo>
                  <a:lnTo>
                    <a:pt x="921" y="1011"/>
                  </a:lnTo>
                  <a:lnTo>
                    <a:pt x="919" y="1011"/>
                  </a:lnTo>
                  <a:lnTo>
                    <a:pt x="914" y="1006"/>
                  </a:lnTo>
                  <a:lnTo>
                    <a:pt x="911" y="1003"/>
                  </a:lnTo>
                  <a:lnTo>
                    <a:pt x="907" y="998"/>
                  </a:lnTo>
                  <a:lnTo>
                    <a:pt x="905" y="993"/>
                  </a:lnTo>
                  <a:lnTo>
                    <a:pt x="903" y="989"/>
                  </a:lnTo>
                  <a:lnTo>
                    <a:pt x="901" y="986"/>
                  </a:lnTo>
                  <a:lnTo>
                    <a:pt x="900" y="982"/>
                  </a:lnTo>
                  <a:lnTo>
                    <a:pt x="899" y="980"/>
                  </a:lnTo>
                  <a:lnTo>
                    <a:pt x="897" y="975"/>
                  </a:lnTo>
                  <a:lnTo>
                    <a:pt x="896" y="973"/>
                  </a:lnTo>
                  <a:lnTo>
                    <a:pt x="894" y="969"/>
                  </a:lnTo>
                  <a:lnTo>
                    <a:pt x="892" y="966"/>
                  </a:lnTo>
                  <a:lnTo>
                    <a:pt x="891" y="962"/>
                  </a:lnTo>
                  <a:lnTo>
                    <a:pt x="889" y="959"/>
                  </a:lnTo>
                  <a:lnTo>
                    <a:pt x="888" y="956"/>
                  </a:lnTo>
                  <a:lnTo>
                    <a:pt x="886" y="952"/>
                  </a:lnTo>
                  <a:lnTo>
                    <a:pt x="884" y="949"/>
                  </a:lnTo>
                  <a:lnTo>
                    <a:pt x="883" y="945"/>
                  </a:lnTo>
                  <a:lnTo>
                    <a:pt x="882" y="942"/>
                  </a:lnTo>
                  <a:lnTo>
                    <a:pt x="881" y="940"/>
                  </a:lnTo>
                  <a:lnTo>
                    <a:pt x="878" y="935"/>
                  </a:lnTo>
                  <a:lnTo>
                    <a:pt x="877" y="932"/>
                  </a:lnTo>
                  <a:lnTo>
                    <a:pt x="876" y="928"/>
                  </a:lnTo>
                  <a:lnTo>
                    <a:pt x="876" y="925"/>
                  </a:lnTo>
                  <a:lnTo>
                    <a:pt x="874" y="922"/>
                  </a:lnTo>
                  <a:lnTo>
                    <a:pt x="874" y="919"/>
                  </a:lnTo>
                  <a:lnTo>
                    <a:pt x="873" y="916"/>
                  </a:lnTo>
                  <a:lnTo>
                    <a:pt x="873" y="912"/>
                  </a:lnTo>
                  <a:lnTo>
                    <a:pt x="873" y="910"/>
                  </a:lnTo>
                  <a:lnTo>
                    <a:pt x="873" y="906"/>
                  </a:lnTo>
                  <a:lnTo>
                    <a:pt x="873" y="903"/>
                  </a:lnTo>
                  <a:lnTo>
                    <a:pt x="873" y="901"/>
                  </a:lnTo>
                  <a:lnTo>
                    <a:pt x="874" y="895"/>
                  </a:lnTo>
                  <a:lnTo>
                    <a:pt x="877" y="890"/>
                  </a:lnTo>
                  <a:lnTo>
                    <a:pt x="877" y="887"/>
                  </a:lnTo>
                  <a:lnTo>
                    <a:pt x="880" y="885"/>
                  </a:lnTo>
                  <a:lnTo>
                    <a:pt x="882" y="880"/>
                  </a:lnTo>
                  <a:lnTo>
                    <a:pt x="885" y="877"/>
                  </a:lnTo>
                  <a:lnTo>
                    <a:pt x="889" y="872"/>
                  </a:lnTo>
                  <a:lnTo>
                    <a:pt x="891" y="867"/>
                  </a:lnTo>
                  <a:lnTo>
                    <a:pt x="894" y="863"/>
                  </a:lnTo>
                  <a:lnTo>
                    <a:pt x="899" y="858"/>
                  </a:lnTo>
                  <a:lnTo>
                    <a:pt x="903" y="853"/>
                  </a:lnTo>
                  <a:lnTo>
                    <a:pt x="907" y="847"/>
                  </a:lnTo>
                  <a:lnTo>
                    <a:pt x="909" y="845"/>
                  </a:lnTo>
                  <a:lnTo>
                    <a:pt x="912" y="841"/>
                  </a:lnTo>
                  <a:lnTo>
                    <a:pt x="914" y="839"/>
                  </a:lnTo>
                  <a:lnTo>
                    <a:pt x="916" y="835"/>
                  </a:lnTo>
                  <a:lnTo>
                    <a:pt x="919" y="832"/>
                  </a:lnTo>
                  <a:lnTo>
                    <a:pt x="921" y="829"/>
                  </a:lnTo>
                  <a:lnTo>
                    <a:pt x="923" y="826"/>
                  </a:lnTo>
                  <a:lnTo>
                    <a:pt x="925" y="823"/>
                  </a:lnTo>
                  <a:lnTo>
                    <a:pt x="928" y="819"/>
                  </a:lnTo>
                  <a:lnTo>
                    <a:pt x="931" y="816"/>
                  </a:lnTo>
                  <a:lnTo>
                    <a:pt x="933" y="814"/>
                  </a:lnTo>
                  <a:lnTo>
                    <a:pt x="936" y="810"/>
                  </a:lnTo>
                  <a:lnTo>
                    <a:pt x="938" y="807"/>
                  </a:lnTo>
                  <a:lnTo>
                    <a:pt x="941" y="803"/>
                  </a:lnTo>
                  <a:lnTo>
                    <a:pt x="943" y="799"/>
                  </a:lnTo>
                  <a:lnTo>
                    <a:pt x="946" y="797"/>
                  </a:lnTo>
                  <a:lnTo>
                    <a:pt x="947" y="793"/>
                  </a:lnTo>
                  <a:lnTo>
                    <a:pt x="951" y="790"/>
                  </a:lnTo>
                  <a:lnTo>
                    <a:pt x="953" y="786"/>
                  </a:lnTo>
                  <a:lnTo>
                    <a:pt x="956" y="783"/>
                  </a:lnTo>
                  <a:lnTo>
                    <a:pt x="959" y="778"/>
                  </a:lnTo>
                  <a:lnTo>
                    <a:pt x="961" y="776"/>
                  </a:lnTo>
                  <a:lnTo>
                    <a:pt x="963" y="771"/>
                  </a:lnTo>
                  <a:lnTo>
                    <a:pt x="965" y="768"/>
                  </a:lnTo>
                  <a:lnTo>
                    <a:pt x="968" y="765"/>
                  </a:lnTo>
                  <a:lnTo>
                    <a:pt x="970" y="761"/>
                  </a:lnTo>
                  <a:lnTo>
                    <a:pt x="972" y="758"/>
                  </a:lnTo>
                  <a:lnTo>
                    <a:pt x="976" y="754"/>
                  </a:lnTo>
                  <a:lnTo>
                    <a:pt x="977" y="750"/>
                  </a:lnTo>
                  <a:lnTo>
                    <a:pt x="979" y="746"/>
                  </a:lnTo>
                  <a:lnTo>
                    <a:pt x="981" y="743"/>
                  </a:lnTo>
                  <a:lnTo>
                    <a:pt x="984" y="739"/>
                  </a:lnTo>
                  <a:lnTo>
                    <a:pt x="986" y="735"/>
                  </a:lnTo>
                  <a:lnTo>
                    <a:pt x="988" y="731"/>
                  </a:lnTo>
                  <a:lnTo>
                    <a:pt x="989" y="728"/>
                  </a:lnTo>
                  <a:lnTo>
                    <a:pt x="993" y="724"/>
                  </a:lnTo>
                  <a:lnTo>
                    <a:pt x="994" y="721"/>
                  </a:lnTo>
                  <a:lnTo>
                    <a:pt x="996" y="718"/>
                  </a:lnTo>
                  <a:lnTo>
                    <a:pt x="997" y="714"/>
                  </a:lnTo>
                  <a:lnTo>
                    <a:pt x="1000" y="711"/>
                  </a:lnTo>
                  <a:lnTo>
                    <a:pt x="1001" y="707"/>
                  </a:lnTo>
                  <a:lnTo>
                    <a:pt x="1003" y="704"/>
                  </a:lnTo>
                  <a:lnTo>
                    <a:pt x="1004" y="700"/>
                  </a:lnTo>
                  <a:lnTo>
                    <a:pt x="1007" y="698"/>
                  </a:lnTo>
                  <a:lnTo>
                    <a:pt x="1008" y="694"/>
                  </a:lnTo>
                  <a:lnTo>
                    <a:pt x="1009" y="690"/>
                  </a:lnTo>
                  <a:lnTo>
                    <a:pt x="1010" y="687"/>
                  </a:lnTo>
                  <a:lnTo>
                    <a:pt x="1011" y="684"/>
                  </a:lnTo>
                  <a:lnTo>
                    <a:pt x="1011" y="681"/>
                  </a:lnTo>
                  <a:lnTo>
                    <a:pt x="1013" y="678"/>
                  </a:lnTo>
                  <a:lnTo>
                    <a:pt x="1013" y="674"/>
                  </a:lnTo>
                  <a:lnTo>
                    <a:pt x="1016" y="672"/>
                  </a:lnTo>
                  <a:lnTo>
                    <a:pt x="1016" y="668"/>
                  </a:lnTo>
                  <a:lnTo>
                    <a:pt x="1017" y="665"/>
                  </a:lnTo>
                  <a:lnTo>
                    <a:pt x="1017" y="663"/>
                  </a:lnTo>
                  <a:lnTo>
                    <a:pt x="1018" y="659"/>
                  </a:lnTo>
                  <a:lnTo>
                    <a:pt x="1020" y="654"/>
                  </a:lnTo>
                  <a:lnTo>
                    <a:pt x="1021" y="649"/>
                  </a:lnTo>
                  <a:lnTo>
                    <a:pt x="1023" y="643"/>
                  </a:lnTo>
                  <a:lnTo>
                    <a:pt x="1024" y="639"/>
                  </a:lnTo>
                  <a:lnTo>
                    <a:pt x="1025" y="634"/>
                  </a:lnTo>
                  <a:lnTo>
                    <a:pt x="1026" y="628"/>
                  </a:lnTo>
                  <a:lnTo>
                    <a:pt x="1027" y="624"/>
                  </a:lnTo>
                  <a:lnTo>
                    <a:pt x="1027" y="619"/>
                  </a:lnTo>
                  <a:lnTo>
                    <a:pt x="1028" y="616"/>
                  </a:lnTo>
                  <a:lnTo>
                    <a:pt x="1029" y="611"/>
                  </a:lnTo>
                  <a:lnTo>
                    <a:pt x="1029" y="607"/>
                  </a:lnTo>
                  <a:lnTo>
                    <a:pt x="1031" y="603"/>
                  </a:lnTo>
                  <a:lnTo>
                    <a:pt x="1031" y="599"/>
                  </a:lnTo>
                  <a:lnTo>
                    <a:pt x="1032" y="596"/>
                  </a:lnTo>
                  <a:lnTo>
                    <a:pt x="1033" y="592"/>
                  </a:lnTo>
                  <a:lnTo>
                    <a:pt x="1033" y="588"/>
                  </a:lnTo>
                  <a:lnTo>
                    <a:pt x="1034" y="586"/>
                  </a:lnTo>
                  <a:lnTo>
                    <a:pt x="1036" y="583"/>
                  </a:lnTo>
                  <a:lnTo>
                    <a:pt x="1036" y="579"/>
                  </a:lnTo>
                  <a:lnTo>
                    <a:pt x="1037" y="576"/>
                  </a:lnTo>
                  <a:lnTo>
                    <a:pt x="1039" y="573"/>
                  </a:lnTo>
                  <a:lnTo>
                    <a:pt x="1041" y="571"/>
                  </a:lnTo>
                  <a:lnTo>
                    <a:pt x="1044" y="565"/>
                  </a:lnTo>
                  <a:lnTo>
                    <a:pt x="1049" y="562"/>
                  </a:lnTo>
                  <a:lnTo>
                    <a:pt x="1051" y="557"/>
                  </a:lnTo>
                  <a:lnTo>
                    <a:pt x="1055" y="552"/>
                  </a:lnTo>
                  <a:lnTo>
                    <a:pt x="1057" y="547"/>
                  </a:lnTo>
                  <a:lnTo>
                    <a:pt x="1058" y="544"/>
                  </a:lnTo>
                  <a:lnTo>
                    <a:pt x="1058" y="540"/>
                  </a:lnTo>
                  <a:lnTo>
                    <a:pt x="1058" y="537"/>
                  </a:lnTo>
                  <a:lnTo>
                    <a:pt x="1057" y="535"/>
                  </a:lnTo>
                  <a:lnTo>
                    <a:pt x="1056" y="533"/>
                  </a:lnTo>
                  <a:lnTo>
                    <a:pt x="1052" y="531"/>
                  </a:lnTo>
                  <a:lnTo>
                    <a:pt x="1049" y="532"/>
                  </a:lnTo>
                  <a:lnTo>
                    <a:pt x="1045" y="533"/>
                  </a:lnTo>
                  <a:lnTo>
                    <a:pt x="1042" y="536"/>
                  </a:lnTo>
                  <a:lnTo>
                    <a:pt x="1039" y="537"/>
                  </a:lnTo>
                  <a:lnTo>
                    <a:pt x="1037" y="539"/>
                  </a:lnTo>
                  <a:lnTo>
                    <a:pt x="1034" y="541"/>
                  </a:lnTo>
                  <a:lnTo>
                    <a:pt x="1033" y="545"/>
                  </a:lnTo>
                  <a:lnTo>
                    <a:pt x="1029" y="547"/>
                  </a:lnTo>
                  <a:lnTo>
                    <a:pt x="1027" y="551"/>
                  </a:lnTo>
                  <a:lnTo>
                    <a:pt x="1024" y="555"/>
                  </a:lnTo>
                  <a:lnTo>
                    <a:pt x="1021" y="560"/>
                  </a:lnTo>
                  <a:lnTo>
                    <a:pt x="1019" y="563"/>
                  </a:lnTo>
                  <a:lnTo>
                    <a:pt x="1016" y="568"/>
                  </a:lnTo>
                  <a:lnTo>
                    <a:pt x="1013" y="572"/>
                  </a:lnTo>
                  <a:lnTo>
                    <a:pt x="1011" y="577"/>
                  </a:lnTo>
                  <a:lnTo>
                    <a:pt x="1010" y="581"/>
                  </a:lnTo>
                  <a:lnTo>
                    <a:pt x="1008" y="585"/>
                  </a:lnTo>
                  <a:lnTo>
                    <a:pt x="1007" y="589"/>
                  </a:lnTo>
                  <a:lnTo>
                    <a:pt x="1004" y="594"/>
                  </a:lnTo>
                  <a:lnTo>
                    <a:pt x="1003" y="599"/>
                  </a:lnTo>
                  <a:lnTo>
                    <a:pt x="1001" y="603"/>
                  </a:lnTo>
                  <a:lnTo>
                    <a:pt x="1000" y="607"/>
                  </a:lnTo>
                  <a:lnTo>
                    <a:pt x="999" y="611"/>
                  </a:lnTo>
                  <a:lnTo>
                    <a:pt x="997" y="616"/>
                  </a:lnTo>
                  <a:lnTo>
                    <a:pt x="996" y="622"/>
                  </a:lnTo>
                  <a:lnTo>
                    <a:pt x="995" y="626"/>
                  </a:lnTo>
                  <a:lnTo>
                    <a:pt x="994" y="631"/>
                  </a:lnTo>
                  <a:lnTo>
                    <a:pt x="993" y="635"/>
                  </a:lnTo>
                  <a:lnTo>
                    <a:pt x="992" y="640"/>
                  </a:lnTo>
                  <a:lnTo>
                    <a:pt x="989" y="644"/>
                  </a:lnTo>
                  <a:lnTo>
                    <a:pt x="988" y="650"/>
                  </a:lnTo>
                  <a:lnTo>
                    <a:pt x="987" y="655"/>
                  </a:lnTo>
                  <a:lnTo>
                    <a:pt x="986" y="660"/>
                  </a:lnTo>
                  <a:lnTo>
                    <a:pt x="984" y="665"/>
                  </a:lnTo>
                  <a:lnTo>
                    <a:pt x="983" y="671"/>
                  </a:lnTo>
                  <a:lnTo>
                    <a:pt x="981" y="676"/>
                  </a:lnTo>
                  <a:lnTo>
                    <a:pt x="979" y="682"/>
                  </a:lnTo>
                  <a:lnTo>
                    <a:pt x="977" y="684"/>
                  </a:lnTo>
                  <a:lnTo>
                    <a:pt x="977" y="687"/>
                  </a:lnTo>
                  <a:lnTo>
                    <a:pt x="976" y="690"/>
                  </a:lnTo>
                  <a:lnTo>
                    <a:pt x="975" y="694"/>
                  </a:lnTo>
                  <a:lnTo>
                    <a:pt x="973" y="697"/>
                  </a:lnTo>
                  <a:lnTo>
                    <a:pt x="972" y="699"/>
                  </a:lnTo>
                  <a:lnTo>
                    <a:pt x="970" y="703"/>
                  </a:lnTo>
                  <a:lnTo>
                    <a:pt x="970" y="706"/>
                  </a:lnTo>
                  <a:lnTo>
                    <a:pt x="968" y="710"/>
                  </a:lnTo>
                  <a:lnTo>
                    <a:pt x="967" y="712"/>
                  </a:lnTo>
                  <a:lnTo>
                    <a:pt x="965" y="715"/>
                  </a:lnTo>
                  <a:lnTo>
                    <a:pt x="964" y="719"/>
                  </a:lnTo>
                  <a:lnTo>
                    <a:pt x="962" y="722"/>
                  </a:lnTo>
                  <a:lnTo>
                    <a:pt x="961" y="726"/>
                  </a:lnTo>
                  <a:lnTo>
                    <a:pt x="959" y="728"/>
                  </a:lnTo>
                  <a:lnTo>
                    <a:pt x="956" y="732"/>
                  </a:lnTo>
                  <a:lnTo>
                    <a:pt x="954" y="735"/>
                  </a:lnTo>
                  <a:lnTo>
                    <a:pt x="952" y="739"/>
                  </a:lnTo>
                  <a:lnTo>
                    <a:pt x="949" y="743"/>
                  </a:lnTo>
                  <a:lnTo>
                    <a:pt x="947" y="747"/>
                  </a:lnTo>
                  <a:lnTo>
                    <a:pt x="945" y="751"/>
                  </a:lnTo>
                  <a:lnTo>
                    <a:pt x="943" y="755"/>
                  </a:lnTo>
                  <a:lnTo>
                    <a:pt x="940" y="759"/>
                  </a:lnTo>
                  <a:lnTo>
                    <a:pt x="937" y="763"/>
                  </a:lnTo>
                  <a:lnTo>
                    <a:pt x="935" y="768"/>
                  </a:lnTo>
                  <a:lnTo>
                    <a:pt x="931" y="771"/>
                  </a:lnTo>
                  <a:lnTo>
                    <a:pt x="928" y="776"/>
                  </a:lnTo>
                  <a:lnTo>
                    <a:pt x="925" y="782"/>
                  </a:lnTo>
                  <a:lnTo>
                    <a:pt x="922" y="785"/>
                  </a:lnTo>
                  <a:lnTo>
                    <a:pt x="917" y="790"/>
                  </a:lnTo>
                  <a:lnTo>
                    <a:pt x="914" y="794"/>
                  </a:lnTo>
                  <a:lnTo>
                    <a:pt x="912" y="799"/>
                  </a:lnTo>
                  <a:lnTo>
                    <a:pt x="907" y="803"/>
                  </a:lnTo>
                  <a:lnTo>
                    <a:pt x="904" y="808"/>
                  </a:lnTo>
                  <a:lnTo>
                    <a:pt x="900" y="813"/>
                  </a:lnTo>
                  <a:lnTo>
                    <a:pt x="897" y="818"/>
                  </a:lnTo>
                  <a:lnTo>
                    <a:pt x="892" y="823"/>
                  </a:lnTo>
                  <a:lnTo>
                    <a:pt x="889" y="827"/>
                  </a:lnTo>
                  <a:lnTo>
                    <a:pt x="884" y="832"/>
                  </a:lnTo>
                  <a:lnTo>
                    <a:pt x="880" y="838"/>
                  </a:lnTo>
                  <a:lnTo>
                    <a:pt x="876" y="842"/>
                  </a:lnTo>
                  <a:lnTo>
                    <a:pt x="872" y="847"/>
                  </a:lnTo>
                  <a:lnTo>
                    <a:pt x="867" y="853"/>
                  </a:lnTo>
                  <a:lnTo>
                    <a:pt x="864" y="857"/>
                  </a:lnTo>
                  <a:lnTo>
                    <a:pt x="859" y="863"/>
                  </a:lnTo>
                  <a:lnTo>
                    <a:pt x="853" y="867"/>
                  </a:lnTo>
                  <a:lnTo>
                    <a:pt x="849" y="872"/>
                  </a:lnTo>
                  <a:lnTo>
                    <a:pt x="844" y="878"/>
                  </a:lnTo>
                  <a:lnTo>
                    <a:pt x="840" y="882"/>
                  </a:lnTo>
                  <a:lnTo>
                    <a:pt x="835" y="887"/>
                  </a:lnTo>
                  <a:lnTo>
                    <a:pt x="830" y="893"/>
                  </a:lnTo>
                  <a:lnTo>
                    <a:pt x="826" y="897"/>
                  </a:lnTo>
                  <a:lnTo>
                    <a:pt x="820" y="902"/>
                  </a:lnTo>
                  <a:lnTo>
                    <a:pt x="816" y="906"/>
                  </a:lnTo>
                  <a:lnTo>
                    <a:pt x="810" y="911"/>
                  </a:lnTo>
                  <a:lnTo>
                    <a:pt x="805" y="917"/>
                  </a:lnTo>
                  <a:lnTo>
                    <a:pt x="801" y="921"/>
                  </a:lnTo>
                  <a:lnTo>
                    <a:pt x="796" y="926"/>
                  </a:lnTo>
                  <a:lnTo>
                    <a:pt x="790" y="930"/>
                  </a:lnTo>
                  <a:lnTo>
                    <a:pt x="786" y="936"/>
                  </a:lnTo>
                  <a:lnTo>
                    <a:pt x="780" y="941"/>
                  </a:lnTo>
                  <a:lnTo>
                    <a:pt x="774" y="945"/>
                  </a:lnTo>
                  <a:lnTo>
                    <a:pt x="770" y="950"/>
                  </a:lnTo>
                  <a:lnTo>
                    <a:pt x="764" y="954"/>
                  </a:lnTo>
                  <a:lnTo>
                    <a:pt x="758" y="958"/>
                  </a:lnTo>
                  <a:lnTo>
                    <a:pt x="754" y="964"/>
                  </a:lnTo>
                  <a:lnTo>
                    <a:pt x="748" y="968"/>
                  </a:lnTo>
                  <a:lnTo>
                    <a:pt x="744" y="973"/>
                  </a:lnTo>
                  <a:lnTo>
                    <a:pt x="738" y="976"/>
                  </a:lnTo>
                  <a:lnTo>
                    <a:pt x="732" y="981"/>
                  </a:lnTo>
                  <a:lnTo>
                    <a:pt x="726" y="984"/>
                  </a:lnTo>
                  <a:lnTo>
                    <a:pt x="721" y="989"/>
                  </a:lnTo>
                  <a:lnTo>
                    <a:pt x="715" y="993"/>
                  </a:lnTo>
                  <a:lnTo>
                    <a:pt x="710" y="997"/>
                  </a:lnTo>
                  <a:lnTo>
                    <a:pt x="705" y="1000"/>
                  </a:lnTo>
                  <a:lnTo>
                    <a:pt x="700" y="1005"/>
                  </a:lnTo>
                  <a:lnTo>
                    <a:pt x="693" y="1008"/>
                  </a:lnTo>
                  <a:lnTo>
                    <a:pt x="688" y="1012"/>
                  </a:lnTo>
                  <a:lnTo>
                    <a:pt x="682" y="1015"/>
                  </a:lnTo>
                  <a:lnTo>
                    <a:pt x="676" y="1019"/>
                  </a:lnTo>
                  <a:lnTo>
                    <a:pt x="670" y="1022"/>
                  </a:lnTo>
                  <a:lnTo>
                    <a:pt x="664" y="1025"/>
                  </a:lnTo>
                  <a:lnTo>
                    <a:pt x="658" y="1029"/>
                  </a:lnTo>
                  <a:lnTo>
                    <a:pt x="651" y="1032"/>
                  </a:lnTo>
                  <a:lnTo>
                    <a:pt x="644" y="1036"/>
                  </a:lnTo>
                  <a:lnTo>
                    <a:pt x="638" y="1039"/>
                  </a:lnTo>
                  <a:lnTo>
                    <a:pt x="632" y="1043"/>
                  </a:lnTo>
                  <a:lnTo>
                    <a:pt x="625" y="1046"/>
                  </a:lnTo>
                  <a:lnTo>
                    <a:pt x="618" y="1049"/>
                  </a:lnTo>
                  <a:lnTo>
                    <a:pt x="611" y="1052"/>
                  </a:lnTo>
                  <a:lnTo>
                    <a:pt x="604" y="1055"/>
                  </a:lnTo>
                  <a:lnTo>
                    <a:pt x="598" y="1059"/>
                  </a:lnTo>
                  <a:lnTo>
                    <a:pt x="590" y="1062"/>
                  </a:lnTo>
                  <a:lnTo>
                    <a:pt x="584" y="1064"/>
                  </a:lnTo>
                  <a:lnTo>
                    <a:pt x="576" y="1068"/>
                  </a:lnTo>
                  <a:lnTo>
                    <a:pt x="570" y="1071"/>
                  </a:lnTo>
                  <a:lnTo>
                    <a:pt x="562" y="1073"/>
                  </a:lnTo>
                  <a:lnTo>
                    <a:pt x="555" y="1077"/>
                  </a:lnTo>
                  <a:lnTo>
                    <a:pt x="548" y="1079"/>
                  </a:lnTo>
                  <a:lnTo>
                    <a:pt x="541" y="1083"/>
                  </a:lnTo>
                  <a:lnTo>
                    <a:pt x="533" y="1085"/>
                  </a:lnTo>
                  <a:lnTo>
                    <a:pt x="526" y="1087"/>
                  </a:lnTo>
                  <a:lnTo>
                    <a:pt x="519" y="1091"/>
                  </a:lnTo>
                  <a:lnTo>
                    <a:pt x="513" y="1093"/>
                  </a:lnTo>
                  <a:lnTo>
                    <a:pt x="506" y="1095"/>
                  </a:lnTo>
                  <a:lnTo>
                    <a:pt x="499" y="1099"/>
                  </a:lnTo>
                  <a:lnTo>
                    <a:pt x="491" y="1101"/>
                  </a:lnTo>
                  <a:lnTo>
                    <a:pt x="484" y="1103"/>
                  </a:lnTo>
                  <a:lnTo>
                    <a:pt x="477" y="1105"/>
                  </a:lnTo>
                  <a:lnTo>
                    <a:pt x="470" y="1108"/>
                  </a:lnTo>
                  <a:lnTo>
                    <a:pt x="463" y="1110"/>
                  </a:lnTo>
                  <a:lnTo>
                    <a:pt x="457" y="1111"/>
                  </a:lnTo>
                  <a:lnTo>
                    <a:pt x="450" y="1113"/>
                  </a:lnTo>
                  <a:lnTo>
                    <a:pt x="443" y="1116"/>
                  </a:lnTo>
                  <a:lnTo>
                    <a:pt x="436" y="1117"/>
                  </a:lnTo>
                  <a:lnTo>
                    <a:pt x="430" y="1119"/>
                  </a:lnTo>
                  <a:lnTo>
                    <a:pt x="423" y="1122"/>
                  </a:lnTo>
                  <a:lnTo>
                    <a:pt x="417" y="1123"/>
                  </a:lnTo>
                  <a:lnTo>
                    <a:pt x="411" y="1124"/>
                  </a:lnTo>
                  <a:lnTo>
                    <a:pt x="405" y="1126"/>
                  </a:lnTo>
                  <a:lnTo>
                    <a:pt x="398" y="1127"/>
                  </a:lnTo>
                  <a:lnTo>
                    <a:pt x="393" y="1128"/>
                  </a:lnTo>
                  <a:lnTo>
                    <a:pt x="387" y="1130"/>
                  </a:lnTo>
                  <a:lnTo>
                    <a:pt x="382" y="1132"/>
                  </a:lnTo>
                  <a:lnTo>
                    <a:pt x="375" y="1132"/>
                  </a:lnTo>
                  <a:lnTo>
                    <a:pt x="371" y="1134"/>
                  </a:lnTo>
                  <a:lnTo>
                    <a:pt x="365" y="1134"/>
                  </a:lnTo>
                  <a:lnTo>
                    <a:pt x="361" y="1135"/>
                  </a:lnTo>
                  <a:lnTo>
                    <a:pt x="355" y="1136"/>
                  </a:lnTo>
                  <a:lnTo>
                    <a:pt x="350" y="1136"/>
                  </a:lnTo>
                  <a:lnTo>
                    <a:pt x="346" y="1138"/>
                  </a:lnTo>
                  <a:lnTo>
                    <a:pt x="342" y="1139"/>
                  </a:lnTo>
                  <a:lnTo>
                    <a:pt x="337" y="1139"/>
                  </a:lnTo>
                  <a:lnTo>
                    <a:pt x="333" y="1139"/>
                  </a:lnTo>
                  <a:lnTo>
                    <a:pt x="329" y="1140"/>
                  </a:lnTo>
                  <a:lnTo>
                    <a:pt x="325" y="1140"/>
                  </a:lnTo>
                  <a:lnTo>
                    <a:pt x="322" y="1140"/>
                  </a:lnTo>
                  <a:lnTo>
                    <a:pt x="319" y="1140"/>
                  </a:lnTo>
                  <a:lnTo>
                    <a:pt x="316" y="1140"/>
                  </a:lnTo>
                  <a:lnTo>
                    <a:pt x="314" y="1140"/>
                  </a:lnTo>
                  <a:lnTo>
                    <a:pt x="310" y="1140"/>
                  </a:lnTo>
                  <a:lnTo>
                    <a:pt x="307" y="1139"/>
                  </a:lnTo>
                  <a:lnTo>
                    <a:pt x="305" y="1139"/>
                  </a:lnTo>
                  <a:lnTo>
                    <a:pt x="302" y="1138"/>
                  </a:lnTo>
                  <a:lnTo>
                    <a:pt x="297" y="1136"/>
                  </a:lnTo>
                  <a:lnTo>
                    <a:pt x="292" y="1136"/>
                  </a:lnTo>
                  <a:lnTo>
                    <a:pt x="287" y="1134"/>
                  </a:lnTo>
                  <a:lnTo>
                    <a:pt x="283" y="1134"/>
                  </a:lnTo>
                  <a:lnTo>
                    <a:pt x="278" y="1132"/>
                  </a:lnTo>
                  <a:lnTo>
                    <a:pt x="275" y="1131"/>
                  </a:lnTo>
                  <a:lnTo>
                    <a:pt x="270" y="1128"/>
                  </a:lnTo>
                  <a:lnTo>
                    <a:pt x="268" y="1127"/>
                  </a:lnTo>
                  <a:lnTo>
                    <a:pt x="265" y="1125"/>
                  </a:lnTo>
                  <a:lnTo>
                    <a:pt x="262" y="1124"/>
                  </a:lnTo>
                  <a:lnTo>
                    <a:pt x="257" y="1119"/>
                  </a:lnTo>
                  <a:lnTo>
                    <a:pt x="252" y="1115"/>
                  </a:lnTo>
                  <a:lnTo>
                    <a:pt x="249" y="1109"/>
                  </a:lnTo>
                  <a:lnTo>
                    <a:pt x="246" y="1104"/>
                  </a:lnTo>
                  <a:lnTo>
                    <a:pt x="245" y="1101"/>
                  </a:lnTo>
                  <a:lnTo>
                    <a:pt x="244" y="1097"/>
                  </a:lnTo>
                  <a:lnTo>
                    <a:pt x="243" y="1094"/>
                  </a:lnTo>
                  <a:lnTo>
                    <a:pt x="243" y="1092"/>
                  </a:lnTo>
                  <a:lnTo>
                    <a:pt x="243" y="1088"/>
                  </a:lnTo>
                  <a:lnTo>
                    <a:pt x="243" y="1085"/>
                  </a:lnTo>
                  <a:lnTo>
                    <a:pt x="243" y="1081"/>
                  </a:lnTo>
                  <a:lnTo>
                    <a:pt x="243" y="1078"/>
                  </a:lnTo>
                  <a:lnTo>
                    <a:pt x="243" y="1075"/>
                  </a:lnTo>
                  <a:lnTo>
                    <a:pt x="244" y="1071"/>
                  </a:lnTo>
                  <a:lnTo>
                    <a:pt x="245" y="1068"/>
                  </a:lnTo>
                  <a:lnTo>
                    <a:pt x="246" y="1064"/>
                  </a:lnTo>
                  <a:lnTo>
                    <a:pt x="247" y="1061"/>
                  </a:lnTo>
                  <a:lnTo>
                    <a:pt x="249" y="1057"/>
                  </a:lnTo>
                  <a:lnTo>
                    <a:pt x="250" y="1053"/>
                  </a:lnTo>
                  <a:lnTo>
                    <a:pt x="251" y="1049"/>
                  </a:lnTo>
                  <a:lnTo>
                    <a:pt x="251" y="1046"/>
                  </a:lnTo>
                  <a:lnTo>
                    <a:pt x="252" y="1041"/>
                  </a:lnTo>
                  <a:lnTo>
                    <a:pt x="252" y="1038"/>
                  </a:lnTo>
                  <a:lnTo>
                    <a:pt x="253" y="1035"/>
                  </a:lnTo>
                  <a:lnTo>
                    <a:pt x="254" y="1031"/>
                  </a:lnTo>
                  <a:lnTo>
                    <a:pt x="254" y="1028"/>
                  </a:lnTo>
                  <a:lnTo>
                    <a:pt x="254" y="1023"/>
                  </a:lnTo>
                  <a:lnTo>
                    <a:pt x="255" y="1021"/>
                  </a:lnTo>
                  <a:lnTo>
                    <a:pt x="255" y="1016"/>
                  </a:lnTo>
                  <a:lnTo>
                    <a:pt x="255" y="1013"/>
                  </a:lnTo>
                  <a:lnTo>
                    <a:pt x="255" y="1011"/>
                  </a:lnTo>
                  <a:lnTo>
                    <a:pt x="255" y="1007"/>
                  </a:lnTo>
                  <a:lnTo>
                    <a:pt x="255" y="1004"/>
                  </a:lnTo>
                  <a:lnTo>
                    <a:pt x="254" y="1000"/>
                  </a:lnTo>
                  <a:lnTo>
                    <a:pt x="254" y="997"/>
                  </a:lnTo>
                  <a:lnTo>
                    <a:pt x="253" y="993"/>
                  </a:lnTo>
                  <a:lnTo>
                    <a:pt x="252" y="991"/>
                  </a:lnTo>
                  <a:lnTo>
                    <a:pt x="251" y="988"/>
                  </a:lnTo>
                  <a:lnTo>
                    <a:pt x="250" y="985"/>
                  </a:lnTo>
                  <a:lnTo>
                    <a:pt x="249" y="982"/>
                  </a:lnTo>
                  <a:lnTo>
                    <a:pt x="245" y="976"/>
                  </a:lnTo>
                  <a:lnTo>
                    <a:pt x="242" y="973"/>
                  </a:lnTo>
                  <a:lnTo>
                    <a:pt x="239" y="969"/>
                  </a:lnTo>
                  <a:lnTo>
                    <a:pt x="236" y="968"/>
                  </a:lnTo>
                  <a:lnTo>
                    <a:pt x="234" y="966"/>
                  </a:lnTo>
                  <a:lnTo>
                    <a:pt x="231" y="965"/>
                  </a:lnTo>
                  <a:lnTo>
                    <a:pt x="227" y="962"/>
                  </a:lnTo>
                  <a:lnTo>
                    <a:pt x="223" y="961"/>
                  </a:lnTo>
                  <a:lnTo>
                    <a:pt x="220" y="959"/>
                  </a:lnTo>
                  <a:lnTo>
                    <a:pt x="215" y="958"/>
                  </a:lnTo>
                  <a:lnTo>
                    <a:pt x="211" y="957"/>
                  </a:lnTo>
                  <a:lnTo>
                    <a:pt x="206" y="956"/>
                  </a:lnTo>
                  <a:lnTo>
                    <a:pt x="201" y="953"/>
                  </a:lnTo>
                  <a:lnTo>
                    <a:pt x="196" y="952"/>
                  </a:lnTo>
                  <a:lnTo>
                    <a:pt x="193" y="952"/>
                  </a:lnTo>
                  <a:lnTo>
                    <a:pt x="190" y="951"/>
                  </a:lnTo>
                  <a:lnTo>
                    <a:pt x="187" y="950"/>
                  </a:lnTo>
                  <a:lnTo>
                    <a:pt x="185" y="950"/>
                  </a:lnTo>
                  <a:lnTo>
                    <a:pt x="179" y="948"/>
                  </a:lnTo>
                  <a:lnTo>
                    <a:pt x="174" y="946"/>
                  </a:lnTo>
                  <a:lnTo>
                    <a:pt x="171" y="945"/>
                  </a:lnTo>
                  <a:lnTo>
                    <a:pt x="167" y="944"/>
                  </a:lnTo>
                  <a:lnTo>
                    <a:pt x="164" y="943"/>
                  </a:lnTo>
                  <a:lnTo>
                    <a:pt x="162" y="943"/>
                  </a:lnTo>
                  <a:lnTo>
                    <a:pt x="158" y="942"/>
                  </a:lnTo>
                  <a:lnTo>
                    <a:pt x="156" y="941"/>
                  </a:lnTo>
                  <a:lnTo>
                    <a:pt x="152" y="940"/>
                  </a:lnTo>
                  <a:lnTo>
                    <a:pt x="150" y="940"/>
                  </a:lnTo>
                  <a:lnTo>
                    <a:pt x="147" y="937"/>
                  </a:lnTo>
                  <a:lnTo>
                    <a:pt x="143" y="936"/>
                  </a:lnTo>
                  <a:lnTo>
                    <a:pt x="140" y="935"/>
                  </a:lnTo>
                  <a:lnTo>
                    <a:pt x="138" y="934"/>
                  </a:lnTo>
                  <a:lnTo>
                    <a:pt x="134" y="933"/>
                  </a:lnTo>
                  <a:lnTo>
                    <a:pt x="131" y="932"/>
                  </a:lnTo>
                  <a:lnTo>
                    <a:pt x="128" y="929"/>
                  </a:lnTo>
                  <a:lnTo>
                    <a:pt x="125" y="928"/>
                  </a:lnTo>
                  <a:lnTo>
                    <a:pt x="123" y="927"/>
                  </a:lnTo>
                  <a:lnTo>
                    <a:pt x="119" y="925"/>
                  </a:lnTo>
                  <a:lnTo>
                    <a:pt x="117" y="924"/>
                  </a:lnTo>
                  <a:lnTo>
                    <a:pt x="114" y="922"/>
                  </a:lnTo>
                  <a:lnTo>
                    <a:pt x="108" y="918"/>
                  </a:lnTo>
                  <a:lnTo>
                    <a:pt x="103" y="914"/>
                  </a:lnTo>
                  <a:lnTo>
                    <a:pt x="98" y="910"/>
                  </a:lnTo>
                  <a:lnTo>
                    <a:pt x="93" y="905"/>
                  </a:lnTo>
                  <a:lnTo>
                    <a:pt x="88" y="900"/>
                  </a:lnTo>
                  <a:lnTo>
                    <a:pt x="85" y="895"/>
                  </a:lnTo>
                  <a:lnTo>
                    <a:pt x="83" y="892"/>
                  </a:lnTo>
                  <a:lnTo>
                    <a:pt x="80" y="888"/>
                  </a:lnTo>
                  <a:lnTo>
                    <a:pt x="79" y="886"/>
                  </a:lnTo>
                  <a:lnTo>
                    <a:pt x="77" y="882"/>
                  </a:lnTo>
                  <a:lnTo>
                    <a:pt x="76" y="879"/>
                  </a:lnTo>
                  <a:lnTo>
                    <a:pt x="74" y="876"/>
                  </a:lnTo>
                  <a:lnTo>
                    <a:pt x="72" y="873"/>
                  </a:lnTo>
                  <a:lnTo>
                    <a:pt x="71" y="870"/>
                  </a:lnTo>
                  <a:lnTo>
                    <a:pt x="70" y="865"/>
                  </a:lnTo>
                  <a:lnTo>
                    <a:pt x="69" y="862"/>
                  </a:lnTo>
                  <a:lnTo>
                    <a:pt x="67" y="857"/>
                  </a:lnTo>
                  <a:lnTo>
                    <a:pt x="66" y="854"/>
                  </a:lnTo>
                  <a:lnTo>
                    <a:pt x="64" y="849"/>
                  </a:lnTo>
                  <a:lnTo>
                    <a:pt x="63" y="845"/>
                  </a:lnTo>
                  <a:lnTo>
                    <a:pt x="62" y="840"/>
                  </a:lnTo>
                  <a:lnTo>
                    <a:pt x="61" y="837"/>
                  </a:lnTo>
                  <a:lnTo>
                    <a:pt x="59" y="832"/>
                  </a:lnTo>
                  <a:lnTo>
                    <a:pt x="58" y="827"/>
                  </a:lnTo>
                  <a:lnTo>
                    <a:pt x="56" y="822"/>
                  </a:lnTo>
                  <a:lnTo>
                    <a:pt x="55" y="817"/>
                  </a:lnTo>
                  <a:lnTo>
                    <a:pt x="53" y="813"/>
                  </a:lnTo>
                  <a:lnTo>
                    <a:pt x="53" y="808"/>
                  </a:lnTo>
                  <a:lnTo>
                    <a:pt x="51" y="802"/>
                  </a:lnTo>
                  <a:lnTo>
                    <a:pt x="50" y="798"/>
                  </a:lnTo>
                  <a:lnTo>
                    <a:pt x="48" y="793"/>
                  </a:lnTo>
                  <a:lnTo>
                    <a:pt x="47" y="787"/>
                  </a:lnTo>
                  <a:lnTo>
                    <a:pt x="46" y="782"/>
                  </a:lnTo>
                  <a:lnTo>
                    <a:pt x="45" y="777"/>
                  </a:lnTo>
                  <a:lnTo>
                    <a:pt x="43" y="771"/>
                  </a:lnTo>
                  <a:lnTo>
                    <a:pt x="42" y="767"/>
                  </a:lnTo>
                  <a:lnTo>
                    <a:pt x="42" y="761"/>
                  </a:lnTo>
                  <a:lnTo>
                    <a:pt x="40" y="757"/>
                  </a:lnTo>
                  <a:lnTo>
                    <a:pt x="38" y="751"/>
                  </a:lnTo>
                  <a:lnTo>
                    <a:pt x="37" y="746"/>
                  </a:lnTo>
                  <a:lnTo>
                    <a:pt x="36" y="740"/>
                  </a:lnTo>
                  <a:lnTo>
                    <a:pt x="36" y="736"/>
                  </a:lnTo>
                  <a:lnTo>
                    <a:pt x="35" y="730"/>
                  </a:lnTo>
                  <a:lnTo>
                    <a:pt x="34" y="726"/>
                  </a:lnTo>
                  <a:lnTo>
                    <a:pt x="32" y="721"/>
                  </a:lnTo>
                  <a:lnTo>
                    <a:pt x="32" y="715"/>
                  </a:lnTo>
                  <a:lnTo>
                    <a:pt x="30" y="711"/>
                  </a:lnTo>
                  <a:lnTo>
                    <a:pt x="30" y="705"/>
                  </a:lnTo>
                  <a:lnTo>
                    <a:pt x="29" y="700"/>
                  </a:lnTo>
                  <a:lnTo>
                    <a:pt x="29" y="696"/>
                  </a:lnTo>
                  <a:lnTo>
                    <a:pt x="28" y="690"/>
                  </a:lnTo>
                  <a:lnTo>
                    <a:pt x="28" y="686"/>
                  </a:lnTo>
                  <a:lnTo>
                    <a:pt x="27" y="681"/>
                  </a:lnTo>
                  <a:lnTo>
                    <a:pt x="27" y="676"/>
                  </a:lnTo>
                  <a:lnTo>
                    <a:pt x="27" y="672"/>
                  </a:lnTo>
                  <a:lnTo>
                    <a:pt x="26" y="667"/>
                  </a:lnTo>
                  <a:lnTo>
                    <a:pt x="26" y="663"/>
                  </a:lnTo>
                  <a:lnTo>
                    <a:pt x="26" y="658"/>
                  </a:lnTo>
                  <a:lnTo>
                    <a:pt x="26" y="654"/>
                  </a:lnTo>
                  <a:lnTo>
                    <a:pt x="26" y="650"/>
                  </a:lnTo>
                  <a:lnTo>
                    <a:pt x="26" y="646"/>
                  </a:lnTo>
                  <a:lnTo>
                    <a:pt x="27" y="643"/>
                  </a:lnTo>
                  <a:lnTo>
                    <a:pt x="27" y="639"/>
                  </a:lnTo>
                  <a:lnTo>
                    <a:pt x="27" y="635"/>
                  </a:lnTo>
                  <a:lnTo>
                    <a:pt x="27" y="632"/>
                  </a:lnTo>
                  <a:lnTo>
                    <a:pt x="28" y="628"/>
                  </a:lnTo>
                  <a:lnTo>
                    <a:pt x="28" y="625"/>
                  </a:lnTo>
                  <a:lnTo>
                    <a:pt x="29" y="622"/>
                  </a:lnTo>
                  <a:lnTo>
                    <a:pt x="29" y="619"/>
                  </a:lnTo>
                  <a:lnTo>
                    <a:pt x="30" y="616"/>
                  </a:lnTo>
                  <a:lnTo>
                    <a:pt x="32" y="611"/>
                  </a:lnTo>
                  <a:lnTo>
                    <a:pt x="36" y="607"/>
                  </a:lnTo>
                  <a:lnTo>
                    <a:pt x="38" y="604"/>
                  </a:lnTo>
                  <a:lnTo>
                    <a:pt x="42" y="601"/>
                  </a:lnTo>
                  <a:lnTo>
                    <a:pt x="45" y="599"/>
                  </a:lnTo>
                  <a:lnTo>
                    <a:pt x="48" y="596"/>
                  </a:lnTo>
                  <a:lnTo>
                    <a:pt x="53" y="594"/>
                  </a:lnTo>
                  <a:lnTo>
                    <a:pt x="56" y="593"/>
                  </a:lnTo>
                  <a:lnTo>
                    <a:pt x="59" y="591"/>
                  </a:lnTo>
                  <a:lnTo>
                    <a:pt x="63" y="589"/>
                  </a:lnTo>
                  <a:lnTo>
                    <a:pt x="67" y="588"/>
                  </a:lnTo>
                  <a:lnTo>
                    <a:pt x="70" y="588"/>
                  </a:lnTo>
                  <a:lnTo>
                    <a:pt x="74" y="587"/>
                  </a:lnTo>
                  <a:lnTo>
                    <a:pt x="78" y="587"/>
                  </a:lnTo>
                  <a:lnTo>
                    <a:pt x="82" y="586"/>
                  </a:lnTo>
                  <a:lnTo>
                    <a:pt x="86" y="586"/>
                  </a:lnTo>
                  <a:lnTo>
                    <a:pt x="90" y="586"/>
                  </a:lnTo>
                  <a:lnTo>
                    <a:pt x="93" y="586"/>
                  </a:lnTo>
                  <a:lnTo>
                    <a:pt x="98" y="586"/>
                  </a:lnTo>
                  <a:lnTo>
                    <a:pt x="102" y="586"/>
                  </a:lnTo>
                  <a:lnTo>
                    <a:pt x="107" y="585"/>
                  </a:lnTo>
                  <a:lnTo>
                    <a:pt x="111" y="585"/>
                  </a:lnTo>
                  <a:lnTo>
                    <a:pt x="116" y="584"/>
                  </a:lnTo>
                  <a:lnTo>
                    <a:pt x="122" y="584"/>
                  </a:lnTo>
                  <a:lnTo>
                    <a:pt x="126" y="583"/>
                  </a:lnTo>
                  <a:lnTo>
                    <a:pt x="132" y="581"/>
                  </a:lnTo>
                  <a:lnTo>
                    <a:pt x="134" y="581"/>
                  </a:lnTo>
                  <a:lnTo>
                    <a:pt x="136" y="581"/>
                  </a:lnTo>
                  <a:lnTo>
                    <a:pt x="140" y="580"/>
                  </a:lnTo>
                  <a:lnTo>
                    <a:pt x="143" y="580"/>
                  </a:lnTo>
                  <a:lnTo>
                    <a:pt x="146" y="579"/>
                  </a:lnTo>
                  <a:lnTo>
                    <a:pt x="149" y="578"/>
                  </a:lnTo>
                  <a:lnTo>
                    <a:pt x="151" y="577"/>
                  </a:lnTo>
                  <a:lnTo>
                    <a:pt x="155" y="577"/>
                  </a:lnTo>
                  <a:lnTo>
                    <a:pt x="158" y="576"/>
                  </a:lnTo>
                  <a:lnTo>
                    <a:pt x="162" y="575"/>
                  </a:lnTo>
                  <a:lnTo>
                    <a:pt x="165" y="573"/>
                  </a:lnTo>
                  <a:lnTo>
                    <a:pt x="169" y="573"/>
                  </a:lnTo>
                  <a:lnTo>
                    <a:pt x="172" y="571"/>
                  </a:lnTo>
                  <a:lnTo>
                    <a:pt x="175" y="570"/>
                  </a:lnTo>
                  <a:lnTo>
                    <a:pt x="179" y="569"/>
                  </a:lnTo>
                  <a:lnTo>
                    <a:pt x="183" y="568"/>
                  </a:lnTo>
                  <a:lnTo>
                    <a:pt x="187" y="567"/>
                  </a:lnTo>
                  <a:lnTo>
                    <a:pt x="191" y="564"/>
                  </a:lnTo>
                  <a:lnTo>
                    <a:pt x="195" y="563"/>
                  </a:lnTo>
                  <a:lnTo>
                    <a:pt x="199" y="562"/>
                  </a:lnTo>
                  <a:lnTo>
                    <a:pt x="203" y="560"/>
                  </a:lnTo>
                  <a:lnTo>
                    <a:pt x="206" y="557"/>
                  </a:lnTo>
                  <a:lnTo>
                    <a:pt x="210" y="555"/>
                  </a:lnTo>
                  <a:lnTo>
                    <a:pt x="214" y="553"/>
                  </a:lnTo>
                  <a:lnTo>
                    <a:pt x="218" y="552"/>
                  </a:lnTo>
                  <a:lnTo>
                    <a:pt x="221" y="549"/>
                  </a:lnTo>
                  <a:lnTo>
                    <a:pt x="225" y="547"/>
                  </a:lnTo>
                  <a:lnTo>
                    <a:pt x="229" y="545"/>
                  </a:lnTo>
                  <a:lnTo>
                    <a:pt x="233" y="543"/>
                  </a:lnTo>
                  <a:lnTo>
                    <a:pt x="236" y="540"/>
                  </a:lnTo>
                  <a:lnTo>
                    <a:pt x="239" y="538"/>
                  </a:lnTo>
                  <a:lnTo>
                    <a:pt x="243" y="536"/>
                  </a:lnTo>
                  <a:lnTo>
                    <a:pt x="246" y="533"/>
                  </a:lnTo>
                  <a:lnTo>
                    <a:pt x="250" y="531"/>
                  </a:lnTo>
                  <a:lnTo>
                    <a:pt x="252" y="529"/>
                  </a:lnTo>
                  <a:lnTo>
                    <a:pt x="257" y="527"/>
                  </a:lnTo>
                  <a:lnTo>
                    <a:pt x="259" y="523"/>
                  </a:lnTo>
                  <a:lnTo>
                    <a:pt x="262" y="521"/>
                  </a:lnTo>
                  <a:lnTo>
                    <a:pt x="265" y="519"/>
                  </a:lnTo>
                  <a:lnTo>
                    <a:pt x="268" y="515"/>
                  </a:lnTo>
                  <a:lnTo>
                    <a:pt x="270" y="513"/>
                  </a:lnTo>
                  <a:lnTo>
                    <a:pt x="274" y="511"/>
                  </a:lnTo>
                  <a:lnTo>
                    <a:pt x="277" y="508"/>
                  </a:lnTo>
                  <a:lnTo>
                    <a:pt x="279" y="505"/>
                  </a:lnTo>
                  <a:lnTo>
                    <a:pt x="283" y="503"/>
                  </a:lnTo>
                  <a:lnTo>
                    <a:pt x="285" y="499"/>
                  </a:lnTo>
                  <a:lnTo>
                    <a:pt x="287" y="497"/>
                  </a:lnTo>
                  <a:lnTo>
                    <a:pt x="291" y="493"/>
                  </a:lnTo>
                  <a:lnTo>
                    <a:pt x="297" y="488"/>
                  </a:lnTo>
                  <a:lnTo>
                    <a:pt x="302" y="483"/>
                  </a:lnTo>
                  <a:lnTo>
                    <a:pt x="303" y="480"/>
                  </a:lnTo>
                  <a:lnTo>
                    <a:pt x="307" y="476"/>
                  </a:lnTo>
                  <a:lnTo>
                    <a:pt x="308" y="474"/>
                  </a:lnTo>
                  <a:lnTo>
                    <a:pt x="311" y="470"/>
                  </a:lnTo>
                  <a:lnTo>
                    <a:pt x="314" y="467"/>
                  </a:lnTo>
                  <a:lnTo>
                    <a:pt x="316" y="464"/>
                  </a:lnTo>
                  <a:lnTo>
                    <a:pt x="318" y="461"/>
                  </a:lnTo>
                  <a:lnTo>
                    <a:pt x="321" y="458"/>
                  </a:lnTo>
                  <a:lnTo>
                    <a:pt x="323" y="454"/>
                  </a:lnTo>
                  <a:lnTo>
                    <a:pt x="325" y="451"/>
                  </a:lnTo>
                  <a:lnTo>
                    <a:pt x="326" y="449"/>
                  </a:lnTo>
                  <a:lnTo>
                    <a:pt x="330" y="445"/>
                  </a:lnTo>
                  <a:lnTo>
                    <a:pt x="331" y="442"/>
                  </a:lnTo>
                  <a:lnTo>
                    <a:pt x="333" y="440"/>
                  </a:lnTo>
                  <a:lnTo>
                    <a:pt x="335" y="436"/>
                  </a:lnTo>
                  <a:lnTo>
                    <a:pt x="338" y="433"/>
                  </a:lnTo>
                  <a:lnTo>
                    <a:pt x="340" y="429"/>
                  </a:lnTo>
                  <a:lnTo>
                    <a:pt x="342" y="426"/>
                  </a:lnTo>
                  <a:lnTo>
                    <a:pt x="343" y="422"/>
                  </a:lnTo>
                  <a:lnTo>
                    <a:pt x="346" y="420"/>
                  </a:lnTo>
                  <a:lnTo>
                    <a:pt x="348" y="416"/>
                  </a:lnTo>
                  <a:lnTo>
                    <a:pt x="350" y="413"/>
                  </a:lnTo>
                  <a:lnTo>
                    <a:pt x="353" y="410"/>
                  </a:lnTo>
                  <a:lnTo>
                    <a:pt x="355" y="406"/>
                  </a:lnTo>
                  <a:lnTo>
                    <a:pt x="356" y="403"/>
                  </a:lnTo>
                  <a:lnTo>
                    <a:pt x="358" y="400"/>
                  </a:lnTo>
                  <a:lnTo>
                    <a:pt x="359" y="397"/>
                  </a:lnTo>
                  <a:lnTo>
                    <a:pt x="362" y="394"/>
                  </a:lnTo>
                  <a:lnTo>
                    <a:pt x="363" y="390"/>
                  </a:lnTo>
                  <a:lnTo>
                    <a:pt x="365" y="387"/>
                  </a:lnTo>
                  <a:lnTo>
                    <a:pt x="367" y="385"/>
                  </a:lnTo>
                  <a:lnTo>
                    <a:pt x="370" y="381"/>
                  </a:lnTo>
                  <a:lnTo>
                    <a:pt x="371" y="378"/>
                  </a:lnTo>
                  <a:lnTo>
                    <a:pt x="372" y="374"/>
                  </a:lnTo>
                  <a:lnTo>
                    <a:pt x="374" y="371"/>
                  </a:lnTo>
                  <a:lnTo>
                    <a:pt x="377" y="369"/>
                  </a:lnTo>
                  <a:lnTo>
                    <a:pt x="379" y="364"/>
                  </a:lnTo>
                  <a:lnTo>
                    <a:pt x="381" y="362"/>
                  </a:lnTo>
                  <a:lnTo>
                    <a:pt x="383" y="358"/>
                  </a:lnTo>
                  <a:lnTo>
                    <a:pt x="386" y="355"/>
                  </a:lnTo>
                  <a:lnTo>
                    <a:pt x="388" y="351"/>
                  </a:lnTo>
                  <a:lnTo>
                    <a:pt x="390" y="349"/>
                  </a:lnTo>
                  <a:lnTo>
                    <a:pt x="393" y="346"/>
                  </a:lnTo>
                  <a:lnTo>
                    <a:pt x="395" y="342"/>
                  </a:lnTo>
                  <a:lnTo>
                    <a:pt x="397" y="340"/>
                  </a:lnTo>
                  <a:lnTo>
                    <a:pt x="401" y="337"/>
                  </a:lnTo>
                  <a:lnTo>
                    <a:pt x="402" y="333"/>
                  </a:lnTo>
                  <a:lnTo>
                    <a:pt x="405" y="330"/>
                  </a:lnTo>
                  <a:lnTo>
                    <a:pt x="407" y="327"/>
                  </a:lnTo>
                  <a:lnTo>
                    <a:pt x="410" y="324"/>
                  </a:lnTo>
                  <a:lnTo>
                    <a:pt x="413" y="321"/>
                  </a:lnTo>
                  <a:lnTo>
                    <a:pt x="415" y="317"/>
                  </a:lnTo>
                  <a:lnTo>
                    <a:pt x="419" y="315"/>
                  </a:lnTo>
                  <a:lnTo>
                    <a:pt x="421" y="311"/>
                  </a:lnTo>
                  <a:lnTo>
                    <a:pt x="425" y="308"/>
                  </a:lnTo>
                  <a:lnTo>
                    <a:pt x="427" y="306"/>
                  </a:lnTo>
                  <a:lnTo>
                    <a:pt x="430" y="302"/>
                  </a:lnTo>
                  <a:lnTo>
                    <a:pt x="433" y="299"/>
                  </a:lnTo>
                  <a:lnTo>
                    <a:pt x="436" y="297"/>
                  </a:lnTo>
                  <a:lnTo>
                    <a:pt x="438" y="293"/>
                  </a:lnTo>
                  <a:lnTo>
                    <a:pt x="442" y="291"/>
                  </a:lnTo>
                  <a:lnTo>
                    <a:pt x="445" y="287"/>
                  </a:lnTo>
                  <a:lnTo>
                    <a:pt x="447" y="285"/>
                  </a:lnTo>
                  <a:lnTo>
                    <a:pt x="451" y="283"/>
                  </a:lnTo>
                  <a:lnTo>
                    <a:pt x="453" y="279"/>
                  </a:lnTo>
                  <a:lnTo>
                    <a:pt x="457" y="277"/>
                  </a:lnTo>
                  <a:lnTo>
                    <a:pt x="460" y="275"/>
                  </a:lnTo>
                  <a:lnTo>
                    <a:pt x="463" y="271"/>
                  </a:lnTo>
                  <a:lnTo>
                    <a:pt x="466" y="268"/>
                  </a:lnTo>
                  <a:lnTo>
                    <a:pt x="469" y="266"/>
                  </a:lnTo>
                  <a:lnTo>
                    <a:pt x="471" y="263"/>
                  </a:lnTo>
                  <a:lnTo>
                    <a:pt x="475" y="261"/>
                  </a:lnTo>
                  <a:lnTo>
                    <a:pt x="477" y="259"/>
                  </a:lnTo>
                  <a:lnTo>
                    <a:pt x="481" y="257"/>
                  </a:lnTo>
                  <a:lnTo>
                    <a:pt x="484" y="254"/>
                  </a:lnTo>
                  <a:lnTo>
                    <a:pt x="487" y="252"/>
                  </a:lnTo>
                  <a:lnTo>
                    <a:pt x="490" y="250"/>
                  </a:lnTo>
                  <a:lnTo>
                    <a:pt x="493" y="247"/>
                  </a:lnTo>
                  <a:lnTo>
                    <a:pt x="497" y="245"/>
                  </a:lnTo>
                  <a:lnTo>
                    <a:pt x="499" y="243"/>
                  </a:lnTo>
                  <a:lnTo>
                    <a:pt x="502" y="240"/>
                  </a:lnTo>
                  <a:lnTo>
                    <a:pt x="506" y="238"/>
                  </a:lnTo>
                  <a:lnTo>
                    <a:pt x="508" y="236"/>
                  </a:lnTo>
                  <a:lnTo>
                    <a:pt x="511" y="235"/>
                  </a:lnTo>
                  <a:lnTo>
                    <a:pt x="514" y="232"/>
                  </a:lnTo>
                  <a:lnTo>
                    <a:pt x="517" y="231"/>
                  </a:lnTo>
                  <a:lnTo>
                    <a:pt x="519" y="229"/>
                  </a:lnTo>
                  <a:lnTo>
                    <a:pt x="523" y="228"/>
                  </a:lnTo>
                  <a:lnTo>
                    <a:pt x="527" y="224"/>
                  </a:lnTo>
                  <a:lnTo>
                    <a:pt x="533" y="221"/>
                  </a:lnTo>
                  <a:lnTo>
                    <a:pt x="539" y="218"/>
                  </a:lnTo>
                  <a:lnTo>
                    <a:pt x="545" y="216"/>
                  </a:lnTo>
                  <a:lnTo>
                    <a:pt x="549" y="213"/>
                  </a:lnTo>
                  <a:lnTo>
                    <a:pt x="554" y="211"/>
                  </a:lnTo>
                  <a:lnTo>
                    <a:pt x="557" y="207"/>
                  </a:lnTo>
                  <a:lnTo>
                    <a:pt x="562" y="205"/>
                  </a:lnTo>
                  <a:lnTo>
                    <a:pt x="564" y="203"/>
                  </a:lnTo>
                  <a:lnTo>
                    <a:pt x="568" y="200"/>
                  </a:lnTo>
                  <a:lnTo>
                    <a:pt x="570" y="198"/>
                  </a:lnTo>
                  <a:lnTo>
                    <a:pt x="572" y="196"/>
                  </a:lnTo>
                  <a:lnTo>
                    <a:pt x="576" y="191"/>
                  </a:lnTo>
                  <a:lnTo>
                    <a:pt x="578" y="188"/>
                  </a:lnTo>
                  <a:lnTo>
                    <a:pt x="579" y="184"/>
                  </a:lnTo>
                  <a:lnTo>
                    <a:pt x="579" y="181"/>
                  </a:lnTo>
                  <a:lnTo>
                    <a:pt x="577" y="179"/>
                  </a:lnTo>
                  <a:lnTo>
                    <a:pt x="574" y="178"/>
                  </a:lnTo>
                  <a:lnTo>
                    <a:pt x="570" y="175"/>
                  </a:lnTo>
                  <a:lnTo>
                    <a:pt x="565" y="176"/>
                  </a:lnTo>
                  <a:lnTo>
                    <a:pt x="562" y="176"/>
                  </a:lnTo>
                  <a:lnTo>
                    <a:pt x="558" y="176"/>
                  </a:lnTo>
                  <a:lnTo>
                    <a:pt x="555" y="178"/>
                  </a:lnTo>
                  <a:lnTo>
                    <a:pt x="553" y="179"/>
                  </a:lnTo>
                  <a:lnTo>
                    <a:pt x="548" y="180"/>
                  </a:lnTo>
                  <a:lnTo>
                    <a:pt x="544" y="181"/>
                  </a:lnTo>
                  <a:lnTo>
                    <a:pt x="540" y="183"/>
                  </a:lnTo>
                  <a:lnTo>
                    <a:pt x="536" y="187"/>
                  </a:lnTo>
                  <a:lnTo>
                    <a:pt x="530" y="188"/>
                  </a:lnTo>
                  <a:lnTo>
                    <a:pt x="525" y="190"/>
                  </a:lnTo>
                  <a:lnTo>
                    <a:pt x="521" y="192"/>
                  </a:lnTo>
                  <a:lnTo>
                    <a:pt x="516" y="196"/>
                  </a:lnTo>
                  <a:lnTo>
                    <a:pt x="510" y="198"/>
                  </a:lnTo>
                  <a:lnTo>
                    <a:pt x="506" y="202"/>
                  </a:lnTo>
                  <a:lnTo>
                    <a:pt x="500" y="204"/>
                  </a:lnTo>
                  <a:lnTo>
                    <a:pt x="495" y="208"/>
                  </a:lnTo>
                  <a:lnTo>
                    <a:pt x="491" y="211"/>
                  </a:lnTo>
                  <a:lnTo>
                    <a:pt x="485" y="214"/>
                  </a:lnTo>
                  <a:lnTo>
                    <a:pt x="481" y="218"/>
                  </a:lnTo>
                  <a:lnTo>
                    <a:pt x="476" y="221"/>
                  </a:lnTo>
                  <a:lnTo>
                    <a:pt x="470" y="224"/>
                  </a:lnTo>
                  <a:lnTo>
                    <a:pt x="466" y="228"/>
                  </a:lnTo>
                  <a:lnTo>
                    <a:pt x="461" y="232"/>
                  </a:lnTo>
                  <a:lnTo>
                    <a:pt x="457" y="236"/>
                  </a:lnTo>
                  <a:lnTo>
                    <a:pt x="452" y="239"/>
                  </a:lnTo>
                  <a:lnTo>
                    <a:pt x="447" y="244"/>
                  </a:lnTo>
                  <a:lnTo>
                    <a:pt x="442" y="247"/>
                  </a:lnTo>
                  <a:lnTo>
                    <a:pt x="437" y="251"/>
                  </a:lnTo>
                  <a:lnTo>
                    <a:pt x="433" y="255"/>
                  </a:lnTo>
                  <a:lnTo>
                    <a:pt x="429" y="259"/>
                  </a:lnTo>
                  <a:lnTo>
                    <a:pt x="425" y="263"/>
                  </a:lnTo>
                  <a:lnTo>
                    <a:pt x="421" y="268"/>
                  </a:lnTo>
                  <a:lnTo>
                    <a:pt x="417" y="271"/>
                  </a:lnTo>
                  <a:lnTo>
                    <a:pt x="413" y="275"/>
                  </a:lnTo>
                  <a:lnTo>
                    <a:pt x="409" y="279"/>
                  </a:lnTo>
                  <a:lnTo>
                    <a:pt x="406" y="284"/>
                  </a:lnTo>
                  <a:lnTo>
                    <a:pt x="403" y="287"/>
                  </a:lnTo>
                  <a:lnTo>
                    <a:pt x="399" y="292"/>
                  </a:lnTo>
                  <a:lnTo>
                    <a:pt x="396" y="295"/>
                  </a:lnTo>
                  <a:lnTo>
                    <a:pt x="394" y="300"/>
                  </a:lnTo>
                  <a:lnTo>
                    <a:pt x="390" y="303"/>
                  </a:lnTo>
                  <a:lnTo>
                    <a:pt x="388" y="307"/>
                  </a:lnTo>
                  <a:lnTo>
                    <a:pt x="385" y="310"/>
                  </a:lnTo>
                  <a:lnTo>
                    <a:pt x="383" y="315"/>
                  </a:lnTo>
                  <a:lnTo>
                    <a:pt x="380" y="317"/>
                  </a:lnTo>
                  <a:lnTo>
                    <a:pt x="378" y="322"/>
                  </a:lnTo>
                  <a:lnTo>
                    <a:pt x="375" y="324"/>
                  </a:lnTo>
                  <a:lnTo>
                    <a:pt x="373" y="327"/>
                  </a:lnTo>
                  <a:lnTo>
                    <a:pt x="371" y="331"/>
                  </a:lnTo>
                  <a:lnTo>
                    <a:pt x="369" y="333"/>
                  </a:lnTo>
                  <a:lnTo>
                    <a:pt x="366" y="337"/>
                  </a:lnTo>
                  <a:lnTo>
                    <a:pt x="365" y="340"/>
                  </a:lnTo>
                  <a:lnTo>
                    <a:pt x="361" y="345"/>
                  </a:lnTo>
                  <a:lnTo>
                    <a:pt x="357" y="349"/>
                  </a:lnTo>
                  <a:lnTo>
                    <a:pt x="354" y="353"/>
                  </a:lnTo>
                  <a:lnTo>
                    <a:pt x="349" y="356"/>
                  </a:lnTo>
                  <a:lnTo>
                    <a:pt x="345" y="358"/>
                  </a:lnTo>
                  <a:lnTo>
                    <a:pt x="341" y="361"/>
                  </a:lnTo>
                  <a:lnTo>
                    <a:pt x="337" y="361"/>
                  </a:lnTo>
                  <a:lnTo>
                    <a:pt x="332" y="362"/>
                  </a:lnTo>
                  <a:lnTo>
                    <a:pt x="326" y="361"/>
                  </a:lnTo>
                  <a:lnTo>
                    <a:pt x="322" y="359"/>
                  </a:lnTo>
                  <a:lnTo>
                    <a:pt x="319" y="358"/>
                  </a:lnTo>
                  <a:lnTo>
                    <a:pt x="316" y="357"/>
                  </a:lnTo>
                  <a:lnTo>
                    <a:pt x="314" y="356"/>
                  </a:lnTo>
                  <a:lnTo>
                    <a:pt x="311" y="355"/>
                  </a:lnTo>
                  <a:lnTo>
                    <a:pt x="306" y="353"/>
                  </a:lnTo>
                  <a:lnTo>
                    <a:pt x="302" y="350"/>
                  </a:lnTo>
                  <a:lnTo>
                    <a:pt x="298" y="347"/>
                  </a:lnTo>
                  <a:lnTo>
                    <a:pt x="294" y="345"/>
                  </a:lnTo>
                  <a:lnTo>
                    <a:pt x="291" y="340"/>
                  </a:lnTo>
                  <a:lnTo>
                    <a:pt x="289" y="338"/>
                  </a:lnTo>
                  <a:lnTo>
                    <a:pt x="285" y="333"/>
                  </a:lnTo>
                  <a:lnTo>
                    <a:pt x="284" y="329"/>
                  </a:lnTo>
                  <a:lnTo>
                    <a:pt x="282" y="324"/>
                  </a:lnTo>
                  <a:lnTo>
                    <a:pt x="281" y="321"/>
                  </a:lnTo>
                  <a:lnTo>
                    <a:pt x="279" y="315"/>
                  </a:lnTo>
                  <a:lnTo>
                    <a:pt x="279" y="310"/>
                  </a:lnTo>
                  <a:lnTo>
                    <a:pt x="279" y="305"/>
                  </a:lnTo>
                  <a:lnTo>
                    <a:pt x="279" y="300"/>
                  </a:lnTo>
                  <a:lnTo>
                    <a:pt x="279" y="297"/>
                  </a:lnTo>
                  <a:lnTo>
                    <a:pt x="281" y="292"/>
                  </a:lnTo>
                  <a:lnTo>
                    <a:pt x="282" y="287"/>
                  </a:lnTo>
                  <a:lnTo>
                    <a:pt x="283" y="284"/>
                  </a:lnTo>
                  <a:lnTo>
                    <a:pt x="285" y="278"/>
                  </a:lnTo>
                  <a:lnTo>
                    <a:pt x="286" y="274"/>
                  </a:lnTo>
                  <a:lnTo>
                    <a:pt x="287" y="270"/>
                  </a:lnTo>
                  <a:lnTo>
                    <a:pt x="289" y="267"/>
                  </a:lnTo>
                  <a:lnTo>
                    <a:pt x="290" y="263"/>
                  </a:lnTo>
                  <a:lnTo>
                    <a:pt x="291" y="261"/>
                  </a:lnTo>
                  <a:lnTo>
                    <a:pt x="292" y="258"/>
                  </a:lnTo>
                  <a:lnTo>
                    <a:pt x="293" y="254"/>
                  </a:lnTo>
                  <a:lnTo>
                    <a:pt x="294" y="251"/>
                  </a:lnTo>
                  <a:lnTo>
                    <a:pt x="297" y="247"/>
                  </a:lnTo>
                  <a:lnTo>
                    <a:pt x="297" y="244"/>
                  </a:lnTo>
                  <a:lnTo>
                    <a:pt x="299" y="240"/>
                  </a:lnTo>
                  <a:lnTo>
                    <a:pt x="300" y="237"/>
                  </a:lnTo>
                  <a:lnTo>
                    <a:pt x="302" y="234"/>
                  </a:lnTo>
                  <a:lnTo>
                    <a:pt x="303" y="230"/>
                  </a:lnTo>
                  <a:lnTo>
                    <a:pt x="305" y="227"/>
                  </a:lnTo>
                  <a:lnTo>
                    <a:pt x="307" y="222"/>
                  </a:lnTo>
                  <a:lnTo>
                    <a:pt x="308" y="219"/>
                  </a:lnTo>
                  <a:lnTo>
                    <a:pt x="309" y="215"/>
                  </a:lnTo>
                  <a:lnTo>
                    <a:pt x="311" y="212"/>
                  </a:lnTo>
                  <a:lnTo>
                    <a:pt x="314" y="207"/>
                  </a:lnTo>
                  <a:lnTo>
                    <a:pt x="315" y="204"/>
                  </a:lnTo>
                  <a:lnTo>
                    <a:pt x="317" y="200"/>
                  </a:lnTo>
                  <a:lnTo>
                    <a:pt x="318" y="197"/>
                  </a:lnTo>
                  <a:lnTo>
                    <a:pt x="319" y="192"/>
                  </a:lnTo>
                  <a:lnTo>
                    <a:pt x="322" y="189"/>
                  </a:lnTo>
                  <a:lnTo>
                    <a:pt x="324" y="184"/>
                  </a:lnTo>
                  <a:lnTo>
                    <a:pt x="325" y="181"/>
                  </a:lnTo>
                  <a:lnTo>
                    <a:pt x="327" y="178"/>
                  </a:lnTo>
                  <a:lnTo>
                    <a:pt x="330" y="174"/>
                  </a:lnTo>
                  <a:lnTo>
                    <a:pt x="331" y="170"/>
                  </a:lnTo>
                  <a:lnTo>
                    <a:pt x="332" y="166"/>
                  </a:lnTo>
                  <a:lnTo>
                    <a:pt x="334" y="163"/>
                  </a:lnTo>
                  <a:lnTo>
                    <a:pt x="337" y="159"/>
                  </a:lnTo>
                  <a:lnTo>
                    <a:pt x="338" y="156"/>
                  </a:lnTo>
                  <a:lnTo>
                    <a:pt x="340" y="152"/>
                  </a:lnTo>
                  <a:lnTo>
                    <a:pt x="341" y="150"/>
                  </a:lnTo>
                  <a:lnTo>
                    <a:pt x="343" y="147"/>
                  </a:lnTo>
                  <a:lnTo>
                    <a:pt x="345" y="143"/>
                  </a:lnTo>
                  <a:lnTo>
                    <a:pt x="347" y="140"/>
                  </a:lnTo>
                  <a:lnTo>
                    <a:pt x="348" y="136"/>
                  </a:lnTo>
                  <a:lnTo>
                    <a:pt x="349" y="134"/>
                  </a:lnTo>
                  <a:lnTo>
                    <a:pt x="351" y="131"/>
                  </a:lnTo>
                  <a:lnTo>
                    <a:pt x="353" y="127"/>
                  </a:lnTo>
                  <a:lnTo>
                    <a:pt x="355" y="125"/>
                  </a:lnTo>
                  <a:lnTo>
                    <a:pt x="356" y="123"/>
                  </a:lnTo>
                  <a:lnTo>
                    <a:pt x="359" y="118"/>
                  </a:lnTo>
                  <a:lnTo>
                    <a:pt x="362" y="115"/>
                  </a:lnTo>
                  <a:lnTo>
                    <a:pt x="365" y="110"/>
                  </a:lnTo>
                  <a:lnTo>
                    <a:pt x="367" y="108"/>
                  </a:lnTo>
                  <a:lnTo>
                    <a:pt x="369" y="104"/>
                  </a:lnTo>
                  <a:lnTo>
                    <a:pt x="371" y="101"/>
                  </a:lnTo>
                  <a:lnTo>
                    <a:pt x="372" y="97"/>
                  </a:lnTo>
                  <a:lnTo>
                    <a:pt x="374" y="95"/>
                  </a:lnTo>
                  <a:lnTo>
                    <a:pt x="375" y="92"/>
                  </a:lnTo>
                  <a:lnTo>
                    <a:pt x="377" y="89"/>
                  </a:lnTo>
                  <a:lnTo>
                    <a:pt x="378" y="87"/>
                  </a:lnTo>
                  <a:lnTo>
                    <a:pt x="378" y="85"/>
                  </a:lnTo>
                  <a:lnTo>
                    <a:pt x="379" y="80"/>
                  </a:lnTo>
                  <a:lnTo>
                    <a:pt x="379" y="77"/>
                  </a:lnTo>
                  <a:lnTo>
                    <a:pt x="379" y="73"/>
                  </a:lnTo>
                  <a:lnTo>
                    <a:pt x="378" y="72"/>
                  </a:lnTo>
                  <a:lnTo>
                    <a:pt x="377" y="70"/>
                  </a:lnTo>
                  <a:lnTo>
                    <a:pt x="373" y="70"/>
                  </a:lnTo>
                  <a:lnTo>
                    <a:pt x="371" y="70"/>
                  </a:lnTo>
                  <a:lnTo>
                    <a:pt x="367" y="73"/>
                  </a:lnTo>
                  <a:lnTo>
                    <a:pt x="362" y="76"/>
                  </a:lnTo>
                  <a:lnTo>
                    <a:pt x="357" y="80"/>
                  </a:lnTo>
                  <a:lnTo>
                    <a:pt x="355" y="84"/>
                  </a:lnTo>
                  <a:lnTo>
                    <a:pt x="351" y="87"/>
                  </a:lnTo>
                  <a:lnTo>
                    <a:pt x="348" y="91"/>
                  </a:lnTo>
                  <a:lnTo>
                    <a:pt x="346" y="95"/>
                  </a:lnTo>
                  <a:lnTo>
                    <a:pt x="342" y="99"/>
                  </a:lnTo>
                  <a:lnTo>
                    <a:pt x="339" y="103"/>
                  </a:lnTo>
                  <a:lnTo>
                    <a:pt x="337" y="107"/>
                  </a:lnTo>
                  <a:lnTo>
                    <a:pt x="334" y="109"/>
                  </a:lnTo>
                  <a:lnTo>
                    <a:pt x="333" y="112"/>
                  </a:lnTo>
                  <a:lnTo>
                    <a:pt x="331" y="115"/>
                  </a:lnTo>
                  <a:lnTo>
                    <a:pt x="330" y="118"/>
                  </a:lnTo>
                  <a:lnTo>
                    <a:pt x="327" y="122"/>
                  </a:lnTo>
                  <a:lnTo>
                    <a:pt x="325" y="125"/>
                  </a:lnTo>
                  <a:lnTo>
                    <a:pt x="324" y="127"/>
                  </a:lnTo>
                  <a:lnTo>
                    <a:pt x="322" y="131"/>
                  </a:lnTo>
                  <a:lnTo>
                    <a:pt x="319" y="134"/>
                  </a:lnTo>
                  <a:lnTo>
                    <a:pt x="318" y="139"/>
                  </a:lnTo>
                  <a:lnTo>
                    <a:pt x="317" y="142"/>
                  </a:lnTo>
                  <a:lnTo>
                    <a:pt x="315" y="146"/>
                  </a:lnTo>
                  <a:lnTo>
                    <a:pt x="313" y="149"/>
                  </a:lnTo>
                  <a:lnTo>
                    <a:pt x="310" y="152"/>
                  </a:lnTo>
                  <a:lnTo>
                    <a:pt x="309" y="157"/>
                  </a:lnTo>
                  <a:lnTo>
                    <a:pt x="307" y="160"/>
                  </a:lnTo>
                  <a:lnTo>
                    <a:pt x="306" y="165"/>
                  </a:lnTo>
                  <a:lnTo>
                    <a:pt x="303" y="168"/>
                  </a:lnTo>
                  <a:lnTo>
                    <a:pt x="302" y="173"/>
                  </a:lnTo>
                  <a:lnTo>
                    <a:pt x="300" y="176"/>
                  </a:lnTo>
                  <a:lnTo>
                    <a:pt x="299" y="181"/>
                  </a:lnTo>
                  <a:lnTo>
                    <a:pt x="297" y="184"/>
                  </a:lnTo>
                  <a:lnTo>
                    <a:pt x="295" y="188"/>
                  </a:lnTo>
                  <a:lnTo>
                    <a:pt x="293" y="192"/>
                  </a:lnTo>
                  <a:lnTo>
                    <a:pt x="292" y="197"/>
                  </a:lnTo>
                  <a:lnTo>
                    <a:pt x="291" y="200"/>
                  </a:lnTo>
                  <a:lnTo>
                    <a:pt x="289" y="205"/>
                  </a:lnTo>
                  <a:lnTo>
                    <a:pt x="286" y="208"/>
                  </a:lnTo>
                  <a:lnTo>
                    <a:pt x="285" y="212"/>
                  </a:lnTo>
                  <a:lnTo>
                    <a:pt x="284" y="216"/>
                  </a:lnTo>
                  <a:lnTo>
                    <a:pt x="282" y="220"/>
                  </a:lnTo>
                  <a:lnTo>
                    <a:pt x="281" y="223"/>
                  </a:lnTo>
                  <a:lnTo>
                    <a:pt x="279" y="228"/>
                  </a:lnTo>
                  <a:lnTo>
                    <a:pt x="277" y="231"/>
                  </a:lnTo>
                  <a:lnTo>
                    <a:pt x="276" y="235"/>
                  </a:lnTo>
                  <a:lnTo>
                    <a:pt x="275" y="238"/>
                  </a:lnTo>
                  <a:lnTo>
                    <a:pt x="274" y="242"/>
                  </a:lnTo>
                  <a:lnTo>
                    <a:pt x="271" y="245"/>
                  </a:lnTo>
                  <a:lnTo>
                    <a:pt x="270" y="250"/>
                  </a:lnTo>
                  <a:lnTo>
                    <a:pt x="269" y="252"/>
                  </a:lnTo>
                  <a:lnTo>
                    <a:pt x="268" y="255"/>
                  </a:lnTo>
                  <a:lnTo>
                    <a:pt x="267" y="259"/>
                  </a:lnTo>
                  <a:lnTo>
                    <a:pt x="266" y="262"/>
                  </a:lnTo>
                  <a:lnTo>
                    <a:pt x="265" y="265"/>
                  </a:lnTo>
                  <a:lnTo>
                    <a:pt x="262" y="268"/>
                  </a:lnTo>
                  <a:lnTo>
                    <a:pt x="262" y="270"/>
                  </a:lnTo>
                  <a:lnTo>
                    <a:pt x="261" y="274"/>
                  </a:lnTo>
                  <a:lnTo>
                    <a:pt x="259" y="278"/>
                  </a:lnTo>
                  <a:lnTo>
                    <a:pt x="257" y="284"/>
                  </a:lnTo>
                  <a:lnTo>
                    <a:pt x="255" y="287"/>
                  </a:lnTo>
                  <a:lnTo>
                    <a:pt x="254" y="291"/>
                  </a:lnTo>
                  <a:lnTo>
                    <a:pt x="253" y="294"/>
                  </a:lnTo>
                  <a:lnTo>
                    <a:pt x="252" y="297"/>
                  </a:lnTo>
                  <a:lnTo>
                    <a:pt x="250" y="300"/>
                  </a:lnTo>
                  <a:lnTo>
                    <a:pt x="247" y="302"/>
                  </a:lnTo>
                  <a:lnTo>
                    <a:pt x="245" y="303"/>
                  </a:lnTo>
                  <a:lnTo>
                    <a:pt x="243" y="303"/>
                  </a:lnTo>
                  <a:lnTo>
                    <a:pt x="237" y="302"/>
                  </a:lnTo>
                  <a:lnTo>
                    <a:pt x="231" y="298"/>
                  </a:lnTo>
                  <a:lnTo>
                    <a:pt x="228" y="294"/>
                  </a:lnTo>
                  <a:lnTo>
                    <a:pt x="227" y="291"/>
                  </a:lnTo>
                  <a:lnTo>
                    <a:pt x="225" y="286"/>
                  </a:lnTo>
                  <a:lnTo>
                    <a:pt x="223" y="282"/>
                  </a:lnTo>
                  <a:lnTo>
                    <a:pt x="221" y="276"/>
                  </a:lnTo>
                  <a:lnTo>
                    <a:pt x="221" y="271"/>
                  </a:lnTo>
                  <a:lnTo>
                    <a:pt x="221" y="267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3" y="253"/>
                  </a:lnTo>
                  <a:lnTo>
                    <a:pt x="225" y="249"/>
                  </a:lnTo>
                  <a:lnTo>
                    <a:pt x="226" y="244"/>
                  </a:lnTo>
                  <a:lnTo>
                    <a:pt x="227" y="240"/>
                  </a:lnTo>
                  <a:lnTo>
                    <a:pt x="227" y="237"/>
                  </a:lnTo>
                  <a:lnTo>
                    <a:pt x="228" y="234"/>
                  </a:lnTo>
                  <a:lnTo>
                    <a:pt x="229" y="231"/>
                  </a:lnTo>
                  <a:lnTo>
                    <a:pt x="229" y="228"/>
                  </a:lnTo>
                  <a:lnTo>
                    <a:pt x="230" y="224"/>
                  </a:lnTo>
                  <a:lnTo>
                    <a:pt x="231" y="221"/>
                  </a:lnTo>
                  <a:lnTo>
                    <a:pt x="233" y="218"/>
                  </a:lnTo>
                  <a:lnTo>
                    <a:pt x="234" y="213"/>
                  </a:lnTo>
                  <a:lnTo>
                    <a:pt x="235" y="210"/>
                  </a:lnTo>
                  <a:lnTo>
                    <a:pt x="236" y="205"/>
                  </a:lnTo>
                  <a:lnTo>
                    <a:pt x="237" y="202"/>
                  </a:lnTo>
                  <a:lnTo>
                    <a:pt x="238" y="197"/>
                  </a:lnTo>
                  <a:lnTo>
                    <a:pt x="239" y="192"/>
                  </a:lnTo>
                  <a:lnTo>
                    <a:pt x="241" y="188"/>
                  </a:lnTo>
                  <a:lnTo>
                    <a:pt x="243" y="184"/>
                  </a:lnTo>
                  <a:lnTo>
                    <a:pt x="244" y="180"/>
                  </a:lnTo>
                  <a:lnTo>
                    <a:pt x="245" y="175"/>
                  </a:lnTo>
                  <a:lnTo>
                    <a:pt x="246" y="171"/>
                  </a:lnTo>
                  <a:lnTo>
                    <a:pt x="249" y="166"/>
                  </a:lnTo>
                  <a:lnTo>
                    <a:pt x="250" y="162"/>
                  </a:lnTo>
                  <a:lnTo>
                    <a:pt x="251" y="157"/>
                  </a:lnTo>
                  <a:lnTo>
                    <a:pt x="253" y="152"/>
                  </a:lnTo>
                  <a:lnTo>
                    <a:pt x="254" y="149"/>
                  </a:lnTo>
                  <a:lnTo>
                    <a:pt x="257" y="144"/>
                  </a:lnTo>
                  <a:lnTo>
                    <a:pt x="258" y="140"/>
                  </a:lnTo>
                  <a:lnTo>
                    <a:pt x="259" y="134"/>
                  </a:lnTo>
                  <a:lnTo>
                    <a:pt x="261" y="130"/>
                  </a:lnTo>
                  <a:lnTo>
                    <a:pt x="262" y="125"/>
                  </a:lnTo>
                  <a:lnTo>
                    <a:pt x="263" y="122"/>
                  </a:lnTo>
                  <a:lnTo>
                    <a:pt x="266" y="117"/>
                  </a:lnTo>
                  <a:lnTo>
                    <a:pt x="268" y="112"/>
                  </a:lnTo>
                  <a:lnTo>
                    <a:pt x="269" y="108"/>
                  </a:lnTo>
                  <a:lnTo>
                    <a:pt x="270" y="103"/>
                  </a:lnTo>
                  <a:lnTo>
                    <a:pt x="273" y="100"/>
                  </a:lnTo>
                  <a:lnTo>
                    <a:pt x="274" y="95"/>
                  </a:lnTo>
                  <a:lnTo>
                    <a:pt x="276" y="92"/>
                  </a:lnTo>
                  <a:lnTo>
                    <a:pt x="278" y="87"/>
                  </a:lnTo>
                  <a:lnTo>
                    <a:pt x="279" y="84"/>
                  </a:lnTo>
                  <a:lnTo>
                    <a:pt x="282" y="80"/>
                  </a:lnTo>
                  <a:lnTo>
                    <a:pt x="284" y="76"/>
                  </a:lnTo>
                  <a:lnTo>
                    <a:pt x="285" y="72"/>
                  </a:lnTo>
                  <a:lnTo>
                    <a:pt x="287" y="69"/>
                  </a:lnTo>
                  <a:lnTo>
                    <a:pt x="290" y="67"/>
                  </a:lnTo>
                  <a:lnTo>
                    <a:pt x="291" y="62"/>
                  </a:lnTo>
                  <a:lnTo>
                    <a:pt x="293" y="60"/>
                  </a:lnTo>
                  <a:lnTo>
                    <a:pt x="295" y="56"/>
                  </a:lnTo>
                  <a:lnTo>
                    <a:pt x="297" y="54"/>
                  </a:lnTo>
                  <a:lnTo>
                    <a:pt x="301" y="49"/>
                  </a:lnTo>
                  <a:lnTo>
                    <a:pt x="305" y="45"/>
                  </a:lnTo>
                  <a:lnTo>
                    <a:pt x="308" y="41"/>
                  </a:lnTo>
                  <a:lnTo>
                    <a:pt x="314" y="39"/>
                  </a:lnTo>
                  <a:lnTo>
                    <a:pt x="317" y="36"/>
                  </a:lnTo>
                  <a:lnTo>
                    <a:pt x="322" y="33"/>
                  </a:lnTo>
                  <a:lnTo>
                    <a:pt x="326" y="32"/>
                  </a:lnTo>
                  <a:lnTo>
                    <a:pt x="331" y="31"/>
                  </a:lnTo>
                  <a:lnTo>
                    <a:pt x="337" y="29"/>
                  </a:lnTo>
                  <a:lnTo>
                    <a:pt x="342" y="29"/>
                  </a:lnTo>
                  <a:lnTo>
                    <a:pt x="346" y="29"/>
                  </a:lnTo>
                  <a:lnTo>
                    <a:pt x="348" y="29"/>
                  </a:lnTo>
                  <a:lnTo>
                    <a:pt x="351" y="29"/>
                  </a:lnTo>
                  <a:lnTo>
                    <a:pt x="355" y="29"/>
                  </a:lnTo>
                  <a:lnTo>
                    <a:pt x="358" y="29"/>
                  </a:lnTo>
                  <a:lnTo>
                    <a:pt x="362" y="29"/>
                  </a:lnTo>
                  <a:lnTo>
                    <a:pt x="365" y="29"/>
                  </a:lnTo>
                  <a:lnTo>
                    <a:pt x="369" y="30"/>
                  </a:lnTo>
                  <a:lnTo>
                    <a:pt x="372" y="30"/>
                  </a:lnTo>
                  <a:lnTo>
                    <a:pt x="375" y="30"/>
                  </a:lnTo>
                  <a:lnTo>
                    <a:pt x="379" y="31"/>
                  </a:lnTo>
                  <a:lnTo>
                    <a:pt x="382" y="32"/>
                  </a:lnTo>
                  <a:lnTo>
                    <a:pt x="386" y="32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97" y="35"/>
                  </a:lnTo>
                  <a:lnTo>
                    <a:pt x="401" y="35"/>
                  </a:lnTo>
                  <a:lnTo>
                    <a:pt x="405" y="36"/>
                  </a:lnTo>
                  <a:lnTo>
                    <a:pt x="409" y="37"/>
                  </a:lnTo>
                  <a:lnTo>
                    <a:pt x="413" y="38"/>
                  </a:lnTo>
                  <a:lnTo>
                    <a:pt x="415" y="39"/>
                  </a:lnTo>
                  <a:lnTo>
                    <a:pt x="420" y="39"/>
                  </a:lnTo>
                  <a:lnTo>
                    <a:pt x="423" y="40"/>
                  </a:lnTo>
                  <a:lnTo>
                    <a:pt x="427" y="41"/>
                  </a:lnTo>
                  <a:lnTo>
                    <a:pt x="430" y="43"/>
                  </a:lnTo>
                  <a:lnTo>
                    <a:pt x="435" y="44"/>
                  </a:lnTo>
                  <a:lnTo>
                    <a:pt x="438" y="45"/>
                  </a:lnTo>
                  <a:lnTo>
                    <a:pt x="442" y="46"/>
                  </a:lnTo>
                  <a:lnTo>
                    <a:pt x="445" y="47"/>
                  </a:lnTo>
                  <a:lnTo>
                    <a:pt x="450" y="48"/>
                  </a:lnTo>
                  <a:lnTo>
                    <a:pt x="453" y="51"/>
                  </a:lnTo>
                  <a:lnTo>
                    <a:pt x="457" y="52"/>
                  </a:lnTo>
                  <a:lnTo>
                    <a:pt x="460" y="53"/>
                  </a:lnTo>
                  <a:lnTo>
                    <a:pt x="465" y="54"/>
                  </a:lnTo>
                  <a:lnTo>
                    <a:pt x="467" y="55"/>
                  </a:lnTo>
                  <a:lnTo>
                    <a:pt x="471" y="56"/>
                  </a:lnTo>
                  <a:lnTo>
                    <a:pt x="475" y="57"/>
                  </a:lnTo>
                  <a:lnTo>
                    <a:pt x="478" y="59"/>
                  </a:lnTo>
                  <a:lnTo>
                    <a:pt x="482" y="60"/>
                  </a:lnTo>
                  <a:lnTo>
                    <a:pt x="485" y="62"/>
                  </a:lnTo>
                  <a:lnTo>
                    <a:pt x="487" y="62"/>
                  </a:lnTo>
                  <a:lnTo>
                    <a:pt x="491" y="64"/>
                  </a:lnTo>
                  <a:lnTo>
                    <a:pt x="494" y="65"/>
                  </a:lnTo>
                  <a:lnTo>
                    <a:pt x="498" y="67"/>
                  </a:lnTo>
                  <a:lnTo>
                    <a:pt x="500" y="68"/>
                  </a:lnTo>
                  <a:lnTo>
                    <a:pt x="503" y="69"/>
                  </a:lnTo>
                  <a:lnTo>
                    <a:pt x="506" y="70"/>
                  </a:lnTo>
                  <a:lnTo>
                    <a:pt x="509" y="72"/>
                  </a:lnTo>
                  <a:lnTo>
                    <a:pt x="514" y="75"/>
                  </a:lnTo>
                  <a:lnTo>
                    <a:pt x="519" y="77"/>
                  </a:lnTo>
                  <a:lnTo>
                    <a:pt x="524" y="79"/>
                  </a:lnTo>
                  <a:lnTo>
                    <a:pt x="530" y="81"/>
                  </a:lnTo>
                  <a:lnTo>
                    <a:pt x="534" y="84"/>
                  </a:lnTo>
                  <a:lnTo>
                    <a:pt x="540" y="87"/>
                  </a:lnTo>
                  <a:lnTo>
                    <a:pt x="542" y="88"/>
                  </a:lnTo>
                  <a:lnTo>
                    <a:pt x="546" y="89"/>
                  </a:lnTo>
                  <a:lnTo>
                    <a:pt x="548" y="92"/>
                  </a:lnTo>
                  <a:lnTo>
                    <a:pt x="552" y="93"/>
                  </a:lnTo>
                  <a:lnTo>
                    <a:pt x="555" y="94"/>
                  </a:lnTo>
                  <a:lnTo>
                    <a:pt x="558" y="96"/>
                  </a:lnTo>
                  <a:lnTo>
                    <a:pt x="561" y="97"/>
                  </a:lnTo>
                  <a:lnTo>
                    <a:pt x="564" y="99"/>
                  </a:lnTo>
                  <a:lnTo>
                    <a:pt x="568" y="101"/>
                  </a:lnTo>
                  <a:lnTo>
                    <a:pt x="570" y="102"/>
                  </a:lnTo>
                  <a:lnTo>
                    <a:pt x="573" y="103"/>
                  </a:lnTo>
                  <a:lnTo>
                    <a:pt x="577" y="105"/>
                  </a:lnTo>
                  <a:lnTo>
                    <a:pt x="580" y="107"/>
                  </a:lnTo>
                  <a:lnTo>
                    <a:pt x="582" y="109"/>
                  </a:lnTo>
                  <a:lnTo>
                    <a:pt x="586" y="110"/>
                  </a:lnTo>
                  <a:lnTo>
                    <a:pt x="589" y="111"/>
                  </a:lnTo>
                  <a:lnTo>
                    <a:pt x="593" y="113"/>
                  </a:lnTo>
                  <a:lnTo>
                    <a:pt x="596" y="115"/>
                  </a:lnTo>
                  <a:lnTo>
                    <a:pt x="598" y="116"/>
                  </a:lnTo>
                  <a:lnTo>
                    <a:pt x="602" y="118"/>
                  </a:lnTo>
                  <a:lnTo>
                    <a:pt x="605" y="120"/>
                  </a:lnTo>
                  <a:lnTo>
                    <a:pt x="609" y="122"/>
                  </a:lnTo>
                  <a:lnTo>
                    <a:pt x="611" y="124"/>
                  </a:lnTo>
                  <a:lnTo>
                    <a:pt x="616" y="126"/>
                  </a:lnTo>
                  <a:lnTo>
                    <a:pt x="618" y="127"/>
                  </a:lnTo>
                  <a:lnTo>
                    <a:pt x="621" y="128"/>
                  </a:lnTo>
                  <a:lnTo>
                    <a:pt x="624" y="131"/>
                  </a:lnTo>
                  <a:lnTo>
                    <a:pt x="627" y="133"/>
                  </a:lnTo>
                  <a:lnTo>
                    <a:pt x="629" y="134"/>
                  </a:lnTo>
                  <a:lnTo>
                    <a:pt x="633" y="136"/>
                  </a:lnTo>
                  <a:lnTo>
                    <a:pt x="635" y="138"/>
                  </a:lnTo>
                  <a:lnTo>
                    <a:pt x="638" y="140"/>
                  </a:lnTo>
                  <a:lnTo>
                    <a:pt x="644" y="143"/>
                  </a:lnTo>
                  <a:lnTo>
                    <a:pt x="649" y="147"/>
                  </a:lnTo>
                  <a:lnTo>
                    <a:pt x="654" y="150"/>
                  </a:lnTo>
                  <a:lnTo>
                    <a:pt x="660" y="154"/>
                  </a:lnTo>
                  <a:lnTo>
                    <a:pt x="664" y="157"/>
                  </a:lnTo>
                  <a:lnTo>
                    <a:pt x="669" y="160"/>
                  </a:lnTo>
                  <a:lnTo>
                    <a:pt x="673" y="164"/>
                  </a:lnTo>
                  <a:lnTo>
                    <a:pt x="676" y="167"/>
                  </a:lnTo>
                  <a:lnTo>
                    <a:pt x="680" y="170"/>
                  </a:lnTo>
                  <a:lnTo>
                    <a:pt x="683" y="173"/>
                  </a:lnTo>
                  <a:lnTo>
                    <a:pt x="685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4"/>
                  </a:lnTo>
                  <a:lnTo>
                    <a:pt x="696" y="188"/>
                  </a:lnTo>
                  <a:lnTo>
                    <a:pt x="698" y="191"/>
                  </a:lnTo>
                  <a:lnTo>
                    <a:pt x="701" y="194"/>
                  </a:lnTo>
                  <a:lnTo>
                    <a:pt x="705" y="197"/>
                  </a:lnTo>
                  <a:lnTo>
                    <a:pt x="709" y="199"/>
                  </a:lnTo>
                  <a:lnTo>
                    <a:pt x="713" y="203"/>
                  </a:lnTo>
                  <a:lnTo>
                    <a:pt x="716" y="205"/>
                  </a:lnTo>
                  <a:lnTo>
                    <a:pt x="721" y="208"/>
                  </a:lnTo>
                  <a:lnTo>
                    <a:pt x="725" y="211"/>
                  </a:lnTo>
                  <a:lnTo>
                    <a:pt x="729" y="214"/>
                  </a:lnTo>
                  <a:lnTo>
                    <a:pt x="732" y="216"/>
                  </a:lnTo>
                  <a:lnTo>
                    <a:pt x="737" y="218"/>
                  </a:lnTo>
                  <a:lnTo>
                    <a:pt x="741" y="220"/>
                  </a:lnTo>
                  <a:lnTo>
                    <a:pt x="745" y="222"/>
                  </a:lnTo>
                  <a:lnTo>
                    <a:pt x="748" y="223"/>
                  </a:lnTo>
                  <a:lnTo>
                    <a:pt x="752" y="224"/>
                  </a:lnTo>
                  <a:lnTo>
                    <a:pt x="754" y="224"/>
                  </a:lnTo>
                  <a:lnTo>
                    <a:pt x="757" y="226"/>
                  </a:lnTo>
                  <a:lnTo>
                    <a:pt x="761" y="226"/>
                  </a:lnTo>
                  <a:lnTo>
                    <a:pt x="763" y="224"/>
                  </a:lnTo>
                  <a:lnTo>
                    <a:pt x="763" y="222"/>
                  </a:lnTo>
                  <a:lnTo>
                    <a:pt x="763" y="220"/>
                  </a:lnTo>
                  <a:lnTo>
                    <a:pt x="762" y="218"/>
                  </a:lnTo>
                  <a:lnTo>
                    <a:pt x="761" y="215"/>
                  </a:lnTo>
                  <a:lnTo>
                    <a:pt x="758" y="211"/>
                  </a:lnTo>
                  <a:lnTo>
                    <a:pt x="756" y="207"/>
                  </a:lnTo>
                  <a:lnTo>
                    <a:pt x="753" y="203"/>
                  </a:lnTo>
                  <a:lnTo>
                    <a:pt x="749" y="198"/>
                  </a:lnTo>
                  <a:lnTo>
                    <a:pt x="749" y="198"/>
                  </a:lnTo>
                  <a:close/>
                </a:path>
              </a:pathLst>
            </a:custGeom>
            <a:solidFill>
              <a:srgbClr val="66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6" name="Freeform 508"/>
            <p:cNvSpPr>
              <a:spLocks/>
            </p:cNvSpPr>
            <p:nvPr/>
          </p:nvSpPr>
          <p:spPr bwMode="auto">
            <a:xfrm>
              <a:off x="980" y="214"/>
              <a:ext cx="364" cy="428"/>
            </a:xfrm>
            <a:custGeom>
              <a:avLst/>
              <a:gdLst/>
              <a:ahLst/>
              <a:cxnLst>
                <a:cxn ang="0">
                  <a:pos x="466" y="32"/>
                </a:cxn>
                <a:cxn ang="0">
                  <a:pos x="433" y="52"/>
                </a:cxn>
                <a:cxn ang="0">
                  <a:pos x="397" y="81"/>
                </a:cxn>
                <a:cxn ang="0">
                  <a:pos x="363" y="116"/>
                </a:cxn>
                <a:cxn ang="0">
                  <a:pos x="331" y="158"/>
                </a:cxn>
                <a:cxn ang="0">
                  <a:pos x="307" y="206"/>
                </a:cxn>
                <a:cxn ang="0">
                  <a:pos x="285" y="251"/>
                </a:cxn>
                <a:cxn ang="0">
                  <a:pos x="265" y="289"/>
                </a:cxn>
                <a:cxn ang="0">
                  <a:pos x="243" y="325"/>
                </a:cxn>
                <a:cxn ang="0">
                  <a:pos x="196" y="367"/>
                </a:cxn>
                <a:cxn ang="0">
                  <a:pos x="163" y="379"/>
                </a:cxn>
                <a:cxn ang="0">
                  <a:pos x="131" y="383"/>
                </a:cxn>
                <a:cxn ang="0">
                  <a:pos x="100" y="384"/>
                </a:cxn>
                <a:cxn ang="0">
                  <a:pos x="62" y="386"/>
                </a:cxn>
                <a:cxn ang="0">
                  <a:pos x="18" y="406"/>
                </a:cxn>
                <a:cxn ang="0">
                  <a:pos x="1" y="444"/>
                </a:cxn>
                <a:cxn ang="0">
                  <a:pos x="1" y="487"/>
                </a:cxn>
                <a:cxn ang="0">
                  <a:pos x="12" y="539"/>
                </a:cxn>
                <a:cxn ang="0">
                  <a:pos x="34" y="590"/>
                </a:cxn>
                <a:cxn ang="0">
                  <a:pos x="64" y="637"/>
                </a:cxn>
                <a:cxn ang="0">
                  <a:pos x="98" y="674"/>
                </a:cxn>
                <a:cxn ang="0">
                  <a:pos x="136" y="693"/>
                </a:cxn>
                <a:cxn ang="0">
                  <a:pos x="169" y="692"/>
                </a:cxn>
                <a:cxn ang="0">
                  <a:pos x="197" y="660"/>
                </a:cxn>
                <a:cxn ang="0">
                  <a:pos x="215" y="621"/>
                </a:cxn>
                <a:cxn ang="0">
                  <a:pos x="255" y="612"/>
                </a:cxn>
                <a:cxn ang="0">
                  <a:pos x="281" y="648"/>
                </a:cxn>
                <a:cxn ang="0">
                  <a:pos x="285" y="683"/>
                </a:cxn>
                <a:cxn ang="0">
                  <a:pos x="284" y="723"/>
                </a:cxn>
                <a:cxn ang="0">
                  <a:pos x="279" y="763"/>
                </a:cxn>
                <a:cxn ang="0">
                  <a:pos x="269" y="801"/>
                </a:cxn>
                <a:cxn ang="0">
                  <a:pos x="263" y="837"/>
                </a:cxn>
                <a:cxn ang="0">
                  <a:pos x="295" y="854"/>
                </a:cxn>
                <a:cxn ang="0">
                  <a:pos x="345" y="846"/>
                </a:cxn>
                <a:cxn ang="0">
                  <a:pos x="376" y="836"/>
                </a:cxn>
                <a:cxn ang="0">
                  <a:pos x="412" y="819"/>
                </a:cxn>
                <a:cxn ang="0">
                  <a:pos x="455" y="794"/>
                </a:cxn>
                <a:cxn ang="0">
                  <a:pos x="498" y="762"/>
                </a:cxn>
                <a:cxn ang="0">
                  <a:pos x="540" y="727"/>
                </a:cxn>
                <a:cxn ang="0">
                  <a:pos x="579" y="692"/>
                </a:cxn>
                <a:cxn ang="0">
                  <a:pos x="610" y="659"/>
                </a:cxn>
                <a:cxn ang="0">
                  <a:pos x="639" y="619"/>
                </a:cxn>
                <a:cxn ang="0">
                  <a:pos x="667" y="572"/>
                </a:cxn>
                <a:cxn ang="0">
                  <a:pos x="694" y="521"/>
                </a:cxn>
                <a:cxn ang="0">
                  <a:pos x="714" y="470"/>
                </a:cxn>
                <a:cxn ang="0">
                  <a:pos x="726" y="424"/>
                </a:cxn>
                <a:cxn ang="0">
                  <a:pos x="724" y="385"/>
                </a:cxn>
                <a:cxn ang="0">
                  <a:pos x="703" y="353"/>
                </a:cxn>
                <a:cxn ang="0">
                  <a:pos x="664" y="342"/>
                </a:cxn>
                <a:cxn ang="0">
                  <a:pos x="627" y="339"/>
                </a:cxn>
                <a:cxn ang="0">
                  <a:pos x="590" y="336"/>
                </a:cxn>
                <a:cxn ang="0">
                  <a:pos x="558" y="328"/>
                </a:cxn>
                <a:cxn ang="0">
                  <a:pos x="523" y="298"/>
                </a:cxn>
                <a:cxn ang="0">
                  <a:pos x="507" y="264"/>
                </a:cxn>
                <a:cxn ang="0">
                  <a:pos x="495" y="226"/>
                </a:cxn>
                <a:cxn ang="0">
                  <a:pos x="488" y="188"/>
                </a:cxn>
                <a:cxn ang="0">
                  <a:pos x="484" y="151"/>
                </a:cxn>
                <a:cxn ang="0">
                  <a:pos x="486" y="117"/>
                </a:cxn>
                <a:cxn ang="0">
                  <a:pos x="496" y="85"/>
                </a:cxn>
                <a:cxn ang="0">
                  <a:pos x="523" y="39"/>
                </a:cxn>
                <a:cxn ang="0">
                  <a:pos x="539" y="3"/>
                </a:cxn>
                <a:cxn ang="0">
                  <a:pos x="506" y="10"/>
                </a:cxn>
              </a:cxnLst>
              <a:rect l="0" t="0" r="r" b="b"/>
              <a:pathLst>
                <a:path w="727" h="854">
                  <a:moveTo>
                    <a:pt x="503" y="12"/>
                  </a:moveTo>
                  <a:lnTo>
                    <a:pt x="500" y="12"/>
                  </a:lnTo>
                  <a:lnTo>
                    <a:pt x="497" y="14"/>
                  </a:lnTo>
                  <a:lnTo>
                    <a:pt x="494" y="16"/>
                  </a:lnTo>
                  <a:lnTo>
                    <a:pt x="490" y="18"/>
                  </a:lnTo>
                  <a:lnTo>
                    <a:pt x="484" y="20"/>
                  </a:lnTo>
                  <a:lnTo>
                    <a:pt x="480" y="24"/>
                  </a:lnTo>
                  <a:lnTo>
                    <a:pt x="474" y="26"/>
                  </a:lnTo>
                  <a:lnTo>
                    <a:pt x="470" y="29"/>
                  </a:lnTo>
                  <a:lnTo>
                    <a:pt x="466" y="32"/>
                  </a:lnTo>
                  <a:lnTo>
                    <a:pt x="463" y="33"/>
                  </a:lnTo>
                  <a:lnTo>
                    <a:pt x="460" y="35"/>
                  </a:lnTo>
                  <a:lnTo>
                    <a:pt x="457" y="36"/>
                  </a:lnTo>
                  <a:lnTo>
                    <a:pt x="453" y="39"/>
                  </a:lnTo>
                  <a:lnTo>
                    <a:pt x="450" y="41"/>
                  </a:lnTo>
                  <a:lnTo>
                    <a:pt x="448" y="43"/>
                  </a:lnTo>
                  <a:lnTo>
                    <a:pt x="444" y="45"/>
                  </a:lnTo>
                  <a:lnTo>
                    <a:pt x="441" y="48"/>
                  </a:lnTo>
                  <a:lnTo>
                    <a:pt x="437" y="50"/>
                  </a:lnTo>
                  <a:lnTo>
                    <a:pt x="433" y="52"/>
                  </a:lnTo>
                  <a:lnTo>
                    <a:pt x="431" y="55"/>
                  </a:lnTo>
                  <a:lnTo>
                    <a:pt x="426" y="58"/>
                  </a:lnTo>
                  <a:lnTo>
                    <a:pt x="424" y="60"/>
                  </a:lnTo>
                  <a:lnTo>
                    <a:pt x="419" y="64"/>
                  </a:lnTo>
                  <a:lnTo>
                    <a:pt x="417" y="66"/>
                  </a:lnTo>
                  <a:lnTo>
                    <a:pt x="412" y="69"/>
                  </a:lnTo>
                  <a:lnTo>
                    <a:pt x="409" y="72"/>
                  </a:lnTo>
                  <a:lnTo>
                    <a:pt x="405" y="75"/>
                  </a:lnTo>
                  <a:lnTo>
                    <a:pt x="402" y="77"/>
                  </a:lnTo>
                  <a:lnTo>
                    <a:pt x="397" y="81"/>
                  </a:lnTo>
                  <a:lnTo>
                    <a:pt x="394" y="83"/>
                  </a:lnTo>
                  <a:lnTo>
                    <a:pt x="391" y="88"/>
                  </a:lnTo>
                  <a:lnTo>
                    <a:pt x="387" y="91"/>
                  </a:lnTo>
                  <a:lnTo>
                    <a:pt x="384" y="93"/>
                  </a:lnTo>
                  <a:lnTo>
                    <a:pt x="380" y="97"/>
                  </a:lnTo>
                  <a:lnTo>
                    <a:pt x="377" y="100"/>
                  </a:lnTo>
                  <a:lnTo>
                    <a:pt x="373" y="105"/>
                  </a:lnTo>
                  <a:lnTo>
                    <a:pt x="370" y="108"/>
                  </a:lnTo>
                  <a:lnTo>
                    <a:pt x="367" y="112"/>
                  </a:lnTo>
                  <a:lnTo>
                    <a:pt x="363" y="116"/>
                  </a:lnTo>
                  <a:lnTo>
                    <a:pt x="360" y="120"/>
                  </a:lnTo>
                  <a:lnTo>
                    <a:pt x="356" y="123"/>
                  </a:lnTo>
                  <a:lnTo>
                    <a:pt x="353" y="128"/>
                  </a:lnTo>
                  <a:lnTo>
                    <a:pt x="349" y="131"/>
                  </a:lnTo>
                  <a:lnTo>
                    <a:pt x="346" y="136"/>
                  </a:lnTo>
                  <a:lnTo>
                    <a:pt x="344" y="140"/>
                  </a:lnTo>
                  <a:lnTo>
                    <a:pt x="340" y="144"/>
                  </a:lnTo>
                  <a:lnTo>
                    <a:pt x="337" y="148"/>
                  </a:lnTo>
                  <a:lnTo>
                    <a:pt x="335" y="153"/>
                  </a:lnTo>
                  <a:lnTo>
                    <a:pt x="331" y="158"/>
                  </a:lnTo>
                  <a:lnTo>
                    <a:pt x="328" y="162"/>
                  </a:lnTo>
                  <a:lnTo>
                    <a:pt x="325" y="167"/>
                  </a:lnTo>
                  <a:lnTo>
                    <a:pt x="323" y="171"/>
                  </a:lnTo>
                  <a:lnTo>
                    <a:pt x="321" y="177"/>
                  </a:lnTo>
                  <a:lnTo>
                    <a:pt x="319" y="182"/>
                  </a:lnTo>
                  <a:lnTo>
                    <a:pt x="316" y="187"/>
                  </a:lnTo>
                  <a:lnTo>
                    <a:pt x="314" y="192"/>
                  </a:lnTo>
                  <a:lnTo>
                    <a:pt x="312" y="196"/>
                  </a:lnTo>
                  <a:lnTo>
                    <a:pt x="309" y="201"/>
                  </a:lnTo>
                  <a:lnTo>
                    <a:pt x="307" y="206"/>
                  </a:lnTo>
                  <a:lnTo>
                    <a:pt x="305" y="211"/>
                  </a:lnTo>
                  <a:lnTo>
                    <a:pt x="303" y="216"/>
                  </a:lnTo>
                  <a:lnTo>
                    <a:pt x="300" y="220"/>
                  </a:lnTo>
                  <a:lnTo>
                    <a:pt x="298" y="225"/>
                  </a:lnTo>
                  <a:lnTo>
                    <a:pt x="296" y="230"/>
                  </a:lnTo>
                  <a:lnTo>
                    <a:pt x="293" y="234"/>
                  </a:lnTo>
                  <a:lnTo>
                    <a:pt x="292" y="239"/>
                  </a:lnTo>
                  <a:lnTo>
                    <a:pt x="289" y="242"/>
                  </a:lnTo>
                  <a:lnTo>
                    <a:pt x="288" y="247"/>
                  </a:lnTo>
                  <a:lnTo>
                    <a:pt x="285" y="251"/>
                  </a:lnTo>
                  <a:lnTo>
                    <a:pt x="283" y="256"/>
                  </a:lnTo>
                  <a:lnTo>
                    <a:pt x="281" y="259"/>
                  </a:lnTo>
                  <a:lnTo>
                    <a:pt x="280" y="264"/>
                  </a:lnTo>
                  <a:lnTo>
                    <a:pt x="277" y="267"/>
                  </a:lnTo>
                  <a:lnTo>
                    <a:pt x="275" y="271"/>
                  </a:lnTo>
                  <a:lnTo>
                    <a:pt x="274" y="275"/>
                  </a:lnTo>
                  <a:lnTo>
                    <a:pt x="272" y="279"/>
                  </a:lnTo>
                  <a:lnTo>
                    <a:pt x="269" y="282"/>
                  </a:lnTo>
                  <a:lnTo>
                    <a:pt x="267" y="287"/>
                  </a:lnTo>
                  <a:lnTo>
                    <a:pt x="265" y="289"/>
                  </a:lnTo>
                  <a:lnTo>
                    <a:pt x="264" y="294"/>
                  </a:lnTo>
                  <a:lnTo>
                    <a:pt x="261" y="297"/>
                  </a:lnTo>
                  <a:lnTo>
                    <a:pt x="259" y="299"/>
                  </a:lnTo>
                  <a:lnTo>
                    <a:pt x="257" y="303"/>
                  </a:lnTo>
                  <a:lnTo>
                    <a:pt x="256" y="306"/>
                  </a:lnTo>
                  <a:lnTo>
                    <a:pt x="253" y="310"/>
                  </a:lnTo>
                  <a:lnTo>
                    <a:pt x="251" y="313"/>
                  </a:lnTo>
                  <a:lnTo>
                    <a:pt x="250" y="317"/>
                  </a:lnTo>
                  <a:lnTo>
                    <a:pt x="248" y="319"/>
                  </a:lnTo>
                  <a:lnTo>
                    <a:pt x="243" y="325"/>
                  </a:lnTo>
                  <a:lnTo>
                    <a:pt x="240" y="330"/>
                  </a:lnTo>
                  <a:lnTo>
                    <a:pt x="234" y="335"/>
                  </a:lnTo>
                  <a:lnTo>
                    <a:pt x="231" y="341"/>
                  </a:lnTo>
                  <a:lnTo>
                    <a:pt x="226" y="344"/>
                  </a:lnTo>
                  <a:lnTo>
                    <a:pt x="221" y="349"/>
                  </a:lnTo>
                  <a:lnTo>
                    <a:pt x="217" y="353"/>
                  </a:lnTo>
                  <a:lnTo>
                    <a:pt x="211" y="358"/>
                  </a:lnTo>
                  <a:lnTo>
                    <a:pt x="207" y="360"/>
                  </a:lnTo>
                  <a:lnTo>
                    <a:pt x="201" y="363"/>
                  </a:lnTo>
                  <a:lnTo>
                    <a:pt x="196" y="367"/>
                  </a:lnTo>
                  <a:lnTo>
                    <a:pt x="191" y="370"/>
                  </a:lnTo>
                  <a:lnTo>
                    <a:pt x="188" y="371"/>
                  </a:lnTo>
                  <a:lnTo>
                    <a:pt x="185" y="371"/>
                  </a:lnTo>
                  <a:lnTo>
                    <a:pt x="181" y="373"/>
                  </a:lnTo>
                  <a:lnTo>
                    <a:pt x="179" y="375"/>
                  </a:lnTo>
                  <a:lnTo>
                    <a:pt x="176" y="376"/>
                  </a:lnTo>
                  <a:lnTo>
                    <a:pt x="172" y="377"/>
                  </a:lnTo>
                  <a:lnTo>
                    <a:pt x="170" y="377"/>
                  </a:lnTo>
                  <a:lnTo>
                    <a:pt x="167" y="379"/>
                  </a:lnTo>
                  <a:lnTo>
                    <a:pt x="163" y="379"/>
                  </a:lnTo>
                  <a:lnTo>
                    <a:pt x="160" y="381"/>
                  </a:lnTo>
                  <a:lnTo>
                    <a:pt x="156" y="381"/>
                  </a:lnTo>
                  <a:lnTo>
                    <a:pt x="153" y="382"/>
                  </a:lnTo>
                  <a:lnTo>
                    <a:pt x="149" y="382"/>
                  </a:lnTo>
                  <a:lnTo>
                    <a:pt x="147" y="383"/>
                  </a:lnTo>
                  <a:lnTo>
                    <a:pt x="144" y="383"/>
                  </a:lnTo>
                  <a:lnTo>
                    <a:pt x="140" y="383"/>
                  </a:lnTo>
                  <a:lnTo>
                    <a:pt x="137" y="383"/>
                  </a:lnTo>
                  <a:lnTo>
                    <a:pt x="135" y="383"/>
                  </a:lnTo>
                  <a:lnTo>
                    <a:pt x="131" y="383"/>
                  </a:lnTo>
                  <a:lnTo>
                    <a:pt x="128" y="384"/>
                  </a:lnTo>
                  <a:lnTo>
                    <a:pt x="124" y="384"/>
                  </a:lnTo>
                  <a:lnTo>
                    <a:pt x="122" y="384"/>
                  </a:lnTo>
                  <a:lnTo>
                    <a:pt x="119" y="384"/>
                  </a:lnTo>
                  <a:lnTo>
                    <a:pt x="115" y="385"/>
                  </a:lnTo>
                  <a:lnTo>
                    <a:pt x="113" y="384"/>
                  </a:lnTo>
                  <a:lnTo>
                    <a:pt x="109" y="384"/>
                  </a:lnTo>
                  <a:lnTo>
                    <a:pt x="106" y="384"/>
                  </a:lnTo>
                  <a:lnTo>
                    <a:pt x="103" y="384"/>
                  </a:lnTo>
                  <a:lnTo>
                    <a:pt x="100" y="384"/>
                  </a:lnTo>
                  <a:lnTo>
                    <a:pt x="97" y="384"/>
                  </a:lnTo>
                  <a:lnTo>
                    <a:pt x="93" y="384"/>
                  </a:lnTo>
                  <a:lnTo>
                    <a:pt x="91" y="384"/>
                  </a:lnTo>
                  <a:lnTo>
                    <a:pt x="88" y="384"/>
                  </a:lnTo>
                  <a:lnTo>
                    <a:pt x="84" y="384"/>
                  </a:lnTo>
                  <a:lnTo>
                    <a:pt x="82" y="384"/>
                  </a:lnTo>
                  <a:lnTo>
                    <a:pt x="80" y="385"/>
                  </a:lnTo>
                  <a:lnTo>
                    <a:pt x="74" y="385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8" y="386"/>
                  </a:lnTo>
                  <a:lnTo>
                    <a:pt x="52" y="387"/>
                  </a:lnTo>
                  <a:lnTo>
                    <a:pt x="48" y="389"/>
                  </a:lnTo>
                  <a:lnTo>
                    <a:pt x="43" y="390"/>
                  </a:lnTo>
                  <a:lnTo>
                    <a:pt x="38" y="392"/>
                  </a:lnTo>
                  <a:lnTo>
                    <a:pt x="34" y="394"/>
                  </a:lnTo>
                  <a:lnTo>
                    <a:pt x="30" y="397"/>
                  </a:lnTo>
                  <a:lnTo>
                    <a:pt x="26" y="399"/>
                  </a:lnTo>
                  <a:lnTo>
                    <a:pt x="21" y="402"/>
                  </a:lnTo>
                  <a:lnTo>
                    <a:pt x="18" y="406"/>
                  </a:lnTo>
                  <a:lnTo>
                    <a:pt x="14" y="410"/>
                  </a:lnTo>
                  <a:lnTo>
                    <a:pt x="12" y="415"/>
                  </a:lnTo>
                  <a:lnTo>
                    <a:pt x="9" y="421"/>
                  </a:lnTo>
                  <a:lnTo>
                    <a:pt x="8" y="424"/>
                  </a:lnTo>
                  <a:lnTo>
                    <a:pt x="6" y="426"/>
                  </a:lnTo>
                  <a:lnTo>
                    <a:pt x="5" y="430"/>
                  </a:lnTo>
                  <a:lnTo>
                    <a:pt x="4" y="433"/>
                  </a:lnTo>
                  <a:lnTo>
                    <a:pt x="3" y="437"/>
                  </a:lnTo>
                  <a:lnTo>
                    <a:pt x="2" y="440"/>
                  </a:lnTo>
                  <a:lnTo>
                    <a:pt x="1" y="444"/>
                  </a:lnTo>
                  <a:lnTo>
                    <a:pt x="1" y="447"/>
                  </a:lnTo>
                  <a:lnTo>
                    <a:pt x="0" y="452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1" y="482"/>
                  </a:lnTo>
                  <a:lnTo>
                    <a:pt x="1" y="487"/>
                  </a:lnTo>
                  <a:lnTo>
                    <a:pt x="2" y="492"/>
                  </a:lnTo>
                  <a:lnTo>
                    <a:pt x="2" y="497"/>
                  </a:lnTo>
                  <a:lnTo>
                    <a:pt x="3" y="502"/>
                  </a:lnTo>
                  <a:lnTo>
                    <a:pt x="4" y="506"/>
                  </a:lnTo>
                  <a:lnTo>
                    <a:pt x="5" y="512"/>
                  </a:lnTo>
                  <a:lnTo>
                    <a:pt x="6" y="518"/>
                  </a:lnTo>
                  <a:lnTo>
                    <a:pt x="8" y="522"/>
                  </a:lnTo>
                  <a:lnTo>
                    <a:pt x="9" y="528"/>
                  </a:lnTo>
                  <a:lnTo>
                    <a:pt x="11" y="533"/>
                  </a:lnTo>
                  <a:lnTo>
                    <a:pt x="12" y="539"/>
                  </a:lnTo>
                  <a:lnTo>
                    <a:pt x="14" y="544"/>
                  </a:lnTo>
                  <a:lnTo>
                    <a:pt x="16" y="549"/>
                  </a:lnTo>
                  <a:lnTo>
                    <a:pt x="18" y="555"/>
                  </a:lnTo>
                  <a:lnTo>
                    <a:pt x="19" y="559"/>
                  </a:lnTo>
                  <a:lnTo>
                    <a:pt x="22" y="565"/>
                  </a:lnTo>
                  <a:lnTo>
                    <a:pt x="25" y="569"/>
                  </a:lnTo>
                  <a:lnTo>
                    <a:pt x="27" y="575"/>
                  </a:lnTo>
                  <a:lnTo>
                    <a:pt x="29" y="580"/>
                  </a:lnTo>
                  <a:lnTo>
                    <a:pt x="32" y="585"/>
                  </a:lnTo>
                  <a:lnTo>
                    <a:pt x="34" y="590"/>
                  </a:lnTo>
                  <a:lnTo>
                    <a:pt x="37" y="596"/>
                  </a:lnTo>
                  <a:lnTo>
                    <a:pt x="40" y="600"/>
                  </a:lnTo>
                  <a:lnTo>
                    <a:pt x="43" y="606"/>
                  </a:lnTo>
                  <a:lnTo>
                    <a:pt x="45" y="611"/>
                  </a:lnTo>
                  <a:lnTo>
                    <a:pt x="49" y="615"/>
                  </a:lnTo>
                  <a:lnTo>
                    <a:pt x="51" y="620"/>
                  </a:lnTo>
                  <a:lnTo>
                    <a:pt x="54" y="624"/>
                  </a:lnTo>
                  <a:lnTo>
                    <a:pt x="57" y="629"/>
                  </a:lnTo>
                  <a:lnTo>
                    <a:pt x="60" y="633"/>
                  </a:lnTo>
                  <a:lnTo>
                    <a:pt x="64" y="637"/>
                  </a:lnTo>
                  <a:lnTo>
                    <a:pt x="66" y="641"/>
                  </a:lnTo>
                  <a:lnTo>
                    <a:pt x="69" y="645"/>
                  </a:lnTo>
                  <a:lnTo>
                    <a:pt x="73" y="649"/>
                  </a:lnTo>
                  <a:lnTo>
                    <a:pt x="77" y="653"/>
                  </a:lnTo>
                  <a:lnTo>
                    <a:pt x="81" y="657"/>
                  </a:lnTo>
                  <a:lnTo>
                    <a:pt x="83" y="661"/>
                  </a:lnTo>
                  <a:lnTo>
                    <a:pt x="87" y="664"/>
                  </a:lnTo>
                  <a:lnTo>
                    <a:pt x="90" y="668"/>
                  </a:lnTo>
                  <a:lnTo>
                    <a:pt x="95" y="671"/>
                  </a:lnTo>
                  <a:lnTo>
                    <a:pt x="98" y="674"/>
                  </a:lnTo>
                  <a:lnTo>
                    <a:pt x="101" y="677"/>
                  </a:lnTo>
                  <a:lnTo>
                    <a:pt x="105" y="679"/>
                  </a:lnTo>
                  <a:lnTo>
                    <a:pt x="109" y="683"/>
                  </a:lnTo>
                  <a:lnTo>
                    <a:pt x="113" y="684"/>
                  </a:lnTo>
                  <a:lnTo>
                    <a:pt x="116" y="686"/>
                  </a:lnTo>
                  <a:lnTo>
                    <a:pt x="120" y="688"/>
                  </a:lnTo>
                  <a:lnTo>
                    <a:pt x="124" y="690"/>
                  </a:lnTo>
                  <a:lnTo>
                    <a:pt x="128" y="691"/>
                  </a:lnTo>
                  <a:lnTo>
                    <a:pt x="131" y="692"/>
                  </a:lnTo>
                  <a:lnTo>
                    <a:pt x="136" y="693"/>
                  </a:lnTo>
                  <a:lnTo>
                    <a:pt x="139" y="694"/>
                  </a:lnTo>
                  <a:lnTo>
                    <a:pt x="143" y="694"/>
                  </a:lnTo>
                  <a:lnTo>
                    <a:pt x="146" y="694"/>
                  </a:lnTo>
                  <a:lnTo>
                    <a:pt x="149" y="694"/>
                  </a:lnTo>
                  <a:lnTo>
                    <a:pt x="153" y="694"/>
                  </a:lnTo>
                  <a:lnTo>
                    <a:pt x="155" y="694"/>
                  </a:lnTo>
                  <a:lnTo>
                    <a:pt x="159" y="694"/>
                  </a:lnTo>
                  <a:lnTo>
                    <a:pt x="161" y="694"/>
                  </a:lnTo>
                  <a:lnTo>
                    <a:pt x="164" y="694"/>
                  </a:lnTo>
                  <a:lnTo>
                    <a:pt x="169" y="692"/>
                  </a:lnTo>
                  <a:lnTo>
                    <a:pt x="173" y="691"/>
                  </a:lnTo>
                  <a:lnTo>
                    <a:pt x="177" y="688"/>
                  </a:lnTo>
                  <a:lnTo>
                    <a:pt x="181" y="686"/>
                  </a:lnTo>
                  <a:lnTo>
                    <a:pt x="184" y="683"/>
                  </a:lnTo>
                  <a:lnTo>
                    <a:pt x="187" y="679"/>
                  </a:lnTo>
                  <a:lnTo>
                    <a:pt x="188" y="676"/>
                  </a:lnTo>
                  <a:lnTo>
                    <a:pt x="192" y="672"/>
                  </a:lnTo>
                  <a:lnTo>
                    <a:pt x="194" y="668"/>
                  </a:lnTo>
                  <a:lnTo>
                    <a:pt x="195" y="664"/>
                  </a:lnTo>
                  <a:lnTo>
                    <a:pt x="197" y="660"/>
                  </a:lnTo>
                  <a:lnTo>
                    <a:pt x="200" y="656"/>
                  </a:lnTo>
                  <a:lnTo>
                    <a:pt x="200" y="652"/>
                  </a:lnTo>
                  <a:lnTo>
                    <a:pt x="202" y="647"/>
                  </a:lnTo>
                  <a:lnTo>
                    <a:pt x="203" y="643"/>
                  </a:lnTo>
                  <a:lnTo>
                    <a:pt x="205" y="639"/>
                  </a:lnTo>
                  <a:lnTo>
                    <a:pt x="207" y="635"/>
                  </a:lnTo>
                  <a:lnTo>
                    <a:pt x="208" y="631"/>
                  </a:lnTo>
                  <a:lnTo>
                    <a:pt x="210" y="628"/>
                  </a:lnTo>
                  <a:lnTo>
                    <a:pt x="212" y="624"/>
                  </a:lnTo>
                  <a:lnTo>
                    <a:pt x="215" y="621"/>
                  </a:lnTo>
                  <a:lnTo>
                    <a:pt x="217" y="617"/>
                  </a:lnTo>
                  <a:lnTo>
                    <a:pt x="220" y="615"/>
                  </a:lnTo>
                  <a:lnTo>
                    <a:pt x="224" y="613"/>
                  </a:lnTo>
                  <a:lnTo>
                    <a:pt x="227" y="612"/>
                  </a:lnTo>
                  <a:lnTo>
                    <a:pt x="232" y="611"/>
                  </a:lnTo>
                  <a:lnTo>
                    <a:pt x="235" y="609"/>
                  </a:lnTo>
                  <a:lnTo>
                    <a:pt x="241" y="609"/>
                  </a:lnTo>
                  <a:lnTo>
                    <a:pt x="245" y="609"/>
                  </a:lnTo>
                  <a:lnTo>
                    <a:pt x="251" y="611"/>
                  </a:lnTo>
                  <a:lnTo>
                    <a:pt x="255" y="612"/>
                  </a:lnTo>
                  <a:lnTo>
                    <a:pt x="259" y="615"/>
                  </a:lnTo>
                  <a:lnTo>
                    <a:pt x="263" y="617"/>
                  </a:lnTo>
                  <a:lnTo>
                    <a:pt x="267" y="621"/>
                  </a:lnTo>
                  <a:lnTo>
                    <a:pt x="269" y="624"/>
                  </a:lnTo>
                  <a:lnTo>
                    <a:pt x="273" y="630"/>
                  </a:lnTo>
                  <a:lnTo>
                    <a:pt x="275" y="635"/>
                  </a:lnTo>
                  <a:lnTo>
                    <a:pt x="277" y="640"/>
                  </a:lnTo>
                  <a:lnTo>
                    <a:pt x="279" y="643"/>
                  </a:lnTo>
                  <a:lnTo>
                    <a:pt x="280" y="646"/>
                  </a:lnTo>
                  <a:lnTo>
                    <a:pt x="281" y="648"/>
                  </a:lnTo>
                  <a:lnTo>
                    <a:pt x="281" y="652"/>
                  </a:lnTo>
                  <a:lnTo>
                    <a:pt x="282" y="655"/>
                  </a:lnTo>
                  <a:lnTo>
                    <a:pt x="282" y="659"/>
                  </a:lnTo>
                  <a:lnTo>
                    <a:pt x="283" y="662"/>
                  </a:lnTo>
                  <a:lnTo>
                    <a:pt x="283" y="666"/>
                  </a:lnTo>
                  <a:lnTo>
                    <a:pt x="284" y="669"/>
                  </a:lnTo>
                  <a:lnTo>
                    <a:pt x="284" y="672"/>
                  </a:lnTo>
                  <a:lnTo>
                    <a:pt x="285" y="676"/>
                  </a:lnTo>
                  <a:lnTo>
                    <a:pt x="285" y="680"/>
                  </a:lnTo>
                  <a:lnTo>
                    <a:pt x="285" y="683"/>
                  </a:lnTo>
                  <a:lnTo>
                    <a:pt x="285" y="687"/>
                  </a:lnTo>
                  <a:lnTo>
                    <a:pt x="285" y="691"/>
                  </a:lnTo>
                  <a:lnTo>
                    <a:pt x="285" y="695"/>
                  </a:lnTo>
                  <a:lnTo>
                    <a:pt x="285" y="699"/>
                  </a:lnTo>
                  <a:lnTo>
                    <a:pt x="285" y="703"/>
                  </a:lnTo>
                  <a:lnTo>
                    <a:pt x="285" y="707"/>
                  </a:lnTo>
                  <a:lnTo>
                    <a:pt x="285" y="711"/>
                  </a:lnTo>
                  <a:lnTo>
                    <a:pt x="285" y="715"/>
                  </a:lnTo>
                  <a:lnTo>
                    <a:pt x="284" y="718"/>
                  </a:lnTo>
                  <a:lnTo>
                    <a:pt x="284" y="723"/>
                  </a:lnTo>
                  <a:lnTo>
                    <a:pt x="284" y="727"/>
                  </a:lnTo>
                  <a:lnTo>
                    <a:pt x="283" y="731"/>
                  </a:lnTo>
                  <a:lnTo>
                    <a:pt x="283" y="735"/>
                  </a:lnTo>
                  <a:lnTo>
                    <a:pt x="282" y="739"/>
                  </a:lnTo>
                  <a:lnTo>
                    <a:pt x="282" y="743"/>
                  </a:lnTo>
                  <a:lnTo>
                    <a:pt x="281" y="748"/>
                  </a:lnTo>
                  <a:lnTo>
                    <a:pt x="281" y="751"/>
                  </a:lnTo>
                  <a:lnTo>
                    <a:pt x="280" y="755"/>
                  </a:lnTo>
                  <a:lnTo>
                    <a:pt x="280" y="759"/>
                  </a:lnTo>
                  <a:lnTo>
                    <a:pt x="279" y="763"/>
                  </a:lnTo>
                  <a:lnTo>
                    <a:pt x="277" y="767"/>
                  </a:lnTo>
                  <a:lnTo>
                    <a:pt x="276" y="771"/>
                  </a:lnTo>
                  <a:lnTo>
                    <a:pt x="276" y="775"/>
                  </a:lnTo>
                  <a:lnTo>
                    <a:pt x="275" y="778"/>
                  </a:lnTo>
                  <a:lnTo>
                    <a:pt x="274" y="782"/>
                  </a:lnTo>
                  <a:lnTo>
                    <a:pt x="273" y="786"/>
                  </a:lnTo>
                  <a:lnTo>
                    <a:pt x="273" y="789"/>
                  </a:lnTo>
                  <a:lnTo>
                    <a:pt x="272" y="793"/>
                  </a:lnTo>
                  <a:lnTo>
                    <a:pt x="271" y="796"/>
                  </a:lnTo>
                  <a:lnTo>
                    <a:pt x="269" y="801"/>
                  </a:lnTo>
                  <a:lnTo>
                    <a:pt x="268" y="804"/>
                  </a:lnTo>
                  <a:lnTo>
                    <a:pt x="267" y="806"/>
                  </a:lnTo>
                  <a:lnTo>
                    <a:pt x="266" y="810"/>
                  </a:lnTo>
                  <a:lnTo>
                    <a:pt x="265" y="812"/>
                  </a:lnTo>
                  <a:lnTo>
                    <a:pt x="265" y="815"/>
                  </a:lnTo>
                  <a:lnTo>
                    <a:pt x="263" y="820"/>
                  </a:lnTo>
                  <a:lnTo>
                    <a:pt x="263" y="826"/>
                  </a:lnTo>
                  <a:lnTo>
                    <a:pt x="263" y="830"/>
                  </a:lnTo>
                  <a:lnTo>
                    <a:pt x="263" y="834"/>
                  </a:lnTo>
                  <a:lnTo>
                    <a:pt x="263" y="837"/>
                  </a:lnTo>
                  <a:lnTo>
                    <a:pt x="264" y="841"/>
                  </a:lnTo>
                  <a:lnTo>
                    <a:pt x="267" y="845"/>
                  </a:lnTo>
                  <a:lnTo>
                    <a:pt x="272" y="850"/>
                  </a:lnTo>
                  <a:lnTo>
                    <a:pt x="274" y="851"/>
                  </a:lnTo>
                  <a:lnTo>
                    <a:pt x="276" y="852"/>
                  </a:lnTo>
                  <a:lnTo>
                    <a:pt x="280" y="853"/>
                  </a:lnTo>
                  <a:lnTo>
                    <a:pt x="283" y="854"/>
                  </a:lnTo>
                  <a:lnTo>
                    <a:pt x="287" y="854"/>
                  </a:lnTo>
                  <a:lnTo>
                    <a:pt x="291" y="854"/>
                  </a:lnTo>
                  <a:lnTo>
                    <a:pt x="295" y="854"/>
                  </a:lnTo>
                  <a:lnTo>
                    <a:pt x="299" y="854"/>
                  </a:lnTo>
                  <a:lnTo>
                    <a:pt x="304" y="853"/>
                  </a:lnTo>
                  <a:lnTo>
                    <a:pt x="308" y="853"/>
                  </a:lnTo>
                  <a:lnTo>
                    <a:pt x="313" y="853"/>
                  </a:lnTo>
                  <a:lnTo>
                    <a:pt x="319" y="852"/>
                  </a:lnTo>
                  <a:lnTo>
                    <a:pt x="323" y="851"/>
                  </a:lnTo>
                  <a:lnTo>
                    <a:pt x="328" y="850"/>
                  </a:lnTo>
                  <a:lnTo>
                    <a:pt x="333" y="849"/>
                  </a:lnTo>
                  <a:lnTo>
                    <a:pt x="339" y="847"/>
                  </a:lnTo>
                  <a:lnTo>
                    <a:pt x="345" y="846"/>
                  </a:lnTo>
                  <a:lnTo>
                    <a:pt x="351" y="845"/>
                  </a:lnTo>
                  <a:lnTo>
                    <a:pt x="353" y="844"/>
                  </a:lnTo>
                  <a:lnTo>
                    <a:pt x="355" y="843"/>
                  </a:lnTo>
                  <a:lnTo>
                    <a:pt x="359" y="842"/>
                  </a:lnTo>
                  <a:lnTo>
                    <a:pt x="362" y="842"/>
                  </a:lnTo>
                  <a:lnTo>
                    <a:pt x="364" y="842"/>
                  </a:lnTo>
                  <a:lnTo>
                    <a:pt x="367" y="841"/>
                  </a:lnTo>
                  <a:lnTo>
                    <a:pt x="370" y="839"/>
                  </a:lnTo>
                  <a:lnTo>
                    <a:pt x="373" y="838"/>
                  </a:lnTo>
                  <a:lnTo>
                    <a:pt x="376" y="836"/>
                  </a:lnTo>
                  <a:lnTo>
                    <a:pt x="379" y="836"/>
                  </a:lnTo>
                  <a:lnTo>
                    <a:pt x="383" y="834"/>
                  </a:lnTo>
                  <a:lnTo>
                    <a:pt x="386" y="833"/>
                  </a:lnTo>
                  <a:lnTo>
                    <a:pt x="389" y="830"/>
                  </a:lnTo>
                  <a:lnTo>
                    <a:pt x="393" y="829"/>
                  </a:lnTo>
                  <a:lnTo>
                    <a:pt x="396" y="827"/>
                  </a:lnTo>
                  <a:lnTo>
                    <a:pt x="401" y="826"/>
                  </a:lnTo>
                  <a:lnTo>
                    <a:pt x="404" y="823"/>
                  </a:lnTo>
                  <a:lnTo>
                    <a:pt x="408" y="821"/>
                  </a:lnTo>
                  <a:lnTo>
                    <a:pt x="412" y="819"/>
                  </a:lnTo>
                  <a:lnTo>
                    <a:pt x="417" y="818"/>
                  </a:lnTo>
                  <a:lnTo>
                    <a:pt x="420" y="815"/>
                  </a:lnTo>
                  <a:lnTo>
                    <a:pt x="425" y="812"/>
                  </a:lnTo>
                  <a:lnTo>
                    <a:pt x="428" y="810"/>
                  </a:lnTo>
                  <a:lnTo>
                    <a:pt x="433" y="807"/>
                  </a:lnTo>
                  <a:lnTo>
                    <a:pt x="437" y="805"/>
                  </a:lnTo>
                  <a:lnTo>
                    <a:pt x="441" y="802"/>
                  </a:lnTo>
                  <a:lnTo>
                    <a:pt x="445" y="799"/>
                  </a:lnTo>
                  <a:lnTo>
                    <a:pt x="450" y="797"/>
                  </a:lnTo>
                  <a:lnTo>
                    <a:pt x="455" y="794"/>
                  </a:lnTo>
                  <a:lnTo>
                    <a:pt x="458" y="790"/>
                  </a:lnTo>
                  <a:lnTo>
                    <a:pt x="463" y="788"/>
                  </a:lnTo>
                  <a:lnTo>
                    <a:pt x="467" y="784"/>
                  </a:lnTo>
                  <a:lnTo>
                    <a:pt x="472" y="782"/>
                  </a:lnTo>
                  <a:lnTo>
                    <a:pt x="476" y="779"/>
                  </a:lnTo>
                  <a:lnTo>
                    <a:pt x="481" y="775"/>
                  </a:lnTo>
                  <a:lnTo>
                    <a:pt x="486" y="773"/>
                  </a:lnTo>
                  <a:lnTo>
                    <a:pt x="490" y="770"/>
                  </a:lnTo>
                  <a:lnTo>
                    <a:pt x="494" y="765"/>
                  </a:lnTo>
                  <a:lnTo>
                    <a:pt x="498" y="762"/>
                  </a:lnTo>
                  <a:lnTo>
                    <a:pt x="503" y="759"/>
                  </a:lnTo>
                  <a:lnTo>
                    <a:pt x="507" y="755"/>
                  </a:lnTo>
                  <a:lnTo>
                    <a:pt x="512" y="752"/>
                  </a:lnTo>
                  <a:lnTo>
                    <a:pt x="515" y="748"/>
                  </a:lnTo>
                  <a:lnTo>
                    <a:pt x="520" y="746"/>
                  </a:lnTo>
                  <a:lnTo>
                    <a:pt x="524" y="742"/>
                  </a:lnTo>
                  <a:lnTo>
                    <a:pt x="529" y="738"/>
                  </a:lnTo>
                  <a:lnTo>
                    <a:pt x="532" y="734"/>
                  </a:lnTo>
                  <a:lnTo>
                    <a:pt x="537" y="731"/>
                  </a:lnTo>
                  <a:lnTo>
                    <a:pt x="540" y="727"/>
                  </a:lnTo>
                  <a:lnTo>
                    <a:pt x="545" y="724"/>
                  </a:lnTo>
                  <a:lnTo>
                    <a:pt x="548" y="720"/>
                  </a:lnTo>
                  <a:lnTo>
                    <a:pt x="553" y="717"/>
                  </a:lnTo>
                  <a:lnTo>
                    <a:pt x="558" y="712"/>
                  </a:lnTo>
                  <a:lnTo>
                    <a:pt x="561" y="710"/>
                  </a:lnTo>
                  <a:lnTo>
                    <a:pt x="564" y="706"/>
                  </a:lnTo>
                  <a:lnTo>
                    <a:pt x="569" y="702"/>
                  </a:lnTo>
                  <a:lnTo>
                    <a:pt x="571" y="699"/>
                  </a:lnTo>
                  <a:lnTo>
                    <a:pt x="576" y="695"/>
                  </a:lnTo>
                  <a:lnTo>
                    <a:pt x="579" y="692"/>
                  </a:lnTo>
                  <a:lnTo>
                    <a:pt x="583" y="688"/>
                  </a:lnTo>
                  <a:lnTo>
                    <a:pt x="586" y="685"/>
                  </a:lnTo>
                  <a:lnTo>
                    <a:pt x="590" y="682"/>
                  </a:lnTo>
                  <a:lnTo>
                    <a:pt x="593" y="678"/>
                  </a:lnTo>
                  <a:lnTo>
                    <a:pt x="596" y="675"/>
                  </a:lnTo>
                  <a:lnTo>
                    <a:pt x="599" y="671"/>
                  </a:lnTo>
                  <a:lnTo>
                    <a:pt x="602" y="668"/>
                  </a:lnTo>
                  <a:lnTo>
                    <a:pt x="606" y="664"/>
                  </a:lnTo>
                  <a:lnTo>
                    <a:pt x="608" y="662"/>
                  </a:lnTo>
                  <a:lnTo>
                    <a:pt x="610" y="659"/>
                  </a:lnTo>
                  <a:lnTo>
                    <a:pt x="612" y="654"/>
                  </a:lnTo>
                  <a:lnTo>
                    <a:pt x="616" y="651"/>
                  </a:lnTo>
                  <a:lnTo>
                    <a:pt x="618" y="647"/>
                  </a:lnTo>
                  <a:lnTo>
                    <a:pt x="622" y="644"/>
                  </a:lnTo>
                  <a:lnTo>
                    <a:pt x="624" y="640"/>
                  </a:lnTo>
                  <a:lnTo>
                    <a:pt x="627" y="636"/>
                  </a:lnTo>
                  <a:lnTo>
                    <a:pt x="630" y="632"/>
                  </a:lnTo>
                  <a:lnTo>
                    <a:pt x="633" y="628"/>
                  </a:lnTo>
                  <a:lnTo>
                    <a:pt x="635" y="623"/>
                  </a:lnTo>
                  <a:lnTo>
                    <a:pt x="639" y="619"/>
                  </a:lnTo>
                  <a:lnTo>
                    <a:pt x="641" y="615"/>
                  </a:lnTo>
                  <a:lnTo>
                    <a:pt x="644" y="611"/>
                  </a:lnTo>
                  <a:lnTo>
                    <a:pt x="647" y="606"/>
                  </a:lnTo>
                  <a:lnTo>
                    <a:pt x="650" y="600"/>
                  </a:lnTo>
                  <a:lnTo>
                    <a:pt x="654" y="597"/>
                  </a:lnTo>
                  <a:lnTo>
                    <a:pt x="656" y="591"/>
                  </a:lnTo>
                  <a:lnTo>
                    <a:pt x="658" y="587"/>
                  </a:lnTo>
                  <a:lnTo>
                    <a:pt x="662" y="582"/>
                  </a:lnTo>
                  <a:lnTo>
                    <a:pt x="664" y="577"/>
                  </a:lnTo>
                  <a:lnTo>
                    <a:pt x="667" y="572"/>
                  </a:lnTo>
                  <a:lnTo>
                    <a:pt x="670" y="567"/>
                  </a:lnTo>
                  <a:lnTo>
                    <a:pt x="673" y="561"/>
                  </a:lnTo>
                  <a:lnTo>
                    <a:pt x="675" y="557"/>
                  </a:lnTo>
                  <a:lnTo>
                    <a:pt x="679" y="552"/>
                  </a:lnTo>
                  <a:lnTo>
                    <a:pt x="681" y="547"/>
                  </a:lnTo>
                  <a:lnTo>
                    <a:pt x="683" y="542"/>
                  </a:lnTo>
                  <a:lnTo>
                    <a:pt x="687" y="536"/>
                  </a:lnTo>
                  <a:lnTo>
                    <a:pt x="689" y="532"/>
                  </a:lnTo>
                  <a:lnTo>
                    <a:pt x="691" y="526"/>
                  </a:lnTo>
                  <a:lnTo>
                    <a:pt x="694" y="521"/>
                  </a:lnTo>
                  <a:lnTo>
                    <a:pt x="697" y="517"/>
                  </a:lnTo>
                  <a:lnTo>
                    <a:pt x="698" y="511"/>
                  </a:lnTo>
                  <a:lnTo>
                    <a:pt x="700" y="505"/>
                  </a:lnTo>
                  <a:lnTo>
                    <a:pt x="703" y="500"/>
                  </a:lnTo>
                  <a:lnTo>
                    <a:pt x="705" y="495"/>
                  </a:lnTo>
                  <a:lnTo>
                    <a:pt x="706" y="490"/>
                  </a:lnTo>
                  <a:lnTo>
                    <a:pt x="708" y="485"/>
                  </a:lnTo>
                  <a:lnTo>
                    <a:pt x="711" y="480"/>
                  </a:lnTo>
                  <a:lnTo>
                    <a:pt x="713" y="476"/>
                  </a:lnTo>
                  <a:lnTo>
                    <a:pt x="714" y="470"/>
                  </a:lnTo>
                  <a:lnTo>
                    <a:pt x="715" y="465"/>
                  </a:lnTo>
                  <a:lnTo>
                    <a:pt x="718" y="460"/>
                  </a:lnTo>
                  <a:lnTo>
                    <a:pt x="719" y="455"/>
                  </a:lnTo>
                  <a:lnTo>
                    <a:pt x="720" y="450"/>
                  </a:lnTo>
                  <a:lnTo>
                    <a:pt x="721" y="446"/>
                  </a:lnTo>
                  <a:lnTo>
                    <a:pt x="722" y="441"/>
                  </a:lnTo>
                  <a:lnTo>
                    <a:pt x="723" y="437"/>
                  </a:lnTo>
                  <a:lnTo>
                    <a:pt x="724" y="432"/>
                  </a:lnTo>
                  <a:lnTo>
                    <a:pt x="724" y="428"/>
                  </a:lnTo>
                  <a:lnTo>
                    <a:pt x="726" y="424"/>
                  </a:lnTo>
                  <a:lnTo>
                    <a:pt x="726" y="420"/>
                  </a:lnTo>
                  <a:lnTo>
                    <a:pt x="726" y="415"/>
                  </a:lnTo>
                  <a:lnTo>
                    <a:pt x="727" y="412"/>
                  </a:lnTo>
                  <a:lnTo>
                    <a:pt x="727" y="407"/>
                  </a:lnTo>
                  <a:lnTo>
                    <a:pt x="727" y="403"/>
                  </a:lnTo>
                  <a:lnTo>
                    <a:pt x="727" y="399"/>
                  </a:lnTo>
                  <a:lnTo>
                    <a:pt x="727" y="395"/>
                  </a:lnTo>
                  <a:lnTo>
                    <a:pt x="726" y="392"/>
                  </a:lnTo>
                  <a:lnTo>
                    <a:pt x="726" y="389"/>
                  </a:lnTo>
                  <a:lnTo>
                    <a:pt x="724" y="385"/>
                  </a:lnTo>
                  <a:lnTo>
                    <a:pt x="723" y="382"/>
                  </a:lnTo>
                  <a:lnTo>
                    <a:pt x="722" y="378"/>
                  </a:lnTo>
                  <a:lnTo>
                    <a:pt x="722" y="376"/>
                  </a:lnTo>
                  <a:lnTo>
                    <a:pt x="720" y="373"/>
                  </a:lnTo>
                  <a:lnTo>
                    <a:pt x="719" y="370"/>
                  </a:lnTo>
                  <a:lnTo>
                    <a:pt x="716" y="367"/>
                  </a:lnTo>
                  <a:lnTo>
                    <a:pt x="715" y="365"/>
                  </a:lnTo>
                  <a:lnTo>
                    <a:pt x="712" y="360"/>
                  </a:lnTo>
                  <a:lnTo>
                    <a:pt x="707" y="357"/>
                  </a:lnTo>
                  <a:lnTo>
                    <a:pt x="703" y="353"/>
                  </a:lnTo>
                  <a:lnTo>
                    <a:pt x="697" y="351"/>
                  </a:lnTo>
                  <a:lnTo>
                    <a:pt x="691" y="349"/>
                  </a:lnTo>
                  <a:lnTo>
                    <a:pt x="687" y="347"/>
                  </a:lnTo>
                  <a:lnTo>
                    <a:pt x="683" y="345"/>
                  </a:lnTo>
                  <a:lnTo>
                    <a:pt x="680" y="345"/>
                  </a:lnTo>
                  <a:lnTo>
                    <a:pt x="676" y="344"/>
                  </a:lnTo>
                  <a:lnTo>
                    <a:pt x="674" y="343"/>
                  </a:lnTo>
                  <a:lnTo>
                    <a:pt x="670" y="343"/>
                  </a:lnTo>
                  <a:lnTo>
                    <a:pt x="667" y="342"/>
                  </a:lnTo>
                  <a:lnTo>
                    <a:pt x="664" y="342"/>
                  </a:lnTo>
                  <a:lnTo>
                    <a:pt x="660" y="342"/>
                  </a:lnTo>
                  <a:lnTo>
                    <a:pt x="657" y="342"/>
                  </a:lnTo>
                  <a:lnTo>
                    <a:pt x="652" y="342"/>
                  </a:lnTo>
                  <a:lnTo>
                    <a:pt x="649" y="341"/>
                  </a:lnTo>
                  <a:lnTo>
                    <a:pt x="646" y="341"/>
                  </a:lnTo>
                  <a:lnTo>
                    <a:pt x="642" y="341"/>
                  </a:lnTo>
                  <a:lnTo>
                    <a:pt x="639" y="341"/>
                  </a:lnTo>
                  <a:lnTo>
                    <a:pt x="635" y="341"/>
                  </a:lnTo>
                  <a:lnTo>
                    <a:pt x="632" y="341"/>
                  </a:lnTo>
                  <a:lnTo>
                    <a:pt x="627" y="339"/>
                  </a:lnTo>
                  <a:lnTo>
                    <a:pt x="624" y="339"/>
                  </a:lnTo>
                  <a:lnTo>
                    <a:pt x="619" y="339"/>
                  </a:lnTo>
                  <a:lnTo>
                    <a:pt x="617" y="339"/>
                  </a:lnTo>
                  <a:lnTo>
                    <a:pt x="612" y="338"/>
                  </a:lnTo>
                  <a:lnTo>
                    <a:pt x="609" y="338"/>
                  </a:lnTo>
                  <a:lnTo>
                    <a:pt x="604" y="338"/>
                  </a:lnTo>
                  <a:lnTo>
                    <a:pt x="601" y="338"/>
                  </a:lnTo>
                  <a:lnTo>
                    <a:pt x="598" y="337"/>
                  </a:lnTo>
                  <a:lnTo>
                    <a:pt x="594" y="337"/>
                  </a:lnTo>
                  <a:lnTo>
                    <a:pt x="590" y="336"/>
                  </a:lnTo>
                  <a:lnTo>
                    <a:pt x="587" y="336"/>
                  </a:lnTo>
                  <a:lnTo>
                    <a:pt x="583" y="336"/>
                  </a:lnTo>
                  <a:lnTo>
                    <a:pt x="579" y="335"/>
                  </a:lnTo>
                  <a:lnTo>
                    <a:pt x="577" y="335"/>
                  </a:lnTo>
                  <a:lnTo>
                    <a:pt x="574" y="334"/>
                  </a:lnTo>
                  <a:lnTo>
                    <a:pt x="570" y="333"/>
                  </a:lnTo>
                  <a:lnTo>
                    <a:pt x="567" y="331"/>
                  </a:lnTo>
                  <a:lnTo>
                    <a:pt x="563" y="330"/>
                  </a:lnTo>
                  <a:lnTo>
                    <a:pt x="560" y="330"/>
                  </a:lnTo>
                  <a:lnTo>
                    <a:pt x="558" y="328"/>
                  </a:lnTo>
                  <a:lnTo>
                    <a:pt x="554" y="327"/>
                  </a:lnTo>
                  <a:lnTo>
                    <a:pt x="551" y="326"/>
                  </a:lnTo>
                  <a:lnTo>
                    <a:pt x="548" y="325"/>
                  </a:lnTo>
                  <a:lnTo>
                    <a:pt x="543" y="320"/>
                  </a:lnTo>
                  <a:lnTo>
                    <a:pt x="538" y="317"/>
                  </a:lnTo>
                  <a:lnTo>
                    <a:pt x="534" y="312"/>
                  </a:lnTo>
                  <a:lnTo>
                    <a:pt x="530" y="307"/>
                  </a:lnTo>
                  <a:lnTo>
                    <a:pt x="528" y="304"/>
                  </a:lnTo>
                  <a:lnTo>
                    <a:pt x="526" y="301"/>
                  </a:lnTo>
                  <a:lnTo>
                    <a:pt x="523" y="298"/>
                  </a:lnTo>
                  <a:lnTo>
                    <a:pt x="522" y="295"/>
                  </a:lnTo>
                  <a:lnTo>
                    <a:pt x="520" y="291"/>
                  </a:lnTo>
                  <a:lnTo>
                    <a:pt x="519" y="288"/>
                  </a:lnTo>
                  <a:lnTo>
                    <a:pt x="516" y="285"/>
                  </a:lnTo>
                  <a:lnTo>
                    <a:pt x="515" y="282"/>
                  </a:lnTo>
                  <a:lnTo>
                    <a:pt x="513" y="278"/>
                  </a:lnTo>
                  <a:lnTo>
                    <a:pt x="512" y="274"/>
                  </a:lnTo>
                  <a:lnTo>
                    <a:pt x="511" y="271"/>
                  </a:lnTo>
                  <a:lnTo>
                    <a:pt x="508" y="267"/>
                  </a:lnTo>
                  <a:lnTo>
                    <a:pt x="507" y="264"/>
                  </a:lnTo>
                  <a:lnTo>
                    <a:pt x="506" y="260"/>
                  </a:lnTo>
                  <a:lnTo>
                    <a:pt x="505" y="257"/>
                  </a:lnTo>
                  <a:lnTo>
                    <a:pt x="504" y="254"/>
                  </a:lnTo>
                  <a:lnTo>
                    <a:pt x="502" y="249"/>
                  </a:lnTo>
                  <a:lnTo>
                    <a:pt x="500" y="246"/>
                  </a:lnTo>
                  <a:lnTo>
                    <a:pt x="499" y="241"/>
                  </a:lnTo>
                  <a:lnTo>
                    <a:pt x="498" y="238"/>
                  </a:lnTo>
                  <a:lnTo>
                    <a:pt x="497" y="234"/>
                  </a:lnTo>
                  <a:lnTo>
                    <a:pt x="496" y="230"/>
                  </a:lnTo>
                  <a:lnTo>
                    <a:pt x="495" y="226"/>
                  </a:lnTo>
                  <a:lnTo>
                    <a:pt x="495" y="223"/>
                  </a:lnTo>
                  <a:lnTo>
                    <a:pt x="492" y="218"/>
                  </a:lnTo>
                  <a:lnTo>
                    <a:pt x="492" y="215"/>
                  </a:lnTo>
                  <a:lnTo>
                    <a:pt x="491" y="211"/>
                  </a:lnTo>
                  <a:lnTo>
                    <a:pt x="490" y="208"/>
                  </a:lnTo>
                  <a:lnTo>
                    <a:pt x="490" y="203"/>
                  </a:lnTo>
                  <a:lnTo>
                    <a:pt x="490" y="200"/>
                  </a:lnTo>
                  <a:lnTo>
                    <a:pt x="489" y="195"/>
                  </a:lnTo>
                  <a:lnTo>
                    <a:pt x="489" y="193"/>
                  </a:lnTo>
                  <a:lnTo>
                    <a:pt x="488" y="188"/>
                  </a:lnTo>
                  <a:lnTo>
                    <a:pt x="487" y="185"/>
                  </a:lnTo>
                  <a:lnTo>
                    <a:pt x="487" y="180"/>
                  </a:lnTo>
                  <a:lnTo>
                    <a:pt x="486" y="177"/>
                  </a:lnTo>
                  <a:lnTo>
                    <a:pt x="486" y="172"/>
                  </a:lnTo>
                  <a:lnTo>
                    <a:pt x="484" y="170"/>
                  </a:lnTo>
                  <a:lnTo>
                    <a:pt x="484" y="166"/>
                  </a:lnTo>
                  <a:lnTo>
                    <a:pt x="484" y="162"/>
                  </a:lnTo>
                  <a:lnTo>
                    <a:pt x="484" y="159"/>
                  </a:lnTo>
                  <a:lnTo>
                    <a:pt x="484" y="154"/>
                  </a:lnTo>
                  <a:lnTo>
                    <a:pt x="484" y="151"/>
                  </a:lnTo>
                  <a:lnTo>
                    <a:pt x="484" y="147"/>
                  </a:lnTo>
                  <a:lnTo>
                    <a:pt x="484" y="144"/>
                  </a:lnTo>
                  <a:lnTo>
                    <a:pt x="484" y="140"/>
                  </a:lnTo>
                  <a:lnTo>
                    <a:pt x="484" y="137"/>
                  </a:lnTo>
                  <a:lnTo>
                    <a:pt x="484" y="135"/>
                  </a:lnTo>
                  <a:lnTo>
                    <a:pt x="484" y="130"/>
                  </a:lnTo>
                  <a:lnTo>
                    <a:pt x="484" y="128"/>
                  </a:lnTo>
                  <a:lnTo>
                    <a:pt x="486" y="124"/>
                  </a:lnTo>
                  <a:lnTo>
                    <a:pt x="486" y="121"/>
                  </a:lnTo>
                  <a:lnTo>
                    <a:pt x="486" y="117"/>
                  </a:lnTo>
                  <a:lnTo>
                    <a:pt x="487" y="115"/>
                  </a:lnTo>
                  <a:lnTo>
                    <a:pt x="487" y="112"/>
                  </a:lnTo>
                  <a:lnTo>
                    <a:pt x="488" y="109"/>
                  </a:lnTo>
                  <a:lnTo>
                    <a:pt x="488" y="106"/>
                  </a:lnTo>
                  <a:lnTo>
                    <a:pt x="489" y="104"/>
                  </a:lnTo>
                  <a:lnTo>
                    <a:pt x="490" y="100"/>
                  </a:lnTo>
                  <a:lnTo>
                    <a:pt x="490" y="99"/>
                  </a:lnTo>
                  <a:lnTo>
                    <a:pt x="492" y="93"/>
                  </a:lnTo>
                  <a:lnTo>
                    <a:pt x="495" y="90"/>
                  </a:lnTo>
                  <a:lnTo>
                    <a:pt x="496" y="85"/>
                  </a:lnTo>
                  <a:lnTo>
                    <a:pt x="498" y="81"/>
                  </a:lnTo>
                  <a:lnTo>
                    <a:pt x="500" y="76"/>
                  </a:lnTo>
                  <a:lnTo>
                    <a:pt x="504" y="72"/>
                  </a:lnTo>
                  <a:lnTo>
                    <a:pt x="506" y="67"/>
                  </a:lnTo>
                  <a:lnTo>
                    <a:pt x="508" y="63"/>
                  </a:lnTo>
                  <a:lnTo>
                    <a:pt x="512" y="58"/>
                  </a:lnTo>
                  <a:lnTo>
                    <a:pt x="515" y="52"/>
                  </a:lnTo>
                  <a:lnTo>
                    <a:pt x="518" y="48"/>
                  </a:lnTo>
                  <a:lnTo>
                    <a:pt x="520" y="43"/>
                  </a:lnTo>
                  <a:lnTo>
                    <a:pt x="523" y="39"/>
                  </a:lnTo>
                  <a:lnTo>
                    <a:pt x="526" y="35"/>
                  </a:lnTo>
                  <a:lnTo>
                    <a:pt x="528" y="29"/>
                  </a:lnTo>
                  <a:lnTo>
                    <a:pt x="530" y="26"/>
                  </a:lnTo>
                  <a:lnTo>
                    <a:pt x="532" y="22"/>
                  </a:lnTo>
                  <a:lnTo>
                    <a:pt x="536" y="19"/>
                  </a:lnTo>
                  <a:lnTo>
                    <a:pt x="536" y="16"/>
                  </a:lnTo>
                  <a:lnTo>
                    <a:pt x="538" y="12"/>
                  </a:lnTo>
                  <a:lnTo>
                    <a:pt x="538" y="9"/>
                  </a:lnTo>
                  <a:lnTo>
                    <a:pt x="539" y="6"/>
                  </a:lnTo>
                  <a:lnTo>
                    <a:pt x="539" y="3"/>
                  </a:lnTo>
                  <a:lnTo>
                    <a:pt x="537" y="1"/>
                  </a:lnTo>
                  <a:lnTo>
                    <a:pt x="535" y="0"/>
                  </a:lnTo>
                  <a:lnTo>
                    <a:pt x="532" y="0"/>
                  </a:lnTo>
                  <a:lnTo>
                    <a:pt x="529" y="0"/>
                  </a:lnTo>
                  <a:lnTo>
                    <a:pt x="526" y="1"/>
                  </a:lnTo>
                  <a:lnTo>
                    <a:pt x="520" y="3"/>
                  </a:lnTo>
                  <a:lnTo>
                    <a:pt x="515" y="5"/>
                  </a:lnTo>
                  <a:lnTo>
                    <a:pt x="513" y="6"/>
                  </a:lnTo>
                  <a:lnTo>
                    <a:pt x="510" y="8"/>
                  </a:lnTo>
                  <a:lnTo>
                    <a:pt x="506" y="10"/>
                  </a:lnTo>
                  <a:lnTo>
                    <a:pt x="503" y="12"/>
                  </a:lnTo>
                  <a:lnTo>
                    <a:pt x="503" y="12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7" name="Freeform 509"/>
            <p:cNvSpPr>
              <a:spLocks/>
            </p:cNvSpPr>
            <p:nvPr/>
          </p:nvSpPr>
          <p:spPr bwMode="auto">
            <a:xfrm>
              <a:off x="1417" y="389"/>
              <a:ext cx="120" cy="155"/>
            </a:xfrm>
            <a:custGeom>
              <a:avLst/>
              <a:gdLst/>
              <a:ahLst/>
              <a:cxnLst>
                <a:cxn ang="0">
                  <a:pos x="150" y="16"/>
                </a:cxn>
                <a:cxn ang="0">
                  <a:pos x="154" y="25"/>
                </a:cxn>
                <a:cxn ang="0">
                  <a:pos x="160" y="36"/>
                </a:cxn>
                <a:cxn ang="0">
                  <a:pos x="164" y="50"/>
                </a:cxn>
                <a:cxn ang="0">
                  <a:pos x="168" y="64"/>
                </a:cxn>
                <a:cxn ang="0">
                  <a:pos x="174" y="80"/>
                </a:cxn>
                <a:cxn ang="0">
                  <a:pos x="178" y="96"/>
                </a:cxn>
                <a:cxn ang="0">
                  <a:pos x="183" y="110"/>
                </a:cxn>
                <a:cxn ang="0">
                  <a:pos x="188" y="123"/>
                </a:cxn>
                <a:cxn ang="0">
                  <a:pos x="193" y="134"/>
                </a:cxn>
                <a:cxn ang="0">
                  <a:pos x="201" y="144"/>
                </a:cxn>
                <a:cxn ang="0">
                  <a:pos x="214" y="155"/>
                </a:cxn>
                <a:cxn ang="0">
                  <a:pos x="226" y="168"/>
                </a:cxn>
                <a:cxn ang="0">
                  <a:pos x="236" y="180"/>
                </a:cxn>
                <a:cxn ang="0">
                  <a:pos x="239" y="197"/>
                </a:cxn>
                <a:cxn ang="0">
                  <a:pos x="238" y="206"/>
                </a:cxn>
                <a:cxn ang="0">
                  <a:pos x="237" y="216"/>
                </a:cxn>
                <a:cxn ang="0">
                  <a:pos x="231" y="227"/>
                </a:cxn>
                <a:cxn ang="0">
                  <a:pos x="224" y="239"/>
                </a:cxn>
                <a:cxn ang="0">
                  <a:pos x="214" y="249"/>
                </a:cxn>
                <a:cxn ang="0">
                  <a:pos x="202" y="258"/>
                </a:cxn>
                <a:cxn ang="0">
                  <a:pos x="188" y="267"/>
                </a:cxn>
                <a:cxn ang="0">
                  <a:pos x="174" y="275"/>
                </a:cxn>
                <a:cxn ang="0">
                  <a:pos x="157" y="281"/>
                </a:cxn>
                <a:cxn ang="0">
                  <a:pos x="146" y="286"/>
                </a:cxn>
                <a:cxn ang="0">
                  <a:pos x="135" y="289"/>
                </a:cxn>
                <a:cxn ang="0">
                  <a:pos x="119" y="294"/>
                </a:cxn>
                <a:cxn ang="0">
                  <a:pos x="102" y="298"/>
                </a:cxn>
                <a:cxn ang="0">
                  <a:pos x="87" y="303"/>
                </a:cxn>
                <a:cxn ang="0">
                  <a:pos x="71" y="305"/>
                </a:cxn>
                <a:cxn ang="0">
                  <a:pos x="56" y="307"/>
                </a:cxn>
                <a:cxn ang="0">
                  <a:pos x="42" y="307"/>
                </a:cxn>
                <a:cxn ang="0">
                  <a:pos x="29" y="307"/>
                </a:cxn>
                <a:cxn ang="0">
                  <a:pos x="18" y="306"/>
                </a:cxn>
                <a:cxn ang="0">
                  <a:pos x="9" y="303"/>
                </a:cxn>
                <a:cxn ang="0">
                  <a:pos x="2" y="297"/>
                </a:cxn>
                <a:cxn ang="0">
                  <a:pos x="1" y="288"/>
                </a:cxn>
                <a:cxn ang="0">
                  <a:pos x="5" y="278"/>
                </a:cxn>
                <a:cxn ang="0">
                  <a:pos x="14" y="267"/>
                </a:cxn>
                <a:cxn ang="0">
                  <a:pos x="25" y="254"/>
                </a:cxn>
                <a:cxn ang="0">
                  <a:pos x="40" y="239"/>
                </a:cxn>
                <a:cxn ang="0">
                  <a:pos x="54" y="223"/>
                </a:cxn>
                <a:cxn ang="0">
                  <a:pos x="70" y="207"/>
                </a:cxn>
                <a:cxn ang="0">
                  <a:pos x="85" y="191"/>
                </a:cxn>
                <a:cxn ang="0">
                  <a:pos x="94" y="179"/>
                </a:cxn>
                <a:cxn ang="0">
                  <a:pos x="103" y="168"/>
                </a:cxn>
                <a:cxn ang="0">
                  <a:pos x="110" y="155"/>
                </a:cxn>
                <a:cxn ang="0">
                  <a:pos x="117" y="145"/>
                </a:cxn>
                <a:cxn ang="0">
                  <a:pos x="125" y="129"/>
                </a:cxn>
                <a:cxn ang="0">
                  <a:pos x="128" y="113"/>
                </a:cxn>
                <a:cxn ang="0">
                  <a:pos x="129" y="98"/>
                </a:cxn>
                <a:cxn ang="0">
                  <a:pos x="126" y="82"/>
                </a:cxn>
                <a:cxn ang="0">
                  <a:pos x="124" y="67"/>
                </a:cxn>
                <a:cxn ang="0">
                  <a:pos x="121" y="51"/>
                </a:cxn>
                <a:cxn ang="0">
                  <a:pos x="119" y="37"/>
                </a:cxn>
                <a:cxn ang="0">
                  <a:pos x="118" y="24"/>
                </a:cxn>
                <a:cxn ang="0">
                  <a:pos x="119" y="13"/>
                </a:cxn>
                <a:cxn ang="0">
                  <a:pos x="121" y="3"/>
                </a:cxn>
                <a:cxn ang="0">
                  <a:pos x="134" y="2"/>
                </a:cxn>
                <a:cxn ang="0">
                  <a:pos x="142" y="8"/>
                </a:cxn>
              </a:cxnLst>
              <a:rect l="0" t="0" r="r" b="b"/>
              <a:pathLst>
                <a:path w="239" h="309">
                  <a:moveTo>
                    <a:pt x="146" y="11"/>
                  </a:moveTo>
                  <a:lnTo>
                    <a:pt x="149" y="13"/>
                  </a:lnTo>
                  <a:lnTo>
                    <a:pt x="150" y="16"/>
                  </a:lnTo>
                  <a:lnTo>
                    <a:pt x="151" y="18"/>
                  </a:lnTo>
                  <a:lnTo>
                    <a:pt x="153" y="21"/>
                  </a:lnTo>
                  <a:lnTo>
                    <a:pt x="154" y="25"/>
                  </a:lnTo>
                  <a:lnTo>
                    <a:pt x="157" y="27"/>
                  </a:lnTo>
                  <a:lnTo>
                    <a:pt x="158" y="32"/>
                  </a:lnTo>
                  <a:lnTo>
                    <a:pt x="160" y="36"/>
                  </a:lnTo>
                  <a:lnTo>
                    <a:pt x="161" y="40"/>
                  </a:lnTo>
                  <a:lnTo>
                    <a:pt x="162" y="44"/>
                  </a:lnTo>
                  <a:lnTo>
                    <a:pt x="164" y="50"/>
                  </a:lnTo>
                  <a:lnTo>
                    <a:pt x="166" y="55"/>
                  </a:lnTo>
                  <a:lnTo>
                    <a:pt x="167" y="59"/>
                  </a:lnTo>
                  <a:lnTo>
                    <a:pt x="168" y="64"/>
                  </a:lnTo>
                  <a:lnTo>
                    <a:pt x="170" y="70"/>
                  </a:lnTo>
                  <a:lnTo>
                    <a:pt x="172" y="75"/>
                  </a:lnTo>
                  <a:lnTo>
                    <a:pt x="174" y="80"/>
                  </a:lnTo>
                  <a:lnTo>
                    <a:pt x="175" y="86"/>
                  </a:lnTo>
                  <a:lnTo>
                    <a:pt x="176" y="90"/>
                  </a:lnTo>
                  <a:lnTo>
                    <a:pt x="178" y="96"/>
                  </a:lnTo>
                  <a:lnTo>
                    <a:pt x="180" y="100"/>
                  </a:lnTo>
                  <a:lnTo>
                    <a:pt x="181" y="105"/>
                  </a:lnTo>
                  <a:lnTo>
                    <a:pt x="183" y="110"/>
                  </a:lnTo>
                  <a:lnTo>
                    <a:pt x="185" y="114"/>
                  </a:lnTo>
                  <a:lnTo>
                    <a:pt x="186" y="119"/>
                  </a:lnTo>
                  <a:lnTo>
                    <a:pt x="188" y="123"/>
                  </a:lnTo>
                  <a:lnTo>
                    <a:pt x="190" y="127"/>
                  </a:lnTo>
                  <a:lnTo>
                    <a:pt x="192" y="131"/>
                  </a:lnTo>
                  <a:lnTo>
                    <a:pt x="193" y="134"/>
                  </a:lnTo>
                  <a:lnTo>
                    <a:pt x="197" y="138"/>
                  </a:lnTo>
                  <a:lnTo>
                    <a:pt x="198" y="140"/>
                  </a:lnTo>
                  <a:lnTo>
                    <a:pt x="201" y="144"/>
                  </a:lnTo>
                  <a:lnTo>
                    <a:pt x="205" y="147"/>
                  </a:lnTo>
                  <a:lnTo>
                    <a:pt x="209" y="152"/>
                  </a:lnTo>
                  <a:lnTo>
                    <a:pt x="214" y="155"/>
                  </a:lnTo>
                  <a:lnTo>
                    <a:pt x="218" y="160"/>
                  </a:lnTo>
                  <a:lnTo>
                    <a:pt x="222" y="163"/>
                  </a:lnTo>
                  <a:lnTo>
                    <a:pt x="226" y="168"/>
                  </a:lnTo>
                  <a:lnTo>
                    <a:pt x="230" y="172"/>
                  </a:lnTo>
                  <a:lnTo>
                    <a:pt x="233" y="177"/>
                  </a:lnTo>
                  <a:lnTo>
                    <a:pt x="236" y="180"/>
                  </a:lnTo>
                  <a:lnTo>
                    <a:pt x="237" y="186"/>
                  </a:lnTo>
                  <a:lnTo>
                    <a:pt x="238" y="191"/>
                  </a:lnTo>
                  <a:lnTo>
                    <a:pt x="239" y="197"/>
                  </a:lnTo>
                  <a:lnTo>
                    <a:pt x="239" y="199"/>
                  </a:lnTo>
                  <a:lnTo>
                    <a:pt x="239" y="202"/>
                  </a:lnTo>
                  <a:lnTo>
                    <a:pt x="238" y="206"/>
                  </a:lnTo>
                  <a:lnTo>
                    <a:pt x="238" y="209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6" y="219"/>
                  </a:lnTo>
                  <a:lnTo>
                    <a:pt x="234" y="224"/>
                  </a:lnTo>
                  <a:lnTo>
                    <a:pt x="231" y="227"/>
                  </a:lnTo>
                  <a:lnTo>
                    <a:pt x="230" y="232"/>
                  </a:lnTo>
                  <a:lnTo>
                    <a:pt x="226" y="235"/>
                  </a:lnTo>
                  <a:lnTo>
                    <a:pt x="224" y="239"/>
                  </a:lnTo>
                  <a:lnTo>
                    <a:pt x="221" y="242"/>
                  </a:lnTo>
                  <a:lnTo>
                    <a:pt x="218" y="246"/>
                  </a:lnTo>
                  <a:lnTo>
                    <a:pt x="214" y="249"/>
                  </a:lnTo>
                  <a:lnTo>
                    <a:pt x="210" y="253"/>
                  </a:lnTo>
                  <a:lnTo>
                    <a:pt x="206" y="256"/>
                  </a:lnTo>
                  <a:lnTo>
                    <a:pt x="202" y="258"/>
                  </a:lnTo>
                  <a:lnTo>
                    <a:pt x="197" y="262"/>
                  </a:lnTo>
                  <a:lnTo>
                    <a:pt x="193" y="264"/>
                  </a:lnTo>
                  <a:lnTo>
                    <a:pt x="188" y="267"/>
                  </a:lnTo>
                  <a:lnTo>
                    <a:pt x="183" y="270"/>
                  </a:lnTo>
                  <a:lnTo>
                    <a:pt x="178" y="272"/>
                  </a:lnTo>
                  <a:lnTo>
                    <a:pt x="174" y="275"/>
                  </a:lnTo>
                  <a:lnTo>
                    <a:pt x="168" y="278"/>
                  </a:lnTo>
                  <a:lnTo>
                    <a:pt x="162" y="280"/>
                  </a:lnTo>
                  <a:lnTo>
                    <a:pt x="157" y="281"/>
                  </a:lnTo>
                  <a:lnTo>
                    <a:pt x="152" y="283"/>
                  </a:lnTo>
                  <a:lnTo>
                    <a:pt x="149" y="285"/>
                  </a:lnTo>
                  <a:lnTo>
                    <a:pt x="146" y="286"/>
                  </a:lnTo>
                  <a:lnTo>
                    <a:pt x="143" y="286"/>
                  </a:lnTo>
                  <a:lnTo>
                    <a:pt x="141" y="287"/>
                  </a:lnTo>
                  <a:lnTo>
                    <a:pt x="135" y="289"/>
                  </a:lnTo>
                  <a:lnTo>
                    <a:pt x="129" y="291"/>
                  </a:lnTo>
                  <a:lnTo>
                    <a:pt x="124" y="293"/>
                  </a:lnTo>
                  <a:lnTo>
                    <a:pt x="119" y="294"/>
                  </a:lnTo>
                  <a:lnTo>
                    <a:pt x="113" y="296"/>
                  </a:lnTo>
                  <a:lnTo>
                    <a:pt x="108" y="297"/>
                  </a:lnTo>
                  <a:lnTo>
                    <a:pt x="102" y="298"/>
                  </a:lnTo>
                  <a:lnTo>
                    <a:pt x="97" y="299"/>
                  </a:lnTo>
                  <a:lnTo>
                    <a:pt x="92" y="302"/>
                  </a:lnTo>
                  <a:lnTo>
                    <a:pt x="87" y="303"/>
                  </a:lnTo>
                  <a:lnTo>
                    <a:pt x="81" y="303"/>
                  </a:lnTo>
                  <a:lnTo>
                    <a:pt x="77" y="304"/>
                  </a:lnTo>
                  <a:lnTo>
                    <a:pt x="71" y="305"/>
                  </a:lnTo>
                  <a:lnTo>
                    <a:pt x="66" y="306"/>
                  </a:lnTo>
                  <a:lnTo>
                    <a:pt x="61" y="306"/>
                  </a:lnTo>
                  <a:lnTo>
                    <a:pt x="56" y="307"/>
                  </a:lnTo>
                  <a:lnTo>
                    <a:pt x="52" y="307"/>
                  </a:lnTo>
                  <a:lnTo>
                    <a:pt x="47" y="309"/>
                  </a:lnTo>
                  <a:lnTo>
                    <a:pt x="42" y="307"/>
                  </a:lnTo>
                  <a:lnTo>
                    <a:pt x="38" y="307"/>
                  </a:lnTo>
                  <a:lnTo>
                    <a:pt x="33" y="307"/>
                  </a:lnTo>
                  <a:lnTo>
                    <a:pt x="29" y="307"/>
                  </a:lnTo>
                  <a:lnTo>
                    <a:pt x="25" y="307"/>
                  </a:lnTo>
                  <a:lnTo>
                    <a:pt x="22" y="307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2"/>
                  </a:lnTo>
                  <a:lnTo>
                    <a:pt x="5" y="301"/>
                  </a:lnTo>
                  <a:lnTo>
                    <a:pt x="2" y="297"/>
                  </a:lnTo>
                  <a:lnTo>
                    <a:pt x="1" y="293"/>
                  </a:lnTo>
                  <a:lnTo>
                    <a:pt x="0" y="290"/>
                  </a:lnTo>
                  <a:lnTo>
                    <a:pt x="1" y="288"/>
                  </a:lnTo>
                  <a:lnTo>
                    <a:pt x="1" y="285"/>
                  </a:lnTo>
                  <a:lnTo>
                    <a:pt x="4" y="281"/>
                  </a:lnTo>
                  <a:lnTo>
                    <a:pt x="5" y="278"/>
                  </a:lnTo>
                  <a:lnTo>
                    <a:pt x="7" y="274"/>
                  </a:lnTo>
                  <a:lnTo>
                    <a:pt x="10" y="271"/>
                  </a:lnTo>
                  <a:lnTo>
                    <a:pt x="14" y="267"/>
                  </a:lnTo>
                  <a:lnTo>
                    <a:pt x="17" y="263"/>
                  </a:lnTo>
                  <a:lnTo>
                    <a:pt x="22" y="258"/>
                  </a:lnTo>
                  <a:lnTo>
                    <a:pt x="25" y="254"/>
                  </a:lnTo>
                  <a:lnTo>
                    <a:pt x="30" y="249"/>
                  </a:lnTo>
                  <a:lnTo>
                    <a:pt x="34" y="243"/>
                  </a:lnTo>
                  <a:lnTo>
                    <a:pt x="40" y="239"/>
                  </a:lnTo>
                  <a:lnTo>
                    <a:pt x="45" y="233"/>
                  </a:lnTo>
                  <a:lnTo>
                    <a:pt x="49" y="229"/>
                  </a:lnTo>
                  <a:lnTo>
                    <a:pt x="54" y="223"/>
                  </a:lnTo>
                  <a:lnTo>
                    <a:pt x="60" y="218"/>
                  </a:lnTo>
                  <a:lnTo>
                    <a:pt x="64" y="213"/>
                  </a:lnTo>
                  <a:lnTo>
                    <a:pt x="70" y="207"/>
                  </a:lnTo>
                  <a:lnTo>
                    <a:pt x="74" y="201"/>
                  </a:lnTo>
                  <a:lnTo>
                    <a:pt x="80" y="197"/>
                  </a:lnTo>
                  <a:lnTo>
                    <a:pt x="85" y="191"/>
                  </a:lnTo>
                  <a:lnTo>
                    <a:pt x="89" y="185"/>
                  </a:lnTo>
                  <a:lnTo>
                    <a:pt x="92" y="182"/>
                  </a:lnTo>
                  <a:lnTo>
                    <a:pt x="94" y="179"/>
                  </a:lnTo>
                  <a:lnTo>
                    <a:pt x="96" y="176"/>
                  </a:lnTo>
                  <a:lnTo>
                    <a:pt x="98" y="174"/>
                  </a:lnTo>
                  <a:lnTo>
                    <a:pt x="103" y="168"/>
                  </a:lnTo>
                  <a:lnTo>
                    <a:pt x="106" y="162"/>
                  </a:lnTo>
                  <a:lnTo>
                    <a:pt x="109" y="159"/>
                  </a:lnTo>
                  <a:lnTo>
                    <a:pt x="110" y="155"/>
                  </a:lnTo>
                  <a:lnTo>
                    <a:pt x="112" y="153"/>
                  </a:lnTo>
                  <a:lnTo>
                    <a:pt x="114" y="151"/>
                  </a:lnTo>
                  <a:lnTo>
                    <a:pt x="117" y="145"/>
                  </a:lnTo>
                  <a:lnTo>
                    <a:pt x="120" y="139"/>
                  </a:lnTo>
                  <a:lnTo>
                    <a:pt x="122" y="134"/>
                  </a:lnTo>
                  <a:lnTo>
                    <a:pt x="125" y="129"/>
                  </a:lnTo>
                  <a:lnTo>
                    <a:pt x="127" y="123"/>
                  </a:lnTo>
                  <a:lnTo>
                    <a:pt x="128" y="118"/>
                  </a:lnTo>
                  <a:lnTo>
                    <a:pt x="128" y="113"/>
                  </a:lnTo>
                  <a:lnTo>
                    <a:pt x="129" y="107"/>
                  </a:lnTo>
                  <a:lnTo>
                    <a:pt x="129" y="103"/>
                  </a:lnTo>
                  <a:lnTo>
                    <a:pt x="129" y="98"/>
                  </a:lnTo>
                  <a:lnTo>
                    <a:pt x="127" y="92"/>
                  </a:lnTo>
                  <a:lnTo>
                    <a:pt x="127" y="88"/>
                  </a:lnTo>
                  <a:lnTo>
                    <a:pt x="126" y="82"/>
                  </a:lnTo>
                  <a:lnTo>
                    <a:pt x="125" y="78"/>
                  </a:lnTo>
                  <a:lnTo>
                    <a:pt x="124" y="72"/>
                  </a:lnTo>
                  <a:lnTo>
                    <a:pt x="124" y="67"/>
                  </a:lnTo>
                  <a:lnTo>
                    <a:pt x="122" y="62"/>
                  </a:lnTo>
                  <a:lnTo>
                    <a:pt x="121" y="57"/>
                  </a:lnTo>
                  <a:lnTo>
                    <a:pt x="121" y="51"/>
                  </a:lnTo>
                  <a:lnTo>
                    <a:pt x="120" y="47"/>
                  </a:lnTo>
                  <a:lnTo>
                    <a:pt x="119" y="42"/>
                  </a:lnTo>
                  <a:lnTo>
                    <a:pt x="119" y="37"/>
                  </a:lnTo>
                  <a:lnTo>
                    <a:pt x="119" y="33"/>
                  </a:lnTo>
                  <a:lnTo>
                    <a:pt x="118" y="27"/>
                  </a:lnTo>
                  <a:lnTo>
                    <a:pt x="118" y="24"/>
                  </a:lnTo>
                  <a:lnTo>
                    <a:pt x="119" y="20"/>
                  </a:lnTo>
                  <a:lnTo>
                    <a:pt x="119" y="16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0" y="8"/>
                  </a:lnTo>
                  <a:lnTo>
                    <a:pt x="121" y="3"/>
                  </a:lnTo>
                  <a:lnTo>
                    <a:pt x="125" y="1"/>
                  </a:lnTo>
                  <a:lnTo>
                    <a:pt x="128" y="0"/>
                  </a:lnTo>
                  <a:lnTo>
                    <a:pt x="134" y="2"/>
                  </a:lnTo>
                  <a:lnTo>
                    <a:pt x="136" y="3"/>
                  </a:lnTo>
                  <a:lnTo>
                    <a:pt x="140" y="4"/>
                  </a:lnTo>
                  <a:lnTo>
                    <a:pt x="142" y="8"/>
                  </a:lnTo>
                  <a:lnTo>
                    <a:pt x="146" y="11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560" name="Group 512"/>
          <p:cNvGrpSpPr>
            <a:grpSpLocks noChangeAspect="1"/>
          </p:cNvGrpSpPr>
          <p:nvPr/>
        </p:nvGrpSpPr>
        <p:grpSpPr bwMode="auto">
          <a:xfrm>
            <a:off x="1835150" y="1628081"/>
            <a:ext cx="1224682" cy="901886"/>
            <a:chOff x="1156" y="1207"/>
            <a:chExt cx="884" cy="651"/>
          </a:xfrm>
        </p:grpSpPr>
        <p:sp>
          <p:nvSpPr>
            <p:cNvPr id="2559" name="AutoShape 511"/>
            <p:cNvSpPr>
              <a:spLocks noChangeAspect="1" noChangeArrowheads="1" noTextEdit="1"/>
            </p:cNvSpPr>
            <p:nvPr/>
          </p:nvSpPr>
          <p:spPr bwMode="auto">
            <a:xfrm>
              <a:off x="1156" y="1207"/>
              <a:ext cx="884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1" name="Freeform 513"/>
            <p:cNvSpPr>
              <a:spLocks/>
            </p:cNvSpPr>
            <p:nvPr/>
          </p:nvSpPr>
          <p:spPr bwMode="auto">
            <a:xfrm>
              <a:off x="1416" y="1218"/>
              <a:ext cx="406" cy="590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104" y="18"/>
                </a:cxn>
                <a:cxn ang="0">
                  <a:pos x="119" y="11"/>
                </a:cxn>
                <a:cxn ang="0">
                  <a:pos x="131" y="8"/>
                </a:cxn>
                <a:cxn ang="0">
                  <a:pos x="142" y="5"/>
                </a:cxn>
                <a:cxn ang="0">
                  <a:pos x="153" y="1"/>
                </a:cxn>
                <a:cxn ang="0">
                  <a:pos x="165" y="0"/>
                </a:cxn>
                <a:cxn ang="0">
                  <a:pos x="176" y="1"/>
                </a:cxn>
                <a:cxn ang="0">
                  <a:pos x="192" y="8"/>
                </a:cxn>
                <a:cxn ang="0">
                  <a:pos x="205" y="22"/>
                </a:cxn>
                <a:cxn ang="0">
                  <a:pos x="214" y="39"/>
                </a:cxn>
                <a:cxn ang="0">
                  <a:pos x="221" y="54"/>
                </a:cxn>
                <a:cxn ang="0">
                  <a:pos x="225" y="66"/>
                </a:cxn>
                <a:cxn ang="0">
                  <a:pos x="228" y="71"/>
                </a:cxn>
                <a:cxn ang="0">
                  <a:pos x="529" y="149"/>
                </a:cxn>
                <a:cxn ang="0">
                  <a:pos x="543" y="143"/>
                </a:cxn>
                <a:cxn ang="0">
                  <a:pos x="556" y="140"/>
                </a:cxn>
                <a:cxn ang="0">
                  <a:pos x="571" y="135"/>
                </a:cxn>
                <a:cxn ang="0">
                  <a:pos x="589" y="133"/>
                </a:cxn>
                <a:cxn ang="0">
                  <a:pos x="609" y="133"/>
                </a:cxn>
                <a:cxn ang="0">
                  <a:pos x="624" y="135"/>
                </a:cxn>
                <a:cxn ang="0">
                  <a:pos x="637" y="137"/>
                </a:cxn>
                <a:cxn ang="0">
                  <a:pos x="648" y="142"/>
                </a:cxn>
                <a:cxn ang="0">
                  <a:pos x="660" y="146"/>
                </a:cxn>
                <a:cxn ang="0">
                  <a:pos x="672" y="151"/>
                </a:cxn>
                <a:cxn ang="0">
                  <a:pos x="685" y="157"/>
                </a:cxn>
                <a:cxn ang="0">
                  <a:pos x="700" y="167"/>
                </a:cxn>
                <a:cxn ang="0">
                  <a:pos x="711" y="176"/>
                </a:cxn>
                <a:cxn ang="0">
                  <a:pos x="722" y="186"/>
                </a:cxn>
                <a:cxn ang="0">
                  <a:pos x="736" y="199"/>
                </a:cxn>
                <a:cxn ang="0">
                  <a:pos x="755" y="220"/>
                </a:cxn>
                <a:cxn ang="0">
                  <a:pos x="769" y="240"/>
                </a:cxn>
                <a:cxn ang="0">
                  <a:pos x="783" y="260"/>
                </a:cxn>
                <a:cxn ang="0">
                  <a:pos x="791" y="278"/>
                </a:cxn>
                <a:cxn ang="0">
                  <a:pos x="800" y="294"/>
                </a:cxn>
                <a:cxn ang="0">
                  <a:pos x="805" y="308"/>
                </a:cxn>
                <a:cxn ang="0">
                  <a:pos x="808" y="319"/>
                </a:cxn>
                <a:cxn ang="0">
                  <a:pos x="811" y="328"/>
                </a:cxn>
                <a:cxn ang="0">
                  <a:pos x="527" y="1109"/>
                </a:cxn>
                <a:cxn ang="0">
                  <a:pos x="522" y="1118"/>
                </a:cxn>
                <a:cxn ang="0">
                  <a:pos x="508" y="1133"/>
                </a:cxn>
                <a:cxn ang="0">
                  <a:pos x="490" y="1151"/>
                </a:cxn>
                <a:cxn ang="0">
                  <a:pos x="479" y="1158"/>
                </a:cxn>
                <a:cxn ang="0">
                  <a:pos x="467" y="1166"/>
                </a:cxn>
                <a:cxn ang="0">
                  <a:pos x="454" y="1173"/>
                </a:cxn>
                <a:cxn ang="0">
                  <a:pos x="442" y="1178"/>
                </a:cxn>
                <a:cxn ang="0">
                  <a:pos x="427" y="1179"/>
                </a:cxn>
                <a:cxn ang="0">
                  <a:pos x="410" y="1179"/>
                </a:cxn>
                <a:cxn ang="0">
                  <a:pos x="392" y="1178"/>
                </a:cxn>
                <a:cxn ang="0">
                  <a:pos x="375" y="1176"/>
                </a:cxn>
                <a:cxn ang="0">
                  <a:pos x="358" y="1173"/>
                </a:cxn>
                <a:cxn ang="0">
                  <a:pos x="341" y="1169"/>
                </a:cxn>
                <a:cxn ang="0">
                  <a:pos x="327" y="1166"/>
                </a:cxn>
                <a:cxn ang="0">
                  <a:pos x="316" y="1164"/>
                </a:cxn>
                <a:cxn ang="0">
                  <a:pos x="306" y="1161"/>
                </a:cxn>
                <a:cxn ang="0">
                  <a:pos x="301" y="1159"/>
                </a:cxn>
                <a:cxn ang="0">
                  <a:pos x="38" y="58"/>
                </a:cxn>
              </a:cxnLst>
              <a:rect l="0" t="0" r="r" b="b"/>
              <a:pathLst>
                <a:path w="811" h="1179">
                  <a:moveTo>
                    <a:pt x="38" y="58"/>
                  </a:moveTo>
                  <a:lnTo>
                    <a:pt x="94" y="24"/>
                  </a:lnTo>
                  <a:lnTo>
                    <a:pt x="94" y="23"/>
                  </a:lnTo>
                  <a:lnTo>
                    <a:pt x="96" y="22"/>
                  </a:lnTo>
                  <a:lnTo>
                    <a:pt x="99" y="20"/>
                  </a:lnTo>
                  <a:lnTo>
                    <a:pt x="104" y="18"/>
                  </a:lnTo>
                  <a:lnTo>
                    <a:pt x="109" y="16"/>
                  </a:lnTo>
                  <a:lnTo>
                    <a:pt x="116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7" y="9"/>
                  </a:lnTo>
                  <a:lnTo>
                    <a:pt x="131" y="8"/>
                  </a:lnTo>
                  <a:lnTo>
                    <a:pt x="135" y="7"/>
                  </a:lnTo>
                  <a:lnTo>
                    <a:pt x="138" y="6"/>
                  </a:lnTo>
                  <a:lnTo>
                    <a:pt x="142" y="5"/>
                  </a:lnTo>
                  <a:lnTo>
                    <a:pt x="146" y="3"/>
                  </a:lnTo>
                  <a:lnTo>
                    <a:pt x="150" y="2"/>
                  </a:lnTo>
                  <a:lnTo>
                    <a:pt x="153" y="1"/>
                  </a:lnTo>
                  <a:lnTo>
                    <a:pt x="158" y="1"/>
                  </a:lnTo>
                  <a:lnTo>
                    <a:pt x="162" y="1"/>
                  </a:lnTo>
                  <a:lnTo>
                    <a:pt x="165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6" y="1"/>
                  </a:lnTo>
                  <a:lnTo>
                    <a:pt x="182" y="2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7" y="13"/>
                  </a:lnTo>
                  <a:lnTo>
                    <a:pt x="200" y="17"/>
                  </a:lnTo>
                  <a:lnTo>
                    <a:pt x="205" y="22"/>
                  </a:lnTo>
                  <a:lnTo>
                    <a:pt x="208" y="28"/>
                  </a:lnTo>
                  <a:lnTo>
                    <a:pt x="211" y="33"/>
                  </a:lnTo>
                  <a:lnTo>
                    <a:pt x="214" y="39"/>
                  </a:lnTo>
                  <a:lnTo>
                    <a:pt x="218" y="44"/>
                  </a:lnTo>
                  <a:lnTo>
                    <a:pt x="220" y="49"/>
                  </a:lnTo>
                  <a:lnTo>
                    <a:pt x="221" y="54"/>
                  </a:lnTo>
                  <a:lnTo>
                    <a:pt x="223" y="58"/>
                  </a:lnTo>
                  <a:lnTo>
                    <a:pt x="224" y="63"/>
                  </a:lnTo>
                  <a:lnTo>
                    <a:pt x="225" y="66"/>
                  </a:lnTo>
                  <a:lnTo>
                    <a:pt x="226" y="69"/>
                  </a:lnTo>
                  <a:lnTo>
                    <a:pt x="228" y="70"/>
                  </a:lnTo>
                  <a:lnTo>
                    <a:pt x="228" y="71"/>
                  </a:lnTo>
                  <a:lnTo>
                    <a:pt x="526" y="153"/>
                  </a:lnTo>
                  <a:lnTo>
                    <a:pt x="526" y="151"/>
                  </a:lnTo>
                  <a:lnTo>
                    <a:pt x="529" y="149"/>
                  </a:lnTo>
                  <a:lnTo>
                    <a:pt x="533" y="147"/>
                  </a:lnTo>
                  <a:lnTo>
                    <a:pt x="539" y="145"/>
                  </a:lnTo>
                  <a:lnTo>
                    <a:pt x="543" y="143"/>
                  </a:lnTo>
                  <a:lnTo>
                    <a:pt x="547" y="142"/>
                  </a:lnTo>
                  <a:lnTo>
                    <a:pt x="550" y="141"/>
                  </a:lnTo>
                  <a:lnTo>
                    <a:pt x="556" y="140"/>
                  </a:lnTo>
                  <a:lnTo>
                    <a:pt x="560" y="137"/>
                  </a:lnTo>
                  <a:lnTo>
                    <a:pt x="566" y="136"/>
                  </a:lnTo>
                  <a:lnTo>
                    <a:pt x="571" y="135"/>
                  </a:lnTo>
                  <a:lnTo>
                    <a:pt x="577" y="135"/>
                  </a:lnTo>
                  <a:lnTo>
                    <a:pt x="584" y="134"/>
                  </a:lnTo>
                  <a:lnTo>
                    <a:pt x="589" y="133"/>
                  </a:lnTo>
                  <a:lnTo>
                    <a:pt x="596" y="133"/>
                  </a:lnTo>
                  <a:lnTo>
                    <a:pt x="603" y="133"/>
                  </a:lnTo>
                  <a:lnTo>
                    <a:pt x="609" y="133"/>
                  </a:lnTo>
                  <a:lnTo>
                    <a:pt x="617" y="134"/>
                  </a:lnTo>
                  <a:lnTo>
                    <a:pt x="621" y="134"/>
                  </a:lnTo>
                  <a:lnTo>
                    <a:pt x="624" y="135"/>
                  </a:lnTo>
                  <a:lnTo>
                    <a:pt x="629" y="136"/>
                  </a:lnTo>
                  <a:lnTo>
                    <a:pt x="632" y="137"/>
                  </a:lnTo>
                  <a:lnTo>
                    <a:pt x="637" y="137"/>
                  </a:lnTo>
                  <a:lnTo>
                    <a:pt x="640" y="138"/>
                  </a:lnTo>
                  <a:lnTo>
                    <a:pt x="644" y="140"/>
                  </a:lnTo>
                  <a:lnTo>
                    <a:pt x="648" y="142"/>
                  </a:lnTo>
                  <a:lnTo>
                    <a:pt x="652" y="142"/>
                  </a:lnTo>
                  <a:lnTo>
                    <a:pt x="655" y="144"/>
                  </a:lnTo>
                  <a:lnTo>
                    <a:pt x="660" y="146"/>
                  </a:lnTo>
                  <a:lnTo>
                    <a:pt x="664" y="148"/>
                  </a:lnTo>
                  <a:lnTo>
                    <a:pt x="669" y="149"/>
                  </a:lnTo>
                  <a:lnTo>
                    <a:pt x="672" y="151"/>
                  </a:lnTo>
                  <a:lnTo>
                    <a:pt x="676" y="153"/>
                  </a:lnTo>
                  <a:lnTo>
                    <a:pt x="682" y="156"/>
                  </a:lnTo>
                  <a:lnTo>
                    <a:pt x="685" y="157"/>
                  </a:lnTo>
                  <a:lnTo>
                    <a:pt x="690" y="161"/>
                  </a:lnTo>
                  <a:lnTo>
                    <a:pt x="694" y="164"/>
                  </a:lnTo>
                  <a:lnTo>
                    <a:pt x="700" y="167"/>
                  </a:lnTo>
                  <a:lnTo>
                    <a:pt x="703" y="170"/>
                  </a:lnTo>
                  <a:lnTo>
                    <a:pt x="707" y="174"/>
                  </a:lnTo>
                  <a:lnTo>
                    <a:pt x="711" y="176"/>
                  </a:lnTo>
                  <a:lnTo>
                    <a:pt x="715" y="179"/>
                  </a:lnTo>
                  <a:lnTo>
                    <a:pt x="718" y="183"/>
                  </a:lnTo>
                  <a:lnTo>
                    <a:pt x="722" y="186"/>
                  </a:lnTo>
                  <a:lnTo>
                    <a:pt x="726" y="189"/>
                  </a:lnTo>
                  <a:lnTo>
                    <a:pt x="730" y="193"/>
                  </a:lnTo>
                  <a:lnTo>
                    <a:pt x="736" y="199"/>
                  </a:lnTo>
                  <a:lnTo>
                    <a:pt x="743" y="207"/>
                  </a:lnTo>
                  <a:lnTo>
                    <a:pt x="748" y="214"/>
                  </a:lnTo>
                  <a:lnTo>
                    <a:pt x="755" y="220"/>
                  </a:lnTo>
                  <a:lnTo>
                    <a:pt x="759" y="227"/>
                  </a:lnTo>
                  <a:lnTo>
                    <a:pt x="765" y="234"/>
                  </a:lnTo>
                  <a:lnTo>
                    <a:pt x="769" y="240"/>
                  </a:lnTo>
                  <a:lnTo>
                    <a:pt x="775" y="247"/>
                  </a:lnTo>
                  <a:lnTo>
                    <a:pt x="778" y="253"/>
                  </a:lnTo>
                  <a:lnTo>
                    <a:pt x="783" y="260"/>
                  </a:lnTo>
                  <a:lnTo>
                    <a:pt x="786" y="267"/>
                  </a:lnTo>
                  <a:lnTo>
                    <a:pt x="789" y="273"/>
                  </a:lnTo>
                  <a:lnTo>
                    <a:pt x="791" y="278"/>
                  </a:lnTo>
                  <a:lnTo>
                    <a:pt x="795" y="284"/>
                  </a:lnTo>
                  <a:lnTo>
                    <a:pt x="797" y="289"/>
                  </a:lnTo>
                  <a:lnTo>
                    <a:pt x="800" y="294"/>
                  </a:lnTo>
                  <a:lnTo>
                    <a:pt x="801" y="299"/>
                  </a:lnTo>
                  <a:lnTo>
                    <a:pt x="803" y="303"/>
                  </a:lnTo>
                  <a:lnTo>
                    <a:pt x="805" y="308"/>
                  </a:lnTo>
                  <a:lnTo>
                    <a:pt x="806" y="312"/>
                  </a:lnTo>
                  <a:lnTo>
                    <a:pt x="807" y="315"/>
                  </a:lnTo>
                  <a:lnTo>
                    <a:pt x="808" y="319"/>
                  </a:lnTo>
                  <a:lnTo>
                    <a:pt x="809" y="321"/>
                  </a:lnTo>
                  <a:lnTo>
                    <a:pt x="810" y="324"/>
                  </a:lnTo>
                  <a:lnTo>
                    <a:pt x="811" y="328"/>
                  </a:lnTo>
                  <a:lnTo>
                    <a:pt x="811" y="329"/>
                  </a:lnTo>
                  <a:lnTo>
                    <a:pt x="528" y="1109"/>
                  </a:lnTo>
                  <a:lnTo>
                    <a:pt x="527" y="1109"/>
                  </a:lnTo>
                  <a:lnTo>
                    <a:pt x="526" y="1111"/>
                  </a:lnTo>
                  <a:lnTo>
                    <a:pt x="523" y="1114"/>
                  </a:lnTo>
                  <a:lnTo>
                    <a:pt x="522" y="1118"/>
                  </a:lnTo>
                  <a:lnTo>
                    <a:pt x="517" y="1122"/>
                  </a:lnTo>
                  <a:lnTo>
                    <a:pt x="513" y="1127"/>
                  </a:lnTo>
                  <a:lnTo>
                    <a:pt x="508" y="1133"/>
                  </a:lnTo>
                  <a:lnTo>
                    <a:pt x="503" y="1140"/>
                  </a:lnTo>
                  <a:lnTo>
                    <a:pt x="496" y="1144"/>
                  </a:lnTo>
                  <a:lnTo>
                    <a:pt x="490" y="1151"/>
                  </a:lnTo>
                  <a:lnTo>
                    <a:pt x="486" y="1153"/>
                  </a:lnTo>
                  <a:lnTo>
                    <a:pt x="483" y="1156"/>
                  </a:lnTo>
                  <a:lnTo>
                    <a:pt x="479" y="1158"/>
                  </a:lnTo>
                  <a:lnTo>
                    <a:pt x="475" y="1162"/>
                  </a:lnTo>
                  <a:lnTo>
                    <a:pt x="471" y="1164"/>
                  </a:lnTo>
                  <a:lnTo>
                    <a:pt x="467" y="1166"/>
                  </a:lnTo>
                  <a:lnTo>
                    <a:pt x="463" y="1168"/>
                  </a:lnTo>
                  <a:lnTo>
                    <a:pt x="460" y="1170"/>
                  </a:lnTo>
                  <a:lnTo>
                    <a:pt x="454" y="1173"/>
                  </a:lnTo>
                  <a:lnTo>
                    <a:pt x="451" y="1175"/>
                  </a:lnTo>
                  <a:lnTo>
                    <a:pt x="446" y="1176"/>
                  </a:lnTo>
                  <a:lnTo>
                    <a:pt x="442" y="1178"/>
                  </a:lnTo>
                  <a:lnTo>
                    <a:pt x="437" y="1178"/>
                  </a:lnTo>
                  <a:lnTo>
                    <a:pt x="432" y="1179"/>
                  </a:lnTo>
                  <a:lnTo>
                    <a:pt x="427" y="1179"/>
                  </a:lnTo>
                  <a:lnTo>
                    <a:pt x="421" y="1179"/>
                  </a:lnTo>
                  <a:lnTo>
                    <a:pt x="416" y="1179"/>
                  </a:lnTo>
                  <a:lnTo>
                    <a:pt x="410" y="1179"/>
                  </a:lnTo>
                  <a:lnTo>
                    <a:pt x="404" y="1179"/>
                  </a:lnTo>
                  <a:lnTo>
                    <a:pt x="399" y="1179"/>
                  </a:lnTo>
                  <a:lnTo>
                    <a:pt x="392" y="1178"/>
                  </a:lnTo>
                  <a:lnTo>
                    <a:pt x="387" y="1177"/>
                  </a:lnTo>
                  <a:lnTo>
                    <a:pt x="381" y="1176"/>
                  </a:lnTo>
                  <a:lnTo>
                    <a:pt x="375" y="1176"/>
                  </a:lnTo>
                  <a:lnTo>
                    <a:pt x="369" y="1175"/>
                  </a:lnTo>
                  <a:lnTo>
                    <a:pt x="364" y="1174"/>
                  </a:lnTo>
                  <a:lnTo>
                    <a:pt x="358" y="1173"/>
                  </a:lnTo>
                  <a:lnTo>
                    <a:pt x="352" y="1173"/>
                  </a:lnTo>
                  <a:lnTo>
                    <a:pt x="347" y="1170"/>
                  </a:lnTo>
                  <a:lnTo>
                    <a:pt x="341" y="1169"/>
                  </a:lnTo>
                  <a:lnTo>
                    <a:pt x="336" y="1168"/>
                  </a:lnTo>
                  <a:lnTo>
                    <a:pt x="333" y="1167"/>
                  </a:lnTo>
                  <a:lnTo>
                    <a:pt x="327" y="1166"/>
                  </a:lnTo>
                  <a:lnTo>
                    <a:pt x="324" y="1165"/>
                  </a:lnTo>
                  <a:lnTo>
                    <a:pt x="319" y="1164"/>
                  </a:lnTo>
                  <a:lnTo>
                    <a:pt x="316" y="1164"/>
                  </a:lnTo>
                  <a:lnTo>
                    <a:pt x="313" y="1162"/>
                  </a:lnTo>
                  <a:lnTo>
                    <a:pt x="309" y="1162"/>
                  </a:lnTo>
                  <a:lnTo>
                    <a:pt x="306" y="1161"/>
                  </a:lnTo>
                  <a:lnTo>
                    <a:pt x="304" y="1161"/>
                  </a:lnTo>
                  <a:lnTo>
                    <a:pt x="302" y="1159"/>
                  </a:lnTo>
                  <a:lnTo>
                    <a:pt x="301" y="1159"/>
                  </a:lnTo>
                  <a:lnTo>
                    <a:pt x="0" y="449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E6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3" name="Freeform 515"/>
            <p:cNvSpPr>
              <a:spLocks/>
            </p:cNvSpPr>
            <p:nvPr/>
          </p:nvSpPr>
          <p:spPr bwMode="auto">
            <a:xfrm>
              <a:off x="1351" y="1231"/>
              <a:ext cx="508" cy="545"/>
            </a:xfrm>
            <a:custGeom>
              <a:avLst/>
              <a:gdLst/>
              <a:ahLst/>
              <a:cxnLst>
                <a:cxn ang="0">
                  <a:pos x="64" y="79"/>
                </a:cxn>
                <a:cxn ang="0">
                  <a:pos x="115" y="43"/>
                </a:cxn>
                <a:cxn ang="0">
                  <a:pos x="148" y="24"/>
                </a:cxn>
                <a:cxn ang="0">
                  <a:pos x="185" y="8"/>
                </a:cxn>
                <a:cxn ang="0">
                  <a:pos x="224" y="0"/>
                </a:cxn>
                <a:cxn ang="0">
                  <a:pos x="258" y="5"/>
                </a:cxn>
                <a:cxn ang="0">
                  <a:pos x="307" y="16"/>
                </a:cxn>
                <a:cxn ang="0">
                  <a:pos x="347" y="26"/>
                </a:cxn>
                <a:cxn ang="0">
                  <a:pos x="361" y="56"/>
                </a:cxn>
                <a:cxn ang="0">
                  <a:pos x="370" y="95"/>
                </a:cxn>
                <a:cxn ang="0">
                  <a:pos x="381" y="141"/>
                </a:cxn>
                <a:cxn ang="0">
                  <a:pos x="392" y="185"/>
                </a:cxn>
                <a:cxn ang="0">
                  <a:pos x="411" y="229"/>
                </a:cxn>
                <a:cxn ang="0">
                  <a:pos x="451" y="236"/>
                </a:cxn>
                <a:cxn ang="0">
                  <a:pos x="505" y="203"/>
                </a:cxn>
                <a:cxn ang="0">
                  <a:pos x="539" y="179"/>
                </a:cxn>
                <a:cxn ang="0">
                  <a:pos x="574" y="156"/>
                </a:cxn>
                <a:cxn ang="0">
                  <a:pos x="611" y="136"/>
                </a:cxn>
                <a:cxn ang="0">
                  <a:pos x="646" y="122"/>
                </a:cxn>
                <a:cxn ang="0">
                  <a:pos x="676" y="122"/>
                </a:cxn>
                <a:cxn ang="0">
                  <a:pos x="717" y="138"/>
                </a:cxn>
                <a:cxn ang="0">
                  <a:pos x="761" y="158"/>
                </a:cxn>
                <a:cxn ang="0">
                  <a:pos x="807" y="181"/>
                </a:cxn>
                <a:cxn ang="0">
                  <a:pos x="849" y="203"/>
                </a:cxn>
                <a:cxn ang="0">
                  <a:pos x="893" y="231"/>
                </a:cxn>
                <a:cxn ang="0">
                  <a:pos x="930" y="262"/>
                </a:cxn>
                <a:cxn ang="0">
                  <a:pos x="950" y="309"/>
                </a:cxn>
                <a:cxn ang="0">
                  <a:pos x="958" y="345"/>
                </a:cxn>
                <a:cxn ang="0">
                  <a:pos x="966" y="380"/>
                </a:cxn>
                <a:cxn ang="0">
                  <a:pos x="972" y="422"/>
                </a:cxn>
                <a:cxn ang="0">
                  <a:pos x="979" y="466"/>
                </a:cxn>
                <a:cxn ang="0">
                  <a:pos x="989" y="516"/>
                </a:cxn>
                <a:cxn ang="0">
                  <a:pos x="998" y="554"/>
                </a:cxn>
                <a:cxn ang="0">
                  <a:pos x="1004" y="591"/>
                </a:cxn>
                <a:cxn ang="0">
                  <a:pos x="1011" y="632"/>
                </a:cxn>
                <a:cxn ang="0">
                  <a:pos x="1014" y="669"/>
                </a:cxn>
                <a:cxn ang="0">
                  <a:pos x="1014" y="705"/>
                </a:cxn>
                <a:cxn ang="0">
                  <a:pos x="1008" y="750"/>
                </a:cxn>
                <a:cxn ang="0">
                  <a:pos x="998" y="800"/>
                </a:cxn>
                <a:cxn ang="0">
                  <a:pos x="984" y="854"/>
                </a:cxn>
                <a:cxn ang="0">
                  <a:pos x="970" y="903"/>
                </a:cxn>
                <a:cxn ang="0">
                  <a:pos x="957" y="944"/>
                </a:cxn>
                <a:cxn ang="0">
                  <a:pos x="946" y="980"/>
                </a:cxn>
                <a:cxn ang="0">
                  <a:pos x="935" y="1018"/>
                </a:cxn>
                <a:cxn ang="0">
                  <a:pos x="916" y="1065"/>
                </a:cxn>
                <a:cxn ang="0">
                  <a:pos x="872" y="1081"/>
                </a:cxn>
                <a:cxn ang="0">
                  <a:pos x="822" y="1088"/>
                </a:cxn>
                <a:cxn ang="0">
                  <a:pos x="789" y="1088"/>
                </a:cxn>
                <a:cxn ang="0">
                  <a:pos x="625" y="1080"/>
                </a:cxn>
                <a:cxn ang="0">
                  <a:pos x="577" y="1065"/>
                </a:cxn>
                <a:cxn ang="0">
                  <a:pos x="534" y="1050"/>
                </a:cxn>
                <a:cxn ang="0">
                  <a:pos x="480" y="1006"/>
                </a:cxn>
                <a:cxn ang="0">
                  <a:pos x="395" y="906"/>
                </a:cxn>
                <a:cxn ang="0">
                  <a:pos x="297" y="769"/>
                </a:cxn>
                <a:cxn ang="0">
                  <a:pos x="195" y="621"/>
                </a:cxn>
                <a:cxn ang="0">
                  <a:pos x="103" y="481"/>
                </a:cxn>
                <a:cxn ang="0">
                  <a:pos x="33" y="375"/>
                </a:cxn>
                <a:cxn ang="0">
                  <a:pos x="0" y="320"/>
                </a:cxn>
              </a:cxnLst>
              <a:rect l="0" t="0" r="r" b="b"/>
              <a:pathLst>
                <a:path w="1015" h="1089">
                  <a:moveTo>
                    <a:pt x="41" y="100"/>
                  </a:moveTo>
                  <a:lnTo>
                    <a:pt x="42" y="99"/>
                  </a:lnTo>
                  <a:lnTo>
                    <a:pt x="45" y="96"/>
                  </a:lnTo>
                  <a:lnTo>
                    <a:pt x="47" y="94"/>
                  </a:lnTo>
                  <a:lnTo>
                    <a:pt x="50" y="91"/>
                  </a:lnTo>
                  <a:lnTo>
                    <a:pt x="53" y="89"/>
                  </a:lnTo>
                  <a:lnTo>
                    <a:pt x="57" y="87"/>
                  </a:lnTo>
                  <a:lnTo>
                    <a:pt x="61" y="83"/>
                  </a:lnTo>
                  <a:lnTo>
                    <a:pt x="64" y="79"/>
                  </a:lnTo>
                  <a:lnTo>
                    <a:pt x="69" y="75"/>
                  </a:lnTo>
                  <a:lnTo>
                    <a:pt x="75" y="71"/>
                  </a:lnTo>
                  <a:lnTo>
                    <a:pt x="80" y="67"/>
                  </a:lnTo>
                  <a:lnTo>
                    <a:pt x="87" y="63"/>
                  </a:lnTo>
                  <a:lnTo>
                    <a:pt x="92" y="59"/>
                  </a:lnTo>
                  <a:lnTo>
                    <a:pt x="99" y="55"/>
                  </a:lnTo>
                  <a:lnTo>
                    <a:pt x="104" y="49"/>
                  </a:lnTo>
                  <a:lnTo>
                    <a:pt x="112" y="46"/>
                  </a:lnTo>
                  <a:lnTo>
                    <a:pt x="115" y="43"/>
                  </a:lnTo>
                  <a:lnTo>
                    <a:pt x="119" y="40"/>
                  </a:lnTo>
                  <a:lnTo>
                    <a:pt x="122" y="38"/>
                  </a:lnTo>
                  <a:lnTo>
                    <a:pt x="126" y="37"/>
                  </a:lnTo>
                  <a:lnTo>
                    <a:pt x="130" y="34"/>
                  </a:lnTo>
                  <a:lnTo>
                    <a:pt x="133" y="32"/>
                  </a:lnTo>
                  <a:lnTo>
                    <a:pt x="137" y="31"/>
                  </a:lnTo>
                  <a:lnTo>
                    <a:pt x="141" y="28"/>
                  </a:lnTo>
                  <a:lnTo>
                    <a:pt x="145" y="26"/>
                  </a:lnTo>
                  <a:lnTo>
                    <a:pt x="148" y="24"/>
                  </a:lnTo>
                  <a:lnTo>
                    <a:pt x="153" y="22"/>
                  </a:lnTo>
                  <a:lnTo>
                    <a:pt x="157" y="21"/>
                  </a:lnTo>
                  <a:lnTo>
                    <a:pt x="161" y="19"/>
                  </a:lnTo>
                  <a:lnTo>
                    <a:pt x="165" y="17"/>
                  </a:lnTo>
                  <a:lnTo>
                    <a:pt x="168" y="15"/>
                  </a:lnTo>
                  <a:lnTo>
                    <a:pt x="173" y="13"/>
                  </a:lnTo>
                  <a:lnTo>
                    <a:pt x="176" y="11"/>
                  </a:lnTo>
                  <a:lnTo>
                    <a:pt x="181" y="10"/>
                  </a:lnTo>
                  <a:lnTo>
                    <a:pt x="185" y="8"/>
                  </a:lnTo>
                  <a:lnTo>
                    <a:pt x="189" y="7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202" y="3"/>
                  </a:lnTo>
                  <a:lnTo>
                    <a:pt x="206" y="3"/>
                  </a:lnTo>
                  <a:lnTo>
                    <a:pt x="210" y="2"/>
                  </a:lnTo>
                  <a:lnTo>
                    <a:pt x="215" y="1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6" y="1"/>
                  </a:lnTo>
                  <a:lnTo>
                    <a:pt x="240" y="2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4" y="5"/>
                  </a:lnTo>
                  <a:lnTo>
                    <a:pt x="258" y="5"/>
                  </a:lnTo>
                  <a:lnTo>
                    <a:pt x="263" y="6"/>
                  </a:lnTo>
                  <a:lnTo>
                    <a:pt x="269" y="7"/>
                  </a:lnTo>
                  <a:lnTo>
                    <a:pt x="273" y="10"/>
                  </a:lnTo>
                  <a:lnTo>
                    <a:pt x="280" y="10"/>
                  </a:lnTo>
                  <a:lnTo>
                    <a:pt x="286" y="12"/>
                  </a:lnTo>
                  <a:lnTo>
                    <a:pt x="291" y="13"/>
                  </a:lnTo>
                  <a:lnTo>
                    <a:pt x="296" y="14"/>
                  </a:lnTo>
                  <a:lnTo>
                    <a:pt x="301" y="15"/>
                  </a:lnTo>
                  <a:lnTo>
                    <a:pt x="307" y="16"/>
                  </a:lnTo>
                  <a:lnTo>
                    <a:pt x="312" y="17"/>
                  </a:lnTo>
                  <a:lnTo>
                    <a:pt x="317" y="18"/>
                  </a:lnTo>
                  <a:lnTo>
                    <a:pt x="322" y="19"/>
                  </a:lnTo>
                  <a:lnTo>
                    <a:pt x="326" y="21"/>
                  </a:lnTo>
                  <a:lnTo>
                    <a:pt x="331" y="22"/>
                  </a:lnTo>
                  <a:lnTo>
                    <a:pt x="334" y="23"/>
                  </a:lnTo>
                  <a:lnTo>
                    <a:pt x="339" y="24"/>
                  </a:lnTo>
                  <a:lnTo>
                    <a:pt x="342" y="25"/>
                  </a:lnTo>
                  <a:lnTo>
                    <a:pt x="347" y="26"/>
                  </a:lnTo>
                  <a:lnTo>
                    <a:pt x="352" y="27"/>
                  </a:lnTo>
                  <a:lnTo>
                    <a:pt x="352" y="27"/>
                  </a:lnTo>
                  <a:lnTo>
                    <a:pt x="354" y="31"/>
                  </a:lnTo>
                  <a:lnTo>
                    <a:pt x="355" y="33"/>
                  </a:lnTo>
                  <a:lnTo>
                    <a:pt x="356" y="37"/>
                  </a:lnTo>
                  <a:lnTo>
                    <a:pt x="357" y="43"/>
                  </a:lnTo>
                  <a:lnTo>
                    <a:pt x="359" y="48"/>
                  </a:lnTo>
                  <a:lnTo>
                    <a:pt x="360" y="52"/>
                  </a:lnTo>
                  <a:lnTo>
                    <a:pt x="361" y="56"/>
                  </a:lnTo>
                  <a:lnTo>
                    <a:pt x="362" y="59"/>
                  </a:lnTo>
                  <a:lnTo>
                    <a:pt x="363" y="64"/>
                  </a:lnTo>
                  <a:lnTo>
                    <a:pt x="363" y="67"/>
                  </a:lnTo>
                  <a:lnTo>
                    <a:pt x="365" y="71"/>
                  </a:lnTo>
                  <a:lnTo>
                    <a:pt x="365" y="75"/>
                  </a:lnTo>
                  <a:lnTo>
                    <a:pt x="366" y="80"/>
                  </a:lnTo>
                  <a:lnTo>
                    <a:pt x="367" y="85"/>
                  </a:lnTo>
                  <a:lnTo>
                    <a:pt x="369" y="90"/>
                  </a:lnTo>
                  <a:lnTo>
                    <a:pt x="370" y="95"/>
                  </a:lnTo>
                  <a:lnTo>
                    <a:pt x="371" y="99"/>
                  </a:lnTo>
                  <a:lnTo>
                    <a:pt x="371" y="104"/>
                  </a:lnTo>
                  <a:lnTo>
                    <a:pt x="373" y="109"/>
                  </a:lnTo>
                  <a:lnTo>
                    <a:pt x="373" y="115"/>
                  </a:lnTo>
                  <a:lnTo>
                    <a:pt x="374" y="120"/>
                  </a:lnTo>
                  <a:lnTo>
                    <a:pt x="376" y="125"/>
                  </a:lnTo>
                  <a:lnTo>
                    <a:pt x="377" y="130"/>
                  </a:lnTo>
                  <a:lnTo>
                    <a:pt x="378" y="136"/>
                  </a:lnTo>
                  <a:lnTo>
                    <a:pt x="381" y="141"/>
                  </a:lnTo>
                  <a:lnTo>
                    <a:pt x="381" y="146"/>
                  </a:lnTo>
                  <a:lnTo>
                    <a:pt x="382" y="151"/>
                  </a:lnTo>
                  <a:lnTo>
                    <a:pt x="384" y="157"/>
                  </a:lnTo>
                  <a:lnTo>
                    <a:pt x="385" y="162"/>
                  </a:lnTo>
                  <a:lnTo>
                    <a:pt x="386" y="167"/>
                  </a:lnTo>
                  <a:lnTo>
                    <a:pt x="387" y="172"/>
                  </a:lnTo>
                  <a:lnTo>
                    <a:pt x="388" y="177"/>
                  </a:lnTo>
                  <a:lnTo>
                    <a:pt x="391" y="181"/>
                  </a:lnTo>
                  <a:lnTo>
                    <a:pt x="392" y="185"/>
                  </a:lnTo>
                  <a:lnTo>
                    <a:pt x="394" y="190"/>
                  </a:lnTo>
                  <a:lnTo>
                    <a:pt x="395" y="194"/>
                  </a:lnTo>
                  <a:lnTo>
                    <a:pt x="397" y="199"/>
                  </a:lnTo>
                  <a:lnTo>
                    <a:pt x="398" y="203"/>
                  </a:lnTo>
                  <a:lnTo>
                    <a:pt x="401" y="206"/>
                  </a:lnTo>
                  <a:lnTo>
                    <a:pt x="402" y="211"/>
                  </a:lnTo>
                  <a:lnTo>
                    <a:pt x="404" y="215"/>
                  </a:lnTo>
                  <a:lnTo>
                    <a:pt x="407" y="222"/>
                  </a:lnTo>
                  <a:lnTo>
                    <a:pt x="411" y="229"/>
                  </a:lnTo>
                  <a:lnTo>
                    <a:pt x="414" y="233"/>
                  </a:lnTo>
                  <a:lnTo>
                    <a:pt x="419" y="237"/>
                  </a:lnTo>
                  <a:lnTo>
                    <a:pt x="423" y="241"/>
                  </a:lnTo>
                  <a:lnTo>
                    <a:pt x="427" y="243"/>
                  </a:lnTo>
                  <a:lnTo>
                    <a:pt x="432" y="244"/>
                  </a:lnTo>
                  <a:lnTo>
                    <a:pt x="437" y="244"/>
                  </a:lnTo>
                  <a:lnTo>
                    <a:pt x="440" y="242"/>
                  </a:lnTo>
                  <a:lnTo>
                    <a:pt x="446" y="240"/>
                  </a:lnTo>
                  <a:lnTo>
                    <a:pt x="451" y="236"/>
                  </a:lnTo>
                  <a:lnTo>
                    <a:pt x="457" y="234"/>
                  </a:lnTo>
                  <a:lnTo>
                    <a:pt x="464" y="230"/>
                  </a:lnTo>
                  <a:lnTo>
                    <a:pt x="469" y="226"/>
                  </a:lnTo>
                  <a:lnTo>
                    <a:pt x="476" y="223"/>
                  </a:lnTo>
                  <a:lnTo>
                    <a:pt x="483" y="219"/>
                  </a:lnTo>
                  <a:lnTo>
                    <a:pt x="489" y="213"/>
                  </a:lnTo>
                  <a:lnTo>
                    <a:pt x="497" y="209"/>
                  </a:lnTo>
                  <a:lnTo>
                    <a:pt x="500" y="205"/>
                  </a:lnTo>
                  <a:lnTo>
                    <a:pt x="505" y="203"/>
                  </a:lnTo>
                  <a:lnTo>
                    <a:pt x="508" y="201"/>
                  </a:lnTo>
                  <a:lnTo>
                    <a:pt x="512" y="199"/>
                  </a:lnTo>
                  <a:lnTo>
                    <a:pt x="516" y="195"/>
                  </a:lnTo>
                  <a:lnTo>
                    <a:pt x="519" y="192"/>
                  </a:lnTo>
                  <a:lnTo>
                    <a:pt x="523" y="190"/>
                  </a:lnTo>
                  <a:lnTo>
                    <a:pt x="527" y="188"/>
                  </a:lnTo>
                  <a:lnTo>
                    <a:pt x="531" y="184"/>
                  </a:lnTo>
                  <a:lnTo>
                    <a:pt x="534" y="182"/>
                  </a:lnTo>
                  <a:lnTo>
                    <a:pt x="539" y="179"/>
                  </a:lnTo>
                  <a:lnTo>
                    <a:pt x="542" y="177"/>
                  </a:lnTo>
                  <a:lnTo>
                    <a:pt x="547" y="173"/>
                  </a:lnTo>
                  <a:lnTo>
                    <a:pt x="550" y="171"/>
                  </a:lnTo>
                  <a:lnTo>
                    <a:pt x="554" y="169"/>
                  </a:lnTo>
                  <a:lnTo>
                    <a:pt x="559" y="165"/>
                  </a:lnTo>
                  <a:lnTo>
                    <a:pt x="562" y="162"/>
                  </a:lnTo>
                  <a:lnTo>
                    <a:pt x="566" y="160"/>
                  </a:lnTo>
                  <a:lnTo>
                    <a:pt x="570" y="157"/>
                  </a:lnTo>
                  <a:lnTo>
                    <a:pt x="574" y="156"/>
                  </a:lnTo>
                  <a:lnTo>
                    <a:pt x="579" y="152"/>
                  </a:lnTo>
                  <a:lnTo>
                    <a:pt x="582" y="150"/>
                  </a:lnTo>
                  <a:lnTo>
                    <a:pt x="586" y="148"/>
                  </a:lnTo>
                  <a:lnTo>
                    <a:pt x="591" y="146"/>
                  </a:lnTo>
                  <a:lnTo>
                    <a:pt x="594" y="143"/>
                  </a:lnTo>
                  <a:lnTo>
                    <a:pt x="598" y="141"/>
                  </a:lnTo>
                  <a:lnTo>
                    <a:pt x="603" y="139"/>
                  </a:lnTo>
                  <a:lnTo>
                    <a:pt x="607" y="138"/>
                  </a:lnTo>
                  <a:lnTo>
                    <a:pt x="611" y="136"/>
                  </a:lnTo>
                  <a:lnTo>
                    <a:pt x="615" y="133"/>
                  </a:lnTo>
                  <a:lnTo>
                    <a:pt x="619" y="131"/>
                  </a:lnTo>
                  <a:lnTo>
                    <a:pt x="623" y="130"/>
                  </a:lnTo>
                  <a:lnTo>
                    <a:pt x="627" y="128"/>
                  </a:lnTo>
                  <a:lnTo>
                    <a:pt x="631" y="127"/>
                  </a:lnTo>
                  <a:lnTo>
                    <a:pt x="635" y="126"/>
                  </a:lnTo>
                  <a:lnTo>
                    <a:pt x="638" y="125"/>
                  </a:lnTo>
                  <a:lnTo>
                    <a:pt x="642" y="123"/>
                  </a:lnTo>
                  <a:lnTo>
                    <a:pt x="646" y="122"/>
                  </a:lnTo>
                  <a:lnTo>
                    <a:pt x="649" y="121"/>
                  </a:lnTo>
                  <a:lnTo>
                    <a:pt x="654" y="121"/>
                  </a:lnTo>
                  <a:lnTo>
                    <a:pt x="657" y="120"/>
                  </a:lnTo>
                  <a:lnTo>
                    <a:pt x="660" y="120"/>
                  </a:lnTo>
                  <a:lnTo>
                    <a:pt x="665" y="120"/>
                  </a:lnTo>
                  <a:lnTo>
                    <a:pt x="668" y="120"/>
                  </a:lnTo>
                  <a:lnTo>
                    <a:pt x="670" y="120"/>
                  </a:lnTo>
                  <a:lnTo>
                    <a:pt x="673" y="121"/>
                  </a:lnTo>
                  <a:lnTo>
                    <a:pt x="676" y="122"/>
                  </a:lnTo>
                  <a:lnTo>
                    <a:pt x="681" y="123"/>
                  </a:lnTo>
                  <a:lnTo>
                    <a:pt x="686" y="126"/>
                  </a:lnTo>
                  <a:lnTo>
                    <a:pt x="694" y="128"/>
                  </a:lnTo>
                  <a:lnTo>
                    <a:pt x="697" y="130"/>
                  </a:lnTo>
                  <a:lnTo>
                    <a:pt x="700" y="131"/>
                  </a:lnTo>
                  <a:lnTo>
                    <a:pt x="705" y="133"/>
                  </a:lnTo>
                  <a:lnTo>
                    <a:pt x="709" y="135"/>
                  </a:lnTo>
                  <a:lnTo>
                    <a:pt x="713" y="137"/>
                  </a:lnTo>
                  <a:lnTo>
                    <a:pt x="717" y="138"/>
                  </a:lnTo>
                  <a:lnTo>
                    <a:pt x="721" y="140"/>
                  </a:lnTo>
                  <a:lnTo>
                    <a:pt x="727" y="142"/>
                  </a:lnTo>
                  <a:lnTo>
                    <a:pt x="731" y="144"/>
                  </a:lnTo>
                  <a:lnTo>
                    <a:pt x="736" y="146"/>
                  </a:lnTo>
                  <a:lnTo>
                    <a:pt x="740" y="149"/>
                  </a:lnTo>
                  <a:lnTo>
                    <a:pt x="747" y="151"/>
                  </a:lnTo>
                  <a:lnTo>
                    <a:pt x="751" y="153"/>
                  </a:lnTo>
                  <a:lnTo>
                    <a:pt x="757" y="156"/>
                  </a:lnTo>
                  <a:lnTo>
                    <a:pt x="761" y="158"/>
                  </a:lnTo>
                  <a:lnTo>
                    <a:pt x="768" y="160"/>
                  </a:lnTo>
                  <a:lnTo>
                    <a:pt x="772" y="163"/>
                  </a:lnTo>
                  <a:lnTo>
                    <a:pt x="778" y="165"/>
                  </a:lnTo>
                  <a:lnTo>
                    <a:pt x="783" y="169"/>
                  </a:lnTo>
                  <a:lnTo>
                    <a:pt x="789" y="172"/>
                  </a:lnTo>
                  <a:lnTo>
                    <a:pt x="793" y="173"/>
                  </a:lnTo>
                  <a:lnTo>
                    <a:pt x="799" y="177"/>
                  </a:lnTo>
                  <a:lnTo>
                    <a:pt x="803" y="179"/>
                  </a:lnTo>
                  <a:lnTo>
                    <a:pt x="807" y="181"/>
                  </a:lnTo>
                  <a:lnTo>
                    <a:pt x="813" y="183"/>
                  </a:lnTo>
                  <a:lnTo>
                    <a:pt x="817" y="185"/>
                  </a:lnTo>
                  <a:lnTo>
                    <a:pt x="822" y="189"/>
                  </a:lnTo>
                  <a:lnTo>
                    <a:pt x="827" y="192"/>
                  </a:lnTo>
                  <a:lnTo>
                    <a:pt x="831" y="194"/>
                  </a:lnTo>
                  <a:lnTo>
                    <a:pt x="836" y="196"/>
                  </a:lnTo>
                  <a:lnTo>
                    <a:pt x="840" y="199"/>
                  </a:lnTo>
                  <a:lnTo>
                    <a:pt x="845" y="202"/>
                  </a:lnTo>
                  <a:lnTo>
                    <a:pt x="849" y="203"/>
                  </a:lnTo>
                  <a:lnTo>
                    <a:pt x="854" y="206"/>
                  </a:lnTo>
                  <a:lnTo>
                    <a:pt x="858" y="209"/>
                  </a:lnTo>
                  <a:lnTo>
                    <a:pt x="863" y="212"/>
                  </a:lnTo>
                  <a:lnTo>
                    <a:pt x="867" y="214"/>
                  </a:lnTo>
                  <a:lnTo>
                    <a:pt x="870" y="216"/>
                  </a:lnTo>
                  <a:lnTo>
                    <a:pt x="875" y="219"/>
                  </a:lnTo>
                  <a:lnTo>
                    <a:pt x="878" y="221"/>
                  </a:lnTo>
                  <a:lnTo>
                    <a:pt x="885" y="226"/>
                  </a:lnTo>
                  <a:lnTo>
                    <a:pt x="893" y="231"/>
                  </a:lnTo>
                  <a:lnTo>
                    <a:pt x="898" y="234"/>
                  </a:lnTo>
                  <a:lnTo>
                    <a:pt x="904" y="237"/>
                  </a:lnTo>
                  <a:lnTo>
                    <a:pt x="909" y="241"/>
                  </a:lnTo>
                  <a:lnTo>
                    <a:pt x="914" y="244"/>
                  </a:lnTo>
                  <a:lnTo>
                    <a:pt x="917" y="245"/>
                  </a:lnTo>
                  <a:lnTo>
                    <a:pt x="920" y="250"/>
                  </a:lnTo>
                  <a:lnTo>
                    <a:pt x="924" y="253"/>
                  </a:lnTo>
                  <a:lnTo>
                    <a:pt x="928" y="258"/>
                  </a:lnTo>
                  <a:lnTo>
                    <a:pt x="930" y="262"/>
                  </a:lnTo>
                  <a:lnTo>
                    <a:pt x="934" y="267"/>
                  </a:lnTo>
                  <a:lnTo>
                    <a:pt x="937" y="274"/>
                  </a:lnTo>
                  <a:lnTo>
                    <a:pt x="940" y="281"/>
                  </a:lnTo>
                  <a:lnTo>
                    <a:pt x="942" y="287"/>
                  </a:lnTo>
                  <a:lnTo>
                    <a:pt x="945" y="294"/>
                  </a:lnTo>
                  <a:lnTo>
                    <a:pt x="946" y="297"/>
                  </a:lnTo>
                  <a:lnTo>
                    <a:pt x="947" y="302"/>
                  </a:lnTo>
                  <a:lnTo>
                    <a:pt x="948" y="305"/>
                  </a:lnTo>
                  <a:lnTo>
                    <a:pt x="950" y="309"/>
                  </a:lnTo>
                  <a:lnTo>
                    <a:pt x="950" y="313"/>
                  </a:lnTo>
                  <a:lnTo>
                    <a:pt x="951" y="317"/>
                  </a:lnTo>
                  <a:lnTo>
                    <a:pt x="952" y="320"/>
                  </a:lnTo>
                  <a:lnTo>
                    <a:pt x="953" y="325"/>
                  </a:lnTo>
                  <a:lnTo>
                    <a:pt x="955" y="329"/>
                  </a:lnTo>
                  <a:lnTo>
                    <a:pt x="956" y="333"/>
                  </a:lnTo>
                  <a:lnTo>
                    <a:pt x="957" y="337"/>
                  </a:lnTo>
                  <a:lnTo>
                    <a:pt x="958" y="341"/>
                  </a:lnTo>
                  <a:lnTo>
                    <a:pt x="958" y="345"/>
                  </a:lnTo>
                  <a:lnTo>
                    <a:pt x="960" y="349"/>
                  </a:lnTo>
                  <a:lnTo>
                    <a:pt x="960" y="352"/>
                  </a:lnTo>
                  <a:lnTo>
                    <a:pt x="961" y="357"/>
                  </a:lnTo>
                  <a:lnTo>
                    <a:pt x="961" y="361"/>
                  </a:lnTo>
                  <a:lnTo>
                    <a:pt x="962" y="365"/>
                  </a:lnTo>
                  <a:lnTo>
                    <a:pt x="962" y="369"/>
                  </a:lnTo>
                  <a:lnTo>
                    <a:pt x="964" y="373"/>
                  </a:lnTo>
                  <a:lnTo>
                    <a:pt x="964" y="377"/>
                  </a:lnTo>
                  <a:lnTo>
                    <a:pt x="966" y="380"/>
                  </a:lnTo>
                  <a:lnTo>
                    <a:pt x="966" y="385"/>
                  </a:lnTo>
                  <a:lnTo>
                    <a:pt x="967" y="388"/>
                  </a:lnTo>
                  <a:lnTo>
                    <a:pt x="968" y="391"/>
                  </a:lnTo>
                  <a:lnTo>
                    <a:pt x="968" y="396"/>
                  </a:lnTo>
                  <a:lnTo>
                    <a:pt x="969" y="399"/>
                  </a:lnTo>
                  <a:lnTo>
                    <a:pt x="970" y="403"/>
                  </a:lnTo>
                  <a:lnTo>
                    <a:pt x="971" y="410"/>
                  </a:lnTo>
                  <a:lnTo>
                    <a:pt x="971" y="417"/>
                  </a:lnTo>
                  <a:lnTo>
                    <a:pt x="972" y="422"/>
                  </a:lnTo>
                  <a:lnTo>
                    <a:pt x="973" y="429"/>
                  </a:lnTo>
                  <a:lnTo>
                    <a:pt x="974" y="434"/>
                  </a:lnTo>
                  <a:lnTo>
                    <a:pt x="974" y="440"/>
                  </a:lnTo>
                  <a:lnTo>
                    <a:pt x="976" y="444"/>
                  </a:lnTo>
                  <a:lnTo>
                    <a:pt x="977" y="449"/>
                  </a:lnTo>
                  <a:lnTo>
                    <a:pt x="977" y="452"/>
                  </a:lnTo>
                  <a:lnTo>
                    <a:pt x="978" y="458"/>
                  </a:lnTo>
                  <a:lnTo>
                    <a:pt x="978" y="461"/>
                  </a:lnTo>
                  <a:lnTo>
                    <a:pt x="979" y="466"/>
                  </a:lnTo>
                  <a:lnTo>
                    <a:pt x="980" y="472"/>
                  </a:lnTo>
                  <a:lnTo>
                    <a:pt x="981" y="479"/>
                  </a:lnTo>
                  <a:lnTo>
                    <a:pt x="982" y="484"/>
                  </a:lnTo>
                  <a:lnTo>
                    <a:pt x="983" y="492"/>
                  </a:lnTo>
                  <a:lnTo>
                    <a:pt x="985" y="498"/>
                  </a:lnTo>
                  <a:lnTo>
                    <a:pt x="987" y="505"/>
                  </a:lnTo>
                  <a:lnTo>
                    <a:pt x="987" y="508"/>
                  </a:lnTo>
                  <a:lnTo>
                    <a:pt x="989" y="513"/>
                  </a:lnTo>
                  <a:lnTo>
                    <a:pt x="989" y="516"/>
                  </a:lnTo>
                  <a:lnTo>
                    <a:pt x="990" y="521"/>
                  </a:lnTo>
                  <a:lnTo>
                    <a:pt x="990" y="525"/>
                  </a:lnTo>
                  <a:lnTo>
                    <a:pt x="992" y="528"/>
                  </a:lnTo>
                  <a:lnTo>
                    <a:pt x="992" y="533"/>
                  </a:lnTo>
                  <a:lnTo>
                    <a:pt x="993" y="536"/>
                  </a:lnTo>
                  <a:lnTo>
                    <a:pt x="994" y="540"/>
                  </a:lnTo>
                  <a:lnTo>
                    <a:pt x="995" y="545"/>
                  </a:lnTo>
                  <a:lnTo>
                    <a:pt x="997" y="549"/>
                  </a:lnTo>
                  <a:lnTo>
                    <a:pt x="998" y="554"/>
                  </a:lnTo>
                  <a:lnTo>
                    <a:pt x="998" y="558"/>
                  </a:lnTo>
                  <a:lnTo>
                    <a:pt x="999" y="562"/>
                  </a:lnTo>
                  <a:lnTo>
                    <a:pt x="1000" y="566"/>
                  </a:lnTo>
                  <a:lnTo>
                    <a:pt x="1001" y="570"/>
                  </a:lnTo>
                  <a:lnTo>
                    <a:pt x="1001" y="574"/>
                  </a:lnTo>
                  <a:lnTo>
                    <a:pt x="1002" y="579"/>
                  </a:lnTo>
                  <a:lnTo>
                    <a:pt x="1003" y="584"/>
                  </a:lnTo>
                  <a:lnTo>
                    <a:pt x="1004" y="588"/>
                  </a:lnTo>
                  <a:lnTo>
                    <a:pt x="1004" y="591"/>
                  </a:lnTo>
                  <a:lnTo>
                    <a:pt x="1005" y="597"/>
                  </a:lnTo>
                  <a:lnTo>
                    <a:pt x="1005" y="601"/>
                  </a:lnTo>
                  <a:lnTo>
                    <a:pt x="1006" y="606"/>
                  </a:lnTo>
                  <a:lnTo>
                    <a:pt x="1008" y="609"/>
                  </a:lnTo>
                  <a:lnTo>
                    <a:pt x="1008" y="615"/>
                  </a:lnTo>
                  <a:lnTo>
                    <a:pt x="1009" y="619"/>
                  </a:lnTo>
                  <a:lnTo>
                    <a:pt x="1010" y="623"/>
                  </a:lnTo>
                  <a:lnTo>
                    <a:pt x="1010" y="627"/>
                  </a:lnTo>
                  <a:lnTo>
                    <a:pt x="1011" y="632"/>
                  </a:lnTo>
                  <a:lnTo>
                    <a:pt x="1011" y="636"/>
                  </a:lnTo>
                  <a:lnTo>
                    <a:pt x="1012" y="640"/>
                  </a:lnTo>
                  <a:lnTo>
                    <a:pt x="1012" y="644"/>
                  </a:lnTo>
                  <a:lnTo>
                    <a:pt x="1012" y="649"/>
                  </a:lnTo>
                  <a:lnTo>
                    <a:pt x="1013" y="653"/>
                  </a:lnTo>
                  <a:lnTo>
                    <a:pt x="1014" y="658"/>
                  </a:lnTo>
                  <a:lnTo>
                    <a:pt x="1014" y="661"/>
                  </a:lnTo>
                  <a:lnTo>
                    <a:pt x="1014" y="666"/>
                  </a:lnTo>
                  <a:lnTo>
                    <a:pt x="1014" y="669"/>
                  </a:lnTo>
                  <a:lnTo>
                    <a:pt x="1015" y="673"/>
                  </a:lnTo>
                  <a:lnTo>
                    <a:pt x="1015" y="678"/>
                  </a:lnTo>
                  <a:lnTo>
                    <a:pt x="1015" y="682"/>
                  </a:lnTo>
                  <a:lnTo>
                    <a:pt x="1015" y="685"/>
                  </a:lnTo>
                  <a:lnTo>
                    <a:pt x="1015" y="690"/>
                  </a:lnTo>
                  <a:lnTo>
                    <a:pt x="1015" y="693"/>
                  </a:lnTo>
                  <a:lnTo>
                    <a:pt x="1015" y="698"/>
                  </a:lnTo>
                  <a:lnTo>
                    <a:pt x="1014" y="701"/>
                  </a:lnTo>
                  <a:lnTo>
                    <a:pt x="1014" y="705"/>
                  </a:lnTo>
                  <a:lnTo>
                    <a:pt x="1014" y="710"/>
                  </a:lnTo>
                  <a:lnTo>
                    <a:pt x="1013" y="714"/>
                  </a:lnTo>
                  <a:lnTo>
                    <a:pt x="1012" y="719"/>
                  </a:lnTo>
                  <a:lnTo>
                    <a:pt x="1012" y="724"/>
                  </a:lnTo>
                  <a:lnTo>
                    <a:pt x="1011" y="729"/>
                  </a:lnTo>
                  <a:lnTo>
                    <a:pt x="1011" y="734"/>
                  </a:lnTo>
                  <a:lnTo>
                    <a:pt x="1009" y="739"/>
                  </a:lnTo>
                  <a:lnTo>
                    <a:pt x="1009" y="744"/>
                  </a:lnTo>
                  <a:lnTo>
                    <a:pt x="1008" y="750"/>
                  </a:lnTo>
                  <a:lnTo>
                    <a:pt x="1006" y="755"/>
                  </a:lnTo>
                  <a:lnTo>
                    <a:pt x="1006" y="761"/>
                  </a:lnTo>
                  <a:lnTo>
                    <a:pt x="1005" y="767"/>
                  </a:lnTo>
                  <a:lnTo>
                    <a:pt x="1003" y="772"/>
                  </a:lnTo>
                  <a:lnTo>
                    <a:pt x="1003" y="777"/>
                  </a:lnTo>
                  <a:lnTo>
                    <a:pt x="1001" y="783"/>
                  </a:lnTo>
                  <a:lnTo>
                    <a:pt x="1000" y="789"/>
                  </a:lnTo>
                  <a:lnTo>
                    <a:pt x="998" y="794"/>
                  </a:lnTo>
                  <a:lnTo>
                    <a:pt x="998" y="800"/>
                  </a:lnTo>
                  <a:lnTo>
                    <a:pt x="995" y="806"/>
                  </a:lnTo>
                  <a:lnTo>
                    <a:pt x="994" y="812"/>
                  </a:lnTo>
                  <a:lnTo>
                    <a:pt x="993" y="818"/>
                  </a:lnTo>
                  <a:lnTo>
                    <a:pt x="992" y="824"/>
                  </a:lnTo>
                  <a:lnTo>
                    <a:pt x="990" y="829"/>
                  </a:lnTo>
                  <a:lnTo>
                    <a:pt x="989" y="836"/>
                  </a:lnTo>
                  <a:lnTo>
                    <a:pt x="987" y="841"/>
                  </a:lnTo>
                  <a:lnTo>
                    <a:pt x="985" y="847"/>
                  </a:lnTo>
                  <a:lnTo>
                    <a:pt x="984" y="854"/>
                  </a:lnTo>
                  <a:lnTo>
                    <a:pt x="983" y="859"/>
                  </a:lnTo>
                  <a:lnTo>
                    <a:pt x="981" y="865"/>
                  </a:lnTo>
                  <a:lnTo>
                    <a:pt x="979" y="870"/>
                  </a:lnTo>
                  <a:lnTo>
                    <a:pt x="978" y="876"/>
                  </a:lnTo>
                  <a:lnTo>
                    <a:pt x="976" y="881"/>
                  </a:lnTo>
                  <a:lnTo>
                    <a:pt x="974" y="887"/>
                  </a:lnTo>
                  <a:lnTo>
                    <a:pt x="972" y="892"/>
                  </a:lnTo>
                  <a:lnTo>
                    <a:pt x="971" y="897"/>
                  </a:lnTo>
                  <a:lnTo>
                    <a:pt x="970" y="903"/>
                  </a:lnTo>
                  <a:lnTo>
                    <a:pt x="968" y="908"/>
                  </a:lnTo>
                  <a:lnTo>
                    <a:pt x="967" y="913"/>
                  </a:lnTo>
                  <a:lnTo>
                    <a:pt x="966" y="918"/>
                  </a:lnTo>
                  <a:lnTo>
                    <a:pt x="964" y="922"/>
                  </a:lnTo>
                  <a:lnTo>
                    <a:pt x="962" y="928"/>
                  </a:lnTo>
                  <a:lnTo>
                    <a:pt x="961" y="932"/>
                  </a:lnTo>
                  <a:lnTo>
                    <a:pt x="960" y="937"/>
                  </a:lnTo>
                  <a:lnTo>
                    <a:pt x="959" y="941"/>
                  </a:lnTo>
                  <a:lnTo>
                    <a:pt x="957" y="944"/>
                  </a:lnTo>
                  <a:lnTo>
                    <a:pt x="956" y="949"/>
                  </a:lnTo>
                  <a:lnTo>
                    <a:pt x="955" y="952"/>
                  </a:lnTo>
                  <a:lnTo>
                    <a:pt x="953" y="956"/>
                  </a:lnTo>
                  <a:lnTo>
                    <a:pt x="951" y="960"/>
                  </a:lnTo>
                  <a:lnTo>
                    <a:pt x="951" y="963"/>
                  </a:lnTo>
                  <a:lnTo>
                    <a:pt x="950" y="966"/>
                  </a:lnTo>
                  <a:lnTo>
                    <a:pt x="950" y="970"/>
                  </a:lnTo>
                  <a:lnTo>
                    <a:pt x="948" y="975"/>
                  </a:lnTo>
                  <a:lnTo>
                    <a:pt x="946" y="980"/>
                  </a:lnTo>
                  <a:lnTo>
                    <a:pt x="945" y="983"/>
                  </a:lnTo>
                  <a:lnTo>
                    <a:pt x="945" y="986"/>
                  </a:lnTo>
                  <a:lnTo>
                    <a:pt x="942" y="991"/>
                  </a:lnTo>
                  <a:lnTo>
                    <a:pt x="941" y="995"/>
                  </a:lnTo>
                  <a:lnTo>
                    <a:pt x="940" y="1000"/>
                  </a:lnTo>
                  <a:lnTo>
                    <a:pt x="939" y="1004"/>
                  </a:lnTo>
                  <a:lnTo>
                    <a:pt x="937" y="1010"/>
                  </a:lnTo>
                  <a:lnTo>
                    <a:pt x="937" y="1014"/>
                  </a:lnTo>
                  <a:lnTo>
                    <a:pt x="935" y="1018"/>
                  </a:lnTo>
                  <a:lnTo>
                    <a:pt x="934" y="1024"/>
                  </a:lnTo>
                  <a:lnTo>
                    <a:pt x="932" y="1028"/>
                  </a:lnTo>
                  <a:lnTo>
                    <a:pt x="930" y="1034"/>
                  </a:lnTo>
                  <a:lnTo>
                    <a:pt x="928" y="1039"/>
                  </a:lnTo>
                  <a:lnTo>
                    <a:pt x="927" y="1045"/>
                  </a:lnTo>
                  <a:lnTo>
                    <a:pt x="925" y="1049"/>
                  </a:lnTo>
                  <a:lnTo>
                    <a:pt x="921" y="1054"/>
                  </a:lnTo>
                  <a:lnTo>
                    <a:pt x="918" y="1059"/>
                  </a:lnTo>
                  <a:lnTo>
                    <a:pt x="916" y="1065"/>
                  </a:lnTo>
                  <a:lnTo>
                    <a:pt x="910" y="1068"/>
                  </a:lnTo>
                  <a:lnTo>
                    <a:pt x="905" y="1073"/>
                  </a:lnTo>
                  <a:lnTo>
                    <a:pt x="900" y="1074"/>
                  </a:lnTo>
                  <a:lnTo>
                    <a:pt x="897" y="1076"/>
                  </a:lnTo>
                  <a:lnTo>
                    <a:pt x="893" y="1077"/>
                  </a:lnTo>
                  <a:lnTo>
                    <a:pt x="887" y="1079"/>
                  </a:lnTo>
                  <a:lnTo>
                    <a:pt x="883" y="1080"/>
                  </a:lnTo>
                  <a:lnTo>
                    <a:pt x="877" y="1081"/>
                  </a:lnTo>
                  <a:lnTo>
                    <a:pt x="872" y="1081"/>
                  </a:lnTo>
                  <a:lnTo>
                    <a:pt x="867" y="1083"/>
                  </a:lnTo>
                  <a:lnTo>
                    <a:pt x="861" y="1084"/>
                  </a:lnTo>
                  <a:lnTo>
                    <a:pt x="856" y="1085"/>
                  </a:lnTo>
                  <a:lnTo>
                    <a:pt x="849" y="1085"/>
                  </a:lnTo>
                  <a:lnTo>
                    <a:pt x="844" y="1086"/>
                  </a:lnTo>
                  <a:lnTo>
                    <a:pt x="838" y="1086"/>
                  </a:lnTo>
                  <a:lnTo>
                    <a:pt x="833" y="1087"/>
                  </a:lnTo>
                  <a:lnTo>
                    <a:pt x="827" y="1087"/>
                  </a:lnTo>
                  <a:lnTo>
                    <a:pt x="822" y="1088"/>
                  </a:lnTo>
                  <a:lnTo>
                    <a:pt x="817" y="1088"/>
                  </a:lnTo>
                  <a:lnTo>
                    <a:pt x="813" y="1088"/>
                  </a:lnTo>
                  <a:lnTo>
                    <a:pt x="809" y="1088"/>
                  </a:lnTo>
                  <a:lnTo>
                    <a:pt x="804" y="1088"/>
                  </a:lnTo>
                  <a:lnTo>
                    <a:pt x="801" y="1088"/>
                  </a:lnTo>
                  <a:lnTo>
                    <a:pt x="798" y="1088"/>
                  </a:lnTo>
                  <a:lnTo>
                    <a:pt x="794" y="1088"/>
                  </a:lnTo>
                  <a:lnTo>
                    <a:pt x="792" y="1088"/>
                  </a:lnTo>
                  <a:lnTo>
                    <a:pt x="789" y="1088"/>
                  </a:lnTo>
                  <a:lnTo>
                    <a:pt x="788" y="1089"/>
                  </a:lnTo>
                  <a:lnTo>
                    <a:pt x="657" y="1086"/>
                  </a:lnTo>
                  <a:lnTo>
                    <a:pt x="655" y="1085"/>
                  </a:lnTo>
                  <a:lnTo>
                    <a:pt x="650" y="1085"/>
                  </a:lnTo>
                  <a:lnTo>
                    <a:pt x="646" y="1084"/>
                  </a:lnTo>
                  <a:lnTo>
                    <a:pt x="642" y="1083"/>
                  </a:lnTo>
                  <a:lnTo>
                    <a:pt x="636" y="1081"/>
                  </a:lnTo>
                  <a:lnTo>
                    <a:pt x="631" y="1081"/>
                  </a:lnTo>
                  <a:lnTo>
                    <a:pt x="625" y="1080"/>
                  </a:lnTo>
                  <a:lnTo>
                    <a:pt x="622" y="1078"/>
                  </a:lnTo>
                  <a:lnTo>
                    <a:pt x="617" y="1077"/>
                  </a:lnTo>
                  <a:lnTo>
                    <a:pt x="613" y="1077"/>
                  </a:lnTo>
                  <a:lnTo>
                    <a:pt x="607" y="1075"/>
                  </a:lnTo>
                  <a:lnTo>
                    <a:pt x="602" y="1074"/>
                  </a:lnTo>
                  <a:lnTo>
                    <a:pt x="596" y="1071"/>
                  </a:lnTo>
                  <a:lnTo>
                    <a:pt x="591" y="1070"/>
                  </a:lnTo>
                  <a:lnTo>
                    <a:pt x="584" y="1067"/>
                  </a:lnTo>
                  <a:lnTo>
                    <a:pt x="577" y="1065"/>
                  </a:lnTo>
                  <a:lnTo>
                    <a:pt x="570" y="1063"/>
                  </a:lnTo>
                  <a:lnTo>
                    <a:pt x="563" y="1060"/>
                  </a:lnTo>
                  <a:lnTo>
                    <a:pt x="560" y="1058"/>
                  </a:lnTo>
                  <a:lnTo>
                    <a:pt x="555" y="1057"/>
                  </a:lnTo>
                  <a:lnTo>
                    <a:pt x="552" y="1056"/>
                  </a:lnTo>
                  <a:lnTo>
                    <a:pt x="548" y="1055"/>
                  </a:lnTo>
                  <a:lnTo>
                    <a:pt x="543" y="1053"/>
                  </a:lnTo>
                  <a:lnTo>
                    <a:pt x="539" y="1052"/>
                  </a:lnTo>
                  <a:lnTo>
                    <a:pt x="534" y="1050"/>
                  </a:lnTo>
                  <a:lnTo>
                    <a:pt x="531" y="1049"/>
                  </a:lnTo>
                  <a:lnTo>
                    <a:pt x="526" y="1046"/>
                  </a:lnTo>
                  <a:lnTo>
                    <a:pt x="520" y="1043"/>
                  </a:lnTo>
                  <a:lnTo>
                    <a:pt x="513" y="1039"/>
                  </a:lnTo>
                  <a:lnTo>
                    <a:pt x="508" y="1035"/>
                  </a:lnTo>
                  <a:lnTo>
                    <a:pt x="501" y="1028"/>
                  </a:lnTo>
                  <a:lnTo>
                    <a:pt x="495" y="1022"/>
                  </a:lnTo>
                  <a:lnTo>
                    <a:pt x="487" y="1014"/>
                  </a:lnTo>
                  <a:lnTo>
                    <a:pt x="480" y="1006"/>
                  </a:lnTo>
                  <a:lnTo>
                    <a:pt x="470" y="997"/>
                  </a:lnTo>
                  <a:lnTo>
                    <a:pt x="462" y="989"/>
                  </a:lnTo>
                  <a:lnTo>
                    <a:pt x="454" y="977"/>
                  </a:lnTo>
                  <a:lnTo>
                    <a:pt x="445" y="967"/>
                  </a:lnTo>
                  <a:lnTo>
                    <a:pt x="435" y="955"/>
                  </a:lnTo>
                  <a:lnTo>
                    <a:pt x="426" y="944"/>
                  </a:lnTo>
                  <a:lnTo>
                    <a:pt x="416" y="932"/>
                  </a:lnTo>
                  <a:lnTo>
                    <a:pt x="406" y="919"/>
                  </a:lnTo>
                  <a:lnTo>
                    <a:pt x="395" y="906"/>
                  </a:lnTo>
                  <a:lnTo>
                    <a:pt x="385" y="892"/>
                  </a:lnTo>
                  <a:lnTo>
                    <a:pt x="374" y="878"/>
                  </a:lnTo>
                  <a:lnTo>
                    <a:pt x="364" y="864"/>
                  </a:lnTo>
                  <a:lnTo>
                    <a:pt x="352" y="848"/>
                  </a:lnTo>
                  <a:lnTo>
                    <a:pt x="342" y="833"/>
                  </a:lnTo>
                  <a:lnTo>
                    <a:pt x="330" y="817"/>
                  </a:lnTo>
                  <a:lnTo>
                    <a:pt x="320" y="802"/>
                  </a:lnTo>
                  <a:lnTo>
                    <a:pt x="308" y="786"/>
                  </a:lnTo>
                  <a:lnTo>
                    <a:pt x="297" y="769"/>
                  </a:lnTo>
                  <a:lnTo>
                    <a:pt x="284" y="753"/>
                  </a:lnTo>
                  <a:lnTo>
                    <a:pt x="273" y="736"/>
                  </a:lnTo>
                  <a:lnTo>
                    <a:pt x="262" y="720"/>
                  </a:lnTo>
                  <a:lnTo>
                    <a:pt x="251" y="704"/>
                  </a:lnTo>
                  <a:lnTo>
                    <a:pt x="240" y="687"/>
                  </a:lnTo>
                  <a:lnTo>
                    <a:pt x="229" y="671"/>
                  </a:lnTo>
                  <a:lnTo>
                    <a:pt x="217" y="654"/>
                  </a:lnTo>
                  <a:lnTo>
                    <a:pt x="206" y="638"/>
                  </a:lnTo>
                  <a:lnTo>
                    <a:pt x="195" y="621"/>
                  </a:lnTo>
                  <a:lnTo>
                    <a:pt x="184" y="605"/>
                  </a:lnTo>
                  <a:lnTo>
                    <a:pt x="173" y="588"/>
                  </a:lnTo>
                  <a:lnTo>
                    <a:pt x="162" y="571"/>
                  </a:lnTo>
                  <a:lnTo>
                    <a:pt x="152" y="556"/>
                  </a:lnTo>
                  <a:lnTo>
                    <a:pt x="142" y="540"/>
                  </a:lnTo>
                  <a:lnTo>
                    <a:pt x="131" y="525"/>
                  </a:lnTo>
                  <a:lnTo>
                    <a:pt x="122" y="511"/>
                  </a:lnTo>
                  <a:lnTo>
                    <a:pt x="112" y="495"/>
                  </a:lnTo>
                  <a:lnTo>
                    <a:pt x="103" y="481"/>
                  </a:lnTo>
                  <a:lnTo>
                    <a:pt x="93" y="467"/>
                  </a:lnTo>
                  <a:lnTo>
                    <a:pt x="85" y="454"/>
                  </a:lnTo>
                  <a:lnTo>
                    <a:pt x="77" y="441"/>
                  </a:lnTo>
                  <a:lnTo>
                    <a:pt x="69" y="429"/>
                  </a:lnTo>
                  <a:lnTo>
                    <a:pt x="61" y="417"/>
                  </a:lnTo>
                  <a:lnTo>
                    <a:pt x="53" y="406"/>
                  </a:lnTo>
                  <a:lnTo>
                    <a:pt x="46" y="394"/>
                  </a:lnTo>
                  <a:lnTo>
                    <a:pt x="40" y="385"/>
                  </a:lnTo>
                  <a:lnTo>
                    <a:pt x="33" y="375"/>
                  </a:lnTo>
                  <a:lnTo>
                    <a:pt x="28" y="366"/>
                  </a:lnTo>
                  <a:lnTo>
                    <a:pt x="22" y="358"/>
                  </a:lnTo>
                  <a:lnTo>
                    <a:pt x="18" y="350"/>
                  </a:lnTo>
                  <a:lnTo>
                    <a:pt x="14" y="344"/>
                  </a:lnTo>
                  <a:lnTo>
                    <a:pt x="10" y="337"/>
                  </a:lnTo>
                  <a:lnTo>
                    <a:pt x="7" y="333"/>
                  </a:lnTo>
                  <a:lnTo>
                    <a:pt x="5" y="328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41" y="100"/>
                  </a:lnTo>
                  <a:lnTo>
                    <a:pt x="41" y="100"/>
                  </a:lnTo>
                  <a:close/>
                </a:path>
              </a:pathLst>
            </a:custGeom>
            <a:solidFill>
              <a:srgbClr val="599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4" name="Freeform 516"/>
            <p:cNvSpPr>
              <a:spLocks/>
            </p:cNvSpPr>
            <p:nvPr/>
          </p:nvSpPr>
          <p:spPr bwMode="auto">
            <a:xfrm>
              <a:off x="1221" y="1266"/>
              <a:ext cx="582" cy="543"/>
            </a:xfrm>
            <a:custGeom>
              <a:avLst/>
              <a:gdLst/>
              <a:ahLst/>
              <a:cxnLst>
                <a:cxn ang="0">
                  <a:pos x="490" y="7"/>
                </a:cxn>
                <a:cxn ang="0">
                  <a:pos x="442" y="3"/>
                </a:cxn>
                <a:cxn ang="0">
                  <a:pos x="375" y="0"/>
                </a:cxn>
                <a:cxn ang="0">
                  <a:pos x="312" y="11"/>
                </a:cxn>
                <a:cxn ang="0">
                  <a:pos x="262" y="37"/>
                </a:cxn>
                <a:cxn ang="0">
                  <a:pos x="216" y="87"/>
                </a:cxn>
                <a:cxn ang="0">
                  <a:pos x="178" y="121"/>
                </a:cxn>
                <a:cxn ang="0">
                  <a:pos x="137" y="157"/>
                </a:cxn>
                <a:cxn ang="0">
                  <a:pos x="97" y="192"/>
                </a:cxn>
                <a:cxn ang="0">
                  <a:pos x="56" y="224"/>
                </a:cxn>
                <a:cxn ang="0">
                  <a:pos x="11" y="264"/>
                </a:cxn>
                <a:cxn ang="0">
                  <a:pos x="0" y="318"/>
                </a:cxn>
                <a:cxn ang="0">
                  <a:pos x="7" y="375"/>
                </a:cxn>
                <a:cxn ang="0">
                  <a:pos x="24" y="427"/>
                </a:cxn>
                <a:cxn ang="0">
                  <a:pos x="42" y="468"/>
                </a:cxn>
                <a:cxn ang="0">
                  <a:pos x="62" y="509"/>
                </a:cxn>
                <a:cxn ang="0">
                  <a:pos x="81" y="550"/>
                </a:cxn>
                <a:cxn ang="0">
                  <a:pos x="101" y="596"/>
                </a:cxn>
                <a:cxn ang="0">
                  <a:pos x="107" y="641"/>
                </a:cxn>
                <a:cxn ang="0">
                  <a:pos x="86" y="690"/>
                </a:cxn>
                <a:cxn ang="0">
                  <a:pos x="62" y="743"/>
                </a:cxn>
                <a:cxn ang="0">
                  <a:pos x="49" y="788"/>
                </a:cxn>
                <a:cxn ang="0">
                  <a:pos x="43" y="830"/>
                </a:cxn>
                <a:cxn ang="0">
                  <a:pos x="46" y="872"/>
                </a:cxn>
                <a:cxn ang="0">
                  <a:pos x="53" y="911"/>
                </a:cxn>
                <a:cxn ang="0">
                  <a:pos x="70" y="955"/>
                </a:cxn>
                <a:cxn ang="0">
                  <a:pos x="103" y="1005"/>
                </a:cxn>
                <a:cxn ang="0">
                  <a:pos x="143" y="1021"/>
                </a:cxn>
                <a:cxn ang="0">
                  <a:pos x="208" y="1024"/>
                </a:cxn>
                <a:cxn ang="0">
                  <a:pos x="290" y="1021"/>
                </a:cxn>
                <a:cxn ang="0">
                  <a:pos x="373" y="1018"/>
                </a:cxn>
                <a:cxn ang="0">
                  <a:pos x="444" y="1013"/>
                </a:cxn>
                <a:cxn ang="0">
                  <a:pos x="492" y="1010"/>
                </a:cxn>
                <a:cxn ang="0">
                  <a:pos x="746" y="1068"/>
                </a:cxn>
                <a:cxn ang="0">
                  <a:pos x="800" y="1030"/>
                </a:cxn>
                <a:cxn ang="0">
                  <a:pos x="857" y="977"/>
                </a:cxn>
                <a:cxn ang="0">
                  <a:pos x="886" y="916"/>
                </a:cxn>
                <a:cxn ang="0">
                  <a:pos x="893" y="868"/>
                </a:cxn>
                <a:cxn ang="0">
                  <a:pos x="896" y="816"/>
                </a:cxn>
                <a:cxn ang="0">
                  <a:pos x="913" y="772"/>
                </a:cxn>
                <a:cxn ang="0">
                  <a:pos x="938" y="811"/>
                </a:cxn>
                <a:cxn ang="0">
                  <a:pos x="926" y="863"/>
                </a:cxn>
                <a:cxn ang="0">
                  <a:pos x="898" y="926"/>
                </a:cxn>
                <a:cxn ang="0">
                  <a:pos x="931" y="974"/>
                </a:cxn>
                <a:cxn ang="0">
                  <a:pos x="972" y="998"/>
                </a:cxn>
                <a:cxn ang="0">
                  <a:pos x="1112" y="988"/>
                </a:cxn>
                <a:cxn ang="0">
                  <a:pos x="1124" y="941"/>
                </a:cxn>
                <a:cxn ang="0">
                  <a:pos x="1137" y="879"/>
                </a:cxn>
                <a:cxn ang="0">
                  <a:pos x="1150" y="801"/>
                </a:cxn>
                <a:cxn ang="0">
                  <a:pos x="1161" y="716"/>
                </a:cxn>
                <a:cxn ang="0">
                  <a:pos x="1165" y="630"/>
                </a:cxn>
                <a:cxn ang="0">
                  <a:pos x="1160" y="551"/>
                </a:cxn>
                <a:cxn ang="0">
                  <a:pos x="1151" y="490"/>
                </a:cxn>
                <a:cxn ang="0">
                  <a:pos x="1141" y="445"/>
                </a:cxn>
                <a:cxn ang="0">
                  <a:pos x="1127" y="392"/>
                </a:cxn>
                <a:cxn ang="0">
                  <a:pos x="1126" y="348"/>
                </a:cxn>
                <a:cxn ang="0">
                  <a:pos x="1128" y="298"/>
                </a:cxn>
                <a:cxn ang="0">
                  <a:pos x="1108" y="247"/>
                </a:cxn>
                <a:cxn ang="0">
                  <a:pos x="1070" y="197"/>
                </a:cxn>
                <a:cxn ang="0">
                  <a:pos x="1014" y="154"/>
                </a:cxn>
                <a:cxn ang="0">
                  <a:pos x="965" y="136"/>
                </a:cxn>
                <a:cxn ang="0">
                  <a:pos x="612" y="315"/>
                </a:cxn>
              </a:cxnLst>
              <a:rect l="0" t="0" r="r" b="b"/>
              <a:pathLst>
                <a:path w="1165" h="1086">
                  <a:moveTo>
                    <a:pt x="522" y="14"/>
                  </a:moveTo>
                  <a:lnTo>
                    <a:pt x="521" y="13"/>
                  </a:lnTo>
                  <a:lnTo>
                    <a:pt x="519" y="11"/>
                  </a:lnTo>
                  <a:lnTo>
                    <a:pt x="516" y="10"/>
                  </a:lnTo>
                  <a:lnTo>
                    <a:pt x="513" y="10"/>
                  </a:lnTo>
                  <a:lnTo>
                    <a:pt x="509" y="9"/>
                  </a:lnTo>
                  <a:lnTo>
                    <a:pt x="506" y="9"/>
                  </a:lnTo>
                  <a:lnTo>
                    <a:pt x="499" y="8"/>
                  </a:lnTo>
                  <a:lnTo>
                    <a:pt x="494" y="7"/>
                  </a:lnTo>
                  <a:lnTo>
                    <a:pt x="490" y="7"/>
                  </a:lnTo>
                  <a:lnTo>
                    <a:pt x="487" y="6"/>
                  </a:lnTo>
                  <a:lnTo>
                    <a:pt x="482" y="6"/>
                  </a:lnTo>
                  <a:lnTo>
                    <a:pt x="479" y="6"/>
                  </a:lnTo>
                  <a:lnTo>
                    <a:pt x="474" y="5"/>
                  </a:lnTo>
                  <a:lnTo>
                    <a:pt x="469" y="5"/>
                  </a:lnTo>
                  <a:lnTo>
                    <a:pt x="464" y="4"/>
                  </a:lnTo>
                  <a:lnTo>
                    <a:pt x="459" y="4"/>
                  </a:lnTo>
                  <a:lnTo>
                    <a:pt x="454" y="4"/>
                  </a:lnTo>
                  <a:lnTo>
                    <a:pt x="448" y="3"/>
                  </a:lnTo>
                  <a:lnTo>
                    <a:pt x="442" y="3"/>
                  </a:lnTo>
                  <a:lnTo>
                    <a:pt x="436" y="3"/>
                  </a:lnTo>
                  <a:lnTo>
                    <a:pt x="429" y="1"/>
                  </a:lnTo>
                  <a:lnTo>
                    <a:pt x="423" y="0"/>
                  </a:lnTo>
                  <a:lnTo>
                    <a:pt x="415" y="0"/>
                  </a:lnTo>
                  <a:lnTo>
                    <a:pt x="408" y="0"/>
                  </a:lnTo>
                  <a:lnTo>
                    <a:pt x="402" y="0"/>
                  </a:lnTo>
                  <a:lnTo>
                    <a:pt x="395" y="0"/>
                  </a:lnTo>
                  <a:lnTo>
                    <a:pt x="387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9" y="1"/>
                  </a:lnTo>
                  <a:lnTo>
                    <a:pt x="361" y="3"/>
                  </a:lnTo>
                  <a:lnTo>
                    <a:pt x="355" y="3"/>
                  </a:lnTo>
                  <a:lnTo>
                    <a:pt x="348" y="4"/>
                  </a:lnTo>
                  <a:lnTo>
                    <a:pt x="342" y="5"/>
                  </a:lnTo>
                  <a:lnTo>
                    <a:pt x="336" y="5"/>
                  </a:lnTo>
                  <a:lnTo>
                    <a:pt x="330" y="7"/>
                  </a:lnTo>
                  <a:lnTo>
                    <a:pt x="323" y="8"/>
                  </a:lnTo>
                  <a:lnTo>
                    <a:pt x="318" y="9"/>
                  </a:lnTo>
                  <a:lnTo>
                    <a:pt x="312" y="11"/>
                  </a:lnTo>
                  <a:lnTo>
                    <a:pt x="307" y="14"/>
                  </a:lnTo>
                  <a:lnTo>
                    <a:pt x="301" y="15"/>
                  </a:lnTo>
                  <a:lnTo>
                    <a:pt x="296" y="17"/>
                  </a:lnTo>
                  <a:lnTo>
                    <a:pt x="290" y="18"/>
                  </a:lnTo>
                  <a:lnTo>
                    <a:pt x="287" y="21"/>
                  </a:lnTo>
                  <a:lnTo>
                    <a:pt x="281" y="22"/>
                  </a:lnTo>
                  <a:lnTo>
                    <a:pt x="277" y="25"/>
                  </a:lnTo>
                  <a:lnTo>
                    <a:pt x="273" y="28"/>
                  </a:lnTo>
                  <a:lnTo>
                    <a:pt x="269" y="31"/>
                  </a:lnTo>
                  <a:lnTo>
                    <a:pt x="262" y="37"/>
                  </a:lnTo>
                  <a:lnTo>
                    <a:pt x="258" y="44"/>
                  </a:lnTo>
                  <a:lnTo>
                    <a:pt x="255" y="47"/>
                  </a:lnTo>
                  <a:lnTo>
                    <a:pt x="251" y="51"/>
                  </a:lnTo>
                  <a:lnTo>
                    <a:pt x="247" y="56"/>
                  </a:lnTo>
                  <a:lnTo>
                    <a:pt x="244" y="61"/>
                  </a:lnTo>
                  <a:lnTo>
                    <a:pt x="237" y="66"/>
                  </a:lnTo>
                  <a:lnTo>
                    <a:pt x="233" y="71"/>
                  </a:lnTo>
                  <a:lnTo>
                    <a:pt x="226" y="78"/>
                  </a:lnTo>
                  <a:lnTo>
                    <a:pt x="220" y="83"/>
                  </a:lnTo>
                  <a:lnTo>
                    <a:pt x="216" y="87"/>
                  </a:lnTo>
                  <a:lnTo>
                    <a:pt x="213" y="90"/>
                  </a:lnTo>
                  <a:lnTo>
                    <a:pt x="209" y="93"/>
                  </a:lnTo>
                  <a:lnTo>
                    <a:pt x="206" y="97"/>
                  </a:lnTo>
                  <a:lnTo>
                    <a:pt x="202" y="100"/>
                  </a:lnTo>
                  <a:lnTo>
                    <a:pt x="198" y="103"/>
                  </a:lnTo>
                  <a:lnTo>
                    <a:pt x="194" y="107"/>
                  </a:lnTo>
                  <a:lnTo>
                    <a:pt x="191" y="111"/>
                  </a:lnTo>
                  <a:lnTo>
                    <a:pt x="186" y="114"/>
                  </a:lnTo>
                  <a:lnTo>
                    <a:pt x="183" y="118"/>
                  </a:lnTo>
                  <a:lnTo>
                    <a:pt x="178" y="121"/>
                  </a:lnTo>
                  <a:lnTo>
                    <a:pt x="175" y="125"/>
                  </a:lnTo>
                  <a:lnTo>
                    <a:pt x="171" y="129"/>
                  </a:lnTo>
                  <a:lnTo>
                    <a:pt x="167" y="132"/>
                  </a:lnTo>
                  <a:lnTo>
                    <a:pt x="163" y="136"/>
                  </a:lnTo>
                  <a:lnTo>
                    <a:pt x="158" y="140"/>
                  </a:lnTo>
                  <a:lnTo>
                    <a:pt x="154" y="143"/>
                  </a:lnTo>
                  <a:lnTo>
                    <a:pt x="150" y="146"/>
                  </a:lnTo>
                  <a:lnTo>
                    <a:pt x="146" y="151"/>
                  </a:lnTo>
                  <a:lnTo>
                    <a:pt x="142" y="154"/>
                  </a:lnTo>
                  <a:lnTo>
                    <a:pt x="137" y="157"/>
                  </a:lnTo>
                  <a:lnTo>
                    <a:pt x="133" y="161"/>
                  </a:lnTo>
                  <a:lnTo>
                    <a:pt x="129" y="165"/>
                  </a:lnTo>
                  <a:lnTo>
                    <a:pt x="125" y="169"/>
                  </a:lnTo>
                  <a:lnTo>
                    <a:pt x="121" y="172"/>
                  </a:lnTo>
                  <a:lnTo>
                    <a:pt x="116" y="175"/>
                  </a:lnTo>
                  <a:lnTo>
                    <a:pt x="112" y="178"/>
                  </a:lnTo>
                  <a:lnTo>
                    <a:pt x="108" y="182"/>
                  </a:lnTo>
                  <a:lnTo>
                    <a:pt x="104" y="185"/>
                  </a:lnTo>
                  <a:lnTo>
                    <a:pt x="100" y="188"/>
                  </a:lnTo>
                  <a:lnTo>
                    <a:pt x="97" y="192"/>
                  </a:lnTo>
                  <a:lnTo>
                    <a:pt x="92" y="196"/>
                  </a:lnTo>
                  <a:lnTo>
                    <a:pt x="89" y="198"/>
                  </a:lnTo>
                  <a:lnTo>
                    <a:pt x="84" y="202"/>
                  </a:lnTo>
                  <a:lnTo>
                    <a:pt x="81" y="204"/>
                  </a:lnTo>
                  <a:lnTo>
                    <a:pt x="77" y="207"/>
                  </a:lnTo>
                  <a:lnTo>
                    <a:pt x="72" y="211"/>
                  </a:lnTo>
                  <a:lnTo>
                    <a:pt x="69" y="213"/>
                  </a:lnTo>
                  <a:lnTo>
                    <a:pt x="66" y="215"/>
                  </a:lnTo>
                  <a:lnTo>
                    <a:pt x="62" y="218"/>
                  </a:lnTo>
                  <a:lnTo>
                    <a:pt x="56" y="224"/>
                  </a:lnTo>
                  <a:lnTo>
                    <a:pt x="49" y="228"/>
                  </a:lnTo>
                  <a:lnTo>
                    <a:pt x="43" y="232"/>
                  </a:lnTo>
                  <a:lnTo>
                    <a:pt x="39" y="236"/>
                  </a:lnTo>
                  <a:lnTo>
                    <a:pt x="32" y="238"/>
                  </a:lnTo>
                  <a:lnTo>
                    <a:pt x="29" y="243"/>
                  </a:lnTo>
                  <a:lnTo>
                    <a:pt x="25" y="246"/>
                  </a:lnTo>
                  <a:lnTo>
                    <a:pt x="21" y="250"/>
                  </a:lnTo>
                  <a:lnTo>
                    <a:pt x="17" y="254"/>
                  </a:lnTo>
                  <a:lnTo>
                    <a:pt x="15" y="259"/>
                  </a:lnTo>
                  <a:lnTo>
                    <a:pt x="11" y="264"/>
                  </a:lnTo>
                  <a:lnTo>
                    <a:pt x="10" y="269"/>
                  </a:lnTo>
                  <a:lnTo>
                    <a:pt x="7" y="274"/>
                  </a:lnTo>
                  <a:lnTo>
                    <a:pt x="6" y="279"/>
                  </a:lnTo>
                  <a:lnTo>
                    <a:pt x="4" y="285"/>
                  </a:lnTo>
                  <a:lnTo>
                    <a:pt x="4" y="290"/>
                  </a:lnTo>
                  <a:lnTo>
                    <a:pt x="1" y="296"/>
                  </a:lnTo>
                  <a:lnTo>
                    <a:pt x="0" y="301"/>
                  </a:lnTo>
                  <a:lnTo>
                    <a:pt x="0" y="307"/>
                  </a:lnTo>
                  <a:lnTo>
                    <a:pt x="0" y="313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1" y="336"/>
                  </a:lnTo>
                  <a:lnTo>
                    <a:pt x="1" y="342"/>
                  </a:lnTo>
                  <a:lnTo>
                    <a:pt x="3" y="348"/>
                  </a:lnTo>
                  <a:lnTo>
                    <a:pt x="4" y="353"/>
                  </a:lnTo>
                  <a:lnTo>
                    <a:pt x="5" y="360"/>
                  </a:lnTo>
                  <a:lnTo>
                    <a:pt x="6" y="364"/>
                  </a:lnTo>
                  <a:lnTo>
                    <a:pt x="7" y="370"/>
                  </a:lnTo>
                  <a:lnTo>
                    <a:pt x="7" y="375"/>
                  </a:lnTo>
                  <a:lnTo>
                    <a:pt x="9" y="381"/>
                  </a:lnTo>
                  <a:lnTo>
                    <a:pt x="10" y="385"/>
                  </a:lnTo>
                  <a:lnTo>
                    <a:pt x="11" y="391"/>
                  </a:lnTo>
                  <a:lnTo>
                    <a:pt x="13" y="395"/>
                  </a:lnTo>
                  <a:lnTo>
                    <a:pt x="15" y="401"/>
                  </a:lnTo>
                  <a:lnTo>
                    <a:pt x="15" y="405"/>
                  </a:lnTo>
                  <a:lnTo>
                    <a:pt x="17" y="410"/>
                  </a:lnTo>
                  <a:lnTo>
                    <a:pt x="19" y="416"/>
                  </a:lnTo>
                  <a:lnTo>
                    <a:pt x="21" y="422"/>
                  </a:lnTo>
                  <a:lnTo>
                    <a:pt x="24" y="427"/>
                  </a:lnTo>
                  <a:lnTo>
                    <a:pt x="27" y="435"/>
                  </a:lnTo>
                  <a:lnTo>
                    <a:pt x="28" y="438"/>
                  </a:lnTo>
                  <a:lnTo>
                    <a:pt x="29" y="442"/>
                  </a:lnTo>
                  <a:lnTo>
                    <a:pt x="31" y="445"/>
                  </a:lnTo>
                  <a:lnTo>
                    <a:pt x="34" y="449"/>
                  </a:lnTo>
                  <a:lnTo>
                    <a:pt x="35" y="453"/>
                  </a:lnTo>
                  <a:lnTo>
                    <a:pt x="37" y="456"/>
                  </a:lnTo>
                  <a:lnTo>
                    <a:pt x="38" y="461"/>
                  </a:lnTo>
                  <a:lnTo>
                    <a:pt x="40" y="464"/>
                  </a:lnTo>
                  <a:lnTo>
                    <a:pt x="42" y="468"/>
                  </a:lnTo>
                  <a:lnTo>
                    <a:pt x="43" y="472"/>
                  </a:lnTo>
                  <a:lnTo>
                    <a:pt x="46" y="476"/>
                  </a:lnTo>
                  <a:lnTo>
                    <a:pt x="48" y="480"/>
                  </a:lnTo>
                  <a:lnTo>
                    <a:pt x="50" y="485"/>
                  </a:lnTo>
                  <a:lnTo>
                    <a:pt x="51" y="488"/>
                  </a:lnTo>
                  <a:lnTo>
                    <a:pt x="53" y="493"/>
                  </a:lnTo>
                  <a:lnTo>
                    <a:pt x="57" y="497"/>
                  </a:lnTo>
                  <a:lnTo>
                    <a:pt x="58" y="501"/>
                  </a:lnTo>
                  <a:lnTo>
                    <a:pt x="60" y="505"/>
                  </a:lnTo>
                  <a:lnTo>
                    <a:pt x="62" y="509"/>
                  </a:lnTo>
                  <a:lnTo>
                    <a:pt x="64" y="514"/>
                  </a:lnTo>
                  <a:lnTo>
                    <a:pt x="66" y="518"/>
                  </a:lnTo>
                  <a:lnTo>
                    <a:pt x="68" y="521"/>
                  </a:lnTo>
                  <a:lnTo>
                    <a:pt x="70" y="526"/>
                  </a:lnTo>
                  <a:lnTo>
                    <a:pt x="72" y="530"/>
                  </a:lnTo>
                  <a:lnTo>
                    <a:pt x="74" y="534"/>
                  </a:lnTo>
                  <a:lnTo>
                    <a:pt x="76" y="538"/>
                  </a:lnTo>
                  <a:lnTo>
                    <a:pt x="78" y="541"/>
                  </a:lnTo>
                  <a:lnTo>
                    <a:pt x="80" y="546"/>
                  </a:lnTo>
                  <a:lnTo>
                    <a:pt x="81" y="550"/>
                  </a:lnTo>
                  <a:lnTo>
                    <a:pt x="83" y="553"/>
                  </a:lnTo>
                  <a:lnTo>
                    <a:pt x="84" y="558"/>
                  </a:lnTo>
                  <a:lnTo>
                    <a:pt x="87" y="562"/>
                  </a:lnTo>
                  <a:lnTo>
                    <a:pt x="88" y="566"/>
                  </a:lnTo>
                  <a:lnTo>
                    <a:pt x="90" y="569"/>
                  </a:lnTo>
                  <a:lnTo>
                    <a:pt x="92" y="573"/>
                  </a:lnTo>
                  <a:lnTo>
                    <a:pt x="93" y="577"/>
                  </a:lnTo>
                  <a:lnTo>
                    <a:pt x="97" y="583"/>
                  </a:lnTo>
                  <a:lnTo>
                    <a:pt x="99" y="590"/>
                  </a:lnTo>
                  <a:lnTo>
                    <a:pt x="101" y="596"/>
                  </a:lnTo>
                  <a:lnTo>
                    <a:pt x="103" y="602"/>
                  </a:lnTo>
                  <a:lnTo>
                    <a:pt x="104" y="607"/>
                  </a:lnTo>
                  <a:lnTo>
                    <a:pt x="107" y="612"/>
                  </a:lnTo>
                  <a:lnTo>
                    <a:pt x="108" y="617"/>
                  </a:lnTo>
                  <a:lnTo>
                    <a:pt x="109" y="621"/>
                  </a:lnTo>
                  <a:lnTo>
                    <a:pt x="109" y="624"/>
                  </a:lnTo>
                  <a:lnTo>
                    <a:pt x="109" y="629"/>
                  </a:lnTo>
                  <a:lnTo>
                    <a:pt x="108" y="633"/>
                  </a:lnTo>
                  <a:lnTo>
                    <a:pt x="108" y="636"/>
                  </a:lnTo>
                  <a:lnTo>
                    <a:pt x="107" y="641"/>
                  </a:lnTo>
                  <a:lnTo>
                    <a:pt x="105" y="644"/>
                  </a:lnTo>
                  <a:lnTo>
                    <a:pt x="104" y="649"/>
                  </a:lnTo>
                  <a:lnTo>
                    <a:pt x="103" y="654"/>
                  </a:lnTo>
                  <a:lnTo>
                    <a:pt x="100" y="659"/>
                  </a:lnTo>
                  <a:lnTo>
                    <a:pt x="98" y="663"/>
                  </a:lnTo>
                  <a:lnTo>
                    <a:pt x="97" y="667"/>
                  </a:lnTo>
                  <a:lnTo>
                    <a:pt x="94" y="673"/>
                  </a:lnTo>
                  <a:lnTo>
                    <a:pt x="91" y="677"/>
                  </a:lnTo>
                  <a:lnTo>
                    <a:pt x="89" y="684"/>
                  </a:lnTo>
                  <a:lnTo>
                    <a:pt x="86" y="690"/>
                  </a:lnTo>
                  <a:lnTo>
                    <a:pt x="83" y="695"/>
                  </a:lnTo>
                  <a:lnTo>
                    <a:pt x="81" y="701"/>
                  </a:lnTo>
                  <a:lnTo>
                    <a:pt x="78" y="706"/>
                  </a:lnTo>
                  <a:lnTo>
                    <a:pt x="74" y="713"/>
                  </a:lnTo>
                  <a:lnTo>
                    <a:pt x="72" y="719"/>
                  </a:lnTo>
                  <a:lnTo>
                    <a:pt x="69" y="725"/>
                  </a:lnTo>
                  <a:lnTo>
                    <a:pt x="67" y="732"/>
                  </a:lnTo>
                  <a:lnTo>
                    <a:pt x="64" y="735"/>
                  </a:lnTo>
                  <a:lnTo>
                    <a:pt x="63" y="738"/>
                  </a:lnTo>
                  <a:lnTo>
                    <a:pt x="62" y="743"/>
                  </a:lnTo>
                  <a:lnTo>
                    <a:pt x="61" y="747"/>
                  </a:lnTo>
                  <a:lnTo>
                    <a:pt x="59" y="753"/>
                  </a:lnTo>
                  <a:lnTo>
                    <a:pt x="57" y="760"/>
                  </a:lnTo>
                  <a:lnTo>
                    <a:pt x="55" y="764"/>
                  </a:lnTo>
                  <a:lnTo>
                    <a:pt x="55" y="768"/>
                  </a:lnTo>
                  <a:lnTo>
                    <a:pt x="53" y="772"/>
                  </a:lnTo>
                  <a:lnTo>
                    <a:pt x="52" y="776"/>
                  </a:lnTo>
                  <a:lnTo>
                    <a:pt x="51" y="780"/>
                  </a:lnTo>
                  <a:lnTo>
                    <a:pt x="50" y="784"/>
                  </a:lnTo>
                  <a:lnTo>
                    <a:pt x="49" y="788"/>
                  </a:lnTo>
                  <a:lnTo>
                    <a:pt x="49" y="792"/>
                  </a:lnTo>
                  <a:lnTo>
                    <a:pt x="48" y="797"/>
                  </a:lnTo>
                  <a:lnTo>
                    <a:pt x="47" y="801"/>
                  </a:lnTo>
                  <a:lnTo>
                    <a:pt x="47" y="806"/>
                  </a:lnTo>
                  <a:lnTo>
                    <a:pt x="47" y="810"/>
                  </a:lnTo>
                  <a:lnTo>
                    <a:pt x="46" y="813"/>
                  </a:lnTo>
                  <a:lnTo>
                    <a:pt x="45" y="818"/>
                  </a:lnTo>
                  <a:lnTo>
                    <a:pt x="43" y="822"/>
                  </a:lnTo>
                  <a:lnTo>
                    <a:pt x="43" y="827"/>
                  </a:lnTo>
                  <a:lnTo>
                    <a:pt x="43" y="830"/>
                  </a:lnTo>
                  <a:lnTo>
                    <a:pt x="43" y="834"/>
                  </a:lnTo>
                  <a:lnTo>
                    <a:pt x="43" y="839"/>
                  </a:lnTo>
                  <a:lnTo>
                    <a:pt x="43" y="843"/>
                  </a:lnTo>
                  <a:lnTo>
                    <a:pt x="43" y="848"/>
                  </a:lnTo>
                  <a:lnTo>
                    <a:pt x="43" y="851"/>
                  </a:lnTo>
                  <a:lnTo>
                    <a:pt x="43" y="855"/>
                  </a:lnTo>
                  <a:lnTo>
                    <a:pt x="43" y="860"/>
                  </a:lnTo>
                  <a:lnTo>
                    <a:pt x="43" y="863"/>
                  </a:lnTo>
                  <a:lnTo>
                    <a:pt x="45" y="869"/>
                  </a:lnTo>
                  <a:lnTo>
                    <a:pt x="46" y="872"/>
                  </a:lnTo>
                  <a:lnTo>
                    <a:pt x="46" y="876"/>
                  </a:lnTo>
                  <a:lnTo>
                    <a:pt x="46" y="880"/>
                  </a:lnTo>
                  <a:lnTo>
                    <a:pt x="47" y="884"/>
                  </a:lnTo>
                  <a:lnTo>
                    <a:pt x="47" y="888"/>
                  </a:lnTo>
                  <a:lnTo>
                    <a:pt x="49" y="892"/>
                  </a:lnTo>
                  <a:lnTo>
                    <a:pt x="49" y="895"/>
                  </a:lnTo>
                  <a:lnTo>
                    <a:pt x="50" y="900"/>
                  </a:lnTo>
                  <a:lnTo>
                    <a:pt x="51" y="904"/>
                  </a:lnTo>
                  <a:lnTo>
                    <a:pt x="52" y="907"/>
                  </a:lnTo>
                  <a:lnTo>
                    <a:pt x="53" y="911"/>
                  </a:lnTo>
                  <a:lnTo>
                    <a:pt x="55" y="915"/>
                  </a:lnTo>
                  <a:lnTo>
                    <a:pt x="55" y="919"/>
                  </a:lnTo>
                  <a:lnTo>
                    <a:pt x="57" y="922"/>
                  </a:lnTo>
                  <a:lnTo>
                    <a:pt x="58" y="925"/>
                  </a:lnTo>
                  <a:lnTo>
                    <a:pt x="59" y="930"/>
                  </a:lnTo>
                  <a:lnTo>
                    <a:pt x="60" y="933"/>
                  </a:lnTo>
                  <a:lnTo>
                    <a:pt x="62" y="936"/>
                  </a:lnTo>
                  <a:lnTo>
                    <a:pt x="64" y="943"/>
                  </a:lnTo>
                  <a:lnTo>
                    <a:pt x="68" y="949"/>
                  </a:lnTo>
                  <a:lnTo>
                    <a:pt x="70" y="955"/>
                  </a:lnTo>
                  <a:lnTo>
                    <a:pt x="73" y="962"/>
                  </a:lnTo>
                  <a:lnTo>
                    <a:pt x="77" y="967"/>
                  </a:lnTo>
                  <a:lnTo>
                    <a:pt x="80" y="973"/>
                  </a:lnTo>
                  <a:lnTo>
                    <a:pt x="83" y="978"/>
                  </a:lnTo>
                  <a:lnTo>
                    <a:pt x="87" y="984"/>
                  </a:lnTo>
                  <a:lnTo>
                    <a:pt x="90" y="988"/>
                  </a:lnTo>
                  <a:lnTo>
                    <a:pt x="93" y="994"/>
                  </a:lnTo>
                  <a:lnTo>
                    <a:pt x="97" y="997"/>
                  </a:lnTo>
                  <a:lnTo>
                    <a:pt x="100" y="1001"/>
                  </a:lnTo>
                  <a:lnTo>
                    <a:pt x="103" y="1005"/>
                  </a:lnTo>
                  <a:lnTo>
                    <a:pt x="107" y="1008"/>
                  </a:lnTo>
                  <a:lnTo>
                    <a:pt x="110" y="1011"/>
                  </a:lnTo>
                  <a:lnTo>
                    <a:pt x="114" y="1015"/>
                  </a:lnTo>
                  <a:lnTo>
                    <a:pt x="118" y="1016"/>
                  </a:lnTo>
                  <a:lnTo>
                    <a:pt x="123" y="1018"/>
                  </a:lnTo>
                  <a:lnTo>
                    <a:pt x="126" y="1018"/>
                  </a:lnTo>
                  <a:lnTo>
                    <a:pt x="130" y="1019"/>
                  </a:lnTo>
                  <a:lnTo>
                    <a:pt x="134" y="1019"/>
                  </a:lnTo>
                  <a:lnTo>
                    <a:pt x="140" y="1021"/>
                  </a:lnTo>
                  <a:lnTo>
                    <a:pt x="143" y="1021"/>
                  </a:lnTo>
                  <a:lnTo>
                    <a:pt x="149" y="1021"/>
                  </a:lnTo>
                  <a:lnTo>
                    <a:pt x="154" y="1022"/>
                  </a:lnTo>
                  <a:lnTo>
                    <a:pt x="161" y="1022"/>
                  </a:lnTo>
                  <a:lnTo>
                    <a:pt x="166" y="1022"/>
                  </a:lnTo>
                  <a:lnTo>
                    <a:pt x="173" y="1024"/>
                  </a:lnTo>
                  <a:lnTo>
                    <a:pt x="179" y="1024"/>
                  </a:lnTo>
                  <a:lnTo>
                    <a:pt x="187" y="1024"/>
                  </a:lnTo>
                  <a:lnTo>
                    <a:pt x="194" y="1024"/>
                  </a:lnTo>
                  <a:lnTo>
                    <a:pt x="200" y="1024"/>
                  </a:lnTo>
                  <a:lnTo>
                    <a:pt x="208" y="1024"/>
                  </a:lnTo>
                  <a:lnTo>
                    <a:pt x="216" y="1024"/>
                  </a:lnTo>
                  <a:lnTo>
                    <a:pt x="224" y="1024"/>
                  </a:lnTo>
                  <a:lnTo>
                    <a:pt x="231" y="1024"/>
                  </a:lnTo>
                  <a:lnTo>
                    <a:pt x="240" y="1024"/>
                  </a:lnTo>
                  <a:lnTo>
                    <a:pt x="248" y="1024"/>
                  </a:lnTo>
                  <a:lnTo>
                    <a:pt x="257" y="1022"/>
                  </a:lnTo>
                  <a:lnTo>
                    <a:pt x="265" y="1022"/>
                  </a:lnTo>
                  <a:lnTo>
                    <a:pt x="272" y="1022"/>
                  </a:lnTo>
                  <a:lnTo>
                    <a:pt x="282" y="1022"/>
                  </a:lnTo>
                  <a:lnTo>
                    <a:pt x="290" y="1021"/>
                  </a:lnTo>
                  <a:lnTo>
                    <a:pt x="299" y="1021"/>
                  </a:lnTo>
                  <a:lnTo>
                    <a:pt x="308" y="1021"/>
                  </a:lnTo>
                  <a:lnTo>
                    <a:pt x="317" y="1021"/>
                  </a:lnTo>
                  <a:lnTo>
                    <a:pt x="324" y="1021"/>
                  </a:lnTo>
                  <a:lnTo>
                    <a:pt x="333" y="1020"/>
                  </a:lnTo>
                  <a:lnTo>
                    <a:pt x="341" y="1019"/>
                  </a:lnTo>
                  <a:lnTo>
                    <a:pt x="349" y="1019"/>
                  </a:lnTo>
                  <a:lnTo>
                    <a:pt x="358" y="1019"/>
                  </a:lnTo>
                  <a:lnTo>
                    <a:pt x="365" y="1018"/>
                  </a:lnTo>
                  <a:lnTo>
                    <a:pt x="373" y="1018"/>
                  </a:lnTo>
                  <a:lnTo>
                    <a:pt x="382" y="1018"/>
                  </a:lnTo>
                  <a:lnTo>
                    <a:pt x="388" y="1017"/>
                  </a:lnTo>
                  <a:lnTo>
                    <a:pt x="397" y="1016"/>
                  </a:lnTo>
                  <a:lnTo>
                    <a:pt x="404" y="1016"/>
                  </a:lnTo>
                  <a:lnTo>
                    <a:pt x="412" y="1016"/>
                  </a:lnTo>
                  <a:lnTo>
                    <a:pt x="418" y="1015"/>
                  </a:lnTo>
                  <a:lnTo>
                    <a:pt x="425" y="1015"/>
                  </a:lnTo>
                  <a:lnTo>
                    <a:pt x="432" y="1014"/>
                  </a:lnTo>
                  <a:lnTo>
                    <a:pt x="439" y="1014"/>
                  </a:lnTo>
                  <a:lnTo>
                    <a:pt x="444" y="1013"/>
                  </a:lnTo>
                  <a:lnTo>
                    <a:pt x="450" y="1013"/>
                  </a:lnTo>
                  <a:lnTo>
                    <a:pt x="455" y="1011"/>
                  </a:lnTo>
                  <a:lnTo>
                    <a:pt x="461" y="1011"/>
                  </a:lnTo>
                  <a:lnTo>
                    <a:pt x="466" y="1011"/>
                  </a:lnTo>
                  <a:lnTo>
                    <a:pt x="470" y="1010"/>
                  </a:lnTo>
                  <a:lnTo>
                    <a:pt x="474" y="1010"/>
                  </a:lnTo>
                  <a:lnTo>
                    <a:pt x="479" y="1010"/>
                  </a:lnTo>
                  <a:lnTo>
                    <a:pt x="485" y="1010"/>
                  </a:lnTo>
                  <a:lnTo>
                    <a:pt x="489" y="1010"/>
                  </a:lnTo>
                  <a:lnTo>
                    <a:pt x="492" y="1010"/>
                  </a:lnTo>
                  <a:lnTo>
                    <a:pt x="494" y="1010"/>
                  </a:lnTo>
                  <a:lnTo>
                    <a:pt x="716" y="1086"/>
                  </a:lnTo>
                  <a:lnTo>
                    <a:pt x="717" y="1084"/>
                  </a:lnTo>
                  <a:lnTo>
                    <a:pt x="719" y="1083"/>
                  </a:lnTo>
                  <a:lnTo>
                    <a:pt x="723" y="1080"/>
                  </a:lnTo>
                  <a:lnTo>
                    <a:pt x="730" y="1077"/>
                  </a:lnTo>
                  <a:lnTo>
                    <a:pt x="733" y="1074"/>
                  </a:lnTo>
                  <a:lnTo>
                    <a:pt x="737" y="1072"/>
                  </a:lnTo>
                  <a:lnTo>
                    <a:pt x="741" y="1070"/>
                  </a:lnTo>
                  <a:lnTo>
                    <a:pt x="746" y="1068"/>
                  </a:lnTo>
                  <a:lnTo>
                    <a:pt x="750" y="1065"/>
                  </a:lnTo>
                  <a:lnTo>
                    <a:pt x="756" y="1061"/>
                  </a:lnTo>
                  <a:lnTo>
                    <a:pt x="760" y="1058"/>
                  </a:lnTo>
                  <a:lnTo>
                    <a:pt x="767" y="1055"/>
                  </a:lnTo>
                  <a:lnTo>
                    <a:pt x="771" y="1050"/>
                  </a:lnTo>
                  <a:lnTo>
                    <a:pt x="777" y="1047"/>
                  </a:lnTo>
                  <a:lnTo>
                    <a:pt x="782" y="1042"/>
                  </a:lnTo>
                  <a:lnTo>
                    <a:pt x="789" y="1039"/>
                  </a:lnTo>
                  <a:lnTo>
                    <a:pt x="794" y="1034"/>
                  </a:lnTo>
                  <a:lnTo>
                    <a:pt x="800" y="1030"/>
                  </a:lnTo>
                  <a:lnTo>
                    <a:pt x="806" y="1026"/>
                  </a:lnTo>
                  <a:lnTo>
                    <a:pt x="812" y="1021"/>
                  </a:lnTo>
                  <a:lnTo>
                    <a:pt x="817" y="1016"/>
                  </a:lnTo>
                  <a:lnTo>
                    <a:pt x="823" y="1010"/>
                  </a:lnTo>
                  <a:lnTo>
                    <a:pt x="829" y="1005"/>
                  </a:lnTo>
                  <a:lnTo>
                    <a:pt x="835" y="1000"/>
                  </a:lnTo>
                  <a:lnTo>
                    <a:pt x="841" y="994"/>
                  </a:lnTo>
                  <a:lnTo>
                    <a:pt x="846" y="988"/>
                  </a:lnTo>
                  <a:lnTo>
                    <a:pt x="852" y="983"/>
                  </a:lnTo>
                  <a:lnTo>
                    <a:pt x="857" y="977"/>
                  </a:lnTo>
                  <a:lnTo>
                    <a:pt x="862" y="972"/>
                  </a:lnTo>
                  <a:lnTo>
                    <a:pt x="866" y="965"/>
                  </a:lnTo>
                  <a:lnTo>
                    <a:pt x="869" y="958"/>
                  </a:lnTo>
                  <a:lnTo>
                    <a:pt x="874" y="952"/>
                  </a:lnTo>
                  <a:lnTo>
                    <a:pt x="876" y="945"/>
                  </a:lnTo>
                  <a:lnTo>
                    <a:pt x="879" y="938"/>
                  </a:lnTo>
                  <a:lnTo>
                    <a:pt x="882" y="931"/>
                  </a:lnTo>
                  <a:lnTo>
                    <a:pt x="885" y="925"/>
                  </a:lnTo>
                  <a:lnTo>
                    <a:pt x="885" y="921"/>
                  </a:lnTo>
                  <a:lnTo>
                    <a:pt x="886" y="916"/>
                  </a:lnTo>
                  <a:lnTo>
                    <a:pt x="886" y="913"/>
                  </a:lnTo>
                  <a:lnTo>
                    <a:pt x="887" y="910"/>
                  </a:lnTo>
                  <a:lnTo>
                    <a:pt x="888" y="902"/>
                  </a:lnTo>
                  <a:lnTo>
                    <a:pt x="889" y="895"/>
                  </a:lnTo>
                  <a:lnTo>
                    <a:pt x="889" y="892"/>
                  </a:lnTo>
                  <a:lnTo>
                    <a:pt x="890" y="888"/>
                  </a:lnTo>
                  <a:lnTo>
                    <a:pt x="890" y="884"/>
                  </a:lnTo>
                  <a:lnTo>
                    <a:pt x="892" y="881"/>
                  </a:lnTo>
                  <a:lnTo>
                    <a:pt x="892" y="874"/>
                  </a:lnTo>
                  <a:lnTo>
                    <a:pt x="893" y="868"/>
                  </a:lnTo>
                  <a:lnTo>
                    <a:pt x="893" y="863"/>
                  </a:lnTo>
                  <a:lnTo>
                    <a:pt x="893" y="860"/>
                  </a:lnTo>
                  <a:lnTo>
                    <a:pt x="893" y="857"/>
                  </a:lnTo>
                  <a:lnTo>
                    <a:pt x="894" y="853"/>
                  </a:lnTo>
                  <a:lnTo>
                    <a:pt x="894" y="846"/>
                  </a:lnTo>
                  <a:lnTo>
                    <a:pt x="895" y="840"/>
                  </a:lnTo>
                  <a:lnTo>
                    <a:pt x="895" y="833"/>
                  </a:lnTo>
                  <a:lnTo>
                    <a:pt x="895" y="827"/>
                  </a:lnTo>
                  <a:lnTo>
                    <a:pt x="895" y="820"/>
                  </a:lnTo>
                  <a:lnTo>
                    <a:pt x="896" y="816"/>
                  </a:lnTo>
                  <a:lnTo>
                    <a:pt x="896" y="809"/>
                  </a:lnTo>
                  <a:lnTo>
                    <a:pt x="896" y="805"/>
                  </a:lnTo>
                  <a:lnTo>
                    <a:pt x="897" y="799"/>
                  </a:lnTo>
                  <a:lnTo>
                    <a:pt x="898" y="795"/>
                  </a:lnTo>
                  <a:lnTo>
                    <a:pt x="899" y="791"/>
                  </a:lnTo>
                  <a:lnTo>
                    <a:pt x="900" y="787"/>
                  </a:lnTo>
                  <a:lnTo>
                    <a:pt x="903" y="784"/>
                  </a:lnTo>
                  <a:lnTo>
                    <a:pt x="906" y="781"/>
                  </a:lnTo>
                  <a:lnTo>
                    <a:pt x="909" y="776"/>
                  </a:lnTo>
                  <a:lnTo>
                    <a:pt x="913" y="772"/>
                  </a:lnTo>
                  <a:lnTo>
                    <a:pt x="915" y="771"/>
                  </a:lnTo>
                  <a:lnTo>
                    <a:pt x="919" y="772"/>
                  </a:lnTo>
                  <a:lnTo>
                    <a:pt x="921" y="774"/>
                  </a:lnTo>
                  <a:lnTo>
                    <a:pt x="925" y="777"/>
                  </a:lnTo>
                  <a:lnTo>
                    <a:pt x="928" y="780"/>
                  </a:lnTo>
                  <a:lnTo>
                    <a:pt x="931" y="786"/>
                  </a:lnTo>
                  <a:lnTo>
                    <a:pt x="932" y="791"/>
                  </a:lnTo>
                  <a:lnTo>
                    <a:pt x="935" y="797"/>
                  </a:lnTo>
                  <a:lnTo>
                    <a:pt x="936" y="803"/>
                  </a:lnTo>
                  <a:lnTo>
                    <a:pt x="938" y="811"/>
                  </a:lnTo>
                  <a:lnTo>
                    <a:pt x="938" y="813"/>
                  </a:lnTo>
                  <a:lnTo>
                    <a:pt x="938" y="818"/>
                  </a:lnTo>
                  <a:lnTo>
                    <a:pt x="938" y="821"/>
                  </a:lnTo>
                  <a:lnTo>
                    <a:pt x="938" y="826"/>
                  </a:lnTo>
                  <a:lnTo>
                    <a:pt x="937" y="832"/>
                  </a:lnTo>
                  <a:lnTo>
                    <a:pt x="936" y="839"/>
                  </a:lnTo>
                  <a:lnTo>
                    <a:pt x="934" y="844"/>
                  </a:lnTo>
                  <a:lnTo>
                    <a:pt x="931" y="851"/>
                  </a:lnTo>
                  <a:lnTo>
                    <a:pt x="928" y="858"/>
                  </a:lnTo>
                  <a:lnTo>
                    <a:pt x="926" y="863"/>
                  </a:lnTo>
                  <a:lnTo>
                    <a:pt x="923" y="870"/>
                  </a:lnTo>
                  <a:lnTo>
                    <a:pt x="919" y="876"/>
                  </a:lnTo>
                  <a:lnTo>
                    <a:pt x="915" y="883"/>
                  </a:lnTo>
                  <a:lnTo>
                    <a:pt x="913" y="890"/>
                  </a:lnTo>
                  <a:lnTo>
                    <a:pt x="909" y="895"/>
                  </a:lnTo>
                  <a:lnTo>
                    <a:pt x="906" y="902"/>
                  </a:lnTo>
                  <a:lnTo>
                    <a:pt x="903" y="907"/>
                  </a:lnTo>
                  <a:lnTo>
                    <a:pt x="900" y="914"/>
                  </a:lnTo>
                  <a:lnTo>
                    <a:pt x="899" y="920"/>
                  </a:lnTo>
                  <a:lnTo>
                    <a:pt x="898" y="926"/>
                  </a:lnTo>
                  <a:lnTo>
                    <a:pt x="898" y="932"/>
                  </a:lnTo>
                  <a:lnTo>
                    <a:pt x="899" y="938"/>
                  </a:lnTo>
                  <a:lnTo>
                    <a:pt x="900" y="944"/>
                  </a:lnTo>
                  <a:lnTo>
                    <a:pt x="905" y="951"/>
                  </a:lnTo>
                  <a:lnTo>
                    <a:pt x="909" y="956"/>
                  </a:lnTo>
                  <a:lnTo>
                    <a:pt x="916" y="963"/>
                  </a:lnTo>
                  <a:lnTo>
                    <a:pt x="919" y="965"/>
                  </a:lnTo>
                  <a:lnTo>
                    <a:pt x="924" y="968"/>
                  </a:lnTo>
                  <a:lnTo>
                    <a:pt x="927" y="971"/>
                  </a:lnTo>
                  <a:lnTo>
                    <a:pt x="931" y="974"/>
                  </a:lnTo>
                  <a:lnTo>
                    <a:pt x="935" y="976"/>
                  </a:lnTo>
                  <a:lnTo>
                    <a:pt x="939" y="979"/>
                  </a:lnTo>
                  <a:lnTo>
                    <a:pt x="944" y="983"/>
                  </a:lnTo>
                  <a:lnTo>
                    <a:pt x="949" y="986"/>
                  </a:lnTo>
                  <a:lnTo>
                    <a:pt x="952" y="987"/>
                  </a:lnTo>
                  <a:lnTo>
                    <a:pt x="957" y="990"/>
                  </a:lnTo>
                  <a:lnTo>
                    <a:pt x="960" y="992"/>
                  </a:lnTo>
                  <a:lnTo>
                    <a:pt x="965" y="995"/>
                  </a:lnTo>
                  <a:lnTo>
                    <a:pt x="968" y="997"/>
                  </a:lnTo>
                  <a:lnTo>
                    <a:pt x="972" y="998"/>
                  </a:lnTo>
                  <a:lnTo>
                    <a:pt x="976" y="1000"/>
                  </a:lnTo>
                  <a:lnTo>
                    <a:pt x="979" y="1003"/>
                  </a:lnTo>
                  <a:lnTo>
                    <a:pt x="984" y="1005"/>
                  </a:lnTo>
                  <a:lnTo>
                    <a:pt x="989" y="1008"/>
                  </a:lnTo>
                  <a:lnTo>
                    <a:pt x="992" y="1009"/>
                  </a:lnTo>
                  <a:lnTo>
                    <a:pt x="993" y="1010"/>
                  </a:lnTo>
                  <a:lnTo>
                    <a:pt x="1112" y="996"/>
                  </a:lnTo>
                  <a:lnTo>
                    <a:pt x="1112" y="995"/>
                  </a:lnTo>
                  <a:lnTo>
                    <a:pt x="1112" y="993"/>
                  </a:lnTo>
                  <a:lnTo>
                    <a:pt x="1112" y="988"/>
                  </a:lnTo>
                  <a:lnTo>
                    <a:pt x="1114" y="985"/>
                  </a:lnTo>
                  <a:lnTo>
                    <a:pt x="1115" y="979"/>
                  </a:lnTo>
                  <a:lnTo>
                    <a:pt x="1117" y="973"/>
                  </a:lnTo>
                  <a:lnTo>
                    <a:pt x="1117" y="968"/>
                  </a:lnTo>
                  <a:lnTo>
                    <a:pt x="1118" y="965"/>
                  </a:lnTo>
                  <a:lnTo>
                    <a:pt x="1119" y="961"/>
                  </a:lnTo>
                  <a:lnTo>
                    <a:pt x="1122" y="957"/>
                  </a:lnTo>
                  <a:lnTo>
                    <a:pt x="1122" y="952"/>
                  </a:lnTo>
                  <a:lnTo>
                    <a:pt x="1123" y="946"/>
                  </a:lnTo>
                  <a:lnTo>
                    <a:pt x="1124" y="941"/>
                  </a:lnTo>
                  <a:lnTo>
                    <a:pt x="1125" y="936"/>
                  </a:lnTo>
                  <a:lnTo>
                    <a:pt x="1126" y="930"/>
                  </a:lnTo>
                  <a:lnTo>
                    <a:pt x="1128" y="924"/>
                  </a:lnTo>
                  <a:lnTo>
                    <a:pt x="1129" y="919"/>
                  </a:lnTo>
                  <a:lnTo>
                    <a:pt x="1131" y="912"/>
                  </a:lnTo>
                  <a:lnTo>
                    <a:pt x="1131" y="905"/>
                  </a:lnTo>
                  <a:lnTo>
                    <a:pt x="1133" y="899"/>
                  </a:lnTo>
                  <a:lnTo>
                    <a:pt x="1135" y="892"/>
                  </a:lnTo>
                  <a:lnTo>
                    <a:pt x="1136" y="885"/>
                  </a:lnTo>
                  <a:lnTo>
                    <a:pt x="1137" y="879"/>
                  </a:lnTo>
                  <a:lnTo>
                    <a:pt x="1139" y="871"/>
                  </a:lnTo>
                  <a:lnTo>
                    <a:pt x="1140" y="863"/>
                  </a:lnTo>
                  <a:lnTo>
                    <a:pt x="1143" y="858"/>
                  </a:lnTo>
                  <a:lnTo>
                    <a:pt x="1143" y="849"/>
                  </a:lnTo>
                  <a:lnTo>
                    <a:pt x="1144" y="841"/>
                  </a:lnTo>
                  <a:lnTo>
                    <a:pt x="1146" y="833"/>
                  </a:lnTo>
                  <a:lnTo>
                    <a:pt x="1147" y="826"/>
                  </a:lnTo>
                  <a:lnTo>
                    <a:pt x="1148" y="817"/>
                  </a:lnTo>
                  <a:lnTo>
                    <a:pt x="1149" y="809"/>
                  </a:lnTo>
                  <a:lnTo>
                    <a:pt x="1150" y="801"/>
                  </a:lnTo>
                  <a:lnTo>
                    <a:pt x="1152" y="794"/>
                  </a:lnTo>
                  <a:lnTo>
                    <a:pt x="1154" y="785"/>
                  </a:lnTo>
                  <a:lnTo>
                    <a:pt x="1155" y="776"/>
                  </a:lnTo>
                  <a:lnTo>
                    <a:pt x="1155" y="767"/>
                  </a:lnTo>
                  <a:lnTo>
                    <a:pt x="1157" y="759"/>
                  </a:lnTo>
                  <a:lnTo>
                    <a:pt x="1157" y="750"/>
                  </a:lnTo>
                  <a:lnTo>
                    <a:pt x="1158" y="743"/>
                  </a:lnTo>
                  <a:lnTo>
                    <a:pt x="1160" y="734"/>
                  </a:lnTo>
                  <a:lnTo>
                    <a:pt x="1161" y="726"/>
                  </a:lnTo>
                  <a:lnTo>
                    <a:pt x="1161" y="716"/>
                  </a:lnTo>
                  <a:lnTo>
                    <a:pt x="1161" y="708"/>
                  </a:lnTo>
                  <a:lnTo>
                    <a:pt x="1162" y="698"/>
                  </a:lnTo>
                  <a:lnTo>
                    <a:pt x="1164" y="691"/>
                  </a:lnTo>
                  <a:lnTo>
                    <a:pt x="1164" y="681"/>
                  </a:lnTo>
                  <a:lnTo>
                    <a:pt x="1164" y="673"/>
                  </a:lnTo>
                  <a:lnTo>
                    <a:pt x="1165" y="664"/>
                  </a:lnTo>
                  <a:lnTo>
                    <a:pt x="1165" y="656"/>
                  </a:lnTo>
                  <a:lnTo>
                    <a:pt x="1165" y="647"/>
                  </a:lnTo>
                  <a:lnTo>
                    <a:pt x="1165" y="639"/>
                  </a:lnTo>
                  <a:lnTo>
                    <a:pt x="1165" y="630"/>
                  </a:lnTo>
                  <a:lnTo>
                    <a:pt x="1165" y="622"/>
                  </a:lnTo>
                  <a:lnTo>
                    <a:pt x="1165" y="613"/>
                  </a:lnTo>
                  <a:lnTo>
                    <a:pt x="1165" y="605"/>
                  </a:lnTo>
                  <a:lnTo>
                    <a:pt x="1165" y="598"/>
                  </a:lnTo>
                  <a:lnTo>
                    <a:pt x="1165" y="589"/>
                  </a:lnTo>
                  <a:lnTo>
                    <a:pt x="1164" y="581"/>
                  </a:lnTo>
                  <a:lnTo>
                    <a:pt x="1162" y="573"/>
                  </a:lnTo>
                  <a:lnTo>
                    <a:pt x="1161" y="566"/>
                  </a:lnTo>
                  <a:lnTo>
                    <a:pt x="1161" y="558"/>
                  </a:lnTo>
                  <a:lnTo>
                    <a:pt x="1160" y="551"/>
                  </a:lnTo>
                  <a:lnTo>
                    <a:pt x="1159" y="545"/>
                  </a:lnTo>
                  <a:lnTo>
                    <a:pt x="1158" y="537"/>
                  </a:lnTo>
                  <a:lnTo>
                    <a:pt x="1158" y="531"/>
                  </a:lnTo>
                  <a:lnTo>
                    <a:pt x="1157" y="524"/>
                  </a:lnTo>
                  <a:lnTo>
                    <a:pt x="1156" y="518"/>
                  </a:lnTo>
                  <a:lnTo>
                    <a:pt x="1155" y="513"/>
                  </a:lnTo>
                  <a:lnTo>
                    <a:pt x="1154" y="506"/>
                  </a:lnTo>
                  <a:lnTo>
                    <a:pt x="1152" y="500"/>
                  </a:lnTo>
                  <a:lnTo>
                    <a:pt x="1151" y="495"/>
                  </a:lnTo>
                  <a:lnTo>
                    <a:pt x="1151" y="490"/>
                  </a:lnTo>
                  <a:lnTo>
                    <a:pt x="1150" y="485"/>
                  </a:lnTo>
                  <a:lnTo>
                    <a:pt x="1149" y="479"/>
                  </a:lnTo>
                  <a:lnTo>
                    <a:pt x="1148" y="475"/>
                  </a:lnTo>
                  <a:lnTo>
                    <a:pt x="1147" y="469"/>
                  </a:lnTo>
                  <a:lnTo>
                    <a:pt x="1147" y="466"/>
                  </a:lnTo>
                  <a:lnTo>
                    <a:pt x="1146" y="461"/>
                  </a:lnTo>
                  <a:lnTo>
                    <a:pt x="1145" y="456"/>
                  </a:lnTo>
                  <a:lnTo>
                    <a:pt x="1144" y="453"/>
                  </a:lnTo>
                  <a:lnTo>
                    <a:pt x="1143" y="448"/>
                  </a:lnTo>
                  <a:lnTo>
                    <a:pt x="1141" y="445"/>
                  </a:lnTo>
                  <a:lnTo>
                    <a:pt x="1140" y="441"/>
                  </a:lnTo>
                  <a:lnTo>
                    <a:pt x="1139" y="437"/>
                  </a:lnTo>
                  <a:lnTo>
                    <a:pt x="1139" y="434"/>
                  </a:lnTo>
                  <a:lnTo>
                    <a:pt x="1137" y="427"/>
                  </a:lnTo>
                  <a:lnTo>
                    <a:pt x="1136" y="421"/>
                  </a:lnTo>
                  <a:lnTo>
                    <a:pt x="1134" y="414"/>
                  </a:lnTo>
                  <a:lnTo>
                    <a:pt x="1131" y="409"/>
                  </a:lnTo>
                  <a:lnTo>
                    <a:pt x="1130" y="403"/>
                  </a:lnTo>
                  <a:lnTo>
                    <a:pt x="1129" y="399"/>
                  </a:lnTo>
                  <a:lnTo>
                    <a:pt x="1127" y="392"/>
                  </a:lnTo>
                  <a:lnTo>
                    <a:pt x="1126" y="388"/>
                  </a:lnTo>
                  <a:lnTo>
                    <a:pt x="1125" y="383"/>
                  </a:lnTo>
                  <a:lnTo>
                    <a:pt x="1125" y="379"/>
                  </a:lnTo>
                  <a:lnTo>
                    <a:pt x="1125" y="374"/>
                  </a:lnTo>
                  <a:lnTo>
                    <a:pt x="1124" y="370"/>
                  </a:lnTo>
                  <a:lnTo>
                    <a:pt x="1124" y="365"/>
                  </a:lnTo>
                  <a:lnTo>
                    <a:pt x="1125" y="361"/>
                  </a:lnTo>
                  <a:lnTo>
                    <a:pt x="1125" y="357"/>
                  </a:lnTo>
                  <a:lnTo>
                    <a:pt x="1125" y="352"/>
                  </a:lnTo>
                  <a:lnTo>
                    <a:pt x="1126" y="348"/>
                  </a:lnTo>
                  <a:lnTo>
                    <a:pt x="1128" y="343"/>
                  </a:lnTo>
                  <a:lnTo>
                    <a:pt x="1128" y="338"/>
                  </a:lnTo>
                  <a:lnTo>
                    <a:pt x="1129" y="333"/>
                  </a:lnTo>
                  <a:lnTo>
                    <a:pt x="1129" y="328"/>
                  </a:lnTo>
                  <a:lnTo>
                    <a:pt x="1129" y="323"/>
                  </a:lnTo>
                  <a:lnTo>
                    <a:pt x="1129" y="318"/>
                  </a:lnTo>
                  <a:lnTo>
                    <a:pt x="1129" y="313"/>
                  </a:lnTo>
                  <a:lnTo>
                    <a:pt x="1129" y="308"/>
                  </a:lnTo>
                  <a:lnTo>
                    <a:pt x="1129" y="303"/>
                  </a:lnTo>
                  <a:lnTo>
                    <a:pt x="1128" y="298"/>
                  </a:lnTo>
                  <a:lnTo>
                    <a:pt x="1127" y="292"/>
                  </a:lnTo>
                  <a:lnTo>
                    <a:pt x="1126" y="288"/>
                  </a:lnTo>
                  <a:lnTo>
                    <a:pt x="1125" y="282"/>
                  </a:lnTo>
                  <a:lnTo>
                    <a:pt x="1123" y="278"/>
                  </a:lnTo>
                  <a:lnTo>
                    <a:pt x="1122" y="274"/>
                  </a:lnTo>
                  <a:lnTo>
                    <a:pt x="1119" y="268"/>
                  </a:lnTo>
                  <a:lnTo>
                    <a:pt x="1118" y="264"/>
                  </a:lnTo>
                  <a:lnTo>
                    <a:pt x="1115" y="257"/>
                  </a:lnTo>
                  <a:lnTo>
                    <a:pt x="1112" y="253"/>
                  </a:lnTo>
                  <a:lnTo>
                    <a:pt x="1108" y="247"/>
                  </a:lnTo>
                  <a:lnTo>
                    <a:pt x="1106" y="243"/>
                  </a:lnTo>
                  <a:lnTo>
                    <a:pt x="1103" y="237"/>
                  </a:lnTo>
                  <a:lnTo>
                    <a:pt x="1099" y="232"/>
                  </a:lnTo>
                  <a:lnTo>
                    <a:pt x="1096" y="227"/>
                  </a:lnTo>
                  <a:lnTo>
                    <a:pt x="1093" y="222"/>
                  </a:lnTo>
                  <a:lnTo>
                    <a:pt x="1088" y="217"/>
                  </a:lnTo>
                  <a:lnTo>
                    <a:pt x="1084" y="212"/>
                  </a:lnTo>
                  <a:lnTo>
                    <a:pt x="1080" y="207"/>
                  </a:lnTo>
                  <a:lnTo>
                    <a:pt x="1075" y="203"/>
                  </a:lnTo>
                  <a:lnTo>
                    <a:pt x="1070" y="197"/>
                  </a:lnTo>
                  <a:lnTo>
                    <a:pt x="1064" y="193"/>
                  </a:lnTo>
                  <a:lnTo>
                    <a:pt x="1060" y="187"/>
                  </a:lnTo>
                  <a:lnTo>
                    <a:pt x="1054" y="183"/>
                  </a:lnTo>
                  <a:lnTo>
                    <a:pt x="1049" y="177"/>
                  </a:lnTo>
                  <a:lnTo>
                    <a:pt x="1043" y="173"/>
                  </a:lnTo>
                  <a:lnTo>
                    <a:pt x="1036" y="169"/>
                  </a:lnTo>
                  <a:lnTo>
                    <a:pt x="1031" y="165"/>
                  </a:lnTo>
                  <a:lnTo>
                    <a:pt x="1025" y="161"/>
                  </a:lnTo>
                  <a:lnTo>
                    <a:pt x="1020" y="157"/>
                  </a:lnTo>
                  <a:lnTo>
                    <a:pt x="1014" y="154"/>
                  </a:lnTo>
                  <a:lnTo>
                    <a:pt x="1009" y="153"/>
                  </a:lnTo>
                  <a:lnTo>
                    <a:pt x="1003" y="150"/>
                  </a:lnTo>
                  <a:lnTo>
                    <a:pt x="998" y="147"/>
                  </a:lnTo>
                  <a:lnTo>
                    <a:pt x="992" y="145"/>
                  </a:lnTo>
                  <a:lnTo>
                    <a:pt x="988" y="143"/>
                  </a:lnTo>
                  <a:lnTo>
                    <a:pt x="982" y="142"/>
                  </a:lnTo>
                  <a:lnTo>
                    <a:pt x="978" y="140"/>
                  </a:lnTo>
                  <a:lnTo>
                    <a:pt x="973" y="139"/>
                  </a:lnTo>
                  <a:lnTo>
                    <a:pt x="969" y="139"/>
                  </a:lnTo>
                  <a:lnTo>
                    <a:pt x="965" y="136"/>
                  </a:lnTo>
                  <a:lnTo>
                    <a:pt x="960" y="136"/>
                  </a:lnTo>
                  <a:lnTo>
                    <a:pt x="957" y="135"/>
                  </a:lnTo>
                  <a:lnTo>
                    <a:pt x="953" y="135"/>
                  </a:lnTo>
                  <a:lnTo>
                    <a:pt x="946" y="133"/>
                  </a:lnTo>
                  <a:lnTo>
                    <a:pt x="941" y="133"/>
                  </a:lnTo>
                  <a:lnTo>
                    <a:pt x="936" y="133"/>
                  </a:lnTo>
                  <a:lnTo>
                    <a:pt x="932" y="133"/>
                  </a:lnTo>
                  <a:lnTo>
                    <a:pt x="930" y="133"/>
                  </a:lnTo>
                  <a:lnTo>
                    <a:pt x="930" y="133"/>
                  </a:lnTo>
                  <a:lnTo>
                    <a:pt x="612" y="315"/>
                  </a:lnTo>
                  <a:lnTo>
                    <a:pt x="559" y="102"/>
                  </a:lnTo>
                  <a:lnTo>
                    <a:pt x="522" y="14"/>
                  </a:lnTo>
                  <a:lnTo>
                    <a:pt x="522" y="14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5" name="Freeform 517"/>
            <p:cNvSpPr>
              <a:spLocks/>
            </p:cNvSpPr>
            <p:nvPr/>
          </p:nvSpPr>
          <p:spPr bwMode="auto">
            <a:xfrm>
              <a:off x="1617" y="1466"/>
              <a:ext cx="137" cy="313"/>
            </a:xfrm>
            <a:custGeom>
              <a:avLst/>
              <a:gdLst/>
              <a:ahLst/>
              <a:cxnLst>
                <a:cxn ang="0">
                  <a:pos x="108" y="18"/>
                </a:cxn>
                <a:cxn ang="0">
                  <a:pos x="76" y="52"/>
                </a:cxn>
                <a:cxn ang="0">
                  <a:pos x="63" y="74"/>
                </a:cxn>
                <a:cxn ang="0">
                  <a:pos x="56" y="97"/>
                </a:cxn>
                <a:cxn ang="0">
                  <a:pos x="52" y="124"/>
                </a:cxn>
                <a:cxn ang="0">
                  <a:pos x="46" y="154"/>
                </a:cxn>
                <a:cxn ang="0">
                  <a:pos x="43" y="182"/>
                </a:cxn>
                <a:cxn ang="0">
                  <a:pos x="44" y="210"/>
                </a:cxn>
                <a:cxn ang="0">
                  <a:pos x="66" y="232"/>
                </a:cxn>
                <a:cxn ang="0">
                  <a:pos x="79" y="262"/>
                </a:cxn>
                <a:cxn ang="0">
                  <a:pos x="82" y="290"/>
                </a:cxn>
                <a:cxn ang="0">
                  <a:pos x="82" y="320"/>
                </a:cxn>
                <a:cxn ang="0">
                  <a:pos x="77" y="355"/>
                </a:cxn>
                <a:cxn ang="0">
                  <a:pos x="72" y="391"/>
                </a:cxn>
                <a:cxn ang="0">
                  <a:pos x="65" y="431"/>
                </a:cxn>
                <a:cxn ang="0">
                  <a:pos x="59" y="470"/>
                </a:cxn>
                <a:cxn ang="0">
                  <a:pos x="49" y="506"/>
                </a:cxn>
                <a:cxn ang="0">
                  <a:pos x="34" y="535"/>
                </a:cxn>
                <a:cxn ang="0">
                  <a:pos x="18" y="561"/>
                </a:cxn>
                <a:cxn ang="0">
                  <a:pos x="6" y="585"/>
                </a:cxn>
                <a:cxn ang="0">
                  <a:pos x="0" y="610"/>
                </a:cxn>
                <a:cxn ang="0">
                  <a:pos x="14" y="623"/>
                </a:cxn>
                <a:cxn ang="0">
                  <a:pos x="45" y="591"/>
                </a:cxn>
                <a:cxn ang="0">
                  <a:pos x="60" y="565"/>
                </a:cxn>
                <a:cxn ang="0">
                  <a:pos x="72" y="537"/>
                </a:cxn>
                <a:cxn ang="0">
                  <a:pos x="84" y="506"/>
                </a:cxn>
                <a:cxn ang="0">
                  <a:pos x="96" y="474"/>
                </a:cxn>
                <a:cxn ang="0">
                  <a:pos x="103" y="441"/>
                </a:cxn>
                <a:cxn ang="0">
                  <a:pos x="106" y="412"/>
                </a:cxn>
                <a:cxn ang="0">
                  <a:pos x="108" y="390"/>
                </a:cxn>
                <a:cxn ang="0">
                  <a:pos x="118" y="371"/>
                </a:cxn>
                <a:cxn ang="0">
                  <a:pos x="139" y="386"/>
                </a:cxn>
                <a:cxn ang="0">
                  <a:pos x="153" y="418"/>
                </a:cxn>
                <a:cxn ang="0">
                  <a:pos x="161" y="452"/>
                </a:cxn>
                <a:cxn ang="0">
                  <a:pos x="180" y="472"/>
                </a:cxn>
                <a:cxn ang="0">
                  <a:pos x="206" y="467"/>
                </a:cxn>
                <a:cxn ang="0">
                  <a:pos x="213" y="431"/>
                </a:cxn>
                <a:cxn ang="0">
                  <a:pos x="187" y="397"/>
                </a:cxn>
                <a:cxn ang="0">
                  <a:pos x="179" y="371"/>
                </a:cxn>
                <a:cxn ang="0">
                  <a:pos x="208" y="356"/>
                </a:cxn>
                <a:cxn ang="0">
                  <a:pos x="233" y="346"/>
                </a:cxn>
                <a:cxn ang="0">
                  <a:pos x="257" y="336"/>
                </a:cxn>
                <a:cxn ang="0">
                  <a:pos x="275" y="308"/>
                </a:cxn>
                <a:cxn ang="0">
                  <a:pos x="258" y="287"/>
                </a:cxn>
                <a:cxn ang="0">
                  <a:pos x="233" y="279"/>
                </a:cxn>
                <a:cxn ang="0">
                  <a:pos x="208" y="276"/>
                </a:cxn>
                <a:cxn ang="0">
                  <a:pos x="184" y="272"/>
                </a:cxn>
                <a:cxn ang="0">
                  <a:pos x="165" y="255"/>
                </a:cxn>
                <a:cxn ang="0">
                  <a:pos x="164" y="231"/>
                </a:cxn>
                <a:cxn ang="0">
                  <a:pos x="168" y="203"/>
                </a:cxn>
                <a:cxn ang="0">
                  <a:pos x="149" y="181"/>
                </a:cxn>
                <a:cxn ang="0">
                  <a:pos x="128" y="201"/>
                </a:cxn>
                <a:cxn ang="0">
                  <a:pos x="118" y="228"/>
                </a:cxn>
                <a:cxn ang="0">
                  <a:pos x="108" y="219"/>
                </a:cxn>
                <a:cxn ang="0">
                  <a:pos x="103" y="187"/>
                </a:cxn>
                <a:cxn ang="0">
                  <a:pos x="103" y="155"/>
                </a:cxn>
                <a:cxn ang="0">
                  <a:pos x="106" y="126"/>
                </a:cxn>
                <a:cxn ang="0">
                  <a:pos x="112" y="99"/>
                </a:cxn>
                <a:cxn ang="0">
                  <a:pos x="118" y="76"/>
                </a:cxn>
                <a:cxn ang="0">
                  <a:pos x="128" y="43"/>
                </a:cxn>
                <a:cxn ang="0">
                  <a:pos x="134" y="13"/>
                </a:cxn>
                <a:cxn ang="0">
                  <a:pos x="127" y="2"/>
                </a:cxn>
              </a:cxnLst>
              <a:rect l="0" t="0" r="r" b="b"/>
              <a:pathLst>
                <a:path w="275" h="625">
                  <a:moveTo>
                    <a:pt x="123" y="5"/>
                  </a:moveTo>
                  <a:lnTo>
                    <a:pt x="122" y="5"/>
                  </a:lnTo>
                  <a:lnTo>
                    <a:pt x="121" y="8"/>
                  </a:lnTo>
                  <a:lnTo>
                    <a:pt x="117" y="10"/>
                  </a:lnTo>
                  <a:lnTo>
                    <a:pt x="114" y="13"/>
                  </a:lnTo>
                  <a:lnTo>
                    <a:pt x="108" y="18"/>
                  </a:lnTo>
                  <a:lnTo>
                    <a:pt x="104" y="23"/>
                  </a:lnTo>
                  <a:lnTo>
                    <a:pt x="97" y="29"/>
                  </a:lnTo>
                  <a:lnTo>
                    <a:pt x="93" y="35"/>
                  </a:lnTo>
                  <a:lnTo>
                    <a:pt x="86" y="41"/>
                  </a:lnTo>
                  <a:lnTo>
                    <a:pt x="80" y="48"/>
                  </a:lnTo>
                  <a:lnTo>
                    <a:pt x="76" y="52"/>
                  </a:lnTo>
                  <a:lnTo>
                    <a:pt x="75" y="55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7" y="66"/>
                  </a:lnTo>
                  <a:lnTo>
                    <a:pt x="65" y="71"/>
                  </a:lnTo>
                  <a:lnTo>
                    <a:pt x="63" y="74"/>
                  </a:lnTo>
                  <a:lnTo>
                    <a:pt x="62" y="78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6" y="97"/>
                  </a:lnTo>
                  <a:lnTo>
                    <a:pt x="56" y="102"/>
                  </a:lnTo>
                  <a:lnTo>
                    <a:pt x="55" y="105"/>
                  </a:lnTo>
                  <a:lnTo>
                    <a:pt x="54" y="109"/>
                  </a:lnTo>
                  <a:lnTo>
                    <a:pt x="53" y="114"/>
                  </a:lnTo>
                  <a:lnTo>
                    <a:pt x="53" y="119"/>
                  </a:lnTo>
                  <a:lnTo>
                    <a:pt x="52" y="124"/>
                  </a:lnTo>
                  <a:lnTo>
                    <a:pt x="51" y="129"/>
                  </a:lnTo>
                  <a:lnTo>
                    <a:pt x="50" y="134"/>
                  </a:lnTo>
                  <a:lnTo>
                    <a:pt x="50" y="138"/>
                  </a:lnTo>
                  <a:lnTo>
                    <a:pt x="49" y="144"/>
                  </a:lnTo>
                  <a:lnTo>
                    <a:pt x="48" y="149"/>
                  </a:lnTo>
                  <a:lnTo>
                    <a:pt x="46" y="154"/>
                  </a:lnTo>
                  <a:lnTo>
                    <a:pt x="45" y="159"/>
                  </a:lnTo>
                  <a:lnTo>
                    <a:pt x="45" y="165"/>
                  </a:lnTo>
                  <a:lnTo>
                    <a:pt x="45" y="169"/>
                  </a:lnTo>
                  <a:lnTo>
                    <a:pt x="43" y="173"/>
                  </a:lnTo>
                  <a:lnTo>
                    <a:pt x="43" y="178"/>
                  </a:lnTo>
                  <a:lnTo>
                    <a:pt x="43" y="182"/>
                  </a:lnTo>
                  <a:lnTo>
                    <a:pt x="43" y="187"/>
                  </a:lnTo>
                  <a:lnTo>
                    <a:pt x="42" y="191"/>
                  </a:lnTo>
                  <a:lnTo>
                    <a:pt x="42" y="196"/>
                  </a:lnTo>
                  <a:lnTo>
                    <a:pt x="43" y="199"/>
                  </a:lnTo>
                  <a:lnTo>
                    <a:pt x="43" y="203"/>
                  </a:lnTo>
                  <a:lnTo>
                    <a:pt x="44" y="210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3"/>
                  </a:lnTo>
                  <a:lnTo>
                    <a:pt x="59" y="224"/>
                  </a:lnTo>
                  <a:lnTo>
                    <a:pt x="63" y="229"/>
                  </a:lnTo>
                  <a:lnTo>
                    <a:pt x="66" y="232"/>
                  </a:lnTo>
                  <a:lnTo>
                    <a:pt x="71" y="238"/>
                  </a:lnTo>
                  <a:lnTo>
                    <a:pt x="73" y="243"/>
                  </a:lnTo>
                  <a:lnTo>
                    <a:pt x="76" y="251"/>
                  </a:lnTo>
                  <a:lnTo>
                    <a:pt x="76" y="254"/>
                  </a:lnTo>
                  <a:lnTo>
                    <a:pt x="79" y="258"/>
                  </a:lnTo>
                  <a:lnTo>
                    <a:pt x="79" y="262"/>
                  </a:lnTo>
                  <a:lnTo>
                    <a:pt x="80" y="268"/>
                  </a:lnTo>
                  <a:lnTo>
                    <a:pt x="80" y="271"/>
                  </a:lnTo>
                  <a:lnTo>
                    <a:pt x="81" y="275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2" y="290"/>
                  </a:lnTo>
                  <a:lnTo>
                    <a:pt x="82" y="294"/>
                  </a:lnTo>
                  <a:lnTo>
                    <a:pt x="82" y="300"/>
                  </a:lnTo>
                  <a:lnTo>
                    <a:pt x="83" y="305"/>
                  </a:lnTo>
                  <a:lnTo>
                    <a:pt x="82" y="310"/>
                  </a:lnTo>
                  <a:lnTo>
                    <a:pt x="82" y="315"/>
                  </a:lnTo>
                  <a:lnTo>
                    <a:pt x="82" y="320"/>
                  </a:lnTo>
                  <a:lnTo>
                    <a:pt x="82" y="326"/>
                  </a:lnTo>
                  <a:lnTo>
                    <a:pt x="81" y="332"/>
                  </a:lnTo>
                  <a:lnTo>
                    <a:pt x="80" y="337"/>
                  </a:lnTo>
                  <a:lnTo>
                    <a:pt x="80" y="344"/>
                  </a:lnTo>
                  <a:lnTo>
                    <a:pt x="79" y="349"/>
                  </a:lnTo>
                  <a:lnTo>
                    <a:pt x="77" y="355"/>
                  </a:lnTo>
                  <a:lnTo>
                    <a:pt x="76" y="360"/>
                  </a:lnTo>
                  <a:lnTo>
                    <a:pt x="75" y="366"/>
                  </a:lnTo>
                  <a:lnTo>
                    <a:pt x="75" y="373"/>
                  </a:lnTo>
                  <a:lnTo>
                    <a:pt x="74" y="378"/>
                  </a:lnTo>
                  <a:lnTo>
                    <a:pt x="73" y="385"/>
                  </a:lnTo>
                  <a:lnTo>
                    <a:pt x="72" y="391"/>
                  </a:lnTo>
                  <a:lnTo>
                    <a:pt x="71" y="398"/>
                  </a:lnTo>
                  <a:lnTo>
                    <a:pt x="70" y="404"/>
                  </a:lnTo>
                  <a:lnTo>
                    <a:pt x="69" y="411"/>
                  </a:lnTo>
                  <a:lnTo>
                    <a:pt x="67" y="418"/>
                  </a:lnTo>
                  <a:lnTo>
                    <a:pt x="67" y="425"/>
                  </a:lnTo>
                  <a:lnTo>
                    <a:pt x="65" y="431"/>
                  </a:lnTo>
                  <a:lnTo>
                    <a:pt x="65" y="438"/>
                  </a:lnTo>
                  <a:lnTo>
                    <a:pt x="64" y="445"/>
                  </a:lnTo>
                  <a:lnTo>
                    <a:pt x="63" y="451"/>
                  </a:lnTo>
                  <a:lnTo>
                    <a:pt x="61" y="458"/>
                  </a:lnTo>
                  <a:lnTo>
                    <a:pt x="60" y="464"/>
                  </a:lnTo>
                  <a:lnTo>
                    <a:pt x="59" y="470"/>
                  </a:lnTo>
                  <a:lnTo>
                    <a:pt x="58" y="477"/>
                  </a:lnTo>
                  <a:lnTo>
                    <a:pt x="55" y="482"/>
                  </a:lnTo>
                  <a:lnTo>
                    <a:pt x="54" y="489"/>
                  </a:lnTo>
                  <a:lnTo>
                    <a:pt x="52" y="494"/>
                  </a:lnTo>
                  <a:lnTo>
                    <a:pt x="51" y="501"/>
                  </a:lnTo>
                  <a:lnTo>
                    <a:pt x="49" y="506"/>
                  </a:lnTo>
                  <a:lnTo>
                    <a:pt x="46" y="511"/>
                  </a:lnTo>
                  <a:lnTo>
                    <a:pt x="44" y="516"/>
                  </a:lnTo>
                  <a:lnTo>
                    <a:pt x="42" y="522"/>
                  </a:lnTo>
                  <a:lnTo>
                    <a:pt x="40" y="526"/>
                  </a:lnTo>
                  <a:lnTo>
                    <a:pt x="37" y="531"/>
                  </a:lnTo>
                  <a:lnTo>
                    <a:pt x="34" y="535"/>
                  </a:lnTo>
                  <a:lnTo>
                    <a:pt x="32" y="540"/>
                  </a:lnTo>
                  <a:lnTo>
                    <a:pt x="28" y="544"/>
                  </a:lnTo>
                  <a:lnTo>
                    <a:pt x="25" y="547"/>
                  </a:lnTo>
                  <a:lnTo>
                    <a:pt x="22" y="552"/>
                  </a:lnTo>
                  <a:lnTo>
                    <a:pt x="20" y="556"/>
                  </a:lnTo>
                  <a:lnTo>
                    <a:pt x="18" y="561"/>
                  </a:lnTo>
                  <a:lnTo>
                    <a:pt x="16" y="564"/>
                  </a:lnTo>
                  <a:lnTo>
                    <a:pt x="13" y="568"/>
                  </a:lnTo>
                  <a:lnTo>
                    <a:pt x="11" y="574"/>
                  </a:lnTo>
                  <a:lnTo>
                    <a:pt x="10" y="577"/>
                  </a:lnTo>
                  <a:lnTo>
                    <a:pt x="8" y="582"/>
                  </a:lnTo>
                  <a:lnTo>
                    <a:pt x="6" y="585"/>
                  </a:lnTo>
                  <a:lnTo>
                    <a:pt x="4" y="589"/>
                  </a:lnTo>
                  <a:lnTo>
                    <a:pt x="3" y="593"/>
                  </a:lnTo>
                  <a:lnTo>
                    <a:pt x="2" y="597"/>
                  </a:lnTo>
                  <a:lnTo>
                    <a:pt x="1" y="600"/>
                  </a:lnTo>
                  <a:lnTo>
                    <a:pt x="1" y="605"/>
                  </a:lnTo>
                  <a:lnTo>
                    <a:pt x="0" y="610"/>
                  </a:lnTo>
                  <a:lnTo>
                    <a:pt x="0" y="616"/>
                  </a:lnTo>
                  <a:lnTo>
                    <a:pt x="1" y="620"/>
                  </a:lnTo>
                  <a:lnTo>
                    <a:pt x="3" y="624"/>
                  </a:lnTo>
                  <a:lnTo>
                    <a:pt x="7" y="625"/>
                  </a:lnTo>
                  <a:lnTo>
                    <a:pt x="10" y="625"/>
                  </a:lnTo>
                  <a:lnTo>
                    <a:pt x="14" y="623"/>
                  </a:lnTo>
                  <a:lnTo>
                    <a:pt x="21" y="619"/>
                  </a:lnTo>
                  <a:lnTo>
                    <a:pt x="27" y="614"/>
                  </a:lnTo>
                  <a:lnTo>
                    <a:pt x="32" y="607"/>
                  </a:lnTo>
                  <a:lnTo>
                    <a:pt x="38" y="600"/>
                  </a:lnTo>
                  <a:lnTo>
                    <a:pt x="43" y="594"/>
                  </a:lnTo>
                  <a:lnTo>
                    <a:pt x="45" y="591"/>
                  </a:lnTo>
                  <a:lnTo>
                    <a:pt x="49" y="586"/>
                  </a:lnTo>
                  <a:lnTo>
                    <a:pt x="50" y="583"/>
                  </a:lnTo>
                  <a:lnTo>
                    <a:pt x="53" y="578"/>
                  </a:lnTo>
                  <a:lnTo>
                    <a:pt x="54" y="574"/>
                  </a:lnTo>
                  <a:lnTo>
                    <a:pt x="58" y="571"/>
                  </a:lnTo>
                  <a:lnTo>
                    <a:pt x="60" y="565"/>
                  </a:lnTo>
                  <a:lnTo>
                    <a:pt x="62" y="562"/>
                  </a:lnTo>
                  <a:lnTo>
                    <a:pt x="64" y="556"/>
                  </a:lnTo>
                  <a:lnTo>
                    <a:pt x="65" y="552"/>
                  </a:lnTo>
                  <a:lnTo>
                    <a:pt x="67" y="547"/>
                  </a:lnTo>
                  <a:lnTo>
                    <a:pt x="70" y="543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5" y="527"/>
                  </a:lnTo>
                  <a:lnTo>
                    <a:pt x="79" y="523"/>
                  </a:lnTo>
                  <a:lnTo>
                    <a:pt x="80" y="518"/>
                  </a:lnTo>
                  <a:lnTo>
                    <a:pt x="82" y="512"/>
                  </a:lnTo>
                  <a:lnTo>
                    <a:pt x="84" y="506"/>
                  </a:lnTo>
                  <a:lnTo>
                    <a:pt x="86" y="501"/>
                  </a:lnTo>
                  <a:lnTo>
                    <a:pt x="88" y="496"/>
                  </a:lnTo>
                  <a:lnTo>
                    <a:pt x="91" y="491"/>
                  </a:lnTo>
                  <a:lnTo>
                    <a:pt x="93" y="485"/>
                  </a:lnTo>
                  <a:lnTo>
                    <a:pt x="95" y="480"/>
                  </a:lnTo>
                  <a:lnTo>
                    <a:pt x="96" y="474"/>
                  </a:lnTo>
                  <a:lnTo>
                    <a:pt x="97" y="469"/>
                  </a:lnTo>
                  <a:lnTo>
                    <a:pt x="100" y="462"/>
                  </a:lnTo>
                  <a:lnTo>
                    <a:pt x="101" y="458"/>
                  </a:lnTo>
                  <a:lnTo>
                    <a:pt x="101" y="451"/>
                  </a:lnTo>
                  <a:lnTo>
                    <a:pt x="103" y="447"/>
                  </a:lnTo>
                  <a:lnTo>
                    <a:pt x="103" y="441"/>
                  </a:lnTo>
                  <a:lnTo>
                    <a:pt x="104" y="437"/>
                  </a:lnTo>
                  <a:lnTo>
                    <a:pt x="104" y="431"/>
                  </a:lnTo>
                  <a:lnTo>
                    <a:pt x="105" y="427"/>
                  </a:lnTo>
                  <a:lnTo>
                    <a:pt x="105" y="421"/>
                  </a:lnTo>
                  <a:lnTo>
                    <a:pt x="106" y="418"/>
                  </a:lnTo>
                  <a:lnTo>
                    <a:pt x="106" y="412"/>
                  </a:lnTo>
                  <a:lnTo>
                    <a:pt x="107" y="409"/>
                  </a:lnTo>
                  <a:lnTo>
                    <a:pt x="107" y="405"/>
                  </a:lnTo>
                  <a:lnTo>
                    <a:pt x="108" y="401"/>
                  </a:lnTo>
                  <a:lnTo>
                    <a:pt x="108" y="398"/>
                  </a:lnTo>
                  <a:lnTo>
                    <a:pt x="108" y="394"/>
                  </a:lnTo>
                  <a:lnTo>
                    <a:pt x="108" y="390"/>
                  </a:lnTo>
                  <a:lnTo>
                    <a:pt x="110" y="388"/>
                  </a:lnTo>
                  <a:lnTo>
                    <a:pt x="111" y="383"/>
                  </a:lnTo>
                  <a:lnTo>
                    <a:pt x="112" y="378"/>
                  </a:lnTo>
                  <a:lnTo>
                    <a:pt x="114" y="375"/>
                  </a:lnTo>
                  <a:lnTo>
                    <a:pt x="116" y="373"/>
                  </a:lnTo>
                  <a:lnTo>
                    <a:pt x="118" y="371"/>
                  </a:lnTo>
                  <a:lnTo>
                    <a:pt x="123" y="373"/>
                  </a:lnTo>
                  <a:lnTo>
                    <a:pt x="126" y="373"/>
                  </a:lnTo>
                  <a:lnTo>
                    <a:pt x="131" y="376"/>
                  </a:lnTo>
                  <a:lnTo>
                    <a:pt x="134" y="378"/>
                  </a:lnTo>
                  <a:lnTo>
                    <a:pt x="137" y="383"/>
                  </a:lnTo>
                  <a:lnTo>
                    <a:pt x="139" y="386"/>
                  </a:lnTo>
                  <a:lnTo>
                    <a:pt x="143" y="390"/>
                  </a:lnTo>
                  <a:lnTo>
                    <a:pt x="145" y="396"/>
                  </a:lnTo>
                  <a:lnTo>
                    <a:pt x="147" y="401"/>
                  </a:lnTo>
                  <a:lnTo>
                    <a:pt x="149" y="407"/>
                  </a:lnTo>
                  <a:lnTo>
                    <a:pt x="150" y="412"/>
                  </a:lnTo>
                  <a:lnTo>
                    <a:pt x="153" y="418"/>
                  </a:lnTo>
                  <a:lnTo>
                    <a:pt x="155" y="425"/>
                  </a:lnTo>
                  <a:lnTo>
                    <a:pt x="156" y="430"/>
                  </a:lnTo>
                  <a:lnTo>
                    <a:pt x="157" y="436"/>
                  </a:lnTo>
                  <a:lnTo>
                    <a:pt x="158" y="442"/>
                  </a:lnTo>
                  <a:lnTo>
                    <a:pt x="160" y="448"/>
                  </a:lnTo>
                  <a:lnTo>
                    <a:pt x="161" y="452"/>
                  </a:lnTo>
                  <a:lnTo>
                    <a:pt x="164" y="458"/>
                  </a:lnTo>
                  <a:lnTo>
                    <a:pt x="165" y="461"/>
                  </a:lnTo>
                  <a:lnTo>
                    <a:pt x="169" y="466"/>
                  </a:lnTo>
                  <a:lnTo>
                    <a:pt x="173" y="469"/>
                  </a:lnTo>
                  <a:lnTo>
                    <a:pt x="176" y="471"/>
                  </a:lnTo>
                  <a:lnTo>
                    <a:pt x="180" y="472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4" y="474"/>
                  </a:lnTo>
                  <a:lnTo>
                    <a:pt x="197" y="472"/>
                  </a:lnTo>
                  <a:lnTo>
                    <a:pt x="201" y="471"/>
                  </a:lnTo>
                  <a:lnTo>
                    <a:pt x="206" y="467"/>
                  </a:lnTo>
                  <a:lnTo>
                    <a:pt x="209" y="462"/>
                  </a:lnTo>
                  <a:lnTo>
                    <a:pt x="212" y="458"/>
                  </a:lnTo>
                  <a:lnTo>
                    <a:pt x="216" y="451"/>
                  </a:lnTo>
                  <a:lnTo>
                    <a:pt x="216" y="445"/>
                  </a:lnTo>
                  <a:lnTo>
                    <a:pt x="216" y="438"/>
                  </a:lnTo>
                  <a:lnTo>
                    <a:pt x="213" y="431"/>
                  </a:lnTo>
                  <a:lnTo>
                    <a:pt x="210" y="426"/>
                  </a:lnTo>
                  <a:lnTo>
                    <a:pt x="206" y="419"/>
                  </a:lnTo>
                  <a:lnTo>
                    <a:pt x="201" y="412"/>
                  </a:lnTo>
                  <a:lnTo>
                    <a:pt x="197" y="408"/>
                  </a:lnTo>
                  <a:lnTo>
                    <a:pt x="192" y="402"/>
                  </a:lnTo>
                  <a:lnTo>
                    <a:pt x="187" y="397"/>
                  </a:lnTo>
                  <a:lnTo>
                    <a:pt x="184" y="393"/>
                  </a:lnTo>
                  <a:lnTo>
                    <a:pt x="179" y="387"/>
                  </a:lnTo>
                  <a:lnTo>
                    <a:pt x="177" y="383"/>
                  </a:lnTo>
                  <a:lnTo>
                    <a:pt x="176" y="379"/>
                  </a:lnTo>
                  <a:lnTo>
                    <a:pt x="176" y="375"/>
                  </a:lnTo>
                  <a:lnTo>
                    <a:pt x="179" y="371"/>
                  </a:lnTo>
                  <a:lnTo>
                    <a:pt x="184" y="368"/>
                  </a:lnTo>
                  <a:lnTo>
                    <a:pt x="189" y="364"/>
                  </a:lnTo>
                  <a:lnTo>
                    <a:pt x="196" y="360"/>
                  </a:lnTo>
                  <a:lnTo>
                    <a:pt x="200" y="358"/>
                  </a:lnTo>
                  <a:lnTo>
                    <a:pt x="203" y="357"/>
                  </a:lnTo>
                  <a:lnTo>
                    <a:pt x="208" y="356"/>
                  </a:lnTo>
                  <a:lnTo>
                    <a:pt x="212" y="355"/>
                  </a:lnTo>
                  <a:lnTo>
                    <a:pt x="216" y="353"/>
                  </a:lnTo>
                  <a:lnTo>
                    <a:pt x="220" y="352"/>
                  </a:lnTo>
                  <a:lnTo>
                    <a:pt x="224" y="349"/>
                  </a:lnTo>
                  <a:lnTo>
                    <a:pt x="229" y="348"/>
                  </a:lnTo>
                  <a:lnTo>
                    <a:pt x="233" y="346"/>
                  </a:lnTo>
                  <a:lnTo>
                    <a:pt x="238" y="345"/>
                  </a:lnTo>
                  <a:lnTo>
                    <a:pt x="241" y="344"/>
                  </a:lnTo>
                  <a:lnTo>
                    <a:pt x="247" y="343"/>
                  </a:lnTo>
                  <a:lnTo>
                    <a:pt x="250" y="341"/>
                  </a:lnTo>
                  <a:lnTo>
                    <a:pt x="253" y="338"/>
                  </a:lnTo>
                  <a:lnTo>
                    <a:pt x="257" y="336"/>
                  </a:lnTo>
                  <a:lnTo>
                    <a:pt x="261" y="334"/>
                  </a:lnTo>
                  <a:lnTo>
                    <a:pt x="265" y="329"/>
                  </a:lnTo>
                  <a:lnTo>
                    <a:pt x="271" y="326"/>
                  </a:lnTo>
                  <a:lnTo>
                    <a:pt x="273" y="320"/>
                  </a:lnTo>
                  <a:lnTo>
                    <a:pt x="275" y="315"/>
                  </a:lnTo>
                  <a:lnTo>
                    <a:pt x="275" y="308"/>
                  </a:lnTo>
                  <a:lnTo>
                    <a:pt x="272" y="302"/>
                  </a:lnTo>
                  <a:lnTo>
                    <a:pt x="270" y="298"/>
                  </a:lnTo>
                  <a:lnTo>
                    <a:pt x="268" y="294"/>
                  </a:lnTo>
                  <a:lnTo>
                    <a:pt x="264" y="291"/>
                  </a:lnTo>
                  <a:lnTo>
                    <a:pt x="262" y="290"/>
                  </a:lnTo>
                  <a:lnTo>
                    <a:pt x="258" y="287"/>
                  </a:lnTo>
                  <a:lnTo>
                    <a:pt x="254" y="285"/>
                  </a:lnTo>
                  <a:lnTo>
                    <a:pt x="251" y="283"/>
                  </a:lnTo>
                  <a:lnTo>
                    <a:pt x="248" y="283"/>
                  </a:lnTo>
                  <a:lnTo>
                    <a:pt x="243" y="281"/>
                  </a:lnTo>
                  <a:lnTo>
                    <a:pt x="239" y="280"/>
                  </a:lnTo>
                  <a:lnTo>
                    <a:pt x="233" y="279"/>
                  </a:lnTo>
                  <a:lnTo>
                    <a:pt x="230" y="279"/>
                  </a:lnTo>
                  <a:lnTo>
                    <a:pt x="226" y="279"/>
                  </a:lnTo>
                  <a:lnTo>
                    <a:pt x="221" y="277"/>
                  </a:lnTo>
                  <a:lnTo>
                    <a:pt x="217" y="277"/>
                  </a:lnTo>
                  <a:lnTo>
                    <a:pt x="212" y="277"/>
                  </a:lnTo>
                  <a:lnTo>
                    <a:pt x="208" y="276"/>
                  </a:lnTo>
                  <a:lnTo>
                    <a:pt x="203" y="276"/>
                  </a:lnTo>
                  <a:lnTo>
                    <a:pt x="199" y="275"/>
                  </a:lnTo>
                  <a:lnTo>
                    <a:pt x="196" y="275"/>
                  </a:lnTo>
                  <a:lnTo>
                    <a:pt x="191" y="273"/>
                  </a:lnTo>
                  <a:lnTo>
                    <a:pt x="187" y="273"/>
                  </a:lnTo>
                  <a:lnTo>
                    <a:pt x="184" y="272"/>
                  </a:lnTo>
                  <a:lnTo>
                    <a:pt x="180" y="272"/>
                  </a:lnTo>
                  <a:lnTo>
                    <a:pt x="175" y="268"/>
                  </a:lnTo>
                  <a:lnTo>
                    <a:pt x="169" y="264"/>
                  </a:lnTo>
                  <a:lnTo>
                    <a:pt x="168" y="261"/>
                  </a:lnTo>
                  <a:lnTo>
                    <a:pt x="166" y="259"/>
                  </a:lnTo>
                  <a:lnTo>
                    <a:pt x="165" y="255"/>
                  </a:lnTo>
                  <a:lnTo>
                    <a:pt x="165" y="252"/>
                  </a:lnTo>
                  <a:lnTo>
                    <a:pt x="165" y="248"/>
                  </a:lnTo>
                  <a:lnTo>
                    <a:pt x="164" y="244"/>
                  </a:lnTo>
                  <a:lnTo>
                    <a:pt x="164" y="240"/>
                  </a:lnTo>
                  <a:lnTo>
                    <a:pt x="164" y="238"/>
                  </a:lnTo>
                  <a:lnTo>
                    <a:pt x="164" y="231"/>
                  </a:lnTo>
                  <a:lnTo>
                    <a:pt x="165" y="227"/>
                  </a:lnTo>
                  <a:lnTo>
                    <a:pt x="165" y="221"/>
                  </a:lnTo>
                  <a:lnTo>
                    <a:pt x="166" y="218"/>
                  </a:lnTo>
                  <a:lnTo>
                    <a:pt x="166" y="213"/>
                  </a:lnTo>
                  <a:lnTo>
                    <a:pt x="168" y="210"/>
                  </a:lnTo>
                  <a:lnTo>
                    <a:pt x="168" y="203"/>
                  </a:lnTo>
                  <a:lnTo>
                    <a:pt x="166" y="197"/>
                  </a:lnTo>
                  <a:lnTo>
                    <a:pt x="164" y="193"/>
                  </a:lnTo>
                  <a:lnTo>
                    <a:pt x="161" y="190"/>
                  </a:lnTo>
                  <a:lnTo>
                    <a:pt x="158" y="187"/>
                  </a:lnTo>
                  <a:lnTo>
                    <a:pt x="155" y="183"/>
                  </a:lnTo>
                  <a:lnTo>
                    <a:pt x="149" y="181"/>
                  </a:lnTo>
                  <a:lnTo>
                    <a:pt x="145" y="181"/>
                  </a:lnTo>
                  <a:lnTo>
                    <a:pt x="140" y="183"/>
                  </a:lnTo>
                  <a:lnTo>
                    <a:pt x="137" y="187"/>
                  </a:lnTo>
                  <a:lnTo>
                    <a:pt x="133" y="192"/>
                  </a:lnTo>
                  <a:lnTo>
                    <a:pt x="131" y="199"/>
                  </a:lnTo>
                  <a:lnTo>
                    <a:pt x="128" y="201"/>
                  </a:lnTo>
                  <a:lnTo>
                    <a:pt x="127" y="206"/>
                  </a:lnTo>
                  <a:lnTo>
                    <a:pt x="126" y="209"/>
                  </a:lnTo>
                  <a:lnTo>
                    <a:pt x="125" y="212"/>
                  </a:lnTo>
                  <a:lnTo>
                    <a:pt x="123" y="218"/>
                  </a:lnTo>
                  <a:lnTo>
                    <a:pt x="121" y="223"/>
                  </a:lnTo>
                  <a:lnTo>
                    <a:pt x="118" y="228"/>
                  </a:lnTo>
                  <a:lnTo>
                    <a:pt x="116" y="231"/>
                  </a:lnTo>
                  <a:lnTo>
                    <a:pt x="114" y="230"/>
                  </a:lnTo>
                  <a:lnTo>
                    <a:pt x="112" y="229"/>
                  </a:lnTo>
                  <a:lnTo>
                    <a:pt x="111" y="225"/>
                  </a:lnTo>
                  <a:lnTo>
                    <a:pt x="110" y="223"/>
                  </a:lnTo>
                  <a:lnTo>
                    <a:pt x="108" y="219"/>
                  </a:lnTo>
                  <a:lnTo>
                    <a:pt x="107" y="214"/>
                  </a:lnTo>
                  <a:lnTo>
                    <a:pt x="105" y="209"/>
                  </a:lnTo>
                  <a:lnTo>
                    <a:pt x="105" y="203"/>
                  </a:lnTo>
                  <a:lnTo>
                    <a:pt x="104" y="198"/>
                  </a:lnTo>
                  <a:lnTo>
                    <a:pt x="104" y="192"/>
                  </a:lnTo>
                  <a:lnTo>
                    <a:pt x="103" y="187"/>
                  </a:lnTo>
                  <a:lnTo>
                    <a:pt x="103" y="181"/>
                  </a:lnTo>
                  <a:lnTo>
                    <a:pt x="103" y="176"/>
                  </a:lnTo>
                  <a:lnTo>
                    <a:pt x="103" y="171"/>
                  </a:lnTo>
                  <a:lnTo>
                    <a:pt x="103" y="166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4" y="150"/>
                  </a:lnTo>
                  <a:lnTo>
                    <a:pt x="104" y="145"/>
                  </a:lnTo>
                  <a:lnTo>
                    <a:pt x="104" y="140"/>
                  </a:lnTo>
                  <a:lnTo>
                    <a:pt x="105" y="135"/>
                  </a:lnTo>
                  <a:lnTo>
                    <a:pt x="106" y="130"/>
                  </a:lnTo>
                  <a:lnTo>
                    <a:pt x="106" y="126"/>
                  </a:lnTo>
                  <a:lnTo>
                    <a:pt x="107" y="120"/>
                  </a:lnTo>
                  <a:lnTo>
                    <a:pt x="108" y="116"/>
                  </a:lnTo>
                  <a:lnTo>
                    <a:pt x="110" y="112"/>
                  </a:lnTo>
                  <a:lnTo>
                    <a:pt x="110" y="107"/>
                  </a:lnTo>
                  <a:lnTo>
                    <a:pt x="111" y="103"/>
                  </a:lnTo>
                  <a:lnTo>
                    <a:pt x="112" y="99"/>
                  </a:lnTo>
                  <a:lnTo>
                    <a:pt x="113" y="9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5" y="84"/>
                  </a:lnTo>
                  <a:lnTo>
                    <a:pt x="116" y="82"/>
                  </a:lnTo>
                  <a:lnTo>
                    <a:pt x="118" y="76"/>
                  </a:lnTo>
                  <a:lnTo>
                    <a:pt x="121" y="71"/>
                  </a:lnTo>
                  <a:lnTo>
                    <a:pt x="122" y="65"/>
                  </a:lnTo>
                  <a:lnTo>
                    <a:pt x="123" y="60"/>
                  </a:lnTo>
                  <a:lnTo>
                    <a:pt x="125" y="53"/>
                  </a:lnTo>
                  <a:lnTo>
                    <a:pt x="127" y="46"/>
                  </a:lnTo>
                  <a:lnTo>
                    <a:pt x="128" y="43"/>
                  </a:lnTo>
                  <a:lnTo>
                    <a:pt x="128" y="40"/>
                  </a:lnTo>
                  <a:lnTo>
                    <a:pt x="129" y="35"/>
                  </a:lnTo>
                  <a:lnTo>
                    <a:pt x="131" y="32"/>
                  </a:lnTo>
                  <a:lnTo>
                    <a:pt x="133" y="25"/>
                  </a:lnTo>
                  <a:lnTo>
                    <a:pt x="134" y="20"/>
                  </a:lnTo>
                  <a:lnTo>
                    <a:pt x="134" y="13"/>
                  </a:lnTo>
                  <a:lnTo>
                    <a:pt x="135" y="9"/>
                  </a:lnTo>
                  <a:lnTo>
                    <a:pt x="135" y="4"/>
                  </a:lnTo>
                  <a:lnTo>
                    <a:pt x="134" y="2"/>
                  </a:lnTo>
                  <a:lnTo>
                    <a:pt x="133" y="0"/>
                  </a:lnTo>
                  <a:lnTo>
                    <a:pt x="131" y="1"/>
                  </a:lnTo>
                  <a:lnTo>
                    <a:pt x="127" y="2"/>
                  </a:lnTo>
                  <a:lnTo>
                    <a:pt x="123" y="5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1F36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6" name="Freeform 518"/>
            <p:cNvSpPr>
              <a:spLocks/>
            </p:cNvSpPr>
            <p:nvPr/>
          </p:nvSpPr>
          <p:spPr bwMode="auto">
            <a:xfrm>
              <a:off x="1317" y="1397"/>
              <a:ext cx="115" cy="28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85" y="57"/>
                </a:cxn>
                <a:cxn ang="0">
                  <a:pos x="181" y="79"/>
                </a:cxn>
                <a:cxn ang="0">
                  <a:pos x="178" y="98"/>
                </a:cxn>
                <a:cxn ang="0">
                  <a:pos x="176" y="117"/>
                </a:cxn>
                <a:cxn ang="0">
                  <a:pos x="175" y="140"/>
                </a:cxn>
                <a:cxn ang="0">
                  <a:pos x="175" y="170"/>
                </a:cxn>
                <a:cxn ang="0">
                  <a:pos x="176" y="194"/>
                </a:cxn>
                <a:cxn ang="0">
                  <a:pos x="177" y="218"/>
                </a:cxn>
                <a:cxn ang="0">
                  <a:pos x="179" y="237"/>
                </a:cxn>
                <a:cxn ang="0">
                  <a:pos x="182" y="257"/>
                </a:cxn>
                <a:cxn ang="0">
                  <a:pos x="186" y="276"/>
                </a:cxn>
                <a:cxn ang="0">
                  <a:pos x="190" y="295"/>
                </a:cxn>
                <a:cxn ang="0">
                  <a:pos x="196" y="313"/>
                </a:cxn>
                <a:cxn ang="0">
                  <a:pos x="207" y="344"/>
                </a:cxn>
                <a:cxn ang="0">
                  <a:pos x="215" y="369"/>
                </a:cxn>
                <a:cxn ang="0">
                  <a:pos x="224" y="390"/>
                </a:cxn>
                <a:cxn ang="0">
                  <a:pos x="229" y="414"/>
                </a:cxn>
                <a:cxn ang="0">
                  <a:pos x="224" y="444"/>
                </a:cxn>
                <a:cxn ang="0">
                  <a:pos x="210" y="469"/>
                </a:cxn>
                <a:cxn ang="0">
                  <a:pos x="199" y="495"/>
                </a:cxn>
                <a:cxn ang="0">
                  <a:pos x="197" y="517"/>
                </a:cxn>
                <a:cxn ang="0">
                  <a:pos x="183" y="544"/>
                </a:cxn>
                <a:cxn ang="0">
                  <a:pos x="165" y="568"/>
                </a:cxn>
                <a:cxn ang="0">
                  <a:pos x="171" y="436"/>
                </a:cxn>
                <a:cxn ang="0">
                  <a:pos x="167" y="416"/>
                </a:cxn>
                <a:cxn ang="0">
                  <a:pos x="160" y="386"/>
                </a:cxn>
                <a:cxn ang="0">
                  <a:pos x="156" y="367"/>
                </a:cxn>
                <a:cxn ang="0">
                  <a:pos x="152" y="348"/>
                </a:cxn>
                <a:cxn ang="0">
                  <a:pos x="147" y="328"/>
                </a:cxn>
                <a:cxn ang="0">
                  <a:pos x="144" y="308"/>
                </a:cxn>
                <a:cxn ang="0">
                  <a:pos x="139" y="290"/>
                </a:cxn>
                <a:cxn ang="0">
                  <a:pos x="135" y="268"/>
                </a:cxn>
                <a:cxn ang="0">
                  <a:pos x="127" y="243"/>
                </a:cxn>
                <a:cxn ang="0">
                  <a:pos x="108" y="213"/>
                </a:cxn>
                <a:cxn ang="0">
                  <a:pos x="83" y="191"/>
                </a:cxn>
                <a:cxn ang="0">
                  <a:pos x="56" y="183"/>
                </a:cxn>
                <a:cxn ang="0">
                  <a:pos x="33" y="174"/>
                </a:cxn>
                <a:cxn ang="0">
                  <a:pos x="23" y="156"/>
                </a:cxn>
                <a:cxn ang="0">
                  <a:pos x="24" y="139"/>
                </a:cxn>
                <a:cxn ang="0">
                  <a:pos x="10" y="124"/>
                </a:cxn>
                <a:cxn ang="0">
                  <a:pos x="1" y="106"/>
                </a:cxn>
                <a:cxn ang="0">
                  <a:pos x="21" y="91"/>
                </a:cxn>
                <a:cxn ang="0">
                  <a:pos x="50" y="98"/>
                </a:cxn>
                <a:cxn ang="0">
                  <a:pos x="83" y="100"/>
                </a:cxn>
                <a:cxn ang="0">
                  <a:pos x="105" y="86"/>
                </a:cxn>
                <a:cxn ang="0">
                  <a:pos x="127" y="63"/>
                </a:cxn>
                <a:cxn ang="0">
                  <a:pos x="150" y="38"/>
                </a:cxn>
                <a:cxn ang="0">
                  <a:pos x="172" y="15"/>
                </a:cxn>
                <a:cxn ang="0">
                  <a:pos x="196" y="0"/>
                </a:cxn>
                <a:cxn ang="0">
                  <a:pos x="194" y="21"/>
                </a:cxn>
              </a:cxnLst>
              <a:rect l="0" t="0" r="r" b="b"/>
              <a:pathLst>
                <a:path w="230" h="578">
                  <a:moveTo>
                    <a:pt x="194" y="21"/>
                  </a:moveTo>
                  <a:lnTo>
                    <a:pt x="194" y="21"/>
                  </a:lnTo>
                  <a:lnTo>
                    <a:pt x="193" y="24"/>
                  </a:lnTo>
                  <a:lnTo>
                    <a:pt x="193" y="26"/>
                  </a:lnTo>
                  <a:lnTo>
                    <a:pt x="192" y="30"/>
                  </a:lnTo>
                  <a:lnTo>
                    <a:pt x="190" y="34"/>
                  </a:lnTo>
                  <a:lnTo>
                    <a:pt x="189" y="39"/>
                  </a:lnTo>
                  <a:lnTo>
                    <a:pt x="188" y="45"/>
                  </a:lnTo>
                  <a:lnTo>
                    <a:pt x="187" y="51"/>
                  </a:lnTo>
                  <a:lnTo>
                    <a:pt x="185" y="57"/>
                  </a:lnTo>
                  <a:lnTo>
                    <a:pt x="183" y="65"/>
                  </a:lnTo>
                  <a:lnTo>
                    <a:pt x="182" y="68"/>
                  </a:lnTo>
                  <a:lnTo>
                    <a:pt x="181" y="71"/>
                  </a:lnTo>
                  <a:lnTo>
                    <a:pt x="181" y="76"/>
                  </a:lnTo>
                  <a:lnTo>
                    <a:pt x="181" y="79"/>
                  </a:lnTo>
                  <a:lnTo>
                    <a:pt x="179" y="82"/>
                  </a:lnTo>
                  <a:lnTo>
                    <a:pt x="179" y="87"/>
                  </a:lnTo>
                  <a:lnTo>
                    <a:pt x="178" y="90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77" y="101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6" y="112"/>
                  </a:lnTo>
                  <a:lnTo>
                    <a:pt x="176" y="117"/>
                  </a:lnTo>
                  <a:lnTo>
                    <a:pt x="175" y="120"/>
                  </a:lnTo>
                  <a:lnTo>
                    <a:pt x="175" y="124"/>
                  </a:lnTo>
                  <a:lnTo>
                    <a:pt x="175" y="130"/>
                  </a:lnTo>
                  <a:lnTo>
                    <a:pt x="175" y="134"/>
                  </a:lnTo>
                  <a:lnTo>
                    <a:pt x="175" y="140"/>
                  </a:lnTo>
                  <a:lnTo>
                    <a:pt x="175" y="145"/>
                  </a:lnTo>
                  <a:lnTo>
                    <a:pt x="175" y="151"/>
                  </a:lnTo>
                  <a:lnTo>
                    <a:pt x="175" y="156"/>
                  </a:lnTo>
                  <a:lnTo>
                    <a:pt x="175" y="163"/>
                  </a:lnTo>
                  <a:lnTo>
                    <a:pt x="175" y="170"/>
                  </a:lnTo>
                  <a:lnTo>
                    <a:pt x="175" y="176"/>
                  </a:lnTo>
                  <a:lnTo>
                    <a:pt x="175" y="183"/>
                  </a:lnTo>
                  <a:lnTo>
                    <a:pt x="175" y="186"/>
                  </a:lnTo>
                  <a:lnTo>
                    <a:pt x="176" y="190"/>
                  </a:lnTo>
                  <a:lnTo>
                    <a:pt x="176" y="194"/>
                  </a:lnTo>
                  <a:lnTo>
                    <a:pt x="176" y="197"/>
                  </a:lnTo>
                  <a:lnTo>
                    <a:pt x="176" y="204"/>
                  </a:lnTo>
                  <a:lnTo>
                    <a:pt x="176" y="211"/>
                  </a:lnTo>
                  <a:lnTo>
                    <a:pt x="176" y="214"/>
                  </a:lnTo>
                  <a:lnTo>
                    <a:pt x="177" y="218"/>
                  </a:lnTo>
                  <a:lnTo>
                    <a:pt x="178" y="223"/>
                  </a:lnTo>
                  <a:lnTo>
                    <a:pt x="178" y="226"/>
                  </a:lnTo>
                  <a:lnTo>
                    <a:pt x="178" y="229"/>
                  </a:lnTo>
                  <a:lnTo>
                    <a:pt x="178" y="234"/>
                  </a:lnTo>
                  <a:lnTo>
                    <a:pt x="179" y="237"/>
                  </a:lnTo>
                  <a:lnTo>
                    <a:pt x="179" y="242"/>
                  </a:lnTo>
                  <a:lnTo>
                    <a:pt x="180" y="245"/>
                  </a:lnTo>
                  <a:lnTo>
                    <a:pt x="181" y="249"/>
                  </a:lnTo>
                  <a:lnTo>
                    <a:pt x="181" y="253"/>
                  </a:lnTo>
                  <a:lnTo>
                    <a:pt x="182" y="257"/>
                  </a:lnTo>
                  <a:lnTo>
                    <a:pt x="182" y="260"/>
                  </a:lnTo>
                  <a:lnTo>
                    <a:pt x="183" y="264"/>
                  </a:lnTo>
                  <a:lnTo>
                    <a:pt x="183" y="268"/>
                  </a:lnTo>
                  <a:lnTo>
                    <a:pt x="185" y="273"/>
                  </a:lnTo>
                  <a:lnTo>
                    <a:pt x="186" y="276"/>
                  </a:lnTo>
                  <a:lnTo>
                    <a:pt x="187" y="279"/>
                  </a:lnTo>
                  <a:lnTo>
                    <a:pt x="187" y="284"/>
                  </a:lnTo>
                  <a:lnTo>
                    <a:pt x="189" y="287"/>
                  </a:lnTo>
                  <a:lnTo>
                    <a:pt x="189" y="290"/>
                  </a:lnTo>
                  <a:lnTo>
                    <a:pt x="190" y="295"/>
                  </a:lnTo>
                  <a:lnTo>
                    <a:pt x="191" y="298"/>
                  </a:lnTo>
                  <a:lnTo>
                    <a:pt x="192" y="302"/>
                  </a:lnTo>
                  <a:lnTo>
                    <a:pt x="193" y="306"/>
                  </a:lnTo>
                  <a:lnTo>
                    <a:pt x="194" y="310"/>
                  </a:lnTo>
                  <a:lnTo>
                    <a:pt x="196" y="313"/>
                  </a:lnTo>
                  <a:lnTo>
                    <a:pt x="198" y="318"/>
                  </a:lnTo>
                  <a:lnTo>
                    <a:pt x="200" y="325"/>
                  </a:lnTo>
                  <a:lnTo>
                    <a:pt x="202" y="331"/>
                  </a:lnTo>
                  <a:lnTo>
                    <a:pt x="204" y="338"/>
                  </a:lnTo>
                  <a:lnTo>
                    <a:pt x="207" y="344"/>
                  </a:lnTo>
                  <a:lnTo>
                    <a:pt x="209" y="349"/>
                  </a:lnTo>
                  <a:lnTo>
                    <a:pt x="211" y="354"/>
                  </a:lnTo>
                  <a:lnTo>
                    <a:pt x="213" y="360"/>
                  </a:lnTo>
                  <a:lnTo>
                    <a:pt x="214" y="365"/>
                  </a:lnTo>
                  <a:lnTo>
                    <a:pt x="215" y="369"/>
                  </a:lnTo>
                  <a:lnTo>
                    <a:pt x="218" y="373"/>
                  </a:lnTo>
                  <a:lnTo>
                    <a:pt x="219" y="378"/>
                  </a:lnTo>
                  <a:lnTo>
                    <a:pt x="221" y="382"/>
                  </a:lnTo>
                  <a:lnTo>
                    <a:pt x="222" y="385"/>
                  </a:lnTo>
                  <a:lnTo>
                    <a:pt x="224" y="390"/>
                  </a:lnTo>
                  <a:lnTo>
                    <a:pt x="225" y="392"/>
                  </a:lnTo>
                  <a:lnTo>
                    <a:pt x="227" y="396"/>
                  </a:lnTo>
                  <a:lnTo>
                    <a:pt x="228" y="402"/>
                  </a:lnTo>
                  <a:lnTo>
                    <a:pt x="229" y="409"/>
                  </a:lnTo>
                  <a:lnTo>
                    <a:pt x="229" y="414"/>
                  </a:lnTo>
                  <a:lnTo>
                    <a:pt x="230" y="420"/>
                  </a:lnTo>
                  <a:lnTo>
                    <a:pt x="229" y="425"/>
                  </a:lnTo>
                  <a:lnTo>
                    <a:pt x="228" y="431"/>
                  </a:lnTo>
                  <a:lnTo>
                    <a:pt x="225" y="437"/>
                  </a:lnTo>
                  <a:lnTo>
                    <a:pt x="224" y="444"/>
                  </a:lnTo>
                  <a:lnTo>
                    <a:pt x="221" y="451"/>
                  </a:lnTo>
                  <a:lnTo>
                    <a:pt x="218" y="456"/>
                  </a:lnTo>
                  <a:lnTo>
                    <a:pt x="214" y="461"/>
                  </a:lnTo>
                  <a:lnTo>
                    <a:pt x="213" y="466"/>
                  </a:lnTo>
                  <a:lnTo>
                    <a:pt x="210" y="469"/>
                  </a:lnTo>
                  <a:lnTo>
                    <a:pt x="208" y="474"/>
                  </a:lnTo>
                  <a:lnTo>
                    <a:pt x="207" y="477"/>
                  </a:lnTo>
                  <a:lnTo>
                    <a:pt x="204" y="482"/>
                  </a:lnTo>
                  <a:lnTo>
                    <a:pt x="201" y="488"/>
                  </a:lnTo>
                  <a:lnTo>
                    <a:pt x="199" y="495"/>
                  </a:lnTo>
                  <a:lnTo>
                    <a:pt x="198" y="498"/>
                  </a:lnTo>
                  <a:lnTo>
                    <a:pt x="198" y="503"/>
                  </a:lnTo>
                  <a:lnTo>
                    <a:pt x="198" y="506"/>
                  </a:lnTo>
                  <a:lnTo>
                    <a:pt x="198" y="513"/>
                  </a:lnTo>
                  <a:lnTo>
                    <a:pt x="197" y="517"/>
                  </a:lnTo>
                  <a:lnTo>
                    <a:pt x="196" y="523"/>
                  </a:lnTo>
                  <a:lnTo>
                    <a:pt x="193" y="527"/>
                  </a:lnTo>
                  <a:lnTo>
                    <a:pt x="191" y="534"/>
                  </a:lnTo>
                  <a:lnTo>
                    <a:pt x="187" y="538"/>
                  </a:lnTo>
                  <a:lnTo>
                    <a:pt x="183" y="544"/>
                  </a:lnTo>
                  <a:lnTo>
                    <a:pt x="180" y="549"/>
                  </a:lnTo>
                  <a:lnTo>
                    <a:pt x="177" y="555"/>
                  </a:lnTo>
                  <a:lnTo>
                    <a:pt x="172" y="559"/>
                  </a:lnTo>
                  <a:lnTo>
                    <a:pt x="169" y="563"/>
                  </a:lnTo>
                  <a:lnTo>
                    <a:pt x="165" y="568"/>
                  </a:lnTo>
                  <a:lnTo>
                    <a:pt x="162" y="571"/>
                  </a:lnTo>
                  <a:lnTo>
                    <a:pt x="158" y="576"/>
                  </a:lnTo>
                  <a:lnTo>
                    <a:pt x="157" y="578"/>
                  </a:lnTo>
                  <a:lnTo>
                    <a:pt x="126" y="502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0" y="430"/>
                  </a:lnTo>
                  <a:lnTo>
                    <a:pt x="168" y="425"/>
                  </a:lnTo>
                  <a:lnTo>
                    <a:pt x="168" y="421"/>
                  </a:lnTo>
                  <a:lnTo>
                    <a:pt x="167" y="416"/>
                  </a:lnTo>
                  <a:lnTo>
                    <a:pt x="167" y="412"/>
                  </a:lnTo>
                  <a:lnTo>
                    <a:pt x="165" y="405"/>
                  </a:lnTo>
                  <a:lnTo>
                    <a:pt x="164" y="399"/>
                  </a:lnTo>
                  <a:lnTo>
                    <a:pt x="161" y="392"/>
                  </a:lnTo>
                  <a:lnTo>
                    <a:pt x="160" y="386"/>
                  </a:lnTo>
                  <a:lnTo>
                    <a:pt x="159" y="382"/>
                  </a:lnTo>
                  <a:lnTo>
                    <a:pt x="158" y="378"/>
                  </a:lnTo>
                  <a:lnTo>
                    <a:pt x="158" y="374"/>
                  </a:lnTo>
                  <a:lnTo>
                    <a:pt x="157" y="371"/>
                  </a:lnTo>
                  <a:lnTo>
                    <a:pt x="156" y="367"/>
                  </a:lnTo>
                  <a:lnTo>
                    <a:pt x="156" y="363"/>
                  </a:lnTo>
                  <a:lnTo>
                    <a:pt x="155" y="359"/>
                  </a:lnTo>
                  <a:lnTo>
                    <a:pt x="155" y="356"/>
                  </a:lnTo>
                  <a:lnTo>
                    <a:pt x="154" y="351"/>
                  </a:lnTo>
                  <a:lnTo>
                    <a:pt x="152" y="348"/>
                  </a:lnTo>
                  <a:lnTo>
                    <a:pt x="151" y="343"/>
                  </a:lnTo>
                  <a:lnTo>
                    <a:pt x="150" y="339"/>
                  </a:lnTo>
                  <a:lnTo>
                    <a:pt x="149" y="336"/>
                  </a:lnTo>
                  <a:lnTo>
                    <a:pt x="149" y="331"/>
                  </a:lnTo>
                  <a:lnTo>
                    <a:pt x="147" y="328"/>
                  </a:lnTo>
                  <a:lnTo>
                    <a:pt x="147" y="323"/>
                  </a:lnTo>
                  <a:lnTo>
                    <a:pt x="146" y="320"/>
                  </a:lnTo>
                  <a:lnTo>
                    <a:pt x="146" y="316"/>
                  </a:lnTo>
                  <a:lnTo>
                    <a:pt x="144" y="312"/>
                  </a:lnTo>
                  <a:lnTo>
                    <a:pt x="144" y="308"/>
                  </a:lnTo>
                  <a:lnTo>
                    <a:pt x="142" y="305"/>
                  </a:lnTo>
                  <a:lnTo>
                    <a:pt x="141" y="300"/>
                  </a:lnTo>
                  <a:lnTo>
                    <a:pt x="140" y="297"/>
                  </a:lnTo>
                  <a:lnTo>
                    <a:pt x="140" y="294"/>
                  </a:lnTo>
                  <a:lnTo>
                    <a:pt x="139" y="290"/>
                  </a:lnTo>
                  <a:lnTo>
                    <a:pt x="138" y="286"/>
                  </a:lnTo>
                  <a:lnTo>
                    <a:pt x="138" y="283"/>
                  </a:lnTo>
                  <a:lnTo>
                    <a:pt x="137" y="280"/>
                  </a:lnTo>
                  <a:lnTo>
                    <a:pt x="136" y="274"/>
                  </a:lnTo>
                  <a:lnTo>
                    <a:pt x="135" y="268"/>
                  </a:lnTo>
                  <a:lnTo>
                    <a:pt x="133" y="263"/>
                  </a:lnTo>
                  <a:lnTo>
                    <a:pt x="131" y="258"/>
                  </a:lnTo>
                  <a:lnTo>
                    <a:pt x="130" y="253"/>
                  </a:lnTo>
                  <a:lnTo>
                    <a:pt x="129" y="250"/>
                  </a:lnTo>
                  <a:lnTo>
                    <a:pt x="127" y="243"/>
                  </a:lnTo>
                  <a:lnTo>
                    <a:pt x="125" y="237"/>
                  </a:lnTo>
                  <a:lnTo>
                    <a:pt x="120" y="231"/>
                  </a:lnTo>
                  <a:lnTo>
                    <a:pt x="117" y="225"/>
                  </a:lnTo>
                  <a:lnTo>
                    <a:pt x="113" y="218"/>
                  </a:lnTo>
                  <a:lnTo>
                    <a:pt x="108" y="213"/>
                  </a:lnTo>
                  <a:lnTo>
                    <a:pt x="104" y="207"/>
                  </a:lnTo>
                  <a:lnTo>
                    <a:pt x="99" y="203"/>
                  </a:lnTo>
                  <a:lnTo>
                    <a:pt x="93" y="198"/>
                  </a:lnTo>
                  <a:lnTo>
                    <a:pt x="88" y="194"/>
                  </a:lnTo>
                  <a:lnTo>
                    <a:pt x="83" y="191"/>
                  </a:lnTo>
                  <a:lnTo>
                    <a:pt x="77" y="187"/>
                  </a:lnTo>
                  <a:lnTo>
                    <a:pt x="72" y="185"/>
                  </a:lnTo>
                  <a:lnTo>
                    <a:pt x="66" y="184"/>
                  </a:lnTo>
                  <a:lnTo>
                    <a:pt x="61" y="183"/>
                  </a:lnTo>
                  <a:lnTo>
                    <a:pt x="56" y="183"/>
                  </a:lnTo>
                  <a:lnTo>
                    <a:pt x="51" y="182"/>
                  </a:lnTo>
                  <a:lnTo>
                    <a:pt x="46" y="181"/>
                  </a:lnTo>
                  <a:lnTo>
                    <a:pt x="43" y="180"/>
                  </a:lnTo>
                  <a:lnTo>
                    <a:pt x="40" y="180"/>
                  </a:lnTo>
                  <a:lnTo>
                    <a:pt x="33" y="174"/>
                  </a:lnTo>
                  <a:lnTo>
                    <a:pt x="29" y="170"/>
                  </a:lnTo>
                  <a:lnTo>
                    <a:pt x="26" y="166"/>
                  </a:lnTo>
                  <a:lnTo>
                    <a:pt x="24" y="163"/>
                  </a:lnTo>
                  <a:lnTo>
                    <a:pt x="23" y="160"/>
                  </a:lnTo>
                  <a:lnTo>
                    <a:pt x="23" y="156"/>
                  </a:lnTo>
                  <a:lnTo>
                    <a:pt x="22" y="153"/>
                  </a:lnTo>
                  <a:lnTo>
                    <a:pt x="22" y="150"/>
                  </a:lnTo>
                  <a:lnTo>
                    <a:pt x="23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5"/>
                  </a:lnTo>
                  <a:lnTo>
                    <a:pt x="22" y="132"/>
                  </a:lnTo>
                  <a:lnTo>
                    <a:pt x="21" y="131"/>
                  </a:lnTo>
                  <a:lnTo>
                    <a:pt x="15" y="128"/>
                  </a:lnTo>
                  <a:lnTo>
                    <a:pt x="10" y="124"/>
                  </a:lnTo>
                  <a:lnTo>
                    <a:pt x="4" y="121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1" y="106"/>
                  </a:lnTo>
                  <a:lnTo>
                    <a:pt x="4" y="101"/>
                  </a:lnTo>
                  <a:lnTo>
                    <a:pt x="6" y="96"/>
                  </a:lnTo>
                  <a:lnTo>
                    <a:pt x="11" y="93"/>
                  </a:lnTo>
                  <a:lnTo>
                    <a:pt x="14" y="91"/>
                  </a:lnTo>
                  <a:lnTo>
                    <a:pt x="21" y="91"/>
                  </a:lnTo>
                  <a:lnTo>
                    <a:pt x="25" y="91"/>
                  </a:lnTo>
                  <a:lnTo>
                    <a:pt x="31" y="92"/>
                  </a:lnTo>
                  <a:lnTo>
                    <a:pt x="37" y="94"/>
                  </a:lnTo>
                  <a:lnTo>
                    <a:pt x="44" y="96"/>
                  </a:lnTo>
                  <a:lnTo>
                    <a:pt x="50" y="98"/>
                  </a:lnTo>
                  <a:lnTo>
                    <a:pt x="56" y="99"/>
                  </a:lnTo>
                  <a:lnTo>
                    <a:pt x="63" y="100"/>
                  </a:lnTo>
                  <a:lnTo>
                    <a:pt x="71" y="102"/>
                  </a:lnTo>
                  <a:lnTo>
                    <a:pt x="76" y="101"/>
                  </a:lnTo>
                  <a:lnTo>
                    <a:pt x="83" y="100"/>
                  </a:lnTo>
                  <a:lnTo>
                    <a:pt x="89" y="99"/>
                  </a:lnTo>
                  <a:lnTo>
                    <a:pt x="96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5" y="86"/>
                  </a:lnTo>
                  <a:lnTo>
                    <a:pt x="109" y="82"/>
                  </a:lnTo>
                  <a:lnTo>
                    <a:pt x="114" y="78"/>
                  </a:lnTo>
                  <a:lnTo>
                    <a:pt x="117" y="73"/>
                  </a:lnTo>
                  <a:lnTo>
                    <a:pt x="121" y="68"/>
                  </a:lnTo>
                  <a:lnTo>
                    <a:pt x="127" y="63"/>
                  </a:lnTo>
                  <a:lnTo>
                    <a:pt x="131" y="59"/>
                  </a:lnTo>
                  <a:lnTo>
                    <a:pt x="136" y="54"/>
                  </a:lnTo>
                  <a:lnTo>
                    <a:pt x="140" y="48"/>
                  </a:lnTo>
                  <a:lnTo>
                    <a:pt x="146" y="42"/>
                  </a:lnTo>
                  <a:lnTo>
                    <a:pt x="150" y="38"/>
                  </a:lnTo>
                  <a:lnTo>
                    <a:pt x="155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69" y="18"/>
                  </a:lnTo>
                  <a:lnTo>
                    <a:pt x="172" y="15"/>
                  </a:lnTo>
                  <a:lnTo>
                    <a:pt x="177" y="10"/>
                  </a:lnTo>
                  <a:lnTo>
                    <a:pt x="181" y="8"/>
                  </a:lnTo>
                  <a:lnTo>
                    <a:pt x="187" y="3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8" y="4"/>
                  </a:lnTo>
                  <a:lnTo>
                    <a:pt x="197" y="6"/>
                  </a:lnTo>
                  <a:lnTo>
                    <a:pt x="197" y="10"/>
                  </a:lnTo>
                  <a:lnTo>
                    <a:pt x="197" y="16"/>
                  </a:lnTo>
                  <a:lnTo>
                    <a:pt x="194" y="21"/>
                  </a:lnTo>
                  <a:lnTo>
                    <a:pt x="194" y="21"/>
                  </a:lnTo>
                  <a:close/>
                </a:path>
              </a:pathLst>
            </a:custGeom>
            <a:solidFill>
              <a:srgbClr val="1F36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7" name="Freeform 519"/>
            <p:cNvSpPr>
              <a:spLocks/>
            </p:cNvSpPr>
            <p:nvPr/>
          </p:nvSpPr>
          <p:spPr bwMode="auto">
            <a:xfrm>
              <a:off x="1244" y="1296"/>
              <a:ext cx="150" cy="334"/>
            </a:xfrm>
            <a:custGeom>
              <a:avLst/>
              <a:gdLst/>
              <a:ahLst/>
              <a:cxnLst>
                <a:cxn ang="0">
                  <a:pos x="253" y="31"/>
                </a:cxn>
                <a:cxn ang="0">
                  <a:pos x="220" y="55"/>
                </a:cxn>
                <a:cxn ang="0">
                  <a:pos x="190" y="79"/>
                </a:cxn>
                <a:cxn ang="0">
                  <a:pos x="157" y="102"/>
                </a:cxn>
                <a:cxn ang="0">
                  <a:pos x="124" y="126"/>
                </a:cxn>
                <a:cxn ang="0">
                  <a:pos x="92" y="149"/>
                </a:cxn>
                <a:cxn ang="0">
                  <a:pos x="65" y="170"/>
                </a:cxn>
                <a:cxn ang="0">
                  <a:pos x="30" y="200"/>
                </a:cxn>
                <a:cxn ang="0">
                  <a:pos x="10" y="228"/>
                </a:cxn>
                <a:cxn ang="0">
                  <a:pos x="1" y="257"/>
                </a:cxn>
                <a:cxn ang="0">
                  <a:pos x="1" y="287"/>
                </a:cxn>
                <a:cxn ang="0">
                  <a:pos x="7" y="315"/>
                </a:cxn>
                <a:cxn ang="0">
                  <a:pos x="20" y="346"/>
                </a:cxn>
                <a:cxn ang="0">
                  <a:pos x="41" y="381"/>
                </a:cxn>
                <a:cxn ang="0">
                  <a:pos x="67" y="415"/>
                </a:cxn>
                <a:cxn ang="0">
                  <a:pos x="93" y="449"/>
                </a:cxn>
                <a:cxn ang="0">
                  <a:pos x="116" y="479"/>
                </a:cxn>
                <a:cxn ang="0">
                  <a:pos x="125" y="517"/>
                </a:cxn>
                <a:cxn ang="0">
                  <a:pos x="129" y="557"/>
                </a:cxn>
                <a:cxn ang="0">
                  <a:pos x="130" y="595"/>
                </a:cxn>
                <a:cxn ang="0">
                  <a:pos x="137" y="627"/>
                </a:cxn>
                <a:cxn ang="0">
                  <a:pos x="162" y="653"/>
                </a:cxn>
                <a:cxn ang="0">
                  <a:pos x="192" y="664"/>
                </a:cxn>
                <a:cxn ang="0">
                  <a:pos x="224" y="666"/>
                </a:cxn>
                <a:cxn ang="0">
                  <a:pos x="256" y="657"/>
                </a:cxn>
                <a:cxn ang="0">
                  <a:pos x="281" y="628"/>
                </a:cxn>
                <a:cxn ang="0">
                  <a:pos x="249" y="593"/>
                </a:cxn>
                <a:cxn ang="0">
                  <a:pos x="233" y="559"/>
                </a:cxn>
                <a:cxn ang="0">
                  <a:pos x="264" y="568"/>
                </a:cxn>
                <a:cxn ang="0">
                  <a:pos x="267" y="540"/>
                </a:cxn>
                <a:cxn ang="0">
                  <a:pos x="255" y="506"/>
                </a:cxn>
                <a:cxn ang="0">
                  <a:pos x="241" y="479"/>
                </a:cxn>
                <a:cxn ang="0">
                  <a:pos x="223" y="449"/>
                </a:cxn>
                <a:cxn ang="0">
                  <a:pos x="190" y="418"/>
                </a:cxn>
                <a:cxn ang="0">
                  <a:pos x="165" y="404"/>
                </a:cxn>
                <a:cxn ang="0">
                  <a:pos x="131" y="377"/>
                </a:cxn>
                <a:cxn ang="0">
                  <a:pos x="99" y="356"/>
                </a:cxn>
                <a:cxn ang="0">
                  <a:pos x="60" y="351"/>
                </a:cxn>
                <a:cxn ang="0">
                  <a:pos x="72" y="334"/>
                </a:cxn>
                <a:cxn ang="0">
                  <a:pos x="110" y="336"/>
                </a:cxn>
                <a:cxn ang="0">
                  <a:pos x="119" y="315"/>
                </a:cxn>
                <a:cxn ang="0">
                  <a:pos x="84" y="302"/>
                </a:cxn>
                <a:cxn ang="0">
                  <a:pos x="54" y="292"/>
                </a:cxn>
                <a:cxn ang="0">
                  <a:pos x="60" y="257"/>
                </a:cxn>
                <a:cxn ang="0">
                  <a:pos x="91" y="249"/>
                </a:cxn>
                <a:cxn ang="0">
                  <a:pos x="124" y="250"/>
                </a:cxn>
                <a:cxn ang="0">
                  <a:pos x="157" y="257"/>
                </a:cxn>
                <a:cxn ang="0">
                  <a:pos x="185" y="263"/>
                </a:cxn>
                <a:cxn ang="0">
                  <a:pos x="214" y="260"/>
                </a:cxn>
                <a:cxn ang="0">
                  <a:pos x="246" y="249"/>
                </a:cxn>
                <a:cxn ang="0">
                  <a:pos x="275" y="228"/>
                </a:cxn>
                <a:cxn ang="0">
                  <a:pos x="297" y="196"/>
                </a:cxn>
                <a:cxn ang="0">
                  <a:pos x="286" y="168"/>
                </a:cxn>
                <a:cxn ang="0">
                  <a:pos x="248" y="151"/>
                </a:cxn>
                <a:cxn ang="0">
                  <a:pos x="245" y="118"/>
                </a:cxn>
                <a:cxn ang="0">
                  <a:pos x="271" y="86"/>
                </a:cxn>
                <a:cxn ang="0">
                  <a:pos x="293" y="48"/>
                </a:cxn>
                <a:cxn ang="0">
                  <a:pos x="296" y="7"/>
                </a:cxn>
                <a:cxn ang="0">
                  <a:pos x="279" y="10"/>
                </a:cxn>
              </a:cxnLst>
              <a:rect l="0" t="0" r="r" b="b"/>
              <a:pathLst>
                <a:path w="298" h="667">
                  <a:moveTo>
                    <a:pt x="279" y="10"/>
                  </a:moveTo>
                  <a:lnTo>
                    <a:pt x="275" y="12"/>
                  </a:lnTo>
                  <a:lnTo>
                    <a:pt x="272" y="16"/>
                  </a:lnTo>
                  <a:lnTo>
                    <a:pt x="269" y="19"/>
                  </a:lnTo>
                  <a:lnTo>
                    <a:pt x="264" y="22"/>
                  </a:lnTo>
                  <a:lnTo>
                    <a:pt x="259" y="27"/>
                  </a:lnTo>
                  <a:lnTo>
                    <a:pt x="253" y="31"/>
                  </a:lnTo>
                  <a:lnTo>
                    <a:pt x="246" y="35"/>
                  </a:lnTo>
                  <a:lnTo>
                    <a:pt x="241" y="42"/>
                  </a:lnTo>
                  <a:lnTo>
                    <a:pt x="237" y="43"/>
                  </a:lnTo>
                  <a:lnTo>
                    <a:pt x="232" y="47"/>
                  </a:lnTo>
                  <a:lnTo>
                    <a:pt x="229" y="50"/>
                  </a:lnTo>
                  <a:lnTo>
                    <a:pt x="224" y="53"/>
                  </a:lnTo>
                  <a:lnTo>
                    <a:pt x="220" y="55"/>
                  </a:lnTo>
                  <a:lnTo>
                    <a:pt x="217" y="59"/>
                  </a:lnTo>
                  <a:lnTo>
                    <a:pt x="212" y="62"/>
                  </a:lnTo>
                  <a:lnTo>
                    <a:pt x="209" y="65"/>
                  </a:lnTo>
                  <a:lnTo>
                    <a:pt x="203" y="69"/>
                  </a:lnTo>
                  <a:lnTo>
                    <a:pt x="199" y="72"/>
                  </a:lnTo>
                  <a:lnTo>
                    <a:pt x="193" y="75"/>
                  </a:lnTo>
                  <a:lnTo>
                    <a:pt x="190" y="79"/>
                  </a:lnTo>
                  <a:lnTo>
                    <a:pt x="185" y="82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71" y="93"/>
                  </a:lnTo>
                  <a:lnTo>
                    <a:pt x="167" y="96"/>
                  </a:lnTo>
                  <a:lnTo>
                    <a:pt x="162" y="100"/>
                  </a:lnTo>
                  <a:lnTo>
                    <a:pt x="157" y="102"/>
                  </a:lnTo>
                  <a:lnTo>
                    <a:pt x="152" y="105"/>
                  </a:lnTo>
                  <a:lnTo>
                    <a:pt x="147" y="109"/>
                  </a:lnTo>
                  <a:lnTo>
                    <a:pt x="143" y="112"/>
                  </a:lnTo>
                  <a:lnTo>
                    <a:pt x="137" y="115"/>
                  </a:lnTo>
                  <a:lnTo>
                    <a:pt x="134" y="120"/>
                  </a:lnTo>
                  <a:lnTo>
                    <a:pt x="128" y="123"/>
                  </a:lnTo>
                  <a:lnTo>
                    <a:pt x="124" y="126"/>
                  </a:lnTo>
                  <a:lnTo>
                    <a:pt x="118" y="130"/>
                  </a:lnTo>
                  <a:lnTo>
                    <a:pt x="114" y="133"/>
                  </a:lnTo>
                  <a:lnTo>
                    <a:pt x="109" y="136"/>
                  </a:lnTo>
                  <a:lnTo>
                    <a:pt x="105" y="139"/>
                  </a:lnTo>
                  <a:lnTo>
                    <a:pt x="101" y="143"/>
                  </a:lnTo>
                  <a:lnTo>
                    <a:pt x="96" y="146"/>
                  </a:lnTo>
                  <a:lnTo>
                    <a:pt x="92" y="149"/>
                  </a:lnTo>
                  <a:lnTo>
                    <a:pt x="87" y="152"/>
                  </a:lnTo>
                  <a:lnTo>
                    <a:pt x="84" y="155"/>
                  </a:lnTo>
                  <a:lnTo>
                    <a:pt x="80" y="158"/>
                  </a:lnTo>
                  <a:lnTo>
                    <a:pt x="76" y="160"/>
                  </a:lnTo>
                  <a:lnTo>
                    <a:pt x="72" y="164"/>
                  </a:lnTo>
                  <a:lnTo>
                    <a:pt x="68" y="167"/>
                  </a:lnTo>
                  <a:lnTo>
                    <a:pt x="65" y="170"/>
                  </a:lnTo>
                  <a:lnTo>
                    <a:pt x="59" y="175"/>
                  </a:lnTo>
                  <a:lnTo>
                    <a:pt x="52" y="179"/>
                  </a:lnTo>
                  <a:lnTo>
                    <a:pt x="46" y="185"/>
                  </a:lnTo>
                  <a:lnTo>
                    <a:pt x="42" y="189"/>
                  </a:lnTo>
                  <a:lnTo>
                    <a:pt x="38" y="193"/>
                  </a:lnTo>
                  <a:lnTo>
                    <a:pt x="34" y="197"/>
                  </a:lnTo>
                  <a:lnTo>
                    <a:pt x="30" y="200"/>
                  </a:lnTo>
                  <a:lnTo>
                    <a:pt x="26" y="205"/>
                  </a:lnTo>
                  <a:lnTo>
                    <a:pt x="23" y="208"/>
                  </a:lnTo>
                  <a:lnTo>
                    <a:pt x="20" y="212"/>
                  </a:lnTo>
                  <a:lnTo>
                    <a:pt x="16" y="217"/>
                  </a:lnTo>
                  <a:lnTo>
                    <a:pt x="14" y="220"/>
                  </a:lnTo>
                  <a:lnTo>
                    <a:pt x="12" y="225"/>
                  </a:lnTo>
                  <a:lnTo>
                    <a:pt x="10" y="228"/>
                  </a:lnTo>
                  <a:lnTo>
                    <a:pt x="9" y="232"/>
                  </a:lnTo>
                  <a:lnTo>
                    <a:pt x="7" y="237"/>
                  </a:lnTo>
                  <a:lnTo>
                    <a:pt x="4" y="240"/>
                  </a:lnTo>
                  <a:lnTo>
                    <a:pt x="3" y="245"/>
                  </a:lnTo>
                  <a:lnTo>
                    <a:pt x="2" y="249"/>
                  </a:lnTo>
                  <a:lnTo>
                    <a:pt x="2" y="253"/>
                  </a:lnTo>
                  <a:lnTo>
                    <a:pt x="1" y="257"/>
                  </a:lnTo>
                  <a:lnTo>
                    <a:pt x="1" y="261"/>
                  </a:lnTo>
                  <a:lnTo>
                    <a:pt x="1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8"/>
                  </a:lnTo>
                  <a:lnTo>
                    <a:pt x="1" y="282"/>
                  </a:lnTo>
                  <a:lnTo>
                    <a:pt x="1" y="287"/>
                  </a:lnTo>
                  <a:lnTo>
                    <a:pt x="1" y="290"/>
                  </a:lnTo>
                  <a:lnTo>
                    <a:pt x="2" y="294"/>
                  </a:lnTo>
                  <a:lnTo>
                    <a:pt x="2" y="299"/>
                  </a:lnTo>
                  <a:lnTo>
                    <a:pt x="3" y="303"/>
                  </a:lnTo>
                  <a:lnTo>
                    <a:pt x="4" y="307"/>
                  </a:lnTo>
                  <a:lnTo>
                    <a:pt x="5" y="311"/>
                  </a:lnTo>
                  <a:lnTo>
                    <a:pt x="7" y="315"/>
                  </a:lnTo>
                  <a:lnTo>
                    <a:pt x="9" y="321"/>
                  </a:lnTo>
                  <a:lnTo>
                    <a:pt x="10" y="324"/>
                  </a:lnTo>
                  <a:lnTo>
                    <a:pt x="11" y="329"/>
                  </a:lnTo>
                  <a:lnTo>
                    <a:pt x="13" y="333"/>
                  </a:lnTo>
                  <a:lnTo>
                    <a:pt x="14" y="337"/>
                  </a:lnTo>
                  <a:lnTo>
                    <a:pt x="16" y="342"/>
                  </a:lnTo>
                  <a:lnTo>
                    <a:pt x="20" y="346"/>
                  </a:lnTo>
                  <a:lnTo>
                    <a:pt x="22" y="351"/>
                  </a:lnTo>
                  <a:lnTo>
                    <a:pt x="25" y="356"/>
                  </a:lnTo>
                  <a:lnTo>
                    <a:pt x="28" y="361"/>
                  </a:lnTo>
                  <a:lnTo>
                    <a:pt x="31" y="365"/>
                  </a:lnTo>
                  <a:lnTo>
                    <a:pt x="34" y="371"/>
                  </a:lnTo>
                  <a:lnTo>
                    <a:pt x="38" y="375"/>
                  </a:lnTo>
                  <a:lnTo>
                    <a:pt x="41" y="381"/>
                  </a:lnTo>
                  <a:lnTo>
                    <a:pt x="44" y="385"/>
                  </a:lnTo>
                  <a:lnTo>
                    <a:pt x="49" y="389"/>
                  </a:lnTo>
                  <a:lnTo>
                    <a:pt x="52" y="396"/>
                  </a:lnTo>
                  <a:lnTo>
                    <a:pt x="55" y="401"/>
                  </a:lnTo>
                  <a:lnTo>
                    <a:pt x="60" y="406"/>
                  </a:lnTo>
                  <a:lnTo>
                    <a:pt x="63" y="410"/>
                  </a:lnTo>
                  <a:lnTo>
                    <a:pt x="67" y="415"/>
                  </a:lnTo>
                  <a:lnTo>
                    <a:pt x="71" y="420"/>
                  </a:lnTo>
                  <a:lnTo>
                    <a:pt x="75" y="425"/>
                  </a:lnTo>
                  <a:lnTo>
                    <a:pt x="78" y="430"/>
                  </a:lnTo>
                  <a:lnTo>
                    <a:pt x="83" y="435"/>
                  </a:lnTo>
                  <a:lnTo>
                    <a:pt x="86" y="439"/>
                  </a:lnTo>
                  <a:lnTo>
                    <a:pt x="89" y="444"/>
                  </a:lnTo>
                  <a:lnTo>
                    <a:pt x="93" y="449"/>
                  </a:lnTo>
                  <a:lnTo>
                    <a:pt x="97" y="454"/>
                  </a:lnTo>
                  <a:lnTo>
                    <a:pt x="101" y="458"/>
                  </a:lnTo>
                  <a:lnTo>
                    <a:pt x="104" y="462"/>
                  </a:lnTo>
                  <a:lnTo>
                    <a:pt x="107" y="467"/>
                  </a:lnTo>
                  <a:lnTo>
                    <a:pt x="110" y="471"/>
                  </a:lnTo>
                  <a:lnTo>
                    <a:pt x="113" y="476"/>
                  </a:lnTo>
                  <a:lnTo>
                    <a:pt x="116" y="479"/>
                  </a:lnTo>
                  <a:lnTo>
                    <a:pt x="117" y="485"/>
                  </a:lnTo>
                  <a:lnTo>
                    <a:pt x="119" y="489"/>
                  </a:lnTo>
                  <a:lnTo>
                    <a:pt x="120" y="493"/>
                  </a:lnTo>
                  <a:lnTo>
                    <a:pt x="122" y="499"/>
                  </a:lnTo>
                  <a:lnTo>
                    <a:pt x="124" y="506"/>
                  </a:lnTo>
                  <a:lnTo>
                    <a:pt x="125" y="511"/>
                  </a:lnTo>
                  <a:lnTo>
                    <a:pt x="125" y="517"/>
                  </a:lnTo>
                  <a:lnTo>
                    <a:pt x="126" y="521"/>
                  </a:lnTo>
                  <a:lnTo>
                    <a:pt x="127" y="528"/>
                  </a:lnTo>
                  <a:lnTo>
                    <a:pt x="127" y="533"/>
                  </a:lnTo>
                  <a:lnTo>
                    <a:pt x="127" y="539"/>
                  </a:lnTo>
                  <a:lnTo>
                    <a:pt x="128" y="545"/>
                  </a:lnTo>
                  <a:lnTo>
                    <a:pt x="128" y="551"/>
                  </a:lnTo>
                  <a:lnTo>
                    <a:pt x="129" y="557"/>
                  </a:lnTo>
                  <a:lnTo>
                    <a:pt x="129" y="562"/>
                  </a:lnTo>
                  <a:lnTo>
                    <a:pt x="129" y="568"/>
                  </a:lnTo>
                  <a:lnTo>
                    <a:pt x="129" y="574"/>
                  </a:lnTo>
                  <a:lnTo>
                    <a:pt x="129" y="580"/>
                  </a:lnTo>
                  <a:lnTo>
                    <a:pt x="129" y="585"/>
                  </a:lnTo>
                  <a:lnTo>
                    <a:pt x="129" y="591"/>
                  </a:lnTo>
                  <a:lnTo>
                    <a:pt x="130" y="595"/>
                  </a:lnTo>
                  <a:lnTo>
                    <a:pt x="131" y="601"/>
                  </a:lnTo>
                  <a:lnTo>
                    <a:pt x="131" y="605"/>
                  </a:lnTo>
                  <a:lnTo>
                    <a:pt x="131" y="610"/>
                  </a:lnTo>
                  <a:lnTo>
                    <a:pt x="133" y="614"/>
                  </a:lnTo>
                  <a:lnTo>
                    <a:pt x="135" y="620"/>
                  </a:lnTo>
                  <a:lnTo>
                    <a:pt x="136" y="623"/>
                  </a:lnTo>
                  <a:lnTo>
                    <a:pt x="137" y="627"/>
                  </a:lnTo>
                  <a:lnTo>
                    <a:pt x="139" y="631"/>
                  </a:lnTo>
                  <a:lnTo>
                    <a:pt x="141" y="635"/>
                  </a:lnTo>
                  <a:lnTo>
                    <a:pt x="146" y="641"/>
                  </a:lnTo>
                  <a:lnTo>
                    <a:pt x="152" y="646"/>
                  </a:lnTo>
                  <a:lnTo>
                    <a:pt x="155" y="648"/>
                  </a:lnTo>
                  <a:lnTo>
                    <a:pt x="159" y="651"/>
                  </a:lnTo>
                  <a:lnTo>
                    <a:pt x="162" y="653"/>
                  </a:lnTo>
                  <a:lnTo>
                    <a:pt x="167" y="655"/>
                  </a:lnTo>
                  <a:lnTo>
                    <a:pt x="170" y="656"/>
                  </a:lnTo>
                  <a:lnTo>
                    <a:pt x="175" y="658"/>
                  </a:lnTo>
                  <a:lnTo>
                    <a:pt x="178" y="659"/>
                  </a:lnTo>
                  <a:lnTo>
                    <a:pt x="182" y="662"/>
                  </a:lnTo>
                  <a:lnTo>
                    <a:pt x="188" y="663"/>
                  </a:lnTo>
                  <a:lnTo>
                    <a:pt x="192" y="664"/>
                  </a:lnTo>
                  <a:lnTo>
                    <a:pt x="197" y="665"/>
                  </a:lnTo>
                  <a:lnTo>
                    <a:pt x="202" y="666"/>
                  </a:lnTo>
                  <a:lnTo>
                    <a:pt x="206" y="666"/>
                  </a:lnTo>
                  <a:lnTo>
                    <a:pt x="211" y="666"/>
                  </a:lnTo>
                  <a:lnTo>
                    <a:pt x="216" y="666"/>
                  </a:lnTo>
                  <a:lnTo>
                    <a:pt x="221" y="667"/>
                  </a:lnTo>
                  <a:lnTo>
                    <a:pt x="224" y="666"/>
                  </a:lnTo>
                  <a:lnTo>
                    <a:pt x="230" y="666"/>
                  </a:lnTo>
                  <a:lnTo>
                    <a:pt x="234" y="665"/>
                  </a:lnTo>
                  <a:lnTo>
                    <a:pt x="240" y="664"/>
                  </a:lnTo>
                  <a:lnTo>
                    <a:pt x="243" y="663"/>
                  </a:lnTo>
                  <a:lnTo>
                    <a:pt x="249" y="662"/>
                  </a:lnTo>
                  <a:lnTo>
                    <a:pt x="252" y="659"/>
                  </a:lnTo>
                  <a:lnTo>
                    <a:pt x="256" y="657"/>
                  </a:lnTo>
                  <a:lnTo>
                    <a:pt x="261" y="655"/>
                  </a:lnTo>
                  <a:lnTo>
                    <a:pt x="264" y="653"/>
                  </a:lnTo>
                  <a:lnTo>
                    <a:pt x="269" y="651"/>
                  </a:lnTo>
                  <a:lnTo>
                    <a:pt x="272" y="648"/>
                  </a:lnTo>
                  <a:lnTo>
                    <a:pt x="277" y="641"/>
                  </a:lnTo>
                  <a:lnTo>
                    <a:pt x="281" y="635"/>
                  </a:lnTo>
                  <a:lnTo>
                    <a:pt x="281" y="628"/>
                  </a:lnTo>
                  <a:lnTo>
                    <a:pt x="280" y="624"/>
                  </a:lnTo>
                  <a:lnTo>
                    <a:pt x="275" y="617"/>
                  </a:lnTo>
                  <a:lnTo>
                    <a:pt x="272" y="613"/>
                  </a:lnTo>
                  <a:lnTo>
                    <a:pt x="266" y="609"/>
                  </a:lnTo>
                  <a:lnTo>
                    <a:pt x="261" y="603"/>
                  </a:lnTo>
                  <a:lnTo>
                    <a:pt x="255" y="599"/>
                  </a:lnTo>
                  <a:lnTo>
                    <a:pt x="249" y="593"/>
                  </a:lnTo>
                  <a:lnTo>
                    <a:pt x="242" y="589"/>
                  </a:lnTo>
                  <a:lnTo>
                    <a:pt x="238" y="584"/>
                  </a:lnTo>
                  <a:lnTo>
                    <a:pt x="233" y="579"/>
                  </a:lnTo>
                  <a:lnTo>
                    <a:pt x="231" y="574"/>
                  </a:lnTo>
                  <a:lnTo>
                    <a:pt x="230" y="569"/>
                  </a:lnTo>
                  <a:lnTo>
                    <a:pt x="231" y="564"/>
                  </a:lnTo>
                  <a:lnTo>
                    <a:pt x="233" y="559"/>
                  </a:lnTo>
                  <a:lnTo>
                    <a:pt x="235" y="557"/>
                  </a:lnTo>
                  <a:lnTo>
                    <a:pt x="238" y="554"/>
                  </a:lnTo>
                  <a:lnTo>
                    <a:pt x="241" y="555"/>
                  </a:lnTo>
                  <a:lnTo>
                    <a:pt x="246" y="557"/>
                  </a:lnTo>
                  <a:lnTo>
                    <a:pt x="253" y="561"/>
                  </a:lnTo>
                  <a:lnTo>
                    <a:pt x="259" y="565"/>
                  </a:lnTo>
                  <a:lnTo>
                    <a:pt x="264" y="568"/>
                  </a:lnTo>
                  <a:lnTo>
                    <a:pt x="266" y="566"/>
                  </a:lnTo>
                  <a:lnTo>
                    <a:pt x="267" y="565"/>
                  </a:lnTo>
                  <a:lnTo>
                    <a:pt x="269" y="562"/>
                  </a:lnTo>
                  <a:lnTo>
                    <a:pt x="271" y="559"/>
                  </a:lnTo>
                  <a:lnTo>
                    <a:pt x="270" y="552"/>
                  </a:lnTo>
                  <a:lnTo>
                    <a:pt x="269" y="547"/>
                  </a:lnTo>
                  <a:lnTo>
                    <a:pt x="267" y="540"/>
                  </a:lnTo>
                  <a:lnTo>
                    <a:pt x="266" y="533"/>
                  </a:lnTo>
                  <a:lnTo>
                    <a:pt x="264" y="529"/>
                  </a:lnTo>
                  <a:lnTo>
                    <a:pt x="263" y="526"/>
                  </a:lnTo>
                  <a:lnTo>
                    <a:pt x="262" y="522"/>
                  </a:lnTo>
                  <a:lnTo>
                    <a:pt x="261" y="519"/>
                  </a:lnTo>
                  <a:lnTo>
                    <a:pt x="258" y="512"/>
                  </a:lnTo>
                  <a:lnTo>
                    <a:pt x="255" y="506"/>
                  </a:lnTo>
                  <a:lnTo>
                    <a:pt x="253" y="501"/>
                  </a:lnTo>
                  <a:lnTo>
                    <a:pt x="251" y="497"/>
                  </a:lnTo>
                  <a:lnTo>
                    <a:pt x="249" y="493"/>
                  </a:lnTo>
                  <a:lnTo>
                    <a:pt x="246" y="490"/>
                  </a:lnTo>
                  <a:lnTo>
                    <a:pt x="245" y="486"/>
                  </a:lnTo>
                  <a:lnTo>
                    <a:pt x="243" y="482"/>
                  </a:lnTo>
                  <a:lnTo>
                    <a:pt x="241" y="479"/>
                  </a:lnTo>
                  <a:lnTo>
                    <a:pt x="239" y="476"/>
                  </a:lnTo>
                  <a:lnTo>
                    <a:pt x="237" y="471"/>
                  </a:lnTo>
                  <a:lnTo>
                    <a:pt x="234" y="468"/>
                  </a:lnTo>
                  <a:lnTo>
                    <a:pt x="232" y="465"/>
                  </a:lnTo>
                  <a:lnTo>
                    <a:pt x="231" y="461"/>
                  </a:lnTo>
                  <a:lnTo>
                    <a:pt x="227" y="455"/>
                  </a:lnTo>
                  <a:lnTo>
                    <a:pt x="223" y="449"/>
                  </a:lnTo>
                  <a:lnTo>
                    <a:pt x="219" y="443"/>
                  </a:lnTo>
                  <a:lnTo>
                    <a:pt x="213" y="436"/>
                  </a:lnTo>
                  <a:lnTo>
                    <a:pt x="207" y="432"/>
                  </a:lnTo>
                  <a:lnTo>
                    <a:pt x="201" y="427"/>
                  </a:lnTo>
                  <a:lnTo>
                    <a:pt x="197" y="424"/>
                  </a:lnTo>
                  <a:lnTo>
                    <a:pt x="193" y="422"/>
                  </a:lnTo>
                  <a:lnTo>
                    <a:pt x="190" y="418"/>
                  </a:lnTo>
                  <a:lnTo>
                    <a:pt x="187" y="417"/>
                  </a:lnTo>
                  <a:lnTo>
                    <a:pt x="182" y="414"/>
                  </a:lnTo>
                  <a:lnTo>
                    <a:pt x="180" y="412"/>
                  </a:lnTo>
                  <a:lnTo>
                    <a:pt x="176" y="410"/>
                  </a:lnTo>
                  <a:lnTo>
                    <a:pt x="172" y="408"/>
                  </a:lnTo>
                  <a:lnTo>
                    <a:pt x="168" y="406"/>
                  </a:lnTo>
                  <a:lnTo>
                    <a:pt x="165" y="404"/>
                  </a:lnTo>
                  <a:lnTo>
                    <a:pt x="160" y="402"/>
                  </a:lnTo>
                  <a:lnTo>
                    <a:pt x="157" y="399"/>
                  </a:lnTo>
                  <a:lnTo>
                    <a:pt x="150" y="395"/>
                  </a:lnTo>
                  <a:lnTo>
                    <a:pt x="145" y="392"/>
                  </a:lnTo>
                  <a:lnTo>
                    <a:pt x="139" y="386"/>
                  </a:lnTo>
                  <a:lnTo>
                    <a:pt x="135" y="382"/>
                  </a:lnTo>
                  <a:lnTo>
                    <a:pt x="131" y="377"/>
                  </a:lnTo>
                  <a:lnTo>
                    <a:pt x="129" y="372"/>
                  </a:lnTo>
                  <a:lnTo>
                    <a:pt x="126" y="367"/>
                  </a:lnTo>
                  <a:lnTo>
                    <a:pt x="123" y="363"/>
                  </a:lnTo>
                  <a:lnTo>
                    <a:pt x="117" y="361"/>
                  </a:lnTo>
                  <a:lnTo>
                    <a:pt x="113" y="359"/>
                  </a:lnTo>
                  <a:lnTo>
                    <a:pt x="106" y="356"/>
                  </a:lnTo>
                  <a:lnTo>
                    <a:pt x="99" y="356"/>
                  </a:lnTo>
                  <a:lnTo>
                    <a:pt x="93" y="356"/>
                  </a:lnTo>
                  <a:lnTo>
                    <a:pt x="87" y="356"/>
                  </a:lnTo>
                  <a:lnTo>
                    <a:pt x="80" y="355"/>
                  </a:lnTo>
                  <a:lnTo>
                    <a:pt x="74" y="354"/>
                  </a:lnTo>
                  <a:lnTo>
                    <a:pt x="67" y="354"/>
                  </a:lnTo>
                  <a:lnTo>
                    <a:pt x="64" y="353"/>
                  </a:lnTo>
                  <a:lnTo>
                    <a:pt x="60" y="351"/>
                  </a:lnTo>
                  <a:lnTo>
                    <a:pt x="59" y="350"/>
                  </a:lnTo>
                  <a:lnTo>
                    <a:pt x="56" y="346"/>
                  </a:lnTo>
                  <a:lnTo>
                    <a:pt x="59" y="343"/>
                  </a:lnTo>
                  <a:lnTo>
                    <a:pt x="60" y="339"/>
                  </a:lnTo>
                  <a:lnTo>
                    <a:pt x="63" y="336"/>
                  </a:lnTo>
                  <a:lnTo>
                    <a:pt x="66" y="334"/>
                  </a:lnTo>
                  <a:lnTo>
                    <a:pt x="72" y="334"/>
                  </a:lnTo>
                  <a:lnTo>
                    <a:pt x="76" y="333"/>
                  </a:lnTo>
                  <a:lnTo>
                    <a:pt x="82" y="334"/>
                  </a:lnTo>
                  <a:lnTo>
                    <a:pt x="88" y="335"/>
                  </a:lnTo>
                  <a:lnTo>
                    <a:pt x="95" y="336"/>
                  </a:lnTo>
                  <a:lnTo>
                    <a:pt x="99" y="336"/>
                  </a:lnTo>
                  <a:lnTo>
                    <a:pt x="106" y="336"/>
                  </a:lnTo>
                  <a:lnTo>
                    <a:pt x="110" y="336"/>
                  </a:lnTo>
                  <a:lnTo>
                    <a:pt x="115" y="336"/>
                  </a:lnTo>
                  <a:lnTo>
                    <a:pt x="118" y="335"/>
                  </a:lnTo>
                  <a:lnTo>
                    <a:pt x="122" y="333"/>
                  </a:lnTo>
                  <a:lnTo>
                    <a:pt x="123" y="329"/>
                  </a:lnTo>
                  <a:lnTo>
                    <a:pt x="124" y="325"/>
                  </a:lnTo>
                  <a:lnTo>
                    <a:pt x="122" y="320"/>
                  </a:lnTo>
                  <a:lnTo>
                    <a:pt x="119" y="315"/>
                  </a:lnTo>
                  <a:lnTo>
                    <a:pt x="114" y="312"/>
                  </a:lnTo>
                  <a:lnTo>
                    <a:pt x="109" y="310"/>
                  </a:lnTo>
                  <a:lnTo>
                    <a:pt x="102" y="307"/>
                  </a:lnTo>
                  <a:lnTo>
                    <a:pt x="95" y="304"/>
                  </a:lnTo>
                  <a:lnTo>
                    <a:pt x="92" y="303"/>
                  </a:lnTo>
                  <a:lnTo>
                    <a:pt x="88" y="303"/>
                  </a:lnTo>
                  <a:lnTo>
                    <a:pt x="84" y="302"/>
                  </a:lnTo>
                  <a:lnTo>
                    <a:pt x="81" y="302"/>
                  </a:lnTo>
                  <a:lnTo>
                    <a:pt x="77" y="301"/>
                  </a:lnTo>
                  <a:lnTo>
                    <a:pt x="73" y="300"/>
                  </a:lnTo>
                  <a:lnTo>
                    <a:pt x="70" y="299"/>
                  </a:lnTo>
                  <a:lnTo>
                    <a:pt x="66" y="298"/>
                  </a:lnTo>
                  <a:lnTo>
                    <a:pt x="60" y="295"/>
                  </a:lnTo>
                  <a:lnTo>
                    <a:pt x="54" y="292"/>
                  </a:lnTo>
                  <a:lnTo>
                    <a:pt x="50" y="289"/>
                  </a:lnTo>
                  <a:lnTo>
                    <a:pt x="47" y="284"/>
                  </a:lnTo>
                  <a:lnTo>
                    <a:pt x="46" y="279"/>
                  </a:lnTo>
                  <a:lnTo>
                    <a:pt x="47" y="273"/>
                  </a:lnTo>
                  <a:lnTo>
                    <a:pt x="50" y="267"/>
                  </a:lnTo>
                  <a:lnTo>
                    <a:pt x="54" y="261"/>
                  </a:lnTo>
                  <a:lnTo>
                    <a:pt x="60" y="257"/>
                  </a:lnTo>
                  <a:lnTo>
                    <a:pt x="66" y="253"/>
                  </a:lnTo>
                  <a:lnTo>
                    <a:pt x="70" y="252"/>
                  </a:lnTo>
                  <a:lnTo>
                    <a:pt x="73" y="251"/>
                  </a:lnTo>
                  <a:lnTo>
                    <a:pt x="77" y="250"/>
                  </a:lnTo>
                  <a:lnTo>
                    <a:pt x="82" y="249"/>
                  </a:lnTo>
                  <a:lnTo>
                    <a:pt x="85" y="249"/>
                  </a:lnTo>
                  <a:lnTo>
                    <a:pt x="91" y="249"/>
                  </a:lnTo>
                  <a:lnTo>
                    <a:pt x="95" y="249"/>
                  </a:lnTo>
                  <a:lnTo>
                    <a:pt x="101" y="249"/>
                  </a:lnTo>
                  <a:lnTo>
                    <a:pt x="105" y="249"/>
                  </a:lnTo>
                  <a:lnTo>
                    <a:pt x="109" y="249"/>
                  </a:lnTo>
                  <a:lnTo>
                    <a:pt x="114" y="249"/>
                  </a:lnTo>
                  <a:lnTo>
                    <a:pt x="119" y="249"/>
                  </a:lnTo>
                  <a:lnTo>
                    <a:pt x="124" y="250"/>
                  </a:lnTo>
                  <a:lnTo>
                    <a:pt x="129" y="250"/>
                  </a:lnTo>
                  <a:lnTo>
                    <a:pt x="135" y="251"/>
                  </a:lnTo>
                  <a:lnTo>
                    <a:pt x="139" y="252"/>
                  </a:lnTo>
                  <a:lnTo>
                    <a:pt x="144" y="253"/>
                  </a:lnTo>
                  <a:lnTo>
                    <a:pt x="148" y="255"/>
                  </a:lnTo>
                  <a:lnTo>
                    <a:pt x="152" y="255"/>
                  </a:lnTo>
                  <a:lnTo>
                    <a:pt x="157" y="257"/>
                  </a:lnTo>
                  <a:lnTo>
                    <a:pt x="161" y="257"/>
                  </a:lnTo>
                  <a:lnTo>
                    <a:pt x="166" y="259"/>
                  </a:lnTo>
                  <a:lnTo>
                    <a:pt x="170" y="260"/>
                  </a:lnTo>
                  <a:lnTo>
                    <a:pt x="174" y="261"/>
                  </a:lnTo>
                  <a:lnTo>
                    <a:pt x="177" y="262"/>
                  </a:lnTo>
                  <a:lnTo>
                    <a:pt x="180" y="263"/>
                  </a:lnTo>
                  <a:lnTo>
                    <a:pt x="185" y="263"/>
                  </a:lnTo>
                  <a:lnTo>
                    <a:pt x="189" y="264"/>
                  </a:lnTo>
                  <a:lnTo>
                    <a:pt x="192" y="263"/>
                  </a:lnTo>
                  <a:lnTo>
                    <a:pt x="197" y="263"/>
                  </a:lnTo>
                  <a:lnTo>
                    <a:pt x="201" y="263"/>
                  </a:lnTo>
                  <a:lnTo>
                    <a:pt x="206" y="263"/>
                  </a:lnTo>
                  <a:lnTo>
                    <a:pt x="210" y="261"/>
                  </a:lnTo>
                  <a:lnTo>
                    <a:pt x="214" y="260"/>
                  </a:lnTo>
                  <a:lnTo>
                    <a:pt x="219" y="259"/>
                  </a:lnTo>
                  <a:lnTo>
                    <a:pt x="223" y="258"/>
                  </a:lnTo>
                  <a:lnTo>
                    <a:pt x="228" y="257"/>
                  </a:lnTo>
                  <a:lnTo>
                    <a:pt x="232" y="255"/>
                  </a:lnTo>
                  <a:lnTo>
                    <a:pt x="238" y="252"/>
                  </a:lnTo>
                  <a:lnTo>
                    <a:pt x="242" y="251"/>
                  </a:lnTo>
                  <a:lnTo>
                    <a:pt x="246" y="249"/>
                  </a:lnTo>
                  <a:lnTo>
                    <a:pt x="251" y="246"/>
                  </a:lnTo>
                  <a:lnTo>
                    <a:pt x="255" y="243"/>
                  </a:lnTo>
                  <a:lnTo>
                    <a:pt x="260" y="240"/>
                  </a:lnTo>
                  <a:lnTo>
                    <a:pt x="263" y="237"/>
                  </a:lnTo>
                  <a:lnTo>
                    <a:pt x="267" y="234"/>
                  </a:lnTo>
                  <a:lnTo>
                    <a:pt x="271" y="231"/>
                  </a:lnTo>
                  <a:lnTo>
                    <a:pt x="275" y="228"/>
                  </a:lnTo>
                  <a:lnTo>
                    <a:pt x="282" y="221"/>
                  </a:lnTo>
                  <a:lnTo>
                    <a:pt x="287" y="215"/>
                  </a:lnTo>
                  <a:lnTo>
                    <a:pt x="290" y="210"/>
                  </a:lnTo>
                  <a:lnTo>
                    <a:pt x="292" y="207"/>
                  </a:lnTo>
                  <a:lnTo>
                    <a:pt x="294" y="204"/>
                  </a:lnTo>
                  <a:lnTo>
                    <a:pt x="296" y="200"/>
                  </a:lnTo>
                  <a:lnTo>
                    <a:pt x="297" y="196"/>
                  </a:lnTo>
                  <a:lnTo>
                    <a:pt x="298" y="191"/>
                  </a:lnTo>
                  <a:lnTo>
                    <a:pt x="298" y="188"/>
                  </a:lnTo>
                  <a:lnTo>
                    <a:pt x="298" y="186"/>
                  </a:lnTo>
                  <a:lnTo>
                    <a:pt x="296" y="179"/>
                  </a:lnTo>
                  <a:lnTo>
                    <a:pt x="295" y="176"/>
                  </a:lnTo>
                  <a:lnTo>
                    <a:pt x="291" y="172"/>
                  </a:lnTo>
                  <a:lnTo>
                    <a:pt x="286" y="168"/>
                  </a:lnTo>
                  <a:lnTo>
                    <a:pt x="281" y="166"/>
                  </a:lnTo>
                  <a:lnTo>
                    <a:pt x="275" y="164"/>
                  </a:lnTo>
                  <a:lnTo>
                    <a:pt x="269" y="162"/>
                  </a:lnTo>
                  <a:lnTo>
                    <a:pt x="263" y="158"/>
                  </a:lnTo>
                  <a:lnTo>
                    <a:pt x="258" y="156"/>
                  </a:lnTo>
                  <a:lnTo>
                    <a:pt x="253" y="154"/>
                  </a:lnTo>
                  <a:lnTo>
                    <a:pt x="248" y="151"/>
                  </a:lnTo>
                  <a:lnTo>
                    <a:pt x="244" y="147"/>
                  </a:lnTo>
                  <a:lnTo>
                    <a:pt x="242" y="144"/>
                  </a:lnTo>
                  <a:lnTo>
                    <a:pt x="242" y="139"/>
                  </a:lnTo>
                  <a:lnTo>
                    <a:pt x="241" y="133"/>
                  </a:lnTo>
                  <a:lnTo>
                    <a:pt x="242" y="128"/>
                  </a:lnTo>
                  <a:lnTo>
                    <a:pt x="243" y="124"/>
                  </a:lnTo>
                  <a:lnTo>
                    <a:pt x="245" y="118"/>
                  </a:lnTo>
                  <a:lnTo>
                    <a:pt x="248" y="114"/>
                  </a:lnTo>
                  <a:lnTo>
                    <a:pt x="252" y="109"/>
                  </a:lnTo>
                  <a:lnTo>
                    <a:pt x="255" y="104"/>
                  </a:lnTo>
                  <a:lnTo>
                    <a:pt x="260" y="101"/>
                  </a:lnTo>
                  <a:lnTo>
                    <a:pt x="263" y="95"/>
                  </a:lnTo>
                  <a:lnTo>
                    <a:pt x="267" y="91"/>
                  </a:lnTo>
                  <a:lnTo>
                    <a:pt x="271" y="86"/>
                  </a:lnTo>
                  <a:lnTo>
                    <a:pt x="275" y="82"/>
                  </a:lnTo>
                  <a:lnTo>
                    <a:pt x="279" y="76"/>
                  </a:lnTo>
                  <a:lnTo>
                    <a:pt x="282" y="71"/>
                  </a:lnTo>
                  <a:lnTo>
                    <a:pt x="285" y="65"/>
                  </a:lnTo>
                  <a:lnTo>
                    <a:pt x="288" y="61"/>
                  </a:lnTo>
                  <a:lnTo>
                    <a:pt x="291" y="53"/>
                  </a:lnTo>
                  <a:lnTo>
                    <a:pt x="293" y="48"/>
                  </a:lnTo>
                  <a:lnTo>
                    <a:pt x="294" y="40"/>
                  </a:lnTo>
                  <a:lnTo>
                    <a:pt x="296" y="34"/>
                  </a:lnTo>
                  <a:lnTo>
                    <a:pt x="296" y="28"/>
                  </a:lnTo>
                  <a:lnTo>
                    <a:pt x="297" y="22"/>
                  </a:lnTo>
                  <a:lnTo>
                    <a:pt x="297" y="16"/>
                  </a:lnTo>
                  <a:lnTo>
                    <a:pt x="297" y="11"/>
                  </a:lnTo>
                  <a:lnTo>
                    <a:pt x="296" y="7"/>
                  </a:lnTo>
                  <a:lnTo>
                    <a:pt x="295" y="3"/>
                  </a:lnTo>
                  <a:lnTo>
                    <a:pt x="293" y="1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5" y="1"/>
                  </a:lnTo>
                  <a:lnTo>
                    <a:pt x="282" y="5"/>
                  </a:lnTo>
                  <a:lnTo>
                    <a:pt x="279" y="10"/>
                  </a:lnTo>
                  <a:lnTo>
                    <a:pt x="279" y="10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8" name="Freeform 520"/>
            <p:cNvSpPr>
              <a:spLocks/>
            </p:cNvSpPr>
            <p:nvPr/>
          </p:nvSpPr>
          <p:spPr bwMode="auto">
            <a:xfrm>
              <a:off x="1483" y="1275"/>
              <a:ext cx="207" cy="18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3" y="0"/>
                </a:cxn>
                <a:cxn ang="0">
                  <a:pos x="32" y="1"/>
                </a:cxn>
                <a:cxn ang="0">
                  <a:pos x="50" y="6"/>
                </a:cxn>
                <a:cxn ang="0">
                  <a:pos x="68" y="21"/>
                </a:cxn>
                <a:cxn ang="0">
                  <a:pos x="75" y="33"/>
                </a:cxn>
                <a:cxn ang="0">
                  <a:pos x="80" y="48"/>
                </a:cxn>
                <a:cxn ang="0">
                  <a:pos x="84" y="65"/>
                </a:cxn>
                <a:cxn ang="0">
                  <a:pos x="87" y="85"/>
                </a:cxn>
                <a:cxn ang="0">
                  <a:pos x="88" y="104"/>
                </a:cxn>
                <a:cxn ang="0">
                  <a:pos x="89" y="125"/>
                </a:cxn>
                <a:cxn ang="0">
                  <a:pos x="90" y="136"/>
                </a:cxn>
                <a:cxn ang="0">
                  <a:pos x="90" y="153"/>
                </a:cxn>
                <a:cxn ang="0">
                  <a:pos x="91" y="172"/>
                </a:cxn>
                <a:cxn ang="0">
                  <a:pos x="95" y="190"/>
                </a:cxn>
                <a:cxn ang="0">
                  <a:pos x="97" y="205"/>
                </a:cxn>
                <a:cxn ang="0">
                  <a:pos x="100" y="218"/>
                </a:cxn>
                <a:cxn ang="0">
                  <a:pos x="107" y="229"/>
                </a:cxn>
                <a:cxn ang="0">
                  <a:pos x="117" y="239"/>
                </a:cxn>
                <a:cxn ang="0">
                  <a:pos x="136" y="243"/>
                </a:cxn>
                <a:cxn ang="0">
                  <a:pos x="149" y="235"/>
                </a:cxn>
                <a:cxn ang="0">
                  <a:pos x="160" y="226"/>
                </a:cxn>
                <a:cxn ang="0">
                  <a:pos x="169" y="217"/>
                </a:cxn>
                <a:cxn ang="0">
                  <a:pos x="180" y="204"/>
                </a:cxn>
                <a:cxn ang="0">
                  <a:pos x="194" y="189"/>
                </a:cxn>
                <a:cxn ang="0">
                  <a:pos x="210" y="173"/>
                </a:cxn>
                <a:cxn ang="0">
                  <a:pos x="226" y="157"/>
                </a:cxn>
                <a:cxn ang="0">
                  <a:pos x="243" y="139"/>
                </a:cxn>
                <a:cxn ang="0">
                  <a:pos x="259" y="125"/>
                </a:cxn>
                <a:cxn ang="0">
                  <a:pos x="276" y="112"/>
                </a:cxn>
                <a:cxn ang="0">
                  <a:pos x="291" y="102"/>
                </a:cxn>
                <a:cxn ang="0">
                  <a:pos x="306" y="95"/>
                </a:cxn>
                <a:cxn ang="0">
                  <a:pos x="318" y="93"/>
                </a:cxn>
                <a:cxn ang="0">
                  <a:pos x="330" y="90"/>
                </a:cxn>
                <a:cxn ang="0">
                  <a:pos x="341" y="89"/>
                </a:cxn>
                <a:cxn ang="0">
                  <a:pos x="352" y="85"/>
                </a:cxn>
                <a:cxn ang="0">
                  <a:pos x="363" y="85"/>
                </a:cxn>
                <a:cxn ang="0">
                  <a:pos x="377" y="85"/>
                </a:cxn>
                <a:cxn ang="0">
                  <a:pos x="395" y="89"/>
                </a:cxn>
                <a:cxn ang="0">
                  <a:pos x="408" y="97"/>
                </a:cxn>
                <a:cxn ang="0">
                  <a:pos x="413" y="111"/>
                </a:cxn>
                <a:cxn ang="0">
                  <a:pos x="406" y="122"/>
                </a:cxn>
                <a:cxn ang="0">
                  <a:pos x="391" y="133"/>
                </a:cxn>
                <a:cxn ang="0">
                  <a:pos x="370" y="143"/>
                </a:cxn>
                <a:cxn ang="0">
                  <a:pos x="349" y="156"/>
                </a:cxn>
                <a:cxn ang="0">
                  <a:pos x="335" y="170"/>
                </a:cxn>
                <a:cxn ang="0">
                  <a:pos x="322" y="185"/>
                </a:cxn>
                <a:cxn ang="0">
                  <a:pos x="307" y="201"/>
                </a:cxn>
                <a:cxn ang="0">
                  <a:pos x="289" y="221"/>
                </a:cxn>
                <a:cxn ang="0">
                  <a:pos x="279" y="233"/>
                </a:cxn>
                <a:cxn ang="0">
                  <a:pos x="269" y="245"/>
                </a:cxn>
                <a:cxn ang="0">
                  <a:pos x="259" y="257"/>
                </a:cxn>
                <a:cxn ang="0">
                  <a:pos x="251" y="268"/>
                </a:cxn>
                <a:cxn ang="0">
                  <a:pos x="241" y="279"/>
                </a:cxn>
                <a:cxn ang="0">
                  <a:pos x="231" y="290"/>
                </a:cxn>
                <a:cxn ang="0">
                  <a:pos x="220" y="303"/>
                </a:cxn>
                <a:cxn ang="0">
                  <a:pos x="204" y="322"/>
                </a:cxn>
                <a:cxn ang="0">
                  <a:pos x="192" y="335"/>
                </a:cxn>
                <a:cxn ang="0">
                  <a:pos x="184" y="345"/>
                </a:cxn>
                <a:cxn ang="0">
                  <a:pos x="0" y="3"/>
                </a:cxn>
              </a:cxnLst>
              <a:rect l="0" t="0" r="r" b="b"/>
              <a:pathLst>
                <a:path w="413" h="363">
                  <a:moveTo>
                    <a:pt x="0" y="3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7" y="10"/>
                  </a:lnTo>
                  <a:lnTo>
                    <a:pt x="63" y="14"/>
                  </a:lnTo>
                  <a:lnTo>
                    <a:pt x="68" y="21"/>
                  </a:lnTo>
                  <a:lnTo>
                    <a:pt x="70" y="24"/>
                  </a:lnTo>
                  <a:lnTo>
                    <a:pt x="73" y="29"/>
                  </a:lnTo>
                  <a:lnTo>
                    <a:pt x="75" y="33"/>
                  </a:lnTo>
                  <a:lnTo>
                    <a:pt x="77" y="39"/>
                  </a:lnTo>
                  <a:lnTo>
                    <a:pt x="79" y="42"/>
                  </a:lnTo>
                  <a:lnTo>
                    <a:pt x="80" y="48"/>
                  </a:lnTo>
                  <a:lnTo>
                    <a:pt x="81" y="53"/>
                  </a:lnTo>
                  <a:lnTo>
                    <a:pt x="82" y="60"/>
                  </a:lnTo>
                  <a:lnTo>
                    <a:pt x="84" y="65"/>
                  </a:lnTo>
                  <a:lnTo>
                    <a:pt x="85" y="71"/>
                  </a:lnTo>
                  <a:lnTo>
                    <a:pt x="86" y="77"/>
                  </a:lnTo>
                  <a:lnTo>
                    <a:pt x="87" y="85"/>
                  </a:lnTo>
                  <a:lnTo>
                    <a:pt x="87" y="91"/>
                  </a:lnTo>
                  <a:lnTo>
                    <a:pt x="87" y="97"/>
                  </a:lnTo>
                  <a:lnTo>
                    <a:pt x="88" y="104"/>
                  </a:lnTo>
                  <a:lnTo>
                    <a:pt x="89" y="112"/>
                  </a:lnTo>
                  <a:lnTo>
                    <a:pt x="89" y="118"/>
                  </a:lnTo>
                  <a:lnTo>
                    <a:pt x="89" y="125"/>
                  </a:lnTo>
                  <a:lnTo>
                    <a:pt x="89" y="128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90" y="139"/>
                  </a:lnTo>
                  <a:lnTo>
                    <a:pt x="90" y="146"/>
                  </a:lnTo>
                  <a:lnTo>
                    <a:pt x="90" y="153"/>
                  </a:lnTo>
                  <a:lnTo>
                    <a:pt x="91" y="159"/>
                  </a:lnTo>
                  <a:lnTo>
                    <a:pt x="91" y="166"/>
                  </a:lnTo>
                  <a:lnTo>
                    <a:pt x="91" y="172"/>
                  </a:lnTo>
                  <a:lnTo>
                    <a:pt x="92" y="178"/>
                  </a:lnTo>
                  <a:lnTo>
                    <a:pt x="94" y="184"/>
                  </a:lnTo>
                  <a:lnTo>
                    <a:pt x="95" y="190"/>
                  </a:lnTo>
                  <a:lnTo>
                    <a:pt x="95" y="195"/>
                  </a:lnTo>
                  <a:lnTo>
                    <a:pt x="96" y="200"/>
                  </a:lnTo>
                  <a:lnTo>
                    <a:pt x="97" y="205"/>
                  </a:lnTo>
                  <a:lnTo>
                    <a:pt x="98" y="210"/>
                  </a:lnTo>
                  <a:lnTo>
                    <a:pt x="99" y="214"/>
                  </a:lnTo>
                  <a:lnTo>
                    <a:pt x="100" y="218"/>
                  </a:lnTo>
                  <a:lnTo>
                    <a:pt x="102" y="221"/>
                  </a:lnTo>
                  <a:lnTo>
                    <a:pt x="105" y="225"/>
                  </a:lnTo>
                  <a:lnTo>
                    <a:pt x="107" y="229"/>
                  </a:lnTo>
                  <a:lnTo>
                    <a:pt x="110" y="232"/>
                  </a:lnTo>
                  <a:lnTo>
                    <a:pt x="113" y="236"/>
                  </a:lnTo>
                  <a:lnTo>
                    <a:pt x="117" y="239"/>
                  </a:lnTo>
                  <a:lnTo>
                    <a:pt x="122" y="242"/>
                  </a:lnTo>
                  <a:lnTo>
                    <a:pt x="129" y="245"/>
                  </a:lnTo>
                  <a:lnTo>
                    <a:pt x="136" y="243"/>
                  </a:lnTo>
                  <a:lnTo>
                    <a:pt x="142" y="240"/>
                  </a:lnTo>
                  <a:lnTo>
                    <a:pt x="146" y="238"/>
                  </a:lnTo>
                  <a:lnTo>
                    <a:pt x="149" y="235"/>
                  </a:lnTo>
                  <a:lnTo>
                    <a:pt x="153" y="231"/>
                  </a:lnTo>
                  <a:lnTo>
                    <a:pt x="158" y="228"/>
                  </a:lnTo>
                  <a:lnTo>
                    <a:pt x="160" y="226"/>
                  </a:lnTo>
                  <a:lnTo>
                    <a:pt x="162" y="224"/>
                  </a:lnTo>
                  <a:lnTo>
                    <a:pt x="164" y="220"/>
                  </a:lnTo>
                  <a:lnTo>
                    <a:pt x="169" y="217"/>
                  </a:lnTo>
                  <a:lnTo>
                    <a:pt x="172" y="212"/>
                  </a:lnTo>
                  <a:lnTo>
                    <a:pt x="175" y="209"/>
                  </a:lnTo>
                  <a:lnTo>
                    <a:pt x="180" y="204"/>
                  </a:lnTo>
                  <a:lnTo>
                    <a:pt x="184" y="199"/>
                  </a:lnTo>
                  <a:lnTo>
                    <a:pt x="189" y="194"/>
                  </a:lnTo>
                  <a:lnTo>
                    <a:pt x="194" y="189"/>
                  </a:lnTo>
                  <a:lnTo>
                    <a:pt x="199" y="184"/>
                  </a:lnTo>
                  <a:lnTo>
                    <a:pt x="204" y="178"/>
                  </a:lnTo>
                  <a:lnTo>
                    <a:pt x="210" y="173"/>
                  </a:lnTo>
                  <a:lnTo>
                    <a:pt x="215" y="167"/>
                  </a:lnTo>
                  <a:lnTo>
                    <a:pt x="221" y="163"/>
                  </a:lnTo>
                  <a:lnTo>
                    <a:pt x="226" y="157"/>
                  </a:lnTo>
                  <a:lnTo>
                    <a:pt x="232" y="151"/>
                  </a:lnTo>
                  <a:lnTo>
                    <a:pt x="237" y="145"/>
                  </a:lnTo>
                  <a:lnTo>
                    <a:pt x="243" y="139"/>
                  </a:lnTo>
                  <a:lnTo>
                    <a:pt x="248" y="135"/>
                  </a:lnTo>
                  <a:lnTo>
                    <a:pt x="254" y="129"/>
                  </a:lnTo>
                  <a:lnTo>
                    <a:pt x="259" y="125"/>
                  </a:lnTo>
                  <a:lnTo>
                    <a:pt x="266" y="121"/>
                  </a:lnTo>
                  <a:lnTo>
                    <a:pt x="272" y="116"/>
                  </a:lnTo>
                  <a:lnTo>
                    <a:pt x="276" y="112"/>
                  </a:lnTo>
                  <a:lnTo>
                    <a:pt x="282" y="107"/>
                  </a:lnTo>
                  <a:lnTo>
                    <a:pt x="287" y="104"/>
                  </a:lnTo>
                  <a:lnTo>
                    <a:pt x="291" y="102"/>
                  </a:lnTo>
                  <a:lnTo>
                    <a:pt x="296" y="99"/>
                  </a:lnTo>
                  <a:lnTo>
                    <a:pt x="301" y="96"/>
                  </a:lnTo>
                  <a:lnTo>
                    <a:pt x="306" y="95"/>
                  </a:lnTo>
                  <a:lnTo>
                    <a:pt x="310" y="95"/>
                  </a:lnTo>
                  <a:lnTo>
                    <a:pt x="315" y="93"/>
                  </a:lnTo>
                  <a:lnTo>
                    <a:pt x="318" y="93"/>
                  </a:lnTo>
                  <a:lnTo>
                    <a:pt x="322" y="92"/>
                  </a:lnTo>
                  <a:lnTo>
                    <a:pt x="326" y="91"/>
                  </a:lnTo>
                  <a:lnTo>
                    <a:pt x="330" y="90"/>
                  </a:lnTo>
                  <a:lnTo>
                    <a:pt x="333" y="90"/>
                  </a:lnTo>
                  <a:lnTo>
                    <a:pt x="338" y="89"/>
                  </a:lnTo>
                  <a:lnTo>
                    <a:pt x="341" y="89"/>
                  </a:lnTo>
                  <a:lnTo>
                    <a:pt x="345" y="86"/>
                  </a:lnTo>
                  <a:lnTo>
                    <a:pt x="349" y="86"/>
                  </a:lnTo>
                  <a:lnTo>
                    <a:pt x="352" y="85"/>
                  </a:lnTo>
                  <a:lnTo>
                    <a:pt x="356" y="85"/>
                  </a:lnTo>
                  <a:lnTo>
                    <a:pt x="359" y="85"/>
                  </a:lnTo>
                  <a:lnTo>
                    <a:pt x="363" y="85"/>
                  </a:lnTo>
                  <a:lnTo>
                    <a:pt x="367" y="85"/>
                  </a:lnTo>
                  <a:lnTo>
                    <a:pt x="371" y="85"/>
                  </a:lnTo>
                  <a:lnTo>
                    <a:pt x="377" y="85"/>
                  </a:lnTo>
                  <a:lnTo>
                    <a:pt x="383" y="85"/>
                  </a:lnTo>
                  <a:lnTo>
                    <a:pt x="389" y="86"/>
                  </a:lnTo>
                  <a:lnTo>
                    <a:pt x="395" y="89"/>
                  </a:lnTo>
                  <a:lnTo>
                    <a:pt x="400" y="91"/>
                  </a:lnTo>
                  <a:lnTo>
                    <a:pt x="404" y="94"/>
                  </a:lnTo>
                  <a:lnTo>
                    <a:pt x="408" y="97"/>
                  </a:lnTo>
                  <a:lnTo>
                    <a:pt x="412" y="103"/>
                  </a:lnTo>
                  <a:lnTo>
                    <a:pt x="413" y="106"/>
                  </a:lnTo>
                  <a:lnTo>
                    <a:pt x="413" y="111"/>
                  </a:lnTo>
                  <a:lnTo>
                    <a:pt x="412" y="115"/>
                  </a:lnTo>
                  <a:lnTo>
                    <a:pt x="410" y="118"/>
                  </a:lnTo>
                  <a:lnTo>
                    <a:pt x="406" y="122"/>
                  </a:lnTo>
                  <a:lnTo>
                    <a:pt x="402" y="126"/>
                  </a:lnTo>
                  <a:lnTo>
                    <a:pt x="395" y="129"/>
                  </a:lnTo>
                  <a:lnTo>
                    <a:pt x="391" y="133"/>
                  </a:lnTo>
                  <a:lnTo>
                    <a:pt x="383" y="136"/>
                  </a:lnTo>
                  <a:lnTo>
                    <a:pt x="377" y="139"/>
                  </a:lnTo>
                  <a:lnTo>
                    <a:pt x="370" y="143"/>
                  </a:lnTo>
                  <a:lnTo>
                    <a:pt x="363" y="147"/>
                  </a:lnTo>
                  <a:lnTo>
                    <a:pt x="356" y="152"/>
                  </a:lnTo>
                  <a:lnTo>
                    <a:pt x="349" y="156"/>
                  </a:lnTo>
                  <a:lnTo>
                    <a:pt x="343" y="162"/>
                  </a:lnTo>
                  <a:lnTo>
                    <a:pt x="338" y="168"/>
                  </a:lnTo>
                  <a:lnTo>
                    <a:pt x="335" y="170"/>
                  </a:lnTo>
                  <a:lnTo>
                    <a:pt x="331" y="175"/>
                  </a:lnTo>
                  <a:lnTo>
                    <a:pt x="327" y="178"/>
                  </a:lnTo>
                  <a:lnTo>
                    <a:pt x="322" y="185"/>
                  </a:lnTo>
                  <a:lnTo>
                    <a:pt x="317" y="189"/>
                  </a:lnTo>
                  <a:lnTo>
                    <a:pt x="312" y="196"/>
                  </a:lnTo>
                  <a:lnTo>
                    <a:pt x="307" y="201"/>
                  </a:lnTo>
                  <a:lnTo>
                    <a:pt x="301" y="209"/>
                  </a:lnTo>
                  <a:lnTo>
                    <a:pt x="295" y="215"/>
                  </a:lnTo>
                  <a:lnTo>
                    <a:pt x="289" y="221"/>
                  </a:lnTo>
                  <a:lnTo>
                    <a:pt x="285" y="226"/>
                  </a:lnTo>
                  <a:lnTo>
                    <a:pt x="283" y="229"/>
                  </a:lnTo>
                  <a:lnTo>
                    <a:pt x="279" y="233"/>
                  </a:lnTo>
                  <a:lnTo>
                    <a:pt x="276" y="238"/>
                  </a:lnTo>
                  <a:lnTo>
                    <a:pt x="273" y="241"/>
                  </a:lnTo>
                  <a:lnTo>
                    <a:pt x="269" y="245"/>
                  </a:lnTo>
                  <a:lnTo>
                    <a:pt x="266" y="249"/>
                  </a:lnTo>
                  <a:lnTo>
                    <a:pt x="263" y="252"/>
                  </a:lnTo>
                  <a:lnTo>
                    <a:pt x="259" y="257"/>
                  </a:lnTo>
                  <a:lnTo>
                    <a:pt x="256" y="260"/>
                  </a:lnTo>
                  <a:lnTo>
                    <a:pt x="253" y="264"/>
                  </a:lnTo>
                  <a:lnTo>
                    <a:pt x="251" y="268"/>
                  </a:lnTo>
                  <a:lnTo>
                    <a:pt x="247" y="271"/>
                  </a:lnTo>
                  <a:lnTo>
                    <a:pt x="244" y="276"/>
                  </a:lnTo>
                  <a:lnTo>
                    <a:pt x="241" y="279"/>
                  </a:lnTo>
                  <a:lnTo>
                    <a:pt x="237" y="282"/>
                  </a:lnTo>
                  <a:lnTo>
                    <a:pt x="234" y="285"/>
                  </a:lnTo>
                  <a:lnTo>
                    <a:pt x="231" y="290"/>
                  </a:lnTo>
                  <a:lnTo>
                    <a:pt x="227" y="293"/>
                  </a:lnTo>
                  <a:lnTo>
                    <a:pt x="225" y="297"/>
                  </a:lnTo>
                  <a:lnTo>
                    <a:pt x="220" y="303"/>
                  </a:lnTo>
                  <a:lnTo>
                    <a:pt x="213" y="310"/>
                  </a:lnTo>
                  <a:lnTo>
                    <a:pt x="209" y="316"/>
                  </a:lnTo>
                  <a:lnTo>
                    <a:pt x="204" y="322"/>
                  </a:lnTo>
                  <a:lnTo>
                    <a:pt x="200" y="326"/>
                  </a:lnTo>
                  <a:lnTo>
                    <a:pt x="195" y="331"/>
                  </a:lnTo>
                  <a:lnTo>
                    <a:pt x="192" y="335"/>
                  </a:lnTo>
                  <a:lnTo>
                    <a:pt x="190" y="339"/>
                  </a:lnTo>
                  <a:lnTo>
                    <a:pt x="186" y="343"/>
                  </a:lnTo>
                  <a:lnTo>
                    <a:pt x="184" y="345"/>
                  </a:lnTo>
                  <a:lnTo>
                    <a:pt x="81" y="363"/>
                  </a:lnTo>
                  <a:lnTo>
                    <a:pt x="22" y="3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9" name="Freeform 521"/>
            <p:cNvSpPr>
              <a:spLocks/>
            </p:cNvSpPr>
            <p:nvPr/>
          </p:nvSpPr>
          <p:spPr bwMode="auto">
            <a:xfrm>
              <a:off x="1460" y="1268"/>
              <a:ext cx="243" cy="214"/>
            </a:xfrm>
            <a:custGeom>
              <a:avLst/>
              <a:gdLst/>
              <a:ahLst/>
              <a:cxnLst>
                <a:cxn ang="0">
                  <a:pos x="55" y="13"/>
                </a:cxn>
                <a:cxn ang="0">
                  <a:pos x="22" y="0"/>
                </a:cxn>
                <a:cxn ang="0">
                  <a:pos x="1" y="14"/>
                </a:cxn>
                <a:cxn ang="0">
                  <a:pos x="3" y="44"/>
                </a:cxn>
                <a:cxn ang="0">
                  <a:pos x="11" y="68"/>
                </a:cxn>
                <a:cxn ang="0">
                  <a:pos x="20" y="93"/>
                </a:cxn>
                <a:cxn ang="0">
                  <a:pos x="30" y="118"/>
                </a:cxn>
                <a:cxn ang="0">
                  <a:pos x="38" y="148"/>
                </a:cxn>
                <a:cxn ang="0">
                  <a:pos x="38" y="171"/>
                </a:cxn>
                <a:cxn ang="0">
                  <a:pos x="38" y="197"/>
                </a:cxn>
                <a:cxn ang="0">
                  <a:pos x="38" y="223"/>
                </a:cxn>
                <a:cxn ang="0">
                  <a:pos x="40" y="250"/>
                </a:cxn>
                <a:cxn ang="0">
                  <a:pos x="42" y="276"/>
                </a:cxn>
                <a:cxn ang="0">
                  <a:pos x="43" y="306"/>
                </a:cxn>
                <a:cxn ang="0">
                  <a:pos x="45" y="337"/>
                </a:cxn>
                <a:cxn ang="0">
                  <a:pos x="53" y="367"/>
                </a:cxn>
                <a:cxn ang="0">
                  <a:pos x="68" y="392"/>
                </a:cxn>
                <a:cxn ang="0">
                  <a:pos x="92" y="411"/>
                </a:cxn>
                <a:cxn ang="0">
                  <a:pos x="118" y="423"/>
                </a:cxn>
                <a:cxn ang="0">
                  <a:pos x="145" y="428"/>
                </a:cxn>
                <a:cxn ang="0">
                  <a:pos x="173" y="424"/>
                </a:cxn>
                <a:cxn ang="0">
                  <a:pos x="199" y="416"/>
                </a:cxn>
                <a:cxn ang="0">
                  <a:pos x="227" y="401"/>
                </a:cxn>
                <a:cxn ang="0">
                  <a:pos x="260" y="370"/>
                </a:cxn>
                <a:cxn ang="0">
                  <a:pos x="281" y="348"/>
                </a:cxn>
                <a:cxn ang="0">
                  <a:pos x="305" y="323"/>
                </a:cxn>
                <a:cxn ang="0">
                  <a:pos x="329" y="296"/>
                </a:cxn>
                <a:cxn ang="0">
                  <a:pos x="350" y="270"/>
                </a:cxn>
                <a:cxn ang="0">
                  <a:pos x="372" y="244"/>
                </a:cxn>
                <a:cxn ang="0">
                  <a:pos x="394" y="219"/>
                </a:cxn>
                <a:cxn ang="0">
                  <a:pos x="420" y="192"/>
                </a:cxn>
                <a:cxn ang="0">
                  <a:pos x="450" y="174"/>
                </a:cxn>
                <a:cxn ang="0">
                  <a:pos x="480" y="157"/>
                </a:cxn>
                <a:cxn ang="0">
                  <a:pos x="470" y="135"/>
                </a:cxn>
                <a:cxn ang="0">
                  <a:pos x="435" y="131"/>
                </a:cxn>
                <a:cxn ang="0">
                  <a:pos x="396" y="146"/>
                </a:cxn>
                <a:cxn ang="0">
                  <a:pos x="368" y="170"/>
                </a:cxn>
                <a:cxn ang="0">
                  <a:pos x="336" y="205"/>
                </a:cxn>
                <a:cxn ang="0">
                  <a:pos x="316" y="229"/>
                </a:cxn>
                <a:cxn ang="0">
                  <a:pos x="296" y="253"/>
                </a:cxn>
                <a:cxn ang="0">
                  <a:pos x="275" y="276"/>
                </a:cxn>
                <a:cxn ang="0">
                  <a:pos x="252" y="302"/>
                </a:cxn>
                <a:cxn ang="0">
                  <a:pos x="219" y="334"/>
                </a:cxn>
                <a:cxn ang="0">
                  <a:pos x="196" y="347"/>
                </a:cxn>
                <a:cxn ang="0">
                  <a:pos x="172" y="353"/>
                </a:cxn>
                <a:cxn ang="0">
                  <a:pos x="148" y="355"/>
                </a:cxn>
                <a:cxn ang="0">
                  <a:pos x="125" y="350"/>
                </a:cxn>
                <a:cxn ang="0">
                  <a:pos x="101" y="332"/>
                </a:cxn>
                <a:cxn ang="0">
                  <a:pos x="92" y="305"/>
                </a:cxn>
                <a:cxn ang="0">
                  <a:pos x="91" y="267"/>
                </a:cxn>
                <a:cxn ang="0">
                  <a:pos x="91" y="240"/>
                </a:cxn>
                <a:cxn ang="0">
                  <a:pos x="91" y="214"/>
                </a:cxn>
                <a:cxn ang="0">
                  <a:pos x="92" y="192"/>
                </a:cxn>
                <a:cxn ang="0">
                  <a:pos x="92" y="156"/>
                </a:cxn>
                <a:cxn ang="0">
                  <a:pos x="91" y="126"/>
                </a:cxn>
                <a:cxn ang="0">
                  <a:pos x="86" y="98"/>
                </a:cxn>
                <a:cxn ang="0">
                  <a:pos x="81" y="70"/>
                </a:cxn>
                <a:cxn ang="0">
                  <a:pos x="75" y="46"/>
                </a:cxn>
                <a:cxn ang="0">
                  <a:pos x="70" y="22"/>
                </a:cxn>
              </a:cxnLst>
              <a:rect l="0" t="0" r="r" b="b"/>
              <a:pathLst>
                <a:path w="486" h="428">
                  <a:moveTo>
                    <a:pt x="70" y="22"/>
                  </a:moveTo>
                  <a:lnTo>
                    <a:pt x="69" y="21"/>
                  </a:lnTo>
                  <a:lnTo>
                    <a:pt x="66" y="20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4" y="7"/>
                  </a:lnTo>
                  <a:lnTo>
                    <a:pt x="40" y="5"/>
                  </a:lnTo>
                  <a:lnTo>
                    <a:pt x="33" y="3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5" y="48"/>
                  </a:lnTo>
                  <a:lnTo>
                    <a:pt x="6" y="52"/>
                  </a:lnTo>
                  <a:lnTo>
                    <a:pt x="7" y="56"/>
                  </a:lnTo>
                  <a:lnTo>
                    <a:pt x="8" y="59"/>
                  </a:lnTo>
                  <a:lnTo>
                    <a:pt x="10" y="64"/>
                  </a:lnTo>
                  <a:lnTo>
                    <a:pt x="11" y="68"/>
                  </a:lnTo>
                  <a:lnTo>
                    <a:pt x="12" y="72"/>
                  </a:lnTo>
                  <a:lnTo>
                    <a:pt x="13" y="76"/>
                  </a:lnTo>
                  <a:lnTo>
                    <a:pt x="16" y="80"/>
                  </a:lnTo>
                  <a:lnTo>
                    <a:pt x="17" y="85"/>
                  </a:lnTo>
                  <a:lnTo>
                    <a:pt x="19" y="88"/>
                  </a:lnTo>
                  <a:lnTo>
                    <a:pt x="20" y="93"/>
                  </a:lnTo>
                  <a:lnTo>
                    <a:pt x="22" y="97"/>
                  </a:lnTo>
                  <a:lnTo>
                    <a:pt x="23" y="100"/>
                  </a:lnTo>
                  <a:lnTo>
                    <a:pt x="24" y="104"/>
                  </a:lnTo>
                  <a:lnTo>
                    <a:pt x="26" y="108"/>
                  </a:lnTo>
                  <a:lnTo>
                    <a:pt x="27" y="111"/>
                  </a:lnTo>
                  <a:lnTo>
                    <a:pt x="30" y="118"/>
                  </a:lnTo>
                  <a:lnTo>
                    <a:pt x="33" y="126"/>
                  </a:lnTo>
                  <a:lnTo>
                    <a:pt x="34" y="131"/>
                  </a:lnTo>
                  <a:lnTo>
                    <a:pt x="37" y="138"/>
                  </a:lnTo>
                  <a:lnTo>
                    <a:pt x="37" y="141"/>
                  </a:lnTo>
                  <a:lnTo>
                    <a:pt x="37" y="145"/>
                  </a:lnTo>
                  <a:lnTo>
                    <a:pt x="38" y="148"/>
                  </a:lnTo>
                  <a:lnTo>
                    <a:pt x="38" y="152"/>
                  </a:lnTo>
                  <a:lnTo>
                    <a:pt x="38" y="156"/>
                  </a:lnTo>
                  <a:lnTo>
                    <a:pt x="38" y="160"/>
                  </a:lnTo>
                  <a:lnTo>
                    <a:pt x="38" y="163"/>
                  </a:lnTo>
                  <a:lnTo>
                    <a:pt x="38" y="168"/>
                  </a:lnTo>
                  <a:lnTo>
                    <a:pt x="38" y="171"/>
                  </a:lnTo>
                  <a:lnTo>
                    <a:pt x="38" y="176"/>
                  </a:lnTo>
                  <a:lnTo>
                    <a:pt x="38" y="180"/>
                  </a:lnTo>
                  <a:lnTo>
                    <a:pt x="39" y="184"/>
                  </a:lnTo>
                  <a:lnTo>
                    <a:pt x="38" y="189"/>
                  </a:lnTo>
                  <a:lnTo>
                    <a:pt x="38" y="192"/>
                  </a:lnTo>
                  <a:lnTo>
                    <a:pt x="38" y="197"/>
                  </a:lnTo>
                  <a:lnTo>
                    <a:pt x="38" y="202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38" y="214"/>
                  </a:lnTo>
                  <a:lnTo>
                    <a:pt x="38" y="220"/>
                  </a:lnTo>
                  <a:lnTo>
                    <a:pt x="38" y="223"/>
                  </a:lnTo>
                  <a:lnTo>
                    <a:pt x="38" y="228"/>
                  </a:lnTo>
                  <a:lnTo>
                    <a:pt x="38" y="232"/>
                  </a:lnTo>
                  <a:lnTo>
                    <a:pt x="38" y="238"/>
                  </a:lnTo>
                  <a:lnTo>
                    <a:pt x="38" y="241"/>
                  </a:lnTo>
                  <a:lnTo>
                    <a:pt x="39" y="245"/>
                  </a:lnTo>
                  <a:lnTo>
                    <a:pt x="40" y="250"/>
                  </a:lnTo>
                  <a:lnTo>
                    <a:pt x="41" y="255"/>
                  </a:lnTo>
                  <a:lnTo>
                    <a:pt x="41" y="259"/>
                  </a:lnTo>
                  <a:lnTo>
                    <a:pt x="41" y="263"/>
                  </a:lnTo>
                  <a:lnTo>
                    <a:pt x="41" y="267"/>
                  </a:lnTo>
                  <a:lnTo>
                    <a:pt x="42" y="272"/>
                  </a:lnTo>
                  <a:lnTo>
                    <a:pt x="42" y="276"/>
                  </a:lnTo>
                  <a:lnTo>
                    <a:pt x="42" y="282"/>
                  </a:lnTo>
                  <a:lnTo>
                    <a:pt x="42" y="286"/>
                  </a:lnTo>
                  <a:lnTo>
                    <a:pt x="43" y="292"/>
                  </a:lnTo>
                  <a:lnTo>
                    <a:pt x="43" y="296"/>
                  </a:lnTo>
                  <a:lnTo>
                    <a:pt x="43" y="302"/>
                  </a:lnTo>
                  <a:lnTo>
                    <a:pt x="43" y="306"/>
                  </a:lnTo>
                  <a:lnTo>
                    <a:pt x="43" y="312"/>
                  </a:lnTo>
                  <a:lnTo>
                    <a:pt x="43" y="316"/>
                  </a:lnTo>
                  <a:lnTo>
                    <a:pt x="44" y="322"/>
                  </a:lnTo>
                  <a:lnTo>
                    <a:pt x="44" y="327"/>
                  </a:lnTo>
                  <a:lnTo>
                    <a:pt x="45" y="333"/>
                  </a:lnTo>
                  <a:lnTo>
                    <a:pt x="45" y="337"/>
                  </a:lnTo>
                  <a:lnTo>
                    <a:pt x="47" y="343"/>
                  </a:lnTo>
                  <a:lnTo>
                    <a:pt x="47" y="347"/>
                  </a:lnTo>
                  <a:lnTo>
                    <a:pt x="49" y="353"/>
                  </a:lnTo>
                  <a:lnTo>
                    <a:pt x="49" y="357"/>
                  </a:lnTo>
                  <a:lnTo>
                    <a:pt x="51" y="363"/>
                  </a:lnTo>
                  <a:lnTo>
                    <a:pt x="53" y="367"/>
                  </a:lnTo>
                  <a:lnTo>
                    <a:pt x="55" y="371"/>
                  </a:lnTo>
                  <a:lnTo>
                    <a:pt x="58" y="376"/>
                  </a:lnTo>
                  <a:lnTo>
                    <a:pt x="59" y="380"/>
                  </a:lnTo>
                  <a:lnTo>
                    <a:pt x="62" y="385"/>
                  </a:lnTo>
                  <a:lnTo>
                    <a:pt x="65" y="389"/>
                  </a:lnTo>
                  <a:lnTo>
                    <a:pt x="68" y="392"/>
                  </a:lnTo>
                  <a:lnTo>
                    <a:pt x="72" y="396"/>
                  </a:lnTo>
                  <a:lnTo>
                    <a:pt x="75" y="400"/>
                  </a:lnTo>
                  <a:lnTo>
                    <a:pt x="80" y="405"/>
                  </a:lnTo>
                  <a:lnTo>
                    <a:pt x="84" y="407"/>
                  </a:lnTo>
                  <a:lnTo>
                    <a:pt x="87" y="409"/>
                  </a:lnTo>
                  <a:lnTo>
                    <a:pt x="92" y="411"/>
                  </a:lnTo>
                  <a:lnTo>
                    <a:pt x="97" y="413"/>
                  </a:lnTo>
                  <a:lnTo>
                    <a:pt x="101" y="416"/>
                  </a:lnTo>
                  <a:lnTo>
                    <a:pt x="105" y="418"/>
                  </a:lnTo>
                  <a:lnTo>
                    <a:pt x="110" y="420"/>
                  </a:lnTo>
                  <a:lnTo>
                    <a:pt x="115" y="421"/>
                  </a:lnTo>
                  <a:lnTo>
                    <a:pt x="118" y="423"/>
                  </a:lnTo>
                  <a:lnTo>
                    <a:pt x="123" y="424"/>
                  </a:lnTo>
                  <a:lnTo>
                    <a:pt x="127" y="424"/>
                  </a:lnTo>
                  <a:lnTo>
                    <a:pt x="133" y="427"/>
                  </a:lnTo>
                  <a:lnTo>
                    <a:pt x="136" y="427"/>
                  </a:lnTo>
                  <a:lnTo>
                    <a:pt x="141" y="428"/>
                  </a:lnTo>
                  <a:lnTo>
                    <a:pt x="145" y="428"/>
                  </a:lnTo>
                  <a:lnTo>
                    <a:pt x="151" y="428"/>
                  </a:lnTo>
                  <a:lnTo>
                    <a:pt x="155" y="428"/>
                  </a:lnTo>
                  <a:lnTo>
                    <a:pt x="159" y="427"/>
                  </a:lnTo>
                  <a:lnTo>
                    <a:pt x="164" y="427"/>
                  </a:lnTo>
                  <a:lnTo>
                    <a:pt x="168" y="426"/>
                  </a:lnTo>
                  <a:lnTo>
                    <a:pt x="173" y="424"/>
                  </a:lnTo>
                  <a:lnTo>
                    <a:pt x="177" y="423"/>
                  </a:lnTo>
                  <a:lnTo>
                    <a:pt x="181" y="422"/>
                  </a:lnTo>
                  <a:lnTo>
                    <a:pt x="187" y="421"/>
                  </a:lnTo>
                  <a:lnTo>
                    <a:pt x="190" y="420"/>
                  </a:lnTo>
                  <a:lnTo>
                    <a:pt x="195" y="418"/>
                  </a:lnTo>
                  <a:lnTo>
                    <a:pt x="199" y="416"/>
                  </a:lnTo>
                  <a:lnTo>
                    <a:pt x="205" y="415"/>
                  </a:lnTo>
                  <a:lnTo>
                    <a:pt x="209" y="412"/>
                  </a:lnTo>
                  <a:lnTo>
                    <a:pt x="214" y="410"/>
                  </a:lnTo>
                  <a:lnTo>
                    <a:pt x="218" y="407"/>
                  </a:lnTo>
                  <a:lnTo>
                    <a:pt x="223" y="406"/>
                  </a:lnTo>
                  <a:lnTo>
                    <a:pt x="227" y="401"/>
                  </a:lnTo>
                  <a:lnTo>
                    <a:pt x="232" y="398"/>
                  </a:lnTo>
                  <a:lnTo>
                    <a:pt x="238" y="392"/>
                  </a:lnTo>
                  <a:lnTo>
                    <a:pt x="244" y="388"/>
                  </a:lnTo>
                  <a:lnTo>
                    <a:pt x="250" y="381"/>
                  </a:lnTo>
                  <a:lnTo>
                    <a:pt x="257" y="375"/>
                  </a:lnTo>
                  <a:lnTo>
                    <a:pt x="260" y="370"/>
                  </a:lnTo>
                  <a:lnTo>
                    <a:pt x="263" y="367"/>
                  </a:lnTo>
                  <a:lnTo>
                    <a:pt x="267" y="364"/>
                  </a:lnTo>
                  <a:lnTo>
                    <a:pt x="271" y="360"/>
                  </a:lnTo>
                  <a:lnTo>
                    <a:pt x="274" y="356"/>
                  </a:lnTo>
                  <a:lnTo>
                    <a:pt x="278" y="353"/>
                  </a:lnTo>
                  <a:lnTo>
                    <a:pt x="281" y="348"/>
                  </a:lnTo>
                  <a:lnTo>
                    <a:pt x="285" y="345"/>
                  </a:lnTo>
                  <a:lnTo>
                    <a:pt x="289" y="339"/>
                  </a:lnTo>
                  <a:lnTo>
                    <a:pt x="293" y="336"/>
                  </a:lnTo>
                  <a:lnTo>
                    <a:pt x="298" y="332"/>
                  </a:lnTo>
                  <a:lnTo>
                    <a:pt x="301" y="327"/>
                  </a:lnTo>
                  <a:lnTo>
                    <a:pt x="305" y="323"/>
                  </a:lnTo>
                  <a:lnTo>
                    <a:pt x="309" y="318"/>
                  </a:lnTo>
                  <a:lnTo>
                    <a:pt x="313" y="314"/>
                  </a:lnTo>
                  <a:lnTo>
                    <a:pt x="316" y="309"/>
                  </a:lnTo>
                  <a:lnTo>
                    <a:pt x="321" y="305"/>
                  </a:lnTo>
                  <a:lnTo>
                    <a:pt x="324" y="301"/>
                  </a:lnTo>
                  <a:lnTo>
                    <a:pt x="329" y="296"/>
                  </a:lnTo>
                  <a:lnTo>
                    <a:pt x="332" y="292"/>
                  </a:lnTo>
                  <a:lnTo>
                    <a:pt x="335" y="287"/>
                  </a:lnTo>
                  <a:lnTo>
                    <a:pt x="340" y="282"/>
                  </a:lnTo>
                  <a:lnTo>
                    <a:pt x="343" y="277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4" y="264"/>
                  </a:lnTo>
                  <a:lnTo>
                    <a:pt x="358" y="261"/>
                  </a:lnTo>
                  <a:lnTo>
                    <a:pt x="362" y="256"/>
                  </a:lnTo>
                  <a:lnTo>
                    <a:pt x="365" y="252"/>
                  </a:lnTo>
                  <a:lnTo>
                    <a:pt x="368" y="249"/>
                  </a:lnTo>
                  <a:lnTo>
                    <a:pt x="372" y="244"/>
                  </a:lnTo>
                  <a:lnTo>
                    <a:pt x="375" y="241"/>
                  </a:lnTo>
                  <a:lnTo>
                    <a:pt x="378" y="236"/>
                  </a:lnTo>
                  <a:lnTo>
                    <a:pt x="382" y="232"/>
                  </a:lnTo>
                  <a:lnTo>
                    <a:pt x="385" y="229"/>
                  </a:lnTo>
                  <a:lnTo>
                    <a:pt x="388" y="226"/>
                  </a:lnTo>
                  <a:lnTo>
                    <a:pt x="394" y="219"/>
                  </a:lnTo>
                  <a:lnTo>
                    <a:pt x="399" y="213"/>
                  </a:lnTo>
                  <a:lnTo>
                    <a:pt x="404" y="207"/>
                  </a:lnTo>
                  <a:lnTo>
                    <a:pt x="409" y="202"/>
                  </a:lnTo>
                  <a:lnTo>
                    <a:pt x="414" y="198"/>
                  </a:lnTo>
                  <a:lnTo>
                    <a:pt x="417" y="194"/>
                  </a:lnTo>
                  <a:lnTo>
                    <a:pt x="420" y="192"/>
                  </a:lnTo>
                  <a:lnTo>
                    <a:pt x="424" y="191"/>
                  </a:lnTo>
                  <a:lnTo>
                    <a:pt x="428" y="187"/>
                  </a:lnTo>
                  <a:lnTo>
                    <a:pt x="434" y="184"/>
                  </a:lnTo>
                  <a:lnTo>
                    <a:pt x="439" y="181"/>
                  </a:lnTo>
                  <a:lnTo>
                    <a:pt x="445" y="178"/>
                  </a:lnTo>
                  <a:lnTo>
                    <a:pt x="450" y="174"/>
                  </a:lnTo>
                  <a:lnTo>
                    <a:pt x="456" y="172"/>
                  </a:lnTo>
                  <a:lnTo>
                    <a:pt x="462" y="169"/>
                  </a:lnTo>
                  <a:lnTo>
                    <a:pt x="468" y="167"/>
                  </a:lnTo>
                  <a:lnTo>
                    <a:pt x="472" y="163"/>
                  </a:lnTo>
                  <a:lnTo>
                    <a:pt x="477" y="160"/>
                  </a:lnTo>
                  <a:lnTo>
                    <a:pt x="480" y="157"/>
                  </a:lnTo>
                  <a:lnTo>
                    <a:pt x="483" y="155"/>
                  </a:lnTo>
                  <a:lnTo>
                    <a:pt x="486" y="149"/>
                  </a:lnTo>
                  <a:lnTo>
                    <a:pt x="482" y="143"/>
                  </a:lnTo>
                  <a:lnTo>
                    <a:pt x="478" y="139"/>
                  </a:lnTo>
                  <a:lnTo>
                    <a:pt x="474" y="138"/>
                  </a:lnTo>
                  <a:lnTo>
                    <a:pt x="470" y="135"/>
                  </a:lnTo>
                  <a:lnTo>
                    <a:pt x="465" y="134"/>
                  </a:lnTo>
                  <a:lnTo>
                    <a:pt x="459" y="131"/>
                  </a:lnTo>
                  <a:lnTo>
                    <a:pt x="453" y="131"/>
                  </a:lnTo>
                  <a:lnTo>
                    <a:pt x="447" y="131"/>
                  </a:lnTo>
                  <a:lnTo>
                    <a:pt x="441" y="131"/>
                  </a:lnTo>
                  <a:lnTo>
                    <a:pt x="435" y="131"/>
                  </a:lnTo>
                  <a:lnTo>
                    <a:pt x="428" y="132"/>
                  </a:lnTo>
                  <a:lnTo>
                    <a:pt x="421" y="135"/>
                  </a:lnTo>
                  <a:lnTo>
                    <a:pt x="415" y="137"/>
                  </a:lnTo>
                  <a:lnTo>
                    <a:pt x="408" y="139"/>
                  </a:lnTo>
                  <a:lnTo>
                    <a:pt x="401" y="142"/>
                  </a:lnTo>
                  <a:lnTo>
                    <a:pt x="396" y="146"/>
                  </a:lnTo>
                  <a:lnTo>
                    <a:pt x="389" y="151"/>
                  </a:lnTo>
                  <a:lnTo>
                    <a:pt x="386" y="153"/>
                  </a:lnTo>
                  <a:lnTo>
                    <a:pt x="382" y="157"/>
                  </a:lnTo>
                  <a:lnTo>
                    <a:pt x="377" y="160"/>
                  </a:lnTo>
                  <a:lnTo>
                    <a:pt x="374" y="165"/>
                  </a:lnTo>
                  <a:lnTo>
                    <a:pt x="368" y="170"/>
                  </a:lnTo>
                  <a:lnTo>
                    <a:pt x="363" y="176"/>
                  </a:lnTo>
                  <a:lnTo>
                    <a:pt x="357" y="181"/>
                  </a:lnTo>
                  <a:lnTo>
                    <a:pt x="352" y="189"/>
                  </a:lnTo>
                  <a:lnTo>
                    <a:pt x="345" y="194"/>
                  </a:lnTo>
                  <a:lnTo>
                    <a:pt x="340" y="202"/>
                  </a:lnTo>
                  <a:lnTo>
                    <a:pt x="336" y="205"/>
                  </a:lnTo>
                  <a:lnTo>
                    <a:pt x="333" y="210"/>
                  </a:lnTo>
                  <a:lnTo>
                    <a:pt x="330" y="213"/>
                  </a:lnTo>
                  <a:lnTo>
                    <a:pt x="327" y="218"/>
                  </a:lnTo>
                  <a:lnTo>
                    <a:pt x="323" y="221"/>
                  </a:lnTo>
                  <a:lnTo>
                    <a:pt x="320" y="225"/>
                  </a:lnTo>
                  <a:lnTo>
                    <a:pt x="316" y="229"/>
                  </a:lnTo>
                  <a:lnTo>
                    <a:pt x="313" y="233"/>
                  </a:lnTo>
                  <a:lnTo>
                    <a:pt x="310" y="238"/>
                  </a:lnTo>
                  <a:lnTo>
                    <a:pt x="306" y="241"/>
                  </a:lnTo>
                  <a:lnTo>
                    <a:pt x="303" y="245"/>
                  </a:lnTo>
                  <a:lnTo>
                    <a:pt x="300" y="250"/>
                  </a:lnTo>
                  <a:lnTo>
                    <a:pt x="296" y="253"/>
                  </a:lnTo>
                  <a:lnTo>
                    <a:pt x="293" y="256"/>
                  </a:lnTo>
                  <a:lnTo>
                    <a:pt x="289" y="261"/>
                  </a:lnTo>
                  <a:lnTo>
                    <a:pt x="287" y="264"/>
                  </a:lnTo>
                  <a:lnTo>
                    <a:pt x="282" y="268"/>
                  </a:lnTo>
                  <a:lnTo>
                    <a:pt x="279" y="273"/>
                  </a:lnTo>
                  <a:lnTo>
                    <a:pt x="275" y="276"/>
                  </a:lnTo>
                  <a:lnTo>
                    <a:pt x="272" y="281"/>
                  </a:lnTo>
                  <a:lnTo>
                    <a:pt x="268" y="284"/>
                  </a:lnTo>
                  <a:lnTo>
                    <a:pt x="265" y="287"/>
                  </a:lnTo>
                  <a:lnTo>
                    <a:pt x="262" y="291"/>
                  </a:lnTo>
                  <a:lnTo>
                    <a:pt x="259" y="295"/>
                  </a:lnTo>
                  <a:lnTo>
                    <a:pt x="252" y="302"/>
                  </a:lnTo>
                  <a:lnTo>
                    <a:pt x="247" y="308"/>
                  </a:lnTo>
                  <a:lnTo>
                    <a:pt x="241" y="314"/>
                  </a:lnTo>
                  <a:lnTo>
                    <a:pt x="235" y="320"/>
                  </a:lnTo>
                  <a:lnTo>
                    <a:pt x="229" y="325"/>
                  </a:lnTo>
                  <a:lnTo>
                    <a:pt x="225" y="330"/>
                  </a:lnTo>
                  <a:lnTo>
                    <a:pt x="219" y="334"/>
                  </a:lnTo>
                  <a:lnTo>
                    <a:pt x="215" y="337"/>
                  </a:lnTo>
                  <a:lnTo>
                    <a:pt x="211" y="340"/>
                  </a:lnTo>
                  <a:lnTo>
                    <a:pt x="208" y="343"/>
                  </a:lnTo>
                  <a:lnTo>
                    <a:pt x="204" y="345"/>
                  </a:lnTo>
                  <a:lnTo>
                    <a:pt x="199" y="346"/>
                  </a:lnTo>
                  <a:lnTo>
                    <a:pt x="196" y="347"/>
                  </a:lnTo>
                  <a:lnTo>
                    <a:pt x="191" y="349"/>
                  </a:lnTo>
                  <a:lnTo>
                    <a:pt x="188" y="349"/>
                  </a:lnTo>
                  <a:lnTo>
                    <a:pt x="184" y="351"/>
                  </a:lnTo>
                  <a:lnTo>
                    <a:pt x="180" y="351"/>
                  </a:lnTo>
                  <a:lnTo>
                    <a:pt x="176" y="353"/>
                  </a:lnTo>
                  <a:lnTo>
                    <a:pt x="172" y="353"/>
                  </a:lnTo>
                  <a:lnTo>
                    <a:pt x="167" y="354"/>
                  </a:lnTo>
                  <a:lnTo>
                    <a:pt x="164" y="355"/>
                  </a:lnTo>
                  <a:lnTo>
                    <a:pt x="159" y="355"/>
                  </a:lnTo>
                  <a:lnTo>
                    <a:pt x="156" y="355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44" y="355"/>
                  </a:lnTo>
                  <a:lnTo>
                    <a:pt x="141" y="354"/>
                  </a:lnTo>
                  <a:lnTo>
                    <a:pt x="136" y="353"/>
                  </a:lnTo>
                  <a:lnTo>
                    <a:pt x="133" y="353"/>
                  </a:lnTo>
                  <a:lnTo>
                    <a:pt x="129" y="351"/>
                  </a:lnTo>
                  <a:lnTo>
                    <a:pt x="125" y="350"/>
                  </a:lnTo>
                  <a:lnTo>
                    <a:pt x="122" y="349"/>
                  </a:lnTo>
                  <a:lnTo>
                    <a:pt x="118" y="348"/>
                  </a:lnTo>
                  <a:lnTo>
                    <a:pt x="116" y="346"/>
                  </a:lnTo>
                  <a:lnTo>
                    <a:pt x="110" y="341"/>
                  </a:lnTo>
                  <a:lnTo>
                    <a:pt x="105" y="338"/>
                  </a:lnTo>
                  <a:lnTo>
                    <a:pt x="101" y="332"/>
                  </a:lnTo>
                  <a:lnTo>
                    <a:pt x="99" y="327"/>
                  </a:lnTo>
                  <a:lnTo>
                    <a:pt x="96" y="323"/>
                  </a:lnTo>
                  <a:lnTo>
                    <a:pt x="95" y="319"/>
                  </a:lnTo>
                  <a:lnTo>
                    <a:pt x="94" y="314"/>
                  </a:lnTo>
                  <a:lnTo>
                    <a:pt x="94" y="309"/>
                  </a:lnTo>
                  <a:lnTo>
                    <a:pt x="92" y="305"/>
                  </a:lnTo>
                  <a:lnTo>
                    <a:pt x="92" y="299"/>
                  </a:lnTo>
                  <a:lnTo>
                    <a:pt x="92" y="293"/>
                  </a:lnTo>
                  <a:lnTo>
                    <a:pt x="92" y="287"/>
                  </a:lnTo>
                  <a:lnTo>
                    <a:pt x="91" y="281"/>
                  </a:lnTo>
                  <a:lnTo>
                    <a:pt x="91" y="274"/>
                  </a:lnTo>
                  <a:lnTo>
                    <a:pt x="91" y="267"/>
                  </a:lnTo>
                  <a:lnTo>
                    <a:pt x="91" y="261"/>
                  </a:lnTo>
                  <a:lnTo>
                    <a:pt x="91" y="257"/>
                  </a:lnTo>
                  <a:lnTo>
                    <a:pt x="91" y="254"/>
                  </a:lnTo>
                  <a:lnTo>
                    <a:pt x="91" y="250"/>
                  </a:lnTo>
                  <a:lnTo>
                    <a:pt x="91" y="246"/>
                  </a:lnTo>
                  <a:lnTo>
                    <a:pt x="91" y="240"/>
                  </a:lnTo>
                  <a:lnTo>
                    <a:pt x="91" y="233"/>
                  </a:lnTo>
                  <a:lnTo>
                    <a:pt x="91" y="229"/>
                  </a:lnTo>
                  <a:lnTo>
                    <a:pt x="91" y="225"/>
                  </a:lnTo>
                  <a:lnTo>
                    <a:pt x="91" y="221"/>
                  </a:lnTo>
                  <a:lnTo>
                    <a:pt x="91" y="218"/>
                  </a:lnTo>
                  <a:lnTo>
                    <a:pt x="91" y="214"/>
                  </a:lnTo>
                  <a:lnTo>
                    <a:pt x="91" y="210"/>
                  </a:lnTo>
                  <a:lnTo>
                    <a:pt x="91" y="207"/>
                  </a:lnTo>
                  <a:lnTo>
                    <a:pt x="92" y="203"/>
                  </a:lnTo>
                  <a:lnTo>
                    <a:pt x="92" y="199"/>
                  </a:lnTo>
                  <a:lnTo>
                    <a:pt x="92" y="195"/>
                  </a:lnTo>
                  <a:lnTo>
                    <a:pt x="92" y="192"/>
                  </a:lnTo>
                  <a:lnTo>
                    <a:pt x="92" y="189"/>
                  </a:lnTo>
                  <a:lnTo>
                    <a:pt x="92" y="181"/>
                  </a:lnTo>
                  <a:lnTo>
                    <a:pt x="92" y="176"/>
                  </a:lnTo>
                  <a:lnTo>
                    <a:pt x="92" y="168"/>
                  </a:lnTo>
                  <a:lnTo>
                    <a:pt x="92" y="161"/>
                  </a:lnTo>
                  <a:lnTo>
                    <a:pt x="92" y="156"/>
                  </a:lnTo>
                  <a:lnTo>
                    <a:pt x="92" y="150"/>
                  </a:lnTo>
                  <a:lnTo>
                    <a:pt x="92" y="145"/>
                  </a:lnTo>
                  <a:lnTo>
                    <a:pt x="92" y="139"/>
                  </a:lnTo>
                  <a:lnTo>
                    <a:pt x="92" y="135"/>
                  </a:lnTo>
                  <a:lnTo>
                    <a:pt x="92" y="131"/>
                  </a:lnTo>
                  <a:lnTo>
                    <a:pt x="91" y="126"/>
                  </a:lnTo>
                  <a:lnTo>
                    <a:pt x="91" y="121"/>
                  </a:lnTo>
                  <a:lnTo>
                    <a:pt x="90" y="117"/>
                  </a:lnTo>
                  <a:lnTo>
                    <a:pt x="89" y="111"/>
                  </a:lnTo>
                  <a:lnTo>
                    <a:pt x="87" y="107"/>
                  </a:lnTo>
                  <a:lnTo>
                    <a:pt x="87" y="103"/>
                  </a:lnTo>
                  <a:lnTo>
                    <a:pt x="86" y="98"/>
                  </a:lnTo>
                  <a:lnTo>
                    <a:pt x="86" y="94"/>
                  </a:lnTo>
                  <a:lnTo>
                    <a:pt x="85" y="88"/>
                  </a:lnTo>
                  <a:lnTo>
                    <a:pt x="84" y="84"/>
                  </a:lnTo>
                  <a:lnTo>
                    <a:pt x="83" y="79"/>
                  </a:lnTo>
                  <a:lnTo>
                    <a:pt x="83" y="75"/>
                  </a:lnTo>
                  <a:lnTo>
                    <a:pt x="81" y="70"/>
                  </a:lnTo>
                  <a:lnTo>
                    <a:pt x="81" y="66"/>
                  </a:lnTo>
                  <a:lnTo>
                    <a:pt x="80" y="63"/>
                  </a:lnTo>
                  <a:lnTo>
                    <a:pt x="79" y="58"/>
                  </a:lnTo>
                  <a:lnTo>
                    <a:pt x="78" y="54"/>
                  </a:lnTo>
                  <a:lnTo>
                    <a:pt x="76" y="51"/>
                  </a:lnTo>
                  <a:lnTo>
                    <a:pt x="75" y="46"/>
                  </a:lnTo>
                  <a:lnTo>
                    <a:pt x="75" y="43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0" y="27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0" name="Freeform 522"/>
            <p:cNvSpPr>
              <a:spLocks/>
            </p:cNvSpPr>
            <p:nvPr/>
          </p:nvSpPr>
          <p:spPr bwMode="auto">
            <a:xfrm>
              <a:off x="1670" y="1745"/>
              <a:ext cx="96" cy="6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8"/>
                </a:cxn>
                <a:cxn ang="0">
                  <a:pos x="24" y="17"/>
                </a:cxn>
                <a:cxn ang="0">
                  <a:pos x="16" y="27"/>
                </a:cxn>
                <a:cxn ang="0">
                  <a:pos x="9" y="37"/>
                </a:cxn>
                <a:cxn ang="0">
                  <a:pos x="4" y="48"/>
                </a:cxn>
                <a:cxn ang="0">
                  <a:pos x="0" y="59"/>
                </a:cxn>
                <a:cxn ang="0">
                  <a:pos x="0" y="70"/>
                </a:cxn>
                <a:cxn ang="0">
                  <a:pos x="4" y="80"/>
                </a:cxn>
                <a:cxn ang="0">
                  <a:pos x="8" y="90"/>
                </a:cxn>
                <a:cxn ang="0">
                  <a:pos x="17" y="100"/>
                </a:cxn>
                <a:cxn ang="0">
                  <a:pos x="27" y="108"/>
                </a:cxn>
                <a:cxn ang="0">
                  <a:pos x="37" y="112"/>
                </a:cxn>
                <a:cxn ang="0">
                  <a:pos x="43" y="116"/>
                </a:cxn>
                <a:cxn ang="0">
                  <a:pos x="51" y="119"/>
                </a:cxn>
                <a:cxn ang="0">
                  <a:pos x="59" y="122"/>
                </a:cxn>
                <a:cxn ang="0">
                  <a:pos x="67" y="124"/>
                </a:cxn>
                <a:cxn ang="0">
                  <a:pos x="75" y="126"/>
                </a:cxn>
                <a:cxn ang="0">
                  <a:pos x="83" y="127"/>
                </a:cxn>
                <a:cxn ang="0">
                  <a:pos x="91" y="129"/>
                </a:cxn>
                <a:cxn ang="0">
                  <a:pos x="102" y="130"/>
                </a:cxn>
                <a:cxn ang="0">
                  <a:pos x="115" y="132"/>
                </a:cxn>
                <a:cxn ang="0">
                  <a:pos x="126" y="133"/>
                </a:cxn>
                <a:cxn ang="0">
                  <a:pos x="137" y="135"/>
                </a:cxn>
                <a:cxn ang="0">
                  <a:pos x="146" y="134"/>
                </a:cxn>
                <a:cxn ang="0">
                  <a:pos x="155" y="133"/>
                </a:cxn>
                <a:cxn ang="0">
                  <a:pos x="165" y="130"/>
                </a:cxn>
                <a:cxn ang="0">
                  <a:pos x="173" y="125"/>
                </a:cxn>
                <a:cxn ang="0">
                  <a:pos x="179" y="115"/>
                </a:cxn>
                <a:cxn ang="0">
                  <a:pos x="185" y="104"/>
                </a:cxn>
                <a:cxn ang="0">
                  <a:pos x="188" y="91"/>
                </a:cxn>
                <a:cxn ang="0">
                  <a:pos x="190" y="78"/>
                </a:cxn>
                <a:cxn ang="0">
                  <a:pos x="190" y="65"/>
                </a:cxn>
                <a:cxn ang="0">
                  <a:pos x="192" y="57"/>
                </a:cxn>
                <a:cxn ang="0">
                  <a:pos x="192" y="51"/>
                </a:cxn>
                <a:cxn ang="0">
                  <a:pos x="111" y="40"/>
                </a:cxn>
                <a:cxn ang="0">
                  <a:pos x="40" y="0"/>
                </a:cxn>
              </a:cxnLst>
              <a:rect l="0" t="0" r="r" b="b"/>
              <a:pathLst>
                <a:path w="193" h="135">
                  <a:moveTo>
                    <a:pt x="40" y="0"/>
                  </a:moveTo>
                  <a:lnTo>
                    <a:pt x="39" y="1"/>
                  </a:lnTo>
                  <a:lnTo>
                    <a:pt x="33" y="6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0" y="22"/>
                  </a:lnTo>
                  <a:lnTo>
                    <a:pt x="16" y="27"/>
                  </a:lnTo>
                  <a:lnTo>
                    <a:pt x="12" y="31"/>
                  </a:lnTo>
                  <a:lnTo>
                    <a:pt x="9" y="37"/>
                  </a:lnTo>
                  <a:lnTo>
                    <a:pt x="7" y="43"/>
                  </a:lnTo>
                  <a:lnTo>
                    <a:pt x="4" y="48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1" y="75"/>
                  </a:lnTo>
                  <a:lnTo>
                    <a:pt x="4" y="80"/>
                  </a:lnTo>
                  <a:lnTo>
                    <a:pt x="6" y="85"/>
                  </a:lnTo>
                  <a:lnTo>
                    <a:pt x="8" y="90"/>
                  </a:lnTo>
                  <a:lnTo>
                    <a:pt x="14" y="94"/>
                  </a:lnTo>
                  <a:lnTo>
                    <a:pt x="17" y="100"/>
                  </a:lnTo>
                  <a:lnTo>
                    <a:pt x="22" y="104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7" y="112"/>
                  </a:lnTo>
                  <a:lnTo>
                    <a:pt x="40" y="114"/>
                  </a:lnTo>
                  <a:lnTo>
                    <a:pt x="43" y="116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1"/>
                  </a:lnTo>
                  <a:lnTo>
                    <a:pt x="59" y="122"/>
                  </a:lnTo>
                  <a:lnTo>
                    <a:pt x="62" y="123"/>
                  </a:lnTo>
                  <a:lnTo>
                    <a:pt x="67" y="124"/>
                  </a:lnTo>
                  <a:lnTo>
                    <a:pt x="70" y="125"/>
                  </a:lnTo>
                  <a:lnTo>
                    <a:pt x="75" y="126"/>
                  </a:lnTo>
                  <a:lnTo>
                    <a:pt x="80" y="127"/>
                  </a:lnTo>
                  <a:lnTo>
                    <a:pt x="83" y="127"/>
                  </a:lnTo>
                  <a:lnTo>
                    <a:pt x="88" y="129"/>
                  </a:lnTo>
                  <a:lnTo>
                    <a:pt x="91" y="129"/>
                  </a:lnTo>
                  <a:lnTo>
                    <a:pt x="95" y="130"/>
                  </a:lnTo>
                  <a:lnTo>
                    <a:pt x="102" y="130"/>
                  </a:lnTo>
                  <a:lnTo>
                    <a:pt x="109" y="132"/>
                  </a:lnTo>
                  <a:lnTo>
                    <a:pt x="115" y="132"/>
                  </a:lnTo>
                  <a:lnTo>
                    <a:pt x="122" y="133"/>
                  </a:lnTo>
                  <a:lnTo>
                    <a:pt x="126" y="133"/>
                  </a:lnTo>
                  <a:lnTo>
                    <a:pt x="133" y="135"/>
                  </a:lnTo>
                  <a:lnTo>
                    <a:pt x="137" y="135"/>
                  </a:lnTo>
                  <a:lnTo>
                    <a:pt x="142" y="135"/>
                  </a:lnTo>
                  <a:lnTo>
                    <a:pt x="146" y="134"/>
                  </a:lnTo>
                  <a:lnTo>
                    <a:pt x="152" y="134"/>
                  </a:lnTo>
                  <a:lnTo>
                    <a:pt x="155" y="133"/>
                  </a:lnTo>
                  <a:lnTo>
                    <a:pt x="161" y="132"/>
                  </a:lnTo>
                  <a:lnTo>
                    <a:pt x="165" y="130"/>
                  </a:lnTo>
                  <a:lnTo>
                    <a:pt x="169" y="129"/>
                  </a:lnTo>
                  <a:lnTo>
                    <a:pt x="173" y="125"/>
                  </a:lnTo>
                  <a:lnTo>
                    <a:pt x="177" y="121"/>
                  </a:lnTo>
                  <a:lnTo>
                    <a:pt x="179" y="115"/>
                  </a:lnTo>
                  <a:lnTo>
                    <a:pt x="183" y="111"/>
                  </a:lnTo>
                  <a:lnTo>
                    <a:pt x="185" y="104"/>
                  </a:lnTo>
                  <a:lnTo>
                    <a:pt x="187" y="98"/>
                  </a:lnTo>
                  <a:lnTo>
                    <a:pt x="188" y="91"/>
                  </a:lnTo>
                  <a:lnTo>
                    <a:pt x="189" y="84"/>
                  </a:lnTo>
                  <a:lnTo>
                    <a:pt x="190" y="78"/>
                  </a:lnTo>
                  <a:lnTo>
                    <a:pt x="190" y="72"/>
                  </a:lnTo>
                  <a:lnTo>
                    <a:pt x="190" y="65"/>
                  </a:lnTo>
                  <a:lnTo>
                    <a:pt x="192" y="61"/>
                  </a:lnTo>
                  <a:lnTo>
                    <a:pt x="192" y="57"/>
                  </a:lnTo>
                  <a:lnTo>
                    <a:pt x="192" y="54"/>
                  </a:lnTo>
                  <a:lnTo>
                    <a:pt x="192" y="51"/>
                  </a:lnTo>
                  <a:lnTo>
                    <a:pt x="193" y="51"/>
                  </a:lnTo>
                  <a:lnTo>
                    <a:pt x="111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1" name="Freeform 523"/>
            <p:cNvSpPr>
              <a:spLocks/>
            </p:cNvSpPr>
            <p:nvPr/>
          </p:nvSpPr>
          <p:spPr bwMode="auto">
            <a:xfrm>
              <a:off x="1265" y="1749"/>
              <a:ext cx="352" cy="9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" y="35"/>
                </a:cxn>
                <a:cxn ang="0">
                  <a:pos x="1" y="50"/>
                </a:cxn>
                <a:cxn ang="0">
                  <a:pos x="4" y="66"/>
                </a:cxn>
                <a:cxn ang="0">
                  <a:pos x="14" y="85"/>
                </a:cxn>
                <a:cxn ang="0">
                  <a:pos x="29" y="101"/>
                </a:cxn>
                <a:cxn ang="0">
                  <a:pos x="46" y="114"/>
                </a:cxn>
                <a:cxn ang="0">
                  <a:pos x="57" y="120"/>
                </a:cxn>
                <a:cxn ang="0">
                  <a:pos x="68" y="124"/>
                </a:cxn>
                <a:cxn ang="0">
                  <a:pos x="80" y="127"/>
                </a:cxn>
                <a:cxn ang="0">
                  <a:pos x="92" y="130"/>
                </a:cxn>
                <a:cxn ang="0">
                  <a:pos x="104" y="130"/>
                </a:cxn>
                <a:cxn ang="0">
                  <a:pos x="117" y="130"/>
                </a:cxn>
                <a:cxn ang="0">
                  <a:pos x="132" y="127"/>
                </a:cxn>
                <a:cxn ang="0">
                  <a:pos x="149" y="124"/>
                </a:cxn>
                <a:cxn ang="0">
                  <a:pos x="165" y="118"/>
                </a:cxn>
                <a:cxn ang="0">
                  <a:pos x="177" y="116"/>
                </a:cxn>
                <a:cxn ang="0">
                  <a:pos x="188" y="113"/>
                </a:cxn>
                <a:cxn ang="0">
                  <a:pos x="200" y="110"/>
                </a:cxn>
                <a:cxn ang="0">
                  <a:pos x="213" y="106"/>
                </a:cxn>
                <a:cxn ang="0">
                  <a:pos x="225" y="104"/>
                </a:cxn>
                <a:cxn ang="0">
                  <a:pos x="239" y="101"/>
                </a:cxn>
                <a:cxn ang="0">
                  <a:pos x="251" y="99"/>
                </a:cxn>
                <a:cxn ang="0">
                  <a:pos x="263" y="95"/>
                </a:cxn>
                <a:cxn ang="0">
                  <a:pos x="276" y="93"/>
                </a:cxn>
                <a:cxn ang="0">
                  <a:pos x="287" y="91"/>
                </a:cxn>
                <a:cxn ang="0">
                  <a:pos x="300" y="89"/>
                </a:cxn>
                <a:cxn ang="0">
                  <a:pos x="314" y="87"/>
                </a:cxn>
                <a:cxn ang="0">
                  <a:pos x="334" y="89"/>
                </a:cxn>
                <a:cxn ang="0">
                  <a:pos x="350" y="92"/>
                </a:cxn>
                <a:cxn ang="0">
                  <a:pos x="363" y="99"/>
                </a:cxn>
                <a:cxn ang="0">
                  <a:pos x="374" y="105"/>
                </a:cxn>
                <a:cxn ang="0">
                  <a:pos x="386" y="115"/>
                </a:cxn>
                <a:cxn ang="0">
                  <a:pos x="404" y="131"/>
                </a:cxn>
                <a:cxn ang="0">
                  <a:pos x="415" y="142"/>
                </a:cxn>
                <a:cxn ang="0">
                  <a:pos x="427" y="151"/>
                </a:cxn>
                <a:cxn ang="0">
                  <a:pos x="441" y="160"/>
                </a:cxn>
                <a:cxn ang="0">
                  <a:pos x="458" y="169"/>
                </a:cxn>
                <a:cxn ang="0">
                  <a:pos x="475" y="178"/>
                </a:cxn>
                <a:cxn ang="0">
                  <a:pos x="493" y="184"/>
                </a:cxn>
                <a:cxn ang="0">
                  <a:pos x="505" y="187"/>
                </a:cxn>
                <a:cxn ang="0">
                  <a:pos x="517" y="189"/>
                </a:cxn>
                <a:cxn ang="0">
                  <a:pos x="530" y="191"/>
                </a:cxn>
                <a:cxn ang="0">
                  <a:pos x="541" y="193"/>
                </a:cxn>
                <a:cxn ang="0">
                  <a:pos x="552" y="195"/>
                </a:cxn>
                <a:cxn ang="0">
                  <a:pos x="563" y="195"/>
                </a:cxn>
                <a:cxn ang="0">
                  <a:pos x="580" y="195"/>
                </a:cxn>
                <a:cxn ang="0">
                  <a:pos x="591" y="195"/>
                </a:cxn>
                <a:cxn ang="0">
                  <a:pos x="608" y="194"/>
                </a:cxn>
                <a:cxn ang="0">
                  <a:pos x="627" y="190"/>
                </a:cxn>
                <a:cxn ang="0">
                  <a:pos x="643" y="186"/>
                </a:cxn>
                <a:cxn ang="0">
                  <a:pos x="658" y="180"/>
                </a:cxn>
                <a:cxn ang="0">
                  <a:pos x="671" y="174"/>
                </a:cxn>
                <a:cxn ang="0">
                  <a:pos x="684" y="164"/>
                </a:cxn>
                <a:cxn ang="0">
                  <a:pos x="697" y="145"/>
                </a:cxn>
                <a:cxn ang="0">
                  <a:pos x="701" y="127"/>
                </a:cxn>
                <a:cxn ang="0">
                  <a:pos x="702" y="117"/>
                </a:cxn>
                <a:cxn ang="0">
                  <a:pos x="702" y="96"/>
                </a:cxn>
                <a:cxn ang="0">
                  <a:pos x="701" y="81"/>
                </a:cxn>
                <a:cxn ang="0">
                  <a:pos x="699" y="71"/>
                </a:cxn>
                <a:cxn ang="0">
                  <a:pos x="391" y="0"/>
                </a:cxn>
                <a:cxn ang="0">
                  <a:pos x="4" y="20"/>
                </a:cxn>
              </a:cxnLst>
              <a:rect l="0" t="0" r="r" b="b"/>
              <a:pathLst>
                <a:path w="703" h="196">
                  <a:moveTo>
                    <a:pt x="4" y="20"/>
                  </a:moveTo>
                  <a:lnTo>
                    <a:pt x="3" y="21"/>
                  </a:lnTo>
                  <a:lnTo>
                    <a:pt x="3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3" y="61"/>
                  </a:lnTo>
                  <a:lnTo>
                    <a:pt x="4" y="66"/>
                  </a:lnTo>
                  <a:lnTo>
                    <a:pt x="7" y="73"/>
                  </a:lnTo>
                  <a:lnTo>
                    <a:pt x="10" y="79"/>
                  </a:lnTo>
                  <a:lnTo>
                    <a:pt x="14" y="85"/>
                  </a:lnTo>
                  <a:lnTo>
                    <a:pt x="18" y="91"/>
                  </a:lnTo>
                  <a:lnTo>
                    <a:pt x="23" y="96"/>
                  </a:lnTo>
                  <a:lnTo>
                    <a:pt x="29" y="101"/>
                  </a:lnTo>
                  <a:lnTo>
                    <a:pt x="34" y="106"/>
                  </a:lnTo>
                  <a:lnTo>
                    <a:pt x="40" y="110"/>
                  </a:lnTo>
                  <a:lnTo>
                    <a:pt x="46" y="114"/>
                  </a:lnTo>
                  <a:lnTo>
                    <a:pt x="50" y="116"/>
                  </a:lnTo>
                  <a:lnTo>
                    <a:pt x="53" y="117"/>
                  </a:lnTo>
                  <a:lnTo>
                    <a:pt x="57" y="120"/>
                  </a:lnTo>
                  <a:lnTo>
                    <a:pt x="61" y="122"/>
                  </a:lnTo>
                  <a:lnTo>
                    <a:pt x="64" y="123"/>
                  </a:lnTo>
                  <a:lnTo>
                    <a:pt x="68" y="124"/>
                  </a:lnTo>
                  <a:lnTo>
                    <a:pt x="72" y="125"/>
                  </a:lnTo>
                  <a:lnTo>
                    <a:pt x="76" y="126"/>
                  </a:lnTo>
                  <a:lnTo>
                    <a:pt x="80" y="127"/>
                  </a:lnTo>
                  <a:lnTo>
                    <a:pt x="84" y="127"/>
                  </a:lnTo>
                  <a:lnTo>
                    <a:pt x="88" y="128"/>
                  </a:lnTo>
                  <a:lnTo>
                    <a:pt x="92" y="130"/>
                  </a:lnTo>
                  <a:lnTo>
                    <a:pt x="96" y="130"/>
                  </a:lnTo>
                  <a:lnTo>
                    <a:pt x="99" y="130"/>
                  </a:lnTo>
                  <a:lnTo>
                    <a:pt x="104" y="130"/>
                  </a:lnTo>
                  <a:lnTo>
                    <a:pt x="108" y="131"/>
                  </a:lnTo>
                  <a:lnTo>
                    <a:pt x="113" y="130"/>
                  </a:lnTo>
                  <a:lnTo>
                    <a:pt x="117" y="130"/>
                  </a:lnTo>
                  <a:lnTo>
                    <a:pt x="122" y="128"/>
                  </a:lnTo>
                  <a:lnTo>
                    <a:pt x="127" y="128"/>
                  </a:lnTo>
                  <a:lnTo>
                    <a:pt x="132" y="127"/>
                  </a:lnTo>
                  <a:lnTo>
                    <a:pt x="137" y="126"/>
                  </a:lnTo>
                  <a:lnTo>
                    <a:pt x="143" y="125"/>
                  </a:lnTo>
                  <a:lnTo>
                    <a:pt x="149" y="124"/>
                  </a:lnTo>
                  <a:lnTo>
                    <a:pt x="155" y="122"/>
                  </a:lnTo>
                  <a:lnTo>
                    <a:pt x="161" y="120"/>
                  </a:lnTo>
                  <a:lnTo>
                    <a:pt x="165" y="118"/>
                  </a:lnTo>
                  <a:lnTo>
                    <a:pt x="169" y="117"/>
                  </a:lnTo>
                  <a:lnTo>
                    <a:pt x="172" y="117"/>
                  </a:lnTo>
                  <a:lnTo>
                    <a:pt x="177" y="116"/>
                  </a:lnTo>
                  <a:lnTo>
                    <a:pt x="180" y="115"/>
                  </a:lnTo>
                  <a:lnTo>
                    <a:pt x="183" y="114"/>
                  </a:lnTo>
                  <a:lnTo>
                    <a:pt x="188" y="113"/>
                  </a:lnTo>
                  <a:lnTo>
                    <a:pt x="192" y="112"/>
                  </a:lnTo>
                  <a:lnTo>
                    <a:pt x="196" y="111"/>
                  </a:lnTo>
                  <a:lnTo>
                    <a:pt x="200" y="110"/>
                  </a:lnTo>
                  <a:lnTo>
                    <a:pt x="204" y="108"/>
                  </a:lnTo>
                  <a:lnTo>
                    <a:pt x="209" y="107"/>
                  </a:lnTo>
                  <a:lnTo>
                    <a:pt x="213" y="106"/>
                  </a:lnTo>
                  <a:lnTo>
                    <a:pt x="217" y="106"/>
                  </a:lnTo>
                  <a:lnTo>
                    <a:pt x="221" y="104"/>
                  </a:lnTo>
                  <a:lnTo>
                    <a:pt x="225" y="104"/>
                  </a:lnTo>
                  <a:lnTo>
                    <a:pt x="229" y="103"/>
                  </a:lnTo>
                  <a:lnTo>
                    <a:pt x="233" y="102"/>
                  </a:lnTo>
                  <a:lnTo>
                    <a:pt x="239" y="101"/>
                  </a:lnTo>
                  <a:lnTo>
                    <a:pt x="243" y="100"/>
                  </a:lnTo>
                  <a:lnTo>
                    <a:pt x="246" y="99"/>
                  </a:lnTo>
                  <a:lnTo>
                    <a:pt x="251" y="99"/>
                  </a:lnTo>
                  <a:lnTo>
                    <a:pt x="254" y="96"/>
                  </a:lnTo>
                  <a:lnTo>
                    <a:pt x="259" y="96"/>
                  </a:lnTo>
                  <a:lnTo>
                    <a:pt x="263" y="95"/>
                  </a:lnTo>
                  <a:lnTo>
                    <a:pt x="268" y="94"/>
                  </a:lnTo>
                  <a:lnTo>
                    <a:pt x="272" y="93"/>
                  </a:lnTo>
                  <a:lnTo>
                    <a:pt x="276" y="93"/>
                  </a:lnTo>
                  <a:lnTo>
                    <a:pt x="280" y="92"/>
                  </a:lnTo>
                  <a:lnTo>
                    <a:pt x="284" y="91"/>
                  </a:lnTo>
                  <a:lnTo>
                    <a:pt x="287" y="91"/>
                  </a:lnTo>
                  <a:lnTo>
                    <a:pt x="292" y="91"/>
                  </a:lnTo>
                  <a:lnTo>
                    <a:pt x="296" y="90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7" y="89"/>
                  </a:lnTo>
                  <a:lnTo>
                    <a:pt x="314" y="87"/>
                  </a:lnTo>
                  <a:lnTo>
                    <a:pt x="322" y="87"/>
                  </a:lnTo>
                  <a:lnTo>
                    <a:pt x="328" y="87"/>
                  </a:lnTo>
                  <a:lnTo>
                    <a:pt x="334" y="89"/>
                  </a:lnTo>
                  <a:lnTo>
                    <a:pt x="339" y="89"/>
                  </a:lnTo>
                  <a:lnTo>
                    <a:pt x="346" y="91"/>
                  </a:lnTo>
                  <a:lnTo>
                    <a:pt x="350" y="92"/>
                  </a:lnTo>
                  <a:lnTo>
                    <a:pt x="355" y="94"/>
                  </a:lnTo>
                  <a:lnTo>
                    <a:pt x="358" y="96"/>
                  </a:lnTo>
                  <a:lnTo>
                    <a:pt x="363" y="99"/>
                  </a:lnTo>
                  <a:lnTo>
                    <a:pt x="366" y="100"/>
                  </a:lnTo>
                  <a:lnTo>
                    <a:pt x="370" y="103"/>
                  </a:lnTo>
                  <a:lnTo>
                    <a:pt x="374" y="105"/>
                  </a:lnTo>
                  <a:lnTo>
                    <a:pt x="377" y="108"/>
                  </a:lnTo>
                  <a:lnTo>
                    <a:pt x="381" y="111"/>
                  </a:lnTo>
                  <a:lnTo>
                    <a:pt x="386" y="115"/>
                  </a:lnTo>
                  <a:lnTo>
                    <a:pt x="392" y="121"/>
                  </a:lnTo>
                  <a:lnTo>
                    <a:pt x="399" y="127"/>
                  </a:lnTo>
                  <a:lnTo>
                    <a:pt x="404" y="131"/>
                  </a:lnTo>
                  <a:lnTo>
                    <a:pt x="407" y="134"/>
                  </a:lnTo>
                  <a:lnTo>
                    <a:pt x="411" y="137"/>
                  </a:lnTo>
                  <a:lnTo>
                    <a:pt x="415" y="142"/>
                  </a:lnTo>
                  <a:lnTo>
                    <a:pt x="419" y="144"/>
                  </a:lnTo>
                  <a:lnTo>
                    <a:pt x="422" y="147"/>
                  </a:lnTo>
                  <a:lnTo>
                    <a:pt x="427" y="151"/>
                  </a:lnTo>
                  <a:lnTo>
                    <a:pt x="431" y="154"/>
                  </a:lnTo>
                  <a:lnTo>
                    <a:pt x="436" y="157"/>
                  </a:lnTo>
                  <a:lnTo>
                    <a:pt x="441" y="160"/>
                  </a:lnTo>
                  <a:lnTo>
                    <a:pt x="447" y="164"/>
                  </a:lnTo>
                  <a:lnTo>
                    <a:pt x="452" y="167"/>
                  </a:lnTo>
                  <a:lnTo>
                    <a:pt x="458" y="169"/>
                  </a:lnTo>
                  <a:lnTo>
                    <a:pt x="463" y="173"/>
                  </a:lnTo>
                  <a:lnTo>
                    <a:pt x="469" y="175"/>
                  </a:lnTo>
                  <a:lnTo>
                    <a:pt x="475" y="178"/>
                  </a:lnTo>
                  <a:lnTo>
                    <a:pt x="482" y="180"/>
                  </a:lnTo>
                  <a:lnTo>
                    <a:pt x="490" y="183"/>
                  </a:lnTo>
                  <a:lnTo>
                    <a:pt x="493" y="184"/>
                  </a:lnTo>
                  <a:lnTo>
                    <a:pt x="497" y="185"/>
                  </a:lnTo>
                  <a:lnTo>
                    <a:pt x="501" y="186"/>
                  </a:lnTo>
                  <a:lnTo>
                    <a:pt x="505" y="187"/>
                  </a:lnTo>
                  <a:lnTo>
                    <a:pt x="510" y="188"/>
                  </a:lnTo>
                  <a:lnTo>
                    <a:pt x="513" y="188"/>
                  </a:lnTo>
                  <a:lnTo>
                    <a:pt x="517" y="189"/>
                  </a:lnTo>
                  <a:lnTo>
                    <a:pt x="522" y="190"/>
                  </a:lnTo>
                  <a:lnTo>
                    <a:pt x="525" y="190"/>
                  </a:lnTo>
                  <a:lnTo>
                    <a:pt x="530" y="191"/>
                  </a:lnTo>
                  <a:lnTo>
                    <a:pt x="533" y="191"/>
                  </a:lnTo>
                  <a:lnTo>
                    <a:pt x="537" y="193"/>
                  </a:lnTo>
                  <a:lnTo>
                    <a:pt x="541" y="193"/>
                  </a:lnTo>
                  <a:lnTo>
                    <a:pt x="544" y="194"/>
                  </a:lnTo>
                  <a:lnTo>
                    <a:pt x="548" y="194"/>
                  </a:lnTo>
                  <a:lnTo>
                    <a:pt x="552" y="195"/>
                  </a:lnTo>
                  <a:lnTo>
                    <a:pt x="555" y="195"/>
                  </a:lnTo>
                  <a:lnTo>
                    <a:pt x="559" y="195"/>
                  </a:lnTo>
                  <a:lnTo>
                    <a:pt x="563" y="195"/>
                  </a:lnTo>
                  <a:lnTo>
                    <a:pt x="567" y="196"/>
                  </a:lnTo>
                  <a:lnTo>
                    <a:pt x="574" y="195"/>
                  </a:lnTo>
                  <a:lnTo>
                    <a:pt x="580" y="195"/>
                  </a:lnTo>
                  <a:lnTo>
                    <a:pt x="584" y="195"/>
                  </a:lnTo>
                  <a:lnTo>
                    <a:pt x="588" y="195"/>
                  </a:lnTo>
                  <a:lnTo>
                    <a:pt x="591" y="195"/>
                  </a:lnTo>
                  <a:lnTo>
                    <a:pt x="595" y="195"/>
                  </a:lnTo>
                  <a:lnTo>
                    <a:pt x="601" y="195"/>
                  </a:lnTo>
                  <a:lnTo>
                    <a:pt x="608" y="194"/>
                  </a:lnTo>
                  <a:lnTo>
                    <a:pt x="615" y="193"/>
                  </a:lnTo>
                  <a:lnTo>
                    <a:pt x="621" y="193"/>
                  </a:lnTo>
                  <a:lnTo>
                    <a:pt x="627" y="190"/>
                  </a:lnTo>
                  <a:lnTo>
                    <a:pt x="632" y="189"/>
                  </a:lnTo>
                  <a:lnTo>
                    <a:pt x="638" y="187"/>
                  </a:lnTo>
                  <a:lnTo>
                    <a:pt x="643" y="186"/>
                  </a:lnTo>
                  <a:lnTo>
                    <a:pt x="648" y="184"/>
                  </a:lnTo>
                  <a:lnTo>
                    <a:pt x="653" y="181"/>
                  </a:lnTo>
                  <a:lnTo>
                    <a:pt x="658" y="180"/>
                  </a:lnTo>
                  <a:lnTo>
                    <a:pt x="663" y="178"/>
                  </a:lnTo>
                  <a:lnTo>
                    <a:pt x="667" y="175"/>
                  </a:lnTo>
                  <a:lnTo>
                    <a:pt x="671" y="174"/>
                  </a:lnTo>
                  <a:lnTo>
                    <a:pt x="674" y="170"/>
                  </a:lnTo>
                  <a:lnTo>
                    <a:pt x="678" y="169"/>
                  </a:lnTo>
                  <a:lnTo>
                    <a:pt x="684" y="164"/>
                  </a:lnTo>
                  <a:lnTo>
                    <a:pt x="690" y="158"/>
                  </a:lnTo>
                  <a:lnTo>
                    <a:pt x="693" y="152"/>
                  </a:lnTo>
                  <a:lnTo>
                    <a:pt x="697" y="145"/>
                  </a:lnTo>
                  <a:lnTo>
                    <a:pt x="699" y="138"/>
                  </a:lnTo>
                  <a:lnTo>
                    <a:pt x="701" y="132"/>
                  </a:lnTo>
                  <a:lnTo>
                    <a:pt x="701" y="127"/>
                  </a:lnTo>
                  <a:lnTo>
                    <a:pt x="702" y="124"/>
                  </a:lnTo>
                  <a:lnTo>
                    <a:pt x="702" y="121"/>
                  </a:lnTo>
                  <a:lnTo>
                    <a:pt x="702" y="117"/>
                  </a:lnTo>
                  <a:lnTo>
                    <a:pt x="702" y="110"/>
                  </a:lnTo>
                  <a:lnTo>
                    <a:pt x="703" y="103"/>
                  </a:lnTo>
                  <a:lnTo>
                    <a:pt x="702" y="96"/>
                  </a:lnTo>
                  <a:lnTo>
                    <a:pt x="702" y="91"/>
                  </a:lnTo>
                  <a:lnTo>
                    <a:pt x="701" y="84"/>
                  </a:lnTo>
                  <a:lnTo>
                    <a:pt x="701" y="81"/>
                  </a:lnTo>
                  <a:lnTo>
                    <a:pt x="699" y="75"/>
                  </a:lnTo>
                  <a:lnTo>
                    <a:pt x="699" y="73"/>
                  </a:lnTo>
                  <a:lnTo>
                    <a:pt x="699" y="71"/>
                  </a:lnTo>
                  <a:lnTo>
                    <a:pt x="554" y="92"/>
                  </a:lnTo>
                  <a:lnTo>
                    <a:pt x="496" y="68"/>
                  </a:lnTo>
                  <a:lnTo>
                    <a:pt x="391" y="0"/>
                  </a:lnTo>
                  <a:lnTo>
                    <a:pt x="264" y="6"/>
                  </a:lnTo>
                  <a:lnTo>
                    <a:pt x="56" y="24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BA87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2" name="Freeform 524"/>
            <p:cNvSpPr>
              <a:spLocks/>
            </p:cNvSpPr>
            <p:nvPr/>
          </p:nvSpPr>
          <p:spPr bwMode="auto">
            <a:xfrm>
              <a:off x="1321" y="1635"/>
              <a:ext cx="90" cy="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2" y="39"/>
                </a:cxn>
                <a:cxn ang="0">
                  <a:pos x="2" y="48"/>
                </a:cxn>
                <a:cxn ang="0">
                  <a:pos x="2" y="60"/>
                </a:cxn>
                <a:cxn ang="0">
                  <a:pos x="4" y="72"/>
                </a:cxn>
                <a:cxn ang="0">
                  <a:pos x="7" y="85"/>
                </a:cxn>
                <a:cxn ang="0">
                  <a:pos x="14" y="96"/>
                </a:cxn>
                <a:cxn ang="0">
                  <a:pos x="23" y="103"/>
                </a:cxn>
                <a:cxn ang="0">
                  <a:pos x="29" y="107"/>
                </a:cxn>
                <a:cxn ang="0">
                  <a:pos x="36" y="111"/>
                </a:cxn>
                <a:cxn ang="0">
                  <a:pos x="44" y="113"/>
                </a:cxn>
                <a:cxn ang="0">
                  <a:pos x="51" y="115"/>
                </a:cxn>
                <a:cxn ang="0">
                  <a:pos x="60" y="117"/>
                </a:cxn>
                <a:cxn ang="0">
                  <a:pos x="68" y="118"/>
                </a:cxn>
                <a:cxn ang="0">
                  <a:pos x="76" y="121"/>
                </a:cxn>
                <a:cxn ang="0">
                  <a:pos x="83" y="122"/>
                </a:cxn>
                <a:cxn ang="0">
                  <a:pos x="91" y="123"/>
                </a:cxn>
                <a:cxn ang="0">
                  <a:pos x="101" y="124"/>
                </a:cxn>
                <a:cxn ang="0">
                  <a:pos x="113" y="124"/>
                </a:cxn>
                <a:cxn ang="0">
                  <a:pos x="125" y="122"/>
                </a:cxn>
                <a:cxn ang="0">
                  <a:pos x="136" y="117"/>
                </a:cxn>
                <a:cxn ang="0">
                  <a:pos x="148" y="111"/>
                </a:cxn>
                <a:cxn ang="0">
                  <a:pos x="158" y="104"/>
                </a:cxn>
                <a:cxn ang="0">
                  <a:pos x="166" y="95"/>
                </a:cxn>
                <a:cxn ang="0">
                  <a:pos x="174" y="86"/>
                </a:cxn>
                <a:cxn ang="0">
                  <a:pos x="179" y="76"/>
                </a:cxn>
                <a:cxn ang="0">
                  <a:pos x="181" y="68"/>
                </a:cxn>
                <a:cxn ang="0">
                  <a:pos x="181" y="57"/>
                </a:cxn>
                <a:cxn ang="0">
                  <a:pos x="179" y="43"/>
                </a:cxn>
                <a:cxn ang="0">
                  <a:pos x="175" y="32"/>
                </a:cxn>
                <a:cxn ang="0">
                  <a:pos x="172" y="21"/>
                </a:cxn>
                <a:cxn ang="0">
                  <a:pos x="166" y="11"/>
                </a:cxn>
                <a:cxn ang="0">
                  <a:pos x="162" y="1"/>
                </a:cxn>
                <a:cxn ang="0">
                  <a:pos x="94" y="28"/>
                </a:cxn>
                <a:cxn ang="0">
                  <a:pos x="2" y="19"/>
                </a:cxn>
              </a:cxnLst>
              <a:rect l="0" t="0" r="r" b="b"/>
              <a:pathLst>
                <a:path w="182" h="125">
                  <a:moveTo>
                    <a:pt x="2" y="19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5"/>
                  </a:lnTo>
                  <a:lnTo>
                    <a:pt x="4" y="72"/>
                  </a:lnTo>
                  <a:lnTo>
                    <a:pt x="6" y="80"/>
                  </a:lnTo>
                  <a:lnTo>
                    <a:pt x="7" y="85"/>
                  </a:lnTo>
                  <a:lnTo>
                    <a:pt x="10" y="92"/>
                  </a:lnTo>
                  <a:lnTo>
                    <a:pt x="14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5"/>
                  </a:lnTo>
                  <a:lnTo>
                    <a:pt x="29" y="107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40" y="112"/>
                  </a:lnTo>
                  <a:lnTo>
                    <a:pt x="44" y="113"/>
                  </a:lnTo>
                  <a:lnTo>
                    <a:pt x="48" y="115"/>
                  </a:lnTo>
                  <a:lnTo>
                    <a:pt x="51" y="115"/>
                  </a:lnTo>
                  <a:lnTo>
                    <a:pt x="56" y="117"/>
                  </a:lnTo>
                  <a:lnTo>
                    <a:pt x="60" y="117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71" y="121"/>
                  </a:lnTo>
                  <a:lnTo>
                    <a:pt x="76" y="121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7" y="122"/>
                  </a:lnTo>
                  <a:lnTo>
                    <a:pt x="91" y="123"/>
                  </a:lnTo>
                  <a:lnTo>
                    <a:pt x="94" y="123"/>
                  </a:lnTo>
                  <a:lnTo>
                    <a:pt x="101" y="124"/>
                  </a:lnTo>
                  <a:lnTo>
                    <a:pt x="108" y="125"/>
                  </a:lnTo>
                  <a:lnTo>
                    <a:pt x="113" y="124"/>
                  </a:lnTo>
                  <a:lnTo>
                    <a:pt x="119" y="123"/>
                  </a:lnTo>
                  <a:lnTo>
                    <a:pt x="125" y="122"/>
                  </a:lnTo>
                  <a:lnTo>
                    <a:pt x="131" y="121"/>
                  </a:lnTo>
                  <a:lnTo>
                    <a:pt x="136" y="117"/>
                  </a:lnTo>
                  <a:lnTo>
                    <a:pt x="142" y="114"/>
                  </a:lnTo>
                  <a:lnTo>
                    <a:pt x="148" y="111"/>
                  </a:lnTo>
                  <a:lnTo>
                    <a:pt x="153" y="109"/>
                  </a:lnTo>
                  <a:lnTo>
                    <a:pt x="158" y="104"/>
                  </a:lnTo>
                  <a:lnTo>
                    <a:pt x="162" y="100"/>
                  </a:lnTo>
                  <a:lnTo>
                    <a:pt x="166" y="95"/>
                  </a:lnTo>
                  <a:lnTo>
                    <a:pt x="171" y="92"/>
                  </a:lnTo>
                  <a:lnTo>
                    <a:pt x="174" y="86"/>
                  </a:lnTo>
                  <a:lnTo>
                    <a:pt x="176" y="82"/>
                  </a:lnTo>
                  <a:lnTo>
                    <a:pt x="179" y="76"/>
                  </a:lnTo>
                  <a:lnTo>
                    <a:pt x="181" y="73"/>
                  </a:lnTo>
                  <a:lnTo>
                    <a:pt x="181" y="68"/>
                  </a:lnTo>
                  <a:lnTo>
                    <a:pt x="182" y="62"/>
                  </a:lnTo>
                  <a:lnTo>
                    <a:pt x="181" y="57"/>
                  </a:lnTo>
                  <a:lnTo>
                    <a:pt x="181" y="50"/>
                  </a:lnTo>
                  <a:lnTo>
                    <a:pt x="179" y="43"/>
                  </a:lnTo>
                  <a:lnTo>
                    <a:pt x="177" y="38"/>
                  </a:lnTo>
                  <a:lnTo>
                    <a:pt x="175" y="32"/>
                  </a:lnTo>
                  <a:lnTo>
                    <a:pt x="174" y="27"/>
                  </a:lnTo>
                  <a:lnTo>
                    <a:pt x="172" y="21"/>
                  </a:lnTo>
                  <a:lnTo>
                    <a:pt x="169" y="16"/>
                  </a:lnTo>
                  <a:lnTo>
                    <a:pt x="166" y="11"/>
                  </a:lnTo>
                  <a:lnTo>
                    <a:pt x="165" y="8"/>
                  </a:lnTo>
                  <a:lnTo>
                    <a:pt x="162" y="1"/>
                  </a:lnTo>
                  <a:lnTo>
                    <a:pt x="162" y="0"/>
                  </a:lnTo>
                  <a:lnTo>
                    <a:pt x="94" y="28"/>
                  </a:lnTo>
                  <a:lnTo>
                    <a:pt x="41" y="28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7A1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3" name="Freeform 525"/>
            <p:cNvSpPr>
              <a:spLocks/>
            </p:cNvSpPr>
            <p:nvPr/>
          </p:nvSpPr>
          <p:spPr bwMode="auto">
            <a:xfrm>
              <a:off x="1268" y="1761"/>
              <a:ext cx="349" cy="80"/>
            </a:xfrm>
            <a:custGeom>
              <a:avLst/>
              <a:gdLst/>
              <a:ahLst/>
              <a:cxnLst>
                <a:cxn ang="0">
                  <a:pos x="13" y="71"/>
                </a:cxn>
                <a:cxn ang="0">
                  <a:pos x="60" y="96"/>
                </a:cxn>
                <a:cxn ang="0">
                  <a:pos x="99" y="100"/>
                </a:cxn>
                <a:cxn ang="0">
                  <a:pos x="143" y="93"/>
                </a:cxn>
                <a:cxn ang="0">
                  <a:pos x="192" y="82"/>
                </a:cxn>
                <a:cxn ang="0">
                  <a:pos x="242" y="68"/>
                </a:cxn>
                <a:cxn ang="0">
                  <a:pos x="287" y="57"/>
                </a:cxn>
                <a:cxn ang="0">
                  <a:pos x="332" y="51"/>
                </a:cxn>
                <a:cxn ang="0">
                  <a:pos x="373" y="71"/>
                </a:cxn>
                <a:cxn ang="0">
                  <a:pos x="425" y="121"/>
                </a:cxn>
                <a:cxn ang="0">
                  <a:pos x="480" y="150"/>
                </a:cxn>
                <a:cxn ang="0">
                  <a:pos x="518" y="157"/>
                </a:cxn>
                <a:cxn ang="0">
                  <a:pos x="557" y="161"/>
                </a:cxn>
                <a:cxn ang="0">
                  <a:pos x="594" y="159"/>
                </a:cxn>
                <a:cxn ang="0">
                  <a:pos x="644" y="150"/>
                </a:cxn>
                <a:cxn ang="0">
                  <a:pos x="684" y="121"/>
                </a:cxn>
                <a:cxn ang="0">
                  <a:pos x="698" y="79"/>
                </a:cxn>
                <a:cxn ang="0">
                  <a:pos x="663" y="124"/>
                </a:cxn>
                <a:cxn ang="0">
                  <a:pos x="639" y="120"/>
                </a:cxn>
                <a:cxn ang="0">
                  <a:pos x="648" y="87"/>
                </a:cxn>
                <a:cxn ang="0">
                  <a:pos x="627" y="119"/>
                </a:cxn>
                <a:cxn ang="0">
                  <a:pos x="597" y="150"/>
                </a:cxn>
                <a:cxn ang="0">
                  <a:pos x="594" y="119"/>
                </a:cxn>
                <a:cxn ang="0">
                  <a:pos x="585" y="108"/>
                </a:cxn>
                <a:cxn ang="0">
                  <a:pos x="555" y="146"/>
                </a:cxn>
                <a:cxn ang="0">
                  <a:pos x="514" y="144"/>
                </a:cxn>
                <a:cxn ang="0">
                  <a:pos x="537" y="97"/>
                </a:cxn>
                <a:cxn ang="0">
                  <a:pos x="500" y="124"/>
                </a:cxn>
                <a:cxn ang="0">
                  <a:pos x="451" y="121"/>
                </a:cxn>
                <a:cxn ang="0">
                  <a:pos x="458" y="67"/>
                </a:cxn>
                <a:cxn ang="0">
                  <a:pos x="438" y="107"/>
                </a:cxn>
                <a:cxn ang="0">
                  <a:pos x="411" y="70"/>
                </a:cxn>
                <a:cxn ang="0">
                  <a:pos x="419" y="26"/>
                </a:cxn>
                <a:cxn ang="0">
                  <a:pos x="405" y="34"/>
                </a:cxn>
                <a:cxn ang="0">
                  <a:pos x="391" y="72"/>
                </a:cxn>
                <a:cxn ang="0">
                  <a:pos x="372" y="27"/>
                </a:cxn>
                <a:cxn ang="0">
                  <a:pos x="351" y="21"/>
                </a:cxn>
                <a:cxn ang="0">
                  <a:pos x="324" y="36"/>
                </a:cxn>
                <a:cxn ang="0">
                  <a:pos x="312" y="0"/>
                </a:cxn>
                <a:cxn ang="0">
                  <a:pos x="303" y="42"/>
                </a:cxn>
                <a:cxn ang="0">
                  <a:pos x="261" y="29"/>
                </a:cxn>
                <a:cxn ang="0">
                  <a:pos x="249" y="11"/>
                </a:cxn>
                <a:cxn ang="0">
                  <a:pos x="246" y="51"/>
                </a:cxn>
                <a:cxn ang="0">
                  <a:pos x="220" y="31"/>
                </a:cxn>
                <a:cxn ang="0">
                  <a:pos x="200" y="16"/>
                </a:cxn>
                <a:cxn ang="0">
                  <a:pos x="210" y="58"/>
                </a:cxn>
                <a:cxn ang="0">
                  <a:pos x="163" y="63"/>
                </a:cxn>
                <a:cxn ang="0">
                  <a:pos x="154" y="26"/>
                </a:cxn>
                <a:cxn ang="0">
                  <a:pos x="144" y="50"/>
                </a:cxn>
                <a:cxn ang="0">
                  <a:pos x="130" y="86"/>
                </a:cxn>
                <a:cxn ang="0">
                  <a:pos x="104" y="59"/>
                </a:cxn>
                <a:cxn ang="0">
                  <a:pos x="99" y="23"/>
                </a:cxn>
                <a:cxn ang="0">
                  <a:pos x="90" y="62"/>
                </a:cxn>
                <a:cxn ang="0">
                  <a:pos x="74" y="83"/>
                </a:cxn>
                <a:cxn ang="0">
                  <a:pos x="59" y="50"/>
                </a:cxn>
                <a:cxn ang="0">
                  <a:pos x="48" y="47"/>
                </a:cxn>
                <a:cxn ang="0">
                  <a:pos x="29" y="65"/>
                </a:cxn>
                <a:cxn ang="0">
                  <a:pos x="4" y="25"/>
                </a:cxn>
              </a:cxnLst>
              <a:rect l="0" t="0" r="r" b="b"/>
              <a:pathLst>
                <a:path w="699" h="161">
                  <a:moveTo>
                    <a:pt x="0" y="35"/>
                  </a:moveTo>
                  <a:lnTo>
                    <a:pt x="0" y="39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4" y="59"/>
                  </a:lnTo>
                  <a:lnTo>
                    <a:pt x="6" y="63"/>
                  </a:lnTo>
                  <a:lnTo>
                    <a:pt x="9" y="68"/>
                  </a:lnTo>
                  <a:lnTo>
                    <a:pt x="13" y="71"/>
                  </a:lnTo>
                  <a:lnTo>
                    <a:pt x="17" y="75"/>
                  </a:lnTo>
                  <a:lnTo>
                    <a:pt x="21" y="79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6" y="86"/>
                  </a:lnTo>
                  <a:lnTo>
                    <a:pt x="40" y="88"/>
                  </a:lnTo>
                  <a:lnTo>
                    <a:pt x="45" y="90"/>
                  </a:lnTo>
                  <a:lnTo>
                    <a:pt x="49" y="92"/>
                  </a:lnTo>
                  <a:lnTo>
                    <a:pt x="55" y="93"/>
                  </a:lnTo>
                  <a:lnTo>
                    <a:pt x="60" y="96"/>
                  </a:lnTo>
                  <a:lnTo>
                    <a:pt x="67" y="98"/>
                  </a:lnTo>
                  <a:lnTo>
                    <a:pt x="70" y="98"/>
                  </a:lnTo>
                  <a:lnTo>
                    <a:pt x="73" y="99"/>
                  </a:lnTo>
                  <a:lnTo>
                    <a:pt x="76" y="99"/>
                  </a:lnTo>
                  <a:lnTo>
                    <a:pt x="80" y="100"/>
                  </a:lnTo>
                  <a:lnTo>
                    <a:pt x="83" y="100"/>
                  </a:lnTo>
                  <a:lnTo>
                    <a:pt x="88" y="100"/>
                  </a:lnTo>
                  <a:lnTo>
                    <a:pt x="91" y="100"/>
                  </a:lnTo>
                  <a:lnTo>
                    <a:pt x="95" y="100"/>
                  </a:lnTo>
                  <a:lnTo>
                    <a:pt x="99" y="100"/>
                  </a:lnTo>
                  <a:lnTo>
                    <a:pt x="103" y="100"/>
                  </a:lnTo>
                  <a:lnTo>
                    <a:pt x="106" y="99"/>
                  </a:lnTo>
                  <a:lnTo>
                    <a:pt x="111" y="99"/>
                  </a:lnTo>
                  <a:lnTo>
                    <a:pt x="115" y="99"/>
                  </a:lnTo>
                  <a:lnTo>
                    <a:pt x="120" y="98"/>
                  </a:lnTo>
                  <a:lnTo>
                    <a:pt x="124" y="97"/>
                  </a:lnTo>
                  <a:lnTo>
                    <a:pt x="130" y="97"/>
                  </a:lnTo>
                  <a:lnTo>
                    <a:pt x="134" y="96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2"/>
                  </a:lnTo>
                  <a:lnTo>
                    <a:pt x="153" y="91"/>
                  </a:lnTo>
                  <a:lnTo>
                    <a:pt x="157" y="90"/>
                  </a:lnTo>
                  <a:lnTo>
                    <a:pt x="163" y="89"/>
                  </a:lnTo>
                  <a:lnTo>
                    <a:pt x="167" y="89"/>
                  </a:lnTo>
                  <a:lnTo>
                    <a:pt x="172" y="87"/>
                  </a:lnTo>
                  <a:lnTo>
                    <a:pt x="177" y="86"/>
                  </a:lnTo>
                  <a:lnTo>
                    <a:pt x="182" y="83"/>
                  </a:lnTo>
                  <a:lnTo>
                    <a:pt x="187" y="83"/>
                  </a:lnTo>
                  <a:lnTo>
                    <a:pt x="192" y="82"/>
                  </a:lnTo>
                  <a:lnTo>
                    <a:pt x="197" y="80"/>
                  </a:lnTo>
                  <a:lnTo>
                    <a:pt x="203" y="79"/>
                  </a:lnTo>
                  <a:lnTo>
                    <a:pt x="208" y="79"/>
                  </a:lnTo>
                  <a:lnTo>
                    <a:pt x="213" y="77"/>
                  </a:lnTo>
                  <a:lnTo>
                    <a:pt x="218" y="76"/>
                  </a:lnTo>
                  <a:lnTo>
                    <a:pt x="223" y="75"/>
                  </a:lnTo>
                  <a:lnTo>
                    <a:pt x="228" y="72"/>
                  </a:lnTo>
                  <a:lnTo>
                    <a:pt x="233" y="71"/>
                  </a:lnTo>
                  <a:lnTo>
                    <a:pt x="238" y="69"/>
                  </a:lnTo>
                  <a:lnTo>
                    <a:pt x="242" y="68"/>
                  </a:lnTo>
                  <a:lnTo>
                    <a:pt x="247" y="68"/>
                  </a:lnTo>
                  <a:lnTo>
                    <a:pt x="251" y="66"/>
                  </a:lnTo>
                  <a:lnTo>
                    <a:pt x="257" y="65"/>
                  </a:lnTo>
                  <a:lnTo>
                    <a:pt x="260" y="63"/>
                  </a:lnTo>
                  <a:lnTo>
                    <a:pt x="266" y="62"/>
                  </a:lnTo>
                  <a:lnTo>
                    <a:pt x="270" y="61"/>
                  </a:lnTo>
                  <a:lnTo>
                    <a:pt x="275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7" y="57"/>
                  </a:lnTo>
                  <a:lnTo>
                    <a:pt x="291" y="57"/>
                  </a:lnTo>
                  <a:lnTo>
                    <a:pt x="294" y="55"/>
                  </a:lnTo>
                  <a:lnTo>
                    <a:pt x="299" y="55"/>
                  </a:lnTo>
                  <a:lnTo>
                    <a:pt x="302" y="54"/>
                  </a:lnTo>
                  <a:lnTo>
                    <a:pt x="307" y="54"/>
                  </a:lnTo>
                  <a:lnTo>
                    <a:pt x="310" y="52"/>
                  </a:lnTo>
                  <a:lnTo>
                    <a:pt x="314" y="52"/>
                  </a:lnTo>
                  <a:lnTo>
                    <a:pt x="320" y="51"/>
                  </a:lnTo>
                  <a:lnTo>
                    <a:pt x="327" y="51"/>
                  </a:lnTo>
                  <a:lnTo>
                    <a:pt x="332" y="51"/>
                  </a:lnTo>
                  <a:lnTo>
                    <a:pt x="338" y="54"/>
                  </a:lnTo>
                  <a:lnTo>
                    <a:pt x="342" y="54"/>
                  </a:lnTo>
                  <a:lnTo>
                    <a:pt x="345" y="55"/>
                  </a:lnTo>
                  <a:lnTo>
                    <a:pt x="350" y="56"/>
                  </a:lnTo>
                  <a:lnTo>
                    <a:pt x="353" y="58"/>
                  </a:lnTo>
                  <a:lnTo>
                    <a:pt x="356" y="59"/>
                  </a:lnTo>
                  <a:lnTo>
                    <a:pt x="361" y="61"/>
                  </a:lnTo>
                  <a:lnTo>
                    <a:pt x="364" y="63"/>
                  </a:lnTo>
                  <a:lnTo>
                    <a:pt x="367" y="67"/>
                  </a:lnTo>
                  <a:lnTo>
                    <a:pt x="373" y="71"/>
                  </a:lnTo>
                  <a:lnTo>
                    <a:pt x="380" y="77"/>
                  </a:lnTo>
                  <a:lnTo>
                    <a:pt x="386" y="82"/>
                  </a:lnTo>
                  <a:lnTo>
                    <a:pt x="393" y="90"/>
                  </a:lnTo>
                  <a:lnTo>
                    <a:pt x="398" y="96"/>
                  </a:lnTo>
                  <a:lnTo>
                    <a:pt x="405" y="103"/>
                  </a:lnTo>
                  <a:lnTo>
                    <a:pt x="408" y="107"/>
                  </a:lnTo>
                  <a:lnTo>
                    <a:pt x="413" y="110"/>
                  </a:lnTo>
                  <a:lnTo>
                    <a:pt x="417" y="113"/>
                  </a:lnTo>
                  <a:lnTo>
                    <a:pt x="422" y="118"/>
                  </a:lnTo>
                  <a:lnTo>
                    <a:pt x="425" y="121"/>
                  </a:lnTo>
                  <a:lnTo>
                    <a:pt x="429" y="124"/>
                  </a:lnTo>
                  <a:lnTo>
                    <a:pt x="434" y="128"/>
                  </a:lnTo>
                  <a:lnTo>
                    <a:pt x="439" y="130"/>
                  </a:lnTo>
                  <a:lnTo>
                    <a:pt x="445" y="133"/>
                  </a:lnTo>
                  <a:lnTo>
                    <a:pt x="450" y="136"/>
                  </a:lnTo>
                  <a:lnTo>
                    <a:pt x="457" y="140"/>
                  </a:lnTo>
                  <a:lnTo>
                    <a:pt x="464" y="143"/>
                  </a:lnTo>
                  <a:lnTo>
                    <a:pt x="469" y="146"/>
                  </a:lnTo>
                  <a:lnTo>
                    <a:pt x="477" y="149"/>
                  </a:lnTo>
                  <a:lnTo>
                    <a:pt x="480" y="150"/>
                  </a:lnTo>
                  <a:lnTo>
                    <a:pt x="484" y="151"/>
                  </a:lnTo>
                  <a:lnTo>
                    <a:pt x="487" y="152"/>
                  </a:lnTo>
                  <a:lnTo>
                    <a:pt x="491" y="153"/>
                  </a:lnTo>
                  <a:lnTo>
                    <a:pt x="495" y="154"/>
                  </a:lnTo>
                  <a:lnTo>
                    <a:pt x="498" y="154"/>
                  </a:lnTo>
                  <a:lnTo>
                    <a:pt x="502" y="155"/>
                  </a:lnTo>
                  <a:lnTo>
                    <a:pt x="506" y="156"/>
                  </a:lnTo>
                  <a:lnTo>
                    <a:pt x="510" y="156"/>
                  </a:lnTo>
                  <a:lnTo>
                    <a:pt x="514" y="157"/>
                  </a:lnTo>
                  <a:lnTo>
                    <a:pt x="518" y="157"/>
                  </a:lnTo>
                  <a:lnTo>
                    <a:pt x="522" y="160"/>
                  </a:lnTo>
                  <a:lnTo>
                    <a:pt x="526" y="160"/>
                  </a:lnTo>
                  <a:lnTo>
                    <a:pt x="529" y="160"/>
                  </a:lnTo>
                  <a:lnTo>
                    <a:pt x="533" y="160"/>
                  </a:lnTo>
                  <a:lnTo>
                    <a:pt x="537" y="161"/>
                  </a:lnTo>
                  <a:lnTo>
                    <a:pt x="541" y="161"/>
                  </a:lnTo>
                  <a:lnTo>
                    <a:pt x="544" y="161"/>
                  </a:lnTo>
                  <a:lnTo>
                    <a:pt x="549" y="161"/>
                  </a:lnTo>
                  <a:lnTo>
                    <a:pt x="552" y="161"/>
                  </a:lnTo>
                  <a:lnTo>
                    <a:pt x="557" y="161"/>
                  </a:lnTo>
                  <a:lnTo>
                    <a:pt x="561" y="161"/>
                  </a:lnTo>
                  <a:lnTo>
                    <a:pt x="564" y="161"/>
                  </a:lnTo>
                  <a:lnTo>
                    <a:pt x="569" y="161"/>
                  </a:lnTo>
                  <a:lnTo>
                    <a:pt x="572" y="161"/>
                  </a:lnTo>
                  <a:lnTo>
                    <a:pt x="576" y="161"/>
                  </a:lnTo>
                  <a:lnTo>
                    <a:pt x="580" y="161"/>
                  </a:lnTo>
                  <a:lnTo>
                    <a:pt x="584" y="161"/>
                  </a:lnTo>
                  <a:lnTo>
                    <a:pt x="587" y="160"/>
                  </a:lnTo>
                  <a:lnTo>
                    <a:pt x="591" y="160"/>
                  </a:lnTo>
                  <a:lnTo>
                    <a:pt x="594" y="159"/>
                  </a:lnTo>
                  <a:lnTo>
                    <a:pt x="599" y="159"/>
                  </a:lnTo>
                  <a:lnTo>
                    <a:pt x="602" y="157"/>
                  </a:lnTo>
                  <a:lnTo>
                    <a:pt x="605" y="157"/>
                  </a:lnTo>
                  <a:lnTo>
                    <a:pt x="608" y="156"/>
                  </a:lnTo>
                  <a:lnTo>
                    <a:pt x="613" y="156"/>
                  </a:lnTo>
                  <a:lnTo>
                    <a:pt x="620" y="155"/>
                  </a:lnTo>
                  <a:lnTo>
                    <a:pt x="626" y="154"/>
                  </a:lnTo>
                  <a:lnTo>
                    <a:pt x="632" y="153"/>
                  </a:lnTo>
                  <a:lnTo>
                    <a:pt x="638" y="151"/>
                  </a:lnTo>
                  <a:lnTo>
                    <a:pt x="644" y="150"/>
                  </a:lnTo>
                  <a:lnTo>
                    <a:pt x="648" y="148"/>
                  </a:lnTo>
                  <a:lnTo>
                    <a:pt x="653" y="145"/>
                  </a:lnTo>
                  <a:lnTo>
                    <a:pt x="658" y="143"/>
                  </a:lnTo>
                  <a:lnTo>
                    <a:pt x="662" y="142"/>
                  </a:lnTo>
                  <a:lnTo>
                    <a:pt x="666" y="140"/>
                  </a:lnTo>
                  <a:lnTo>
                    <a:pt x="669" y="138"/>
                  </a:lnTo>
                  <a:lnTo>
                    <a:pt x="673" y="135"/>
                  </a:lnTo>
                  <a:lnTo>
                    <a:pt x="676" y="130"/>
                  </a:lnTo>
                  <a:lnTo>
                    <a:pt x="680" y="125"/>
                  </a:lnTo>
                  <a:lnTo>
                    <a:pt x="684" y="121"/>
                  </a:lnTo>
                  <a:lnTo>
                    <a:pt x="688" y="117"/>
                  </a:lnTo>
                  <a:lnTo>
                    <a:pt x="690" y="111"/>
                  </a:lnTo>
                  <a:lnTo>
                    <a:pt x="694" y="107"/>
                  </a:lnTo>
                  <a:lnTo>
                    <a:pt x="696" y="102"/>
                  </a:lnTo>
                  <a:lnTo>
                    <a:pt x="698" y="98"/>
                  </a:lnTo>
                  <a:lnTo>
                    <a:pt x="698" y="93"/>
                  </a:lnTo>
                  <a:lnTo>
                    <a:pt x="699" y="89"/>
                  </a:lnTo>
                  <a:lnTo>
                    <a:pt x="699" y="86"/>
                  </a:lnTo>
                  <a:lnTo>
                    <a:pt x="699" y="83"/>
                  </a:lnTo>
                  <a:lnTo>
                    <a:pt x="698" y="79"/>
                  </a:lnTo>
                  <a:lnTo>
                    <a:pt x="696" y="78"/>
                  </a:lnTo>
                  <a:lnTo>
                    <a:pt x="691" y="79"/>
                  </a:lnTo>
                  <a:lnTo>
                    <a:pt x="688" y="82"/>
                  </a:lnTo>
                  <a:lnTo>
                    <a:pt x="685" y="88"/>
                  </a:lnTo>
                  <a:lnTo>
                    <a:pt x="683" y="96"/>
                  </a:lnTo>
                  <a:lnTo>
                    <a:pt x="679" y="102"/>
                  </a:lnTo>
                  <a:lnTo>
                    <a:pt x="676" y="109"/>
                  </a:lnTo>
                  <a:lnTo>
                    <a:pt x="672" y="114"/>
                  </a:lnTo>
                  <a:lnTo>
                    <a:pt x="668" y="121"/>
                  </a:lnTo>
                  <a:lnTo>
                    <a:pt x="663" y="124"/>
                  </a:lnTo>
                  <a:lnTo>
                    <a:pt x="657" y="128"/>
                  </a:lnTo>
                  <a:lnTo>
                    <a:pt x="652" y="130"/>
                  </a:lnTo>
                  <a:lnTo>
                    <a:pt x="647" y="133"/>
                  </a:lnTo>
                  <a:lnTo>
                    <a:pt x="642" y="134"/>
                  </a:lnTo>
                  <a:lnTo>
                    <a:pt x="639" y="134"/>
                  </a:lnTo>
                  <a:lnTo>
                    <a:pt x="637" y="132"/>
                  </a:lnTo>
                  <a:lnTo>
                    <a:pt x="637" y="130"/>
                  </a:lnTo>
                  <a:lnTo>
                    <a:pt x="637" y="127"/>
                  </a:lnTo>
                  <a:lnTo>
                    <a:pt x="638" y="124"/>
                  </a:lnTo>
                  <a:lnTo>
                    <a:pt x="639" y="120"/>
                  </a:lnTo>
                  <a:lnTo>
                    <a:pt x="642" y="117"/>
                  </a:lnTo>
                  <a:lnTo>
                    <a:pt x="644" y="113"/>
                  </a:lnTo>
                  <a:lnTo>
                    <a:pt x="645" y="110"/>
                  </a:lnTo>
                  <a:lnTo>
                    <a:pt x="647" y="106"/>
                  </a:lnTo>
                  <a:lnTo>
                    <a:pt x="649" y="102"/>
                  </a:lnTo>
                  <a:lnTo>
                    <a:pt x="652" y="96"/>
                  </a:lnTo>
                  <a:lnTo>
                    <a:pt x="653" y="90"/>
                  </a:lnTo>
                  <a:lnTo>
                    <a:pt x="653" y="89"/>
                  </a:lnTo>
                  <a:lnTo>
                    <a:pt x="652" y="88"/>
                  </a:lnTo>
                  <a:lnTo>
                    <a:pt x="648" y="87"/>
                  </a:lnTo>
                  <a:lnTo>
                    <a:pt x="646" y="89"/>
                  </a:lnTo>
                  <a:lnTo>
                    <a:pt x="642" y="89"/>
                  </a:lnTo>
                  <a:lnTo>
                    <a:pt x="639" y="92"/>
                  </a:lnTo>
                  <a:lnTo>
                    <a:pt x="636" y="94"/>
                  </a:lnTo>
                  <a:lnTo>
                    <a:pt x="634" y="99"/>
                  </a:lnTo>
                  <a:lnTo>
                    <a:pt x="633" y="102"/>
                  </a:lnTo>
                  <a:lnTo>
                    <a:pt x="631" y="107"/>
                  </a:lnTo>
                  <a:lnTo>
                    <a:pt x="629" y="110"/>
                  </a:lnTo>
                  <a:lnTo>
                    <a:pt x="628" y="115"/>
                  </a:lnTo>
                  <a:lnTo>
                    <a:pt x="627" y="119"/>
                  </a:lnTo>
                  <a:lnTo>
                    <a:pt x="626" y="124"/>
                  </a:lnTo>
                  <a:lnTo>
                    <a:pt x="624" y="129"/>
                  </a:lnTo>
                  <a:lnTo>
                    <a:pt x="624" y="133"/>
                  </a:lnTo>
                  <a:lnTo>
                    <a:pt x="622" y="136"/>
                  </a:lnTo>
                  <a:lnTo>
                    <a:pt x="621" y="140"/>
                  </a:lnTo>
                  <a:lnTo>
                    <a:pt x="618" y="142"/>
                  </a:lnTo>
                  <a:lnTo>
                    <a:pt x="616" y="145"/>
                  </a:lnTo>
                  <a:lnTo>
                    <a:pt x="611" y="146"/>
                  </a:lnTo>
                  <a:lnTo>
                    <a:pt x="604" y="149"/>
                  </a:lnTo>
                  <a:lnTo>
                    <a:pt x="597" y="150"/>
                  </a:lnTo>
                  <a:lnTo>
                    <a:pt x="593" y="150"/>
                  </a:lnTo>
                  <a:lnTo>
                    <a:pt x="587" y="150"/>
                  </a:lnTo>
                  <a:lnTo>
                    <a:pt x="584" y="149"/>
                  </a:lnTo>
                  <a:lnTo>
                    <a:pt x="582" y="145"/>
                  </a:lnTo>
                  <a:lnTo>
                    <a:pt x="582" y="143"/>
                  </a:lnTo>
                  <a:lnTo>
                    <a:pt x="583" y="138"/>
                  </a:lnTo>
                  <a:lnTo>
                    <a:pt x="587" y="131"/>
                  </a:lnTo>
                  <a:lnTo>
                    <a:pt x="590" y="128"/>
                  </a:lnTo>
                  <a:lnTo>
                    <a:pt x="592" y="123"/>
                  </a:lnTo>
                  <a:lnTo>
                    <a:pt x="594" y="119"/>
                  </a:lnTo>
                  <a:lnTo>
                    <a:pt x="597" y="115"/>
                  </a:lnTo>
                  <a:lnTo>
                    <a:pt x="599" y="111"/>
                  </a:lnTo>
                  <a:lnTo>
                    <a:pt x="601" y="108"/>
                  </a:lnTo>
                  <a:lnTo>
                    <a:pt x="602" y="103"/>
                  </a:lnTo>
                  <a:lnTo>
                    <a:pt x="602" y="102"/>
                  </a:lnTo>
                  <a:lnTo>
                    <a:pt x="602" y="98"/>
                  </a:lnTo>
                  <a:lnTo>
                    <a:pt x="597" y="98"/>
                  </a:lnTo>
                  <a:lnTo>
                    <a:pt x="591" y="100"/>
                  </a:lnTo>
                  <a:lnTo>
                    <a:pt x="587" y="104"/>
                  </a:lnTo>
                  <a:lnTo>
                    <a:pt x="585" y="108"/>
                  </a:lnTo>
                  <a:lnTo>
                    <a:pt x="583" y="112"/>
                  </a:lnTo>
                  <a:lnTo>
                    <a:pt x="581" y="115"/>
                  </a:lnTo>
                  <a:lnTo>
                    <a:pt x="580" y="121"/>
                  </a:lnTo>
                  <a:lnTo>
                    <a:pt x="579" y="124"/>
                  </a:lnTo>
                  <a:lnTo>
                    <a:pt x="576" y="129"/>
                  </a:lnTo>
                  <a:lnTo>
                    <a:pt x="574" y="132"/>
                  </a:lnTo>
                  <a:lnTo>
                    <a:pt x="572" y="136"/>
                  </a:lnTo>
                  <a:lnTo>
                    <a:pt x="566" y="142"/>
                  </a:lnTo>
                  <a:lnTo>
                    <a:pt x="561" y="146"/>
                  </a:lnTo>
                  <a:lnTo>
                    <a:pt x="555" y="146"/>
                  </a:lnTo>
                  <a:lnTo>
                    <a:pt x="551" y="148"/>
                  </a:lnTo>
                  <a:lnTo>
                    <a:pt x="548" y="149"/>
                  </a:lnTo>
                  <a:lnTo>
                    <a:pt x="543" y="149"/>
                  </a:lnTo>
                  <a:lnTo>
                    <a:pt x="540" y="149"/>
                  </a:lnTo>
                  <a:lnTo>
                    <a:pt x="536" y="150"/>
                  </a:lnTo>
                  <a:lnTo>
                    <a:pt x="532" y="150"/>
                  </a:lnTo>
                  <a:lnTo>
                    <a:pt x="529" y="150"/>
                  </a:lnTo>
                  <a:lnTo>
                    <a:pt x="522" y="149"/>
                  </a:lnTo>
                  <a:lnTo>
                    <a:pt x="518" y="148"/>
                  </a:lnTo>
                  <a:lnTo>
                    <a:pt x="514" y="144"/>
                  </a:lnTo>
                  <a:lnTo>
                    <a:pt x="513" y="140"/>
                  </a:lnTo>
                  <a:lnTo>
                    <a:pt x="513" y="136"/>
                  </a:lnTo>
                  <a:lnTo>
                    <a:pt x="514" y="133"/>
                  </a:lnTo>
                  <a:lnTo>
                    <a:pt x="516" y="130"/>
                  </a:lnTo>
                  <a:lnTo>
                    <a:pt x="519" y="127"/>
                  </a:lnTo>
                  <a:lnTo>
                    <a:pt x="523" y="119"/>
                  </a:lnTo>
                  <a:lnTo>
                    <a:pt x="529" y="113"/>
                  </a:lnTo>
                  <a:lnTo>
                    <a:pt x="533" y="106"/>
                  </a:lnTo>
                  <a:lnTo>
                    <a:pt x="537" y="101"/>
                  </a:lnTo>
                  <a:lnTo>
                    <a:pt x="537" y="97"/>
                  </a:lnTo>
                  <a:lnTo>
                    <a:pt x="532" y="96"/>
                  </a:lnTo>
                  <a:lnTo>
                    <a:pt x="526" y="97"/>
                  </a:lnTo>
                  <a:lnTo>
                    <a:pt x="520" y="100"/>
                  </a:lnTo>
                  <a:lnTo>
                    <a:pt x="517" y="102"/>
                  </a:lnTo>
                  <a:lnTo>
                    <a:pt x="514" y="107"/>
                  </a:lnTo>
                  <a:lnTo>
                    <a:pt x="511" y="110"/>
                  </a:lnTo>
                  <a:lnTo>
                    <a:pt x="509" y="114"/>
                  </a:lnTo>
                  <a:lnTo>
                    <a:pt x="506" y="118"/>
                  </a:lnTo>
                  <a:lnTo>
                    <a:pt x="503" y="121"/>
                  </a:lnTo>
                  <a:lnTo>
                    <a:pt x="500" y="124"/>
                  </a:lnTo>
                  <a:lnTo>
                    <a:pt x="498" y="129"/>
                  </a:lnTo>
                  <a:lnTo>
                    <a:pt x="492" y="133"/>
                  </a:lnTo>
                  <a:lnTo>
                    <a:pt x="488" y="136"/>
                  </a:lnTo>
                  <a:lnTo>
                    <a:pt x="481" y="136"/>
                  </a:lnTo>
                  <a:lnTo>
                    <a:pt x="476" y="138"/>
                  </a:lnTo>
                  <a:lnTo>
                    <a:pt x="469" y="135"/>
                  </a:lnTo>
                  <a:lnTo>
                    <a:pt x="464" y="134"/>
                  </a:lnTo>
                  <a:lnTo>
                    <a:pt x="458" y="130"/>
                  </a:lnTo>
                  <a:lnTo>
                    <a:pt x="455" y="127"/>
                  </a:lnTo>
                  <a:lnTo>
                    <a:pt x="451" y="121"/>
                  </a:lnTo>
                  <a:lnTo>
                    <a:pt x="451" y="115"/>
                  </a:lnTo>
                  <a:lnTo>
                    <a:pt x="451" y="110"/>
                  </a:lnTo>
                  <a:lnTo>
                    <a:pt x="455" y="103"/>
                  </a:lnTo>
                  <a:lnTo>
                    <a:pt x="459" y="98"/>
                  </a:lnTo>
                  <a:lnTo>
                    <a:pt x="463" y="92"/>
                  </a:lnTo>
                  <a:lnTo>
                    <a:pt x="466" y="86"/>
                  </a:lnTo>
                  <a:lnTo>
                    <a:pt x="468" y="80"/>
                  </a:lnTo>
                  <a:lnTo>
                    <a:pt x="467" y="75"/>
                  </a:lnTo>
                  <a:lnTo>
                    <a:pt x="464" y="69"/>
                  </a:lnTo>
                  <a:lnTo>
                    <a:pt x="458" y="67"/>
                  </a:lnTo>
                  <a:lnTo>
                    <a:pt x="455" y="69"/>
                  </a:lnTo>
                  <a:lnTo>
                    <a:pt x="453" y="72"/>
                  </a:lnTo>
                  <a:lnTo>
                    <a:pt x="451" y="76"/>
                  </a:lnTo>
                  <a:lnTo>
                    <a:pt x="449" y="80"/>
                  </a:lnTo>
                  <a:lnTo>
                    <a:pt x="448" y="84"/>
                  </a:lnTo>
                  <a:lnTo>
                    <a:pt x="447" y="89"/>
                  </a:lnTo>
                  <a:lnTo>
                    <a:pt x="446" y="93"/>
                  </a:lnTo>
                  <a:lnTo>
                    <a:pt x="444" y="97"/>
                  </a:lnTo>
                  <a:lnTo>
                    <a:pt x="443" y="102"/>
                  </a:lnTo>
                  <a:lnTo>
                    <a:pt x="438" y="107"/>
                  </a:lnTo>
                  <a:lnTo>
                    <a:pt x="433" y="108"/>
                  </a:lnTo>
                  <a:lnTo>
                    <a:pt x="426" y="106"/>
                  </a:lnTo>
                  <a:lnTo>
                    <a:pt x="422" y="102"/>
                  </a:lnTo>
                  <a:lnTo>
                    <a:pt x="417" y="97"/>
                  </a:lnTo>
                  <a:lnTo>
                    <a:pt x="414" y="90"/>
                  </a:lnTo>
                  <a:lnTo>
                    <a:pt x="412" y="87"/>
                  </a:lnTo>
                  <a:lnTo>
                    <a:pt x="412" y="82"/>
                  </a:lnTo>
                  <a:lnTo>
                    <a:pt x="411" y="79"/>
                  </a:lnTo>
                  <a:lnTo>
                    <a:pt x="411" y="75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2" y="61"/>
                  </a:lnTo>
                  <a:lnTo>
                    <a:pt x="414" y="58"/>
                  </a:lnTo>
                  <a:lnTo>
                    <a:pt x="414" y="52"/>
                  </a:lnTo>
                  <a:lnTo>
                    <a:pt x="415" y="48"/>
                  </a:lnTo>
                  <a:lnTo>
                    <a:pt x="416" y="42"/>
                  </a:lnTo>
                  <a:lnTo>
                    <a:pt x="417" y="38"/>
                  </a:lnTo>
                  <a:lnTo>
                    <a:pt x="418" y="34"/>
                  </a:lnTo>
                  <a:lnTo>
                    <a:pt x="419" y="29"/>
                  </a:lnTo>
                  <a:lnTo>
                    <a:pt x="419" y="26"/>
                  </a:lnTo>
                  <a:lnTo>
                    <a:pt x="422" y="23"/>
                  </a:lnTo>
                  <a:lnTo>
                    <a:pt x="422" y="17"/>
                  </a:lnTo>
                  <a:lnTo>
                    <a:pt x="422" y="14"/>
                  </a:lnTo>
                  <a:lnTo>
                    <a:pt x="418" y="14"/>
                  </a:lnTo>
                  <a:lnTo>
                    <a:pt x="415" y="17"/>
                  </a:lnTo>
                  <a:lnTo>
                    <a:pt x="412" y="18"/>
                  </a:lnTo>
                  <a:lnTo>
                    <a:pt x="409" y="21"/>
                  </a:lnTo>
                  <a:lnTo>
                    <a:pt x="407" y="26"/>
                  </a:lnTo>
                  <a:lnTo>
                    <a:pt x="407" y="29"/>
                  </a:lnTo>
                  <a:lnTo>
                    <a:pt x="405" y="34"/>
                  </a:lnTo>
                  <a:lnTo>
                    <a:pt x="405" y="39"/>
                  </a:lnTo>
                  <a:lnTo>
                    <a:pt x="405" y="42"/>
                  </a:lnTo>
                  <a:lnTo>
                    <a:pt x="405" y="48"/>
                  </a:lnTo>
                  <a:lnTo>
                    <a:pt x="404" y="51"/>
                  </a:lnTo>
                  <a:lnTo>
                    <a:pt x="404" y="57"/>
                  </a:lnTo>
                  <a:lnTo>
                    <a:pt x="403" y="60"/>
                  </a:lnTo>
                  <a:lnTo>
                    <a:pt x="403" y="65"/>
                  </a:lnTo>
                  <a:lnTo>
                    <a:pt x="401" y="69"/>
                  </a:lnTo>
                  <a:lnTo>
                    <a:pt x="396" y="72"/>
                  </a:lnTo>
                  <a:lnTo>
                    <a:pt x="391" y="72"/>
                  </a:lnTo>
                  <a:lnTo>
                    <a:pt x="385" y="71"/>
                  </a:lnTo>
                  <a:lnTo>
                    <a:pt x="380" y="68"/>
                  </a:lnTo>
                  <a:lnTo>
                    <a:pt x="375" y="65"/>
                  </a:lnTo>
                  <a:lnTo>
                    <a:pt x="372" y="60"/>
                  </a:lnTo>
                  <a:lnTo>
                    <a:pt x="369" y="55"/>
                  </a:lnTo>
                  <a:lnTo>
                    <a:pt x="367" y="49"/>
                  </a:lnTo>
                  <a:lnTo>
                    <a:pt x="367" y="44"/>
                  </a:lnTo>
                  <a:lnTo>
                    <a:pt x="369" y="38"/>
                  </a:lnTo>
                  <a:lnTo>
                    <a:pt x="370" y="32"/>
                  </a:lnTo>
                  <a:lnTo>
                    <a:pt x="372" y="27"/>
                  </a:lnTo>
                  <a:lnTo>
                    <a:pt x="375" y="21"/>
                  </a:lnTo>
                  <a:lnTo>
                    <a:pt x="375" y="16"/>
                  </a:lnTo>
                  <a:lnTo>
                    <a:pt x="375" y="11"/>
                  </a:lnTo>
                  <a:lnTo>
                    <a:pt x="372" y="8"/>
                  </a:lnTo>
                  <a:lnTo>
                    <a:pt x="367" y="6"/>
                  </a:lnTo>
                  <a:lnTo>
                    <a:pt x="361" y="5"/>
                  </a:lnTo>
                  <a:lnTo>
                    <a:pt x="357" y="7"/>
                  </a:lnTo>
                  <a:lnTo>
                    <a:pt x="354" y="10"/>
                  </a:lnTo>
                  <a:lnTo>
                    <a:pt x="353" y="17"/>
                  </a:lnTo>
                  <a:lnTo>
                    <a:pt x="351" y="21"/>
                  </a:lnTo>
                  <a:lnTo>
                    <a:pt x="351" y="28"/>
                  </a:lnTo>
                  <a:lnTo>
                    <a:pt x="350" y="34"/>
                  </a:lnTo>
                  <a:lnTo>
                    <a:pt x="348" y="39"/>
                  </a:lnTo>
                  <a:lnTo>
                    <a:pt x="345" y="42"/>
                  </a:lnTo>
                  <a:lnTo>
                    <a:pt x="342" y="44"/>
                  </a:lnTo>
                  <a:lnTo>
                    <a:pt x="338" y="44"/>
                  </a:lnTo>
                  <a:lnTo>
                    <a:pt x="333" y="44"/>
                  </a:lnTo>
                  <a:lnTo>
                    <a:pt x="330" y="41"/>
                  </a:lnTo>
                  <a:lnTo>
                    <a:pt x="327" y="39"/>
                  </a:lnTo>
                  <a:lnTo>
                    <a:pt x="324" y="36"/>
                  </a:lnTo>
                  <a:lnTo>
                    <a:pt x="324" y="32"/>
                  </a:lnTo>
                  <a:lnTo>
                    <a:pt x="323" y="27"/>
                  </a:lnTo>
                  <a:lnTo>
                    <a:pt x="324" y="23"/>
                  </a:lnTo>
                  <a:lnTo>
                    <a:pt x="325" y="17"/>
                  </a:lnTo>
                  <a:lnTo>
                    <a:pt x="327" y="11"/>
                  </a:lnTo>
                  <a:lnTo>
                    <a:pt x="325" y="7"/>
                  </a:lnTo>
                  <a:lnTo>
                    <a:pt x="325" y="4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308" y="2"/>
                  </a:lnTo>
                  <a:lnTo>
                    <a:pt x="308" y="4"/>
                  </a:lnTo>
                  <a:lnTo>
                    <a:pt x="307" y="8"/>
                  </a:lnTo>
                  <a:lnTo>
                    <a:pt x="308" y="15"/>
                  </a:lnTo>
                  <a:lnTo>
                    <a:pt x="309" y="21"/>
                  </a:lnTo>
                  <a:lnTo>
                    <a:pt x="310" y="28"/>
                  </a:lnTo>
                  <a:lnTo>
                    <a:pt x="310" y="34"/>
                  </a:lnTo>
                  <a:lnTo>
                    <a:pt x="308" y="39"/>
                  </a:lnTo>
                  <a:lnTo>
                    <a:pt x="303" y="42"/>
                  </a:lnTo>
                  <a:lnTo>
                    <a:pt x="298" y="46"/>
                  </a:lnTo>
                  <a:lnTo>
                    <a:pt x="292" y="49"/>
                  </a:lnTo>
                  <a:lnTo>
                    <a:pt x="286" y="51"/>
                  </a:lnTo>
                  <a:lnTo>
                    <a:pt x="279" y="51"/>
                  </a:lnTo>
                  <a:lnTo>
                    <a:pt x="273" y="51"/>
                  </a:lnTo>
                  <a:lnTo>
                    <a:pt x="268" y="49"/>
                  </a:lnTo>
                  <a:lnTo>
                    <a:pt x="265" y="46"/>
                  </a:lnTo>
                  <a:lnTo>
                    <a:pt x="261" y="40"/>
                  </a:lnTo>
                  <a:lnTo>
                    <a:pt x="261" y="34"/>
                  </a:lnTo>
                  <a:lnTo>
                    <a:pt x="261" y="29"/>
                  </a:lnTo>
                  <a:lnTo>
                    <a:pt x="261" y="26"/>
                  </a:lnTo>
                  <a:lnTo>
                    <a:pt x="261" y="23"/>
                  </a:lnTo>
                  <a:lnTo>
                    <a:pt x="264" y="19"/>
                  </a:lnTo>
                  <a:lnTo>
                    <a:pt x="264" y="11"/>
                  </a:lnTo>
                  <a:lnTo>
                    <a:pt x="264" y="7"/>
                  </a:lnTo>
                  <a:lnTo>
                    <a:pt x="260" y="4"/>
                  </a:lnTo>
                  <a:lnTo>
                    <a:pt x="257" y="3"/>
                  </a:lnTo>
                  <a:lnTo>
                    <a:pt x="251" y="4"/>
                  </a:lnTo>
                  <a:lnTo>
                    <a:pt x="249" y="8"/>
                  </a:lnTo>
                  <a:lnTo>
                    <a:pt x="249" y="11"/>
                  </a:lnTo>
                  <a:lnTo>
                    <a:pt x="249" y="15"/>
                  </a:lnTo>
                  <a:lnTo>
                    <a:pt x="249" y="20"/>
                  </a:lnTo>
                  <a:lnTo>
                    <a:pt x="250" y="25"/>
                  </a:lnTo>
                  <a:lnTo>
                    <a:pt x="250" y="28"/>
                  </a:lnTo>
                  <a:lnTo>
                    <a:pt x="250" y="32"/>
                  </a:lnTo>
                  <a:lnTo>
                    <a:pt x="250" y="37"/>
                  </a:lnTo>
                  <a:lnTo>
                    <a:pt x="250" y="41"/>
                  </a:lnTo>
                  <a:lnTo>
                    <a:pt x="249" y="46"/>
                  </a:lnTo>
                  <a:lnTo>
                    <a:pt x="248" y="49"/>
                  </a:lnTo>
                  <a:lnTo>
                    <a:pt x="246" y="51"/>
                  </a:lnTo>
                  <a:lnTo>
                    <a:pt x="242" y="55"/>
                  </a:lnTo>
                  <a:lnTo>
                    <a:pt x="239" y="56"/>
                  </a:lnTo>
                  <a:lnTo>
                    <a:pt x="236" y="56"/>
                  </a:lnTo>
                  <a:lnTo>
                    <a:pt x="233" y="54"/>
                  </a:lnTo>
                  <a:lnTo>
                    <a:pt x="230" y="52"/>
                  </a:lnTo>
                  <a:lnTo>
                    <a:pt x="228" y="49"/>
                  </a:lnTo>
                  <a:lnTo>
                    <a:pt x="226" y="46"/>
                  </a:lnTo>
                  <a:lnTo>
                    <a:pt x="225" y="40"/>
                  </a:lnTo>
                  <a:lnTo>
                    <a:pt x="223" y="37"/>
                  </a:lnTo>
                  <a:lnTo>
                    <a:pt x="220" y="31"/>
                  </a:lnTo>
                  <a:lnTo>
                    <a:pt x="218" y="28"/>
                  </a:lnTo>
                  <a:lnTo>
                    <a:pt x="217" y="23"/>
                  </a:lnTo>
                  <a:lnTo>
                    <a:pt x="215" y="19"/>
                  </a:lnTo>
                  <a:lnTo>
                    <a:pt x="213" y="15"/>
                  </a:lnTo>
                  <a:lnTo>
                    <a:pt x="210" y="11"/>
                  </a:lnTo>
                  <a:lnTo>
                    <a:pt x="208" y="10"/>
                  </a:lnTo>
                  <a:lnTo>
                    <a:pt x="206" y="9"/>
                  </a:lnTo>
                  <a:lnTo>
                    <a:pt x="202" y="9"/>
                  </a:lnTo>
                  <a:lnTo>
                    <a:pt x="200" y="14"/>
                  </a:lnTo>
                  <a:lnTo>
                    <a:pt x="200" y="16"/>
                  </a:lnTo>
                  <a:lnTo>
                    <a:pt x="203" y="20"/>
                  </a:lnTo>
                  <a:lnTo>
                    <a:pt x="204" y="25"/>
                  </a:lnTo>
                  <a:lnTo>
                    <a:pt x="206" y="29"/>
                  </a:lnTo>
                  <a:lnTo>
                    <a:pt x="207" y="34"/>
                  </a:lnTo>
                  <a:lnTo>
                    <a:pt x="208" y="39"/>
                  </a:lnTo>
                  <a:lnTo>
                    <a:pt x="209" y="42"/>
                  </a:lnTo>
                  <a:lnTo>
                    <a:pt x="210" y="48"/>
                  </a:lnTo>
                  <a:lnTo>
                    <a:pt x="210" y="51"/>
                  </a:lnTo>
                  <a:lnTo>
                    <a:pt x="212" y="55"/>
                  </a:lnTo>
                  <a:lnTo>
                    <a:pt x="210" y="58"/>
                  </a:lnTo>
                  <a:lnTo>
                    <a:pt x="209" y="61"/>
                  </a:lnTo>
                  <a:lnTo>
                    <a:pt x="205" y="63"/>
                  </a:lnTo>
                  <a:lnTo>
                    <a:pt x="200" y="67"/>
                  </a:lnTo>
                  <a:lnTo>
                    <a:pt x="195" y="69"/>
                  </a:lnTo>
                  <a:lnTo>
                    <a:pt x="189" y="71"/>
                  </a:lnTo>
                  <a:lnTo>
                    <a:pt x="184" y="71"/>
                  </a:lnTo>
                  <a:lnTo>
                    <a:pt x="178" y="71"/>
                  </a:lnTo>
                  <a:lnTo>
                    <a:pt x="172" y="69"/>
                  </a:lnTo>
                  <a:lnTo>
                    <a:pt x="167" y="67"/>
                  </a:lnTo>
                  <a:lnTo>
                    <a:pt x="163" y="63"/>
                  </a:lnTo>
                  <a:lnTo>
                    <a:pt x="161" y="61"/>
                  </a:lnTo>
                  <a:lnTo>
                    <a:pt x="160" y="57"/>
                  </a:lnTo>
                  <a:lnTo>
                    <a:pt x="158" y="54"/>
                  </a:lnTo>
                  <a:lnTo>
                    <a:pt x="157" y="50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56" y="38"/>
                  </a:lnTo>
                  <a:lnTo>
                    <a:pt x="156" y="34"/>
                  </a:lnTo>
                  <a:lnTo>
                    <a:pt x="155" y="30"/>
                  </a:lnTo>
                  <a:lnTo>
                    <a:pt x="154" y="26"/>
                  </a:lnTo>
                  <a:lnTo>
                    <a:pt x="153" y="25"/>
                  </a:lnTo>
                  <a:lnTo>
                    <a:pt x="151" y="20"/>
                  </a:lnTo>
                  <a:lnTo>
                    <a:pt x="146" y="20"/>
                  </a:lnTo>
                  <a:lnTo>
                    <a:pt x="142" y="21"/>
                  </a:lnTo>
                  <a:lnTo>
                    <a:pt x="141" y="28"/>
                  </a:lnTo>
                  <a:lnTo>
                    <a:pt x="141" y="31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3" y="46"/>
                  </a:lnTo>
                  <a:lnTo>
                    <a:pt x="144" y="50"/>
                  </a:lnTo>
                  <a:lnTo>
                    <a:pt x="145" y="55"/>
                  </a:lnTo>
                  <a:lnTo>
                    <a:pt x="146" y="60"/>
                  </a:lnTo>
                  <a:lnTo>
                    <a:pt x="147" y="65"/>
                  </a:lnTo>
                  <a:lnTo>
                    <a:pt x="147" y="68"/>
                  </a:lnTo>
                  <a:lnTo>
                    <a:pt x="147" y="72"/>
                  </a:lnTo>
                  <a:lnTo>
                    <a:pt x="146" y="76"/>
                  </a:lnTo>
                  <a:lnTo>
                    <a:pt x="145" y="78"/>
                  </a:lnTo>
                  <a:lnTo>
                    <a:pt x="140" y="80"/>
                  </a:lnTo>
                  <a:lnTo>
                    <a:pt x="135" y="83"/>
                  </a:lnTo>
                  <a:lnTo>
                    <a:pt x="130" y="86"/>
                  </a:lnTo>
                  <a:lnTo>
                    <a:pt x="125" y="87"/>
                  </a:lnTo>
                  <a:lnTo>
                    <a:pt x="121" y="86"/>
                  </a:lnTo>
                  <a:lnTo>
                    <a:pt x="116" y="83"/>
                  </a:lnTo>
                  <a:lnTo>
                    <a:pt x="114" y="80"/>
                  </a:lnTo>
                  <a:lnTo>
                    <a:pt x="112" y="79"/>
                  </a:lnTo>
                  <a:lnTo>
                    <a:pt x="110" y="76"/>
                  </a:lnTo>
                  <a:lnTo>
                    <a:pt x="109" y="72"/>
                  </a:lnTo>
                  <a:lnTo>
                    <a:pt x="106" y="68"/>
                  </a:lnTo>
                  <a:lnTo>
                    <a:pt x="105" y="63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3" y="49"/>
                  </a:lnTo>
                  <a:lnTo>
                    <a:pt x="103" y="46"/>
                  </a:lnTo>
                  <a:lnTo>
                    <a:pt x="103" y="40"/>
                  </a:lnTo>
                  <a:lnTo>
                    <a:pt x="103" y="37"/>
                  </a:lnTo>
                  <a:lnTo>
                    <a:pt x="103" y="32"/>
                  </a:lnTo>
                  <a:lnTo>
                    <a:pt x="103" y="29"/>
                  </a:lnTo>
                  <a:lnTo>
                    <a:pt x="102" y="26"/>
                  </a:lnTo>
                  <a:lnTo>
                    <a:pt x="102" y="25"/>
                  </a:lnTo>
                  <a:lnTo>
                    <a:pt x="99" y="23"/>
                  </a:lnTo>
                  <a:lnTo>
                    <a:pt x="93" y="25"/>
                  </a:lnTo>
                  <a:lnTo>
                    <a:pt x="91" y="26"/>
                  </a:lnTo>
                  <a:lnTo>
                    <a:pt x="89" y="29"/>
                  </a:lnTo>
                  <a:lnTo>
                    <a:pt x="87" y="32"/>
                  </a:lnTo>
                  <a:lnTo>
                    <a:pt x="87" y="37"/>
                  </a:lnTo>
                  <a:lnTo>
                    <a:pt x="87" y="41"/>
                  </a:lnTo>
                  <a:lnTo>
                    <a:pt x="88" y="47"/>
                  </a:lnTo>
                  <a:lnTo>
                    <a:pt x="88" y="51"/>
                  </a:lnTo>
                  <a:lnTo>
                    <a:pt x="89" y="58"/>
                  </a:lnTo>
                  <a:lnTo>
                    <a:pt x="90" y="62"/>
                  </a:lnTo>
                  <a:lnTo>
                    <a:pt x="91" y="67"/>
                  </a:lnTo>
                  <a:lnTo>
                    <a:pt x="91" y="71"/>
                  </a:lnTo>
                  <a:lnTo>
                    <a:pt x="92" y="76"/>
                  </a:lnTo>
                  <a:lnTo>
                    <a:pt x="91" y="79"/>
                  </a:lnTo>
                  <a:lnTo>
                    <a:pt x="91" y="82"/>
                  </a:lnTo>
                  <a:lnTo>
                    <a:pt x="91" y="83"/>
                  </a:lnTo>
                  <a:lnTo>
                    <a:pt x="89" y="86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4" y="83"/>
                  </a:lnTo>
                  <a:lnTo>
                    <a:pt x="71" y="82"/>
                  </a:lnTo>
                  <a:lnTo>
                    <a:pt x="67" y="80"/>
                  </a:lnTo>
                  <a:lnTo>
                    <a:pt x="63" y="78"/>
                  </a:lnTo>
                  <a:lnTo>
                    <a:pt x="62" y="73"/>
                  </a:lnTo>
                  <a:lnTo>
                    <a:pt x="60" y="70"/>
                  </a:lnTo>
                  <a:lnTo>
                    <a:pt x="59" y="67"/>
                  </a:lnTo>
                  <a:lnTo>
                    <a:pt x="59" y="65"/>
                  </a:lnTo>
                  <a:lnTo>
                    <a:pt x="59" y="61"/>
                  </a:lnTo>
                  <a:lnTo>
                    <a:pt x="59" y="58"/>
                  </a:lnTo>
                  <a:lnTo>
                    <a:pt x="59" y="50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9" y="32"/>
                  </a:lnTo>
                  <a:lnTo>
                    <a:pt x="57" y="29"/>
                  </a:lnTo>
                  <a:lnTo>
                    <a:pt x="53" y="30"/>
                  </a:lnTo>
                  <a:lnTo>
                    <a:pt x="49" y="32"/>
                  </a:lnTo>
                  <a:lnTo>
                    <a:pt x="48" y="37"/>
                  </a:lnTo>
                  <a:lnTo>
                    <a:pt x="48" y="40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49" y="51"/>
                  </a:lnTo>
                  <a:lnTo>
                    <a:pt x="49" y="55"/>
                  </a:lnTo>
                  <a:lnTo>
                    <a:pt x="49" y="58"/>
                  </a:lnTo>
                  <a:lnTo>
                    <a:pt x="49" y="61"/>
                  </a:lnTo>
                  <a:lnTo>
                    <a:pt x="49" y="65"/>
                  </a:lnTo>
                  <a:lnTo>
                    <a:pt x="47" y="69"/>
                  </a:lnTo>
                  <a:lnTo>
                    <a:pt x="43" y="71"/>
                  </a:lnTo>
                  <a:lnTo>
                    <a:pt x="39" y="70"/>
                  </a:lnTo>
                  <a:lnTo>
                    <a:pt x="35" y="68"/>
                  </a:lnTo>
                  <a:lnTo>
                    <a:pt x="29" y="65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17" y="49"/>
                  </a:lnTo>
                  <a:lnTo>
                    <a:pt x="14" y="44"/>
                  </a:lnTo>
                  <a:lnTo>
                    <a:pt x="13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4" name="Freeform 526"/>
            <p:cNvSpPr>
              <a:spLocks/>
            </p:cNvSpPr>
            <p:nvPr/>
          </p:nvSpPr>
          <p:spPr bwMode="auto">
            <a:xfrm>
              <a:off x="1458" y="1268"/>
              <a:ext cx="243" cy="218"/>
            </a:xfrm>
            <a:custGeom>
              <a:avLst/>
              <a:gdLst/>
              <a:ahLst/>
              <a:cxnLst>
                <a:cxn ang="0">
                  <a:pos x="430" y="104"/>
                </a:cxn>
                <a:cxn ang="0">
                  <a:pos x="368" y="107"/>
                </a:cxn>
                <a:cxn ang="0">
                  <a:pos x="307" y="161"/>
                </a:cxn>
                <a:cxn ang="0">
                  <a:pos x="252" y="214"/>
                </a:cxn>
                <a:cxn ang="0">
                  <a:pos x="199" y="256"/>
                </a:cxn>
                <a:cxn ang="0">
                  <a:pos x="148" y="234"/>
                </a:cxn>
                <a:cxn ang="0">
                  <a:pos x="140" y="171"/>
                </a:cxn>
                <a:cxn ang="0">
                  <a:pos x="136" y="106"/>
                </a:cxn>
                <a:cxn ang="0">
                  <a:pos x="125" y="45"/>
                </a:cxn>
                <a:cxn ang="0">
                  <a:pos x="62" y="7"/>
                </a:cxn>
                <a:cxn ang="0">
                  <a:pos x="4" y="4"/>
                </a:cxn>
                <a:cxn ang="0">
                  <a:pos x="16" y="75"/>
                </a:cxn>
                <a:cxn ang="0">
                  <a:pos x="40" y="167"/>
                </a:cxn>
                <a:cxn ang="0">
                  <a:pos x="38" y="231"/>
                </a:cxn>
                <a:cxn ang="0">
                  <a:pos x="42" y="297"/>
                </a:cxn>
                <a:cxn ang="0">
                  <a:pos x="59" y="364"/>
                </a:cxn>
                <a:cxn ang="0">
                  <a:pos x="98" y="420"/>
                </a:cxn>
                <a:cxn ang="0">
                  <a:pos x="157" y="436"/>
                </a:cxn>
                <a:cxn ang="0">
                  <a:pos x="229" y="402"/>
                </a:cxn>
                <a:cxn ang="0">
                  <a:pos x="302" y="339"/>
                </a:cxn>
                <a:cxn ang="0">
                  <a:pos x="363" y="272"/>
                </a:cxn>
                <a:cxn ang="0">
                  <a:pos x="418" y="211"/>
                </a:cxn>
                <a:cxn ang="0">
                  <a:pos x="472" y="152"/>
                </a:cxn>
                <a:cxn ang="0">
                  <a:pos x="408" y="199"/>
                </a:cxn>
                <a:cxn ang="0">
                  <a:pos x="355" y="254"/>
                </a:cxn>
                <a:cxn ang="0">
                  <a:pos x="282" y="336"/>
                </a:cxn>
                <a:cxn ang="0">
                  <a:pos x="198" y="405"/>
                </a:cxn>
                <a:cxn ang="0">
                  <a:pos x="131" y="417"/>
                </a:cxn>
                <a:cxn ang="0">
                  <a:pos x="76" y="370"/>
                </a:cxn>
                <a:cxn ang="0">
                  <a:pos x="58" y="286"/>
                </a:cxn>
                <a:cxn ang="0">
                  <a:pos x="55" y="208"/>
                </a:cxn>
                <a:cxn ang="0">
                  <a:pos x="53" y="150"/>
                </a:cxn>
                <a:cxn ang="0">
                  <a:pos x="38" y="94"/>
                </a:cxn>
                <a:cxn ang="0">
                  <a:pos x="23" y="26"/>
                </a:cxn>
                <a:cxn ang="0">
                  <a:pos x="77" y="63"/>
                </a:cxn>
                <a:cxn ang="0">
                  <a:pos x="87" y="136"/>
                </a:cxn>
                <a:cxn ang="0">
                  <a:pos x="88" y="201"/>
                </a:cxn>
                <a:cxn ang="0">
                  <a:pos x="85" y="263"/>
                </a:cxn>
                <a:cxn ang="0">
                  <a:pos x="98" y="336"/>
                </a:cxn>
                <a:cxn ang="0">
                  <a:pos x="153" y="370"/>
                </a:cxn>
                <a:cxn ang="0">
                  <a:pos x="236" y="339"/>
                </a:cxn>
                <a:cxn ang="0">
                  <a:pos x="307" y="259"/>
                </a:cxn>
                <a:cxn ang="0">
                  <a:pos x="358" y="200"/>
                </a:cxn>
                <a:cxn ang="0">
                  <a:pos x="421" y="150"/>
                </a:cxn>
                <a:cxn ang="0">
                  <a:pos x="371" y="168"/>
                </a:cxn>
                <a:cxn ang="0">
                  <a:pos x="316" y="229"/>
                </a:cxn>
                <a:cxn ang="0">
                  <a:pos x="257" y="298"/>
                </a:cxn>
                <a:cxn ang="0">
                  <a:pos x="188" y="355"/>
                </a:cxn>
                <a:cxn ang="0">
                  <a:pos x="128" y="351"/>
                </a:cxn>
                <a:cxn ang="0">
                  <a:pos x="100" y="288"/>
                </a:cxn>
                <a:cxn ang="0">
                  <a:pos x="103" y="208"/>
                </a:cxn>
                <a:cxn ang="0">
                  <a:pos x="99" y="141"/>
                </a:cxn>
                <a:cxn ang="0">
                  <a:pos x="88" y="82"/>
                </a:cxn>
                <a:cxn ang="0">
                  <a:pos x="105" y="42"/>
                </a:cxn>
                <a:cxn ang="0">
                  <a:pos x="122" y="104"/>
                </a:cxn>
                <a:cxn ang="0">
                  <a:pos x="126" y="188"/>
                </a:cxn>
                <a:cxn ang="0">
                  <a:pos x="141" y="264"/>
                </a:cxn>
                <a:cxn ang="0">
                  <a:pos x="204" y="274"/>
                </a:cxn>
                <a:cxn ang="0">
                  <a:pos x="282" y="210"/>
                </a:cxn>
                <a:cxn ang="0">
                  <a:pos x="348" y="142"/>
                </a:cxn>
                <a:cxn ang="0">
                  <a:pos x="408" y="114"/>
                </a:cxn>
                <a:cxn ang="0">
                  <a:pos x="471" y="139"/>
                </a:cxn>
              </a:cxnLst>
              <a:rect l="0" t="0" r="r" b="b"/>
              <a:pathLst>
                <a:path w="486" h="437">
                  <a:moveTo>
                    <a:pt x="485" y="128"/>
                  </a:moveTo>
                  <a:lnTo>
                    <a:pt x="483" y="125"/>
                  </a:lnTo>
                  <a:lnTo>
                    <a:pt x="478" y="120"/>
                  </a:lnTo>
                  <a:lnTo>
                    <a:pt x="474" y="117"/>
                  </a:lnTo>
                  <a:lnTo>
                    <a:pt x="467" y="114"/>
                  </a:lnTo>
                  <a:lnTo>
                    <a:pt x="464" y="111"/>
                  </a:lnTo>
                  <a:lnTo>
                    <a:pt x="460" y="110"/>
                  </a:lnTo>
                  <a:lnTo>
                    <a:pt x="456" y="109"/>
                  </a:lnTo>
                  <a:lnTo>
                    <a:pt x="452" y="108"/>
                  </a:lnTo>
                  <a:lnTo>
                    <a:pt x="448" y="107"/>
                  </a:lnTo>
                  <a:lnTo>
                    <a:pt x="443" y="106"/>
                  </a:lnTo>
                  <a:lnTo>
                    <a:pt x="439" y="105"/>
                  </a:lnTo>
                  <a:lnTo>
                    <a:pt x="435" y="105"/>
                  </a:lnTo>
                  <a:lnTo>
                    <a:pt x="430" y="104"/>
                  </a:lnTo>
                  <a:lnTo>
                    <a:pt x="425" y="103"/>
                  </a:lnTo>
                  <a:lnTo>
                    <a:pt x="421" y="103"/>
                  </a:lnTo>
                  <a:lnTo>
                    <a:pt x="417" y="103"/>
                  </a:lnTo>
                  <a:lnTo>
                    <a:pt x="411" y="101"/>
                  </a:lnTo>
                  <a:lnTo>
                    <a:pt x="407" y="101"/>
                  </a:lnTo>
                  <a:lnTo>
                    <a:pt x="402" y="101"/>
                  </a:lnTo>
                  <a:lnTo>
                    <a:pt x="399" y="101"/>
                  </a:lnTo>
                  <a:lnTo>
                    <a:pt x="393" y="101"/>
                  </a:lnTo>
                  <a:lnTo>
                    <a:pt x="390" y="101"/>
                  </a:lnTo>
                  <a:lnTo>
                    <a:pt x="386" y="103"/>
                  </a:lnTo>
                  <a:lnTo>
                    <a:pt x="382" y="103"/>
                  </a:lnTo>
                  <a:lnTo>
                    <a:pt x="377" y="104"/>
                  </a:lnTo>
                  <a:lnTo>
                    <a:pt x="371" y="107"/>
                  </a:lnTo>
                  <a:lnTo>
                    <a:pt x="368" y="107"/>
                  </a:lnTo>
                  <a:lnTo>
                    <a:pt x="366" y="109"/>
                  </a:lnTo>
                  <a:lnTo>
                    <a:pt x="360" y="113"/>
                  </a:lnTo>
                  <a:lnTo>
                    <a:pt x="357" y="117"/>
                  </a:lnTo>
                  <a:lnTo>
                    <a:pt x="350" y="120"/>
                  </a:lnTo>
                  <a:lnTo>
                    <a:pt x="346" y="126"/>
                  </a:lnTo>
                  <a:lnTo>
                    <a:pt x="339" y="131"/>
                  </a:lnTo>
                  <a:lnTo>
                    <a:pt x="334" y="138"/>
                  </a:lnTo>
                  <a:lnTo>
                    <a:pt x="330" y="141"/>
                  </a:lnTo>
                  <a:lnTo>
                    <a:pt x="327" y="145"/>
                  </a:lnTo>
                  <a:lnTo>
                    <a:pt x="323" y="147"/>
                  </a:lnTo>
                  <a:lnTo>
                    <a:pt x="319" y="150"/>
                  </a:lnTo>
                  <a:lnTo>
                    <a:pt x="316" y="153"/>
                  </a:lnTo>
                  <a:lnTo>
                    <a:pt x="312" y="158"/>
                  </a:lnTo>
                  <a:lnTo>
                    <a:pt x="307" y="161"/>
                  </a:lnTo>
                  <a:lnTo>
                    <a:pt x="304" y="166"/>
                  </a:lnTo>
                  <a:lnTo>
                    <a:pt x="300" y="169"/>
                  </a:lnTo>
                  <a:lnTo>
                    <a:pt x="296" y="173"/>
                  </a:lnTo>
                  <a:lnTo>
                    <a:pt x="293" y="177"/>
                  </a:lnTo>
                  <a:lnTo>
                    <a:pt x="288" y="181"/>
                  </a:lnTo>
                  <a:lnTo>
                    <a:pt x="285" y="184"/>
                  </a:lnTo>
                  <a:lnTo>
                    <a:pt x="281" y="189"/>
                  </a:lnTo>
                  <a:lnTo>
                    <a:pt x="277" y="192"/>
                  </a:lnTo>
                  <a:lnTo>
                    <a:pt x="273" y="197"/>
                  </a:lnTo>
                  <a:lnTo>
                    <a:pt x="268" y="200"/>
                  </a:lnTo>
                  <a:lnTo>
                    <a:pt x="264" y="204"/>
                  </a:lnTo>
                  <a:lnTo>
                    <a:pt x="260" y="208"/>
                  </a:lnTo>
                  <a:lnTo>
                    <a:pt x="256" y="211"/>
                  </a:lnTo>
                  <a:lnTo>
                    <a:pt x="252" y="214"/>
                  </a:lnTo>
                  <a:lnTo>
                    <a:pt x="247" y="219"/>
                  </a:lnTo>
                  <a:lnTo>
                    <a:pt x="243" y="222"/>
                  </a:lnTo>
                  <a:lnTo>
                    <a:pt x="240" y="226"/>
                  </a:lnTo>
                  <a:lnTo>
                    <a:pt x="235" y="229"/>
                  </a:lnTo>
                  <a:lnTo>
                    <a:pt x="232" y="232"/>
                  </a:lnTo>
                  <a:lnTo>
                    <a:pt x="227" y="235"/>
                  </a:lnTo>
                  <a:lnTo>
                    <a:pt x="224" y="239"/>
                  </a:lnTo>
                  <a:lnTo>
                    <a:pt x="220" y="242"/>
                  </a:lnTo>
                  <a:lnTo>
                    <a:pt x="216" y="245"/>
                  </a:lnTo>
                  <a:lnTo>
                    <a:pt x="213" y="247"/>
                  </a:lnTo>
                  <a:lnTo>
                    <a:pt x="210" y="251"/>
                  </a:lnTo>
                  <a:lnTo>
                    <a:pt x="205" y="253"/>
                  </a:lnTo>
                  <a:lnTo>
                    <a:pt x="202" y="255"/>
                  </a:lnTo>
                  <a:lnTo>
                    <a:pt x="199" y="256"/>
                  </a:lnTo>
                  <a:lnTo>
                    <a:pt x="195" y="259"/>
                  </a:lnTo>
                  <a:lnTo>
                    <a:pt x="189" y="262"/>
                  </a:lnTo>
                  <a:lnTo>
                    <a:pt x="183" y="265"/>
                  </a:lnTo>
                  <a:lnTo>
                    <a:pt x="178" y="266"/>
                  </a:lnTo>
                  <a:lnTo>
                    <a:pt x="173" y="267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2" y="264"/>
                  </a:lnTo>
                  <a:lnTo>
                    <a:pt x="159" y="261"/>
                  </a:lnTo>
                  <a:lnTo>
                    <a:pt x="156" y="257"/>
                  </a:lnTo>
                  <a:lnTo>
                    <a:pt x="153" y="253"/>
                  </a:lnTo>
                  <a:lnTo>
                    <a:pt x="151" y="247"/>
                  </a:lnTo>
                  <a:lnTo>
                    <a:pt x="149" y="242"/>
                  </a:lnTo>
                  <a:lnTo>
                    <a:pt x="148" y="234"/>
                  </a:lnTo>
                  <a:lnTo>
                    <a:pt x="146" y="228"/>
                  </a:lnTo>
                  <a:lnTo>
                    <a:pt x="145" y="223"/>
                  </a:lnTo>
                  <a:lnTo>
                    <a:pt x="145" y="220"/>
                  </a:lnTo>
                  <a:lnTo>
                    <a:pt x="143" y="215"/>
                  </a:lnTo>
                  <a:lnTo>
                    <a:pt x="143" y="211"/>
                  </a:lnTo>
                  <a:lnTo>
                    <a:pt x="142" y="207"/>
                  </a:lnTo>
                  <a:lnTo>
                    <a:pt x="142" y="203"/>
                  </a:lnTo>
                  <a:lnTo>
                    <a:pt x="141" y="199"/>
                  </a:lnTo>
                  <a:lnTo>
                    <a:pt x="141" y="194"/>
                  </a:lnTo>
                  <a:lnTo>
                    <a:pt x="141" y="189"/>
                  </a:lnTo>
                  <a:lnTo>
                    <a:pt x="141" y="186"/>
                  </a:lnTo>
                  <a:lnTo>
                    <a:pt x="140" y="180"/>
                  </a:lnTo>
                  <a:lnTo>
                    <a:pt x="140" y="177"/>
                  </a:lnTo>
                  <a:lnTo>
                    <a:pt x="140" y="171"/>
                  </a:lnTo>
                  <a:lnTo>
                    <a:pt x="140" y="167"/>
                  </a:lnTo>
                  <a:lnTo>
                    <a:pt x="140" y="161"/>
                  </a:lnTo>
                  <a:lnTo>
                    <a:pt x="140" y="158"/>
                  </a:lnTo>
                  <a:lnTo>
                    <a:pt x="139" y="152"/>
                  </a:lnTo>
                  <a:lnTo>
                    <a:pt x="139" y="148"/>
                  </a:lnTo>
                  <a:lnTo>
                    <a:pt x="138" y="142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38" y="128"/>
                  </a:lnTo>
                  <a:lnTo>
                    <a:pt x="137" y="124"/>
                  </a:lnTo>
                  <a:lnTo>
                    <a:pt x="137" y="120"/>
                  </a:lnTo>
                  <a:lnTo>
                    <a:pt x="137" y="115"/>
                  </a:lnTo>
                  <a:lnTo>
                    <a:pt x="137" y="110"/>
                  </a:lnTo>
                  <a:lnTo>
                    <a:pt x="136" y="106"/>
                  </a:lnTo>
                  <a:lnTo>
                    <a:pt x="136" y="101"/>
                  </a:lnTo>
                  <a:lnTo>
                    <a:pt x="135" y="97"/>
                  </a:lnTo>
                  <a:lnTo>
                    <a:pt x="135" y="93"/>
                  </a:lnTo>
                  <a:lnTo>
                    <a:pt x="135" y="89"/>
                  </a:lnTo>
                  <a:lnTo>
                    <a:pt x="135" y="86"/>
                  </a:lnTo>
                  <a:lnTo>
                    <a:pt x="133" y="82"/>
                  </a:lnTo>
                  <a:lnTo>
                    <a:pt x="133" y="78"/>
                  </a:lnTo>
                  <a:lnTo>
                    <a:pt x="132" y="74"/>
                  </a:lnTo>
                  <a:lnTo>
                    <a:pt x="132" y="70"/>
                  </a:lnTo>
                  <a:lnTo>
                    <a:pt x="131" y="64"/>
                  </a:lnTo>
                  <a:lnTo>
                    <a:pt x="130" y="58"/>
                  </a:lnTo>
                  <a:lnTo>
                    <a:pt x="128" y="53"/>
                  </a:lnTo>
                  <a:lnTo>
                    <a:pt x="127" y="48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17" y="38"/>
                  </a:lnTo>
                  <a:lnTo>
                    <a:pt x="111" y="33"/>
                  </a:lnTo>
                  <a:lnTo>
                    <a:pt x="106" y="30"/>
                  </a:lnTo>
                  <a:lnTo>
                    <a:pt x="103" y="27"/>
                  </a:lnTo>
                  <a:lnTo>
                    <a:pt x="98" y="25"/>
                  </a:lnTo>
                  <a:lnTo>
                    <a:pt x="95" y="23"/>
                  </a:lnTo>
                  <a:lnTo>
                    <a:pt x="89" y="21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76" y="14"/>
                  </a:lnTo>
                  <a:lnTo>
                    <a:pt x="70" y="11"/>
                  </a:lnTo>
                  <a:lnTo>
                    <a:pt x="66" y="10"/>
                  </a:lnTo>
                  <a:lnTo>
                    <a:pt x="62" y="7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4" y="43"/>
                  </a:lnTo>
                  <a:lnTo>
                    <a:pt x="5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9" y="82"/>
                  </a:lnTo>
                  <a:lnTo>
                    <a:pt x="21" y="88"/>
                  </a:lnTo>
                  <a:lnTo>
                    <a:pt x="23" y="94"/>
                  </a:lnTo>
                  <a:lnTo>
                    <a:pt x="24" y="100"/>
                  </a:lnTo>
                  <a:lnTo>
                    <a:pt x="27" y="107"/>
                  </a:lnTo>
                  <a:lnTo>
                    <a:pt x="28" y="113"/>
                  </a:lnTo>
                  <a:lnTo>
                    <a:pt x="31" y="120"/>
                  </a:lnTo>
                  <a:lnTo>
                    <a:pt x="33" y="127"/>
                  </a:lnTo>
                  <a:lnTo>
                    <a:pt x="34" y="134"/>
                  </a:lnTo>
                  <a:lnTo>
                    <a:pt x="36" y="139"/>
                  </a:lnTo>
                  <a:lnTo>
                    <a:pt x="37" y="147"/>
                  </a:lnTo>
                  <a:lnTo>
                    <a:pt x="37" y="153"/>
                  </a:lnTo>
                  <a:lnTo>
                    <a:pt x="38" y="160"/>
                  </a:lnTo>
                  <a:lnTo>
                    <a:pt x="40" y="167"/>
                  </a:lnTo>
                  <a:lnTo>
                    <a:pt x="41" y="174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0" y="191"/>
                  </a:lnTo>
                  <a:lnTo>
                    <a:pt x="40" y="193"/>
                  </a:lnTo>
                  <a:lnTo>
                    <a:pt x="38" y="198"/>
                  </a:lnTo>
                  <a:lnTo>
                    <a:pt x="38" y="202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8" y="222"/>
                  </a:lnTo>
                  <a:lnTo>
                    <a:pt x="38" y="226"/>
                  </a:lnTo>
                  <a:lnTo>
                    <a:pt x="38" y="231"/>
                  </a:lnTo>
                  <a:lnTo>
                    <a:pt x="38" y="235"/>
                  </a:lnTo>
                  <a:lnTo>
                    <a:pt x="38" y="240"/>
                  </a:lnTo>
                  <a:lnTo>
                    <a:pt x="38" y="244"/>
                  </a:lnTo>
                  <a:lnTo>
                    <a:pt x="38" y="249"/>
                  </a:lnTo>
                  <a:lnTo>
                    <a:pt x="38" y="254"/>
                  </a:lnTo>
                  <a:lnTo>
                    <a:pt x="38" y="259"/>
                  </a:lnTo>
                  <a:lnTo>
                    <a:pt x="38" y="263"/>
                  </a:lnTo>
                  <a:lnTo>
                    <a:pt x="38" y="267"/>
                  </a:lnTo>
                  <a:lnTo>
                    <a:pt x="40" y="273"/>
                  </a:lnTo>
                  <a:lnTo>
                    <a:pt x="40" y="277"/>
                  </a:lnTo>
                  <a:lnTo>
                    <a:pt x="41" y="283"/>
                  </a:lnTo>
                  <a:lnTo>
                    <a:pt x="41" y="287"/>
                  </a:lnTo>
                  <a:lnTo>
                    <a:pt x="42" y="293"/>
                  </a:lnTo>
                  <a:lnTo>
                    <a:pt x="42" y="297"/>
                  </a:lnTo>
                  <a:lnTo>
                    <a:pt x="44" y="303"/>
                  </a:lnTo>
                  <a:lnTo>
                    <a:pt x="44" y="307"/>
                  </a:lnTo>
                  <a:lnTo>
                    <a:pt x="45" y="313"/>
                  </a:lnTo>
                  <a:lnTo>
                    <a:pt x="46" y="317"/>
                  </a:lnTo>
                  <a:lnTo>
                    <a:pt x="47" y="323"/>
                  </a:lnTo>
                  <a:lnTo>
                    <a:pt x="48" y="327"/>
                  </a:lnTo>
                  <a:lnTo>
                    <a:pt x="51" y="332"/>
                  </a:lnTo>
                  <a:lnTo>
                    <a:pt x="51" y="336"/>
                  </a:lnTo>
                  <a:lnTo>
                    <a:pt x="52" y="341"/>
                  </a:lnTo>
                  <a:lnTo>
                    <a:pt x="53" y="345"/>
                  </a:lnTo>
                  <a:lnTo>
                    <a:pt x="55" y="350"/>
                  </a:lnTo>
                  <a:lnTo>
                    <a:pt x="56" y="355"/>
                  </a:lnTo>
                  <a:lnTo>
                    <a:pt x="57" y="359"/>
                  </a:lnTo>
                  <a:lnTo>
                    <a:pt x="59" y="364"/>
                  </a:lnTo>
                  <a:lnTo>
                    <a:pt x="62" y="368"/>
                  </a:lnTo>
                  <a:lnTo>
                    <a:pt x="63" y="371"/>
                  </a:lnTo>
                  <a:lnTo>
                    <a:pt x="65" y="376"/>
                  </a:lnTo>
                  <a:lnTo>
                    <a:pt x="66" y="380"/>
                  </a:lnTo>
                  <a:lnTo>
                    <a:pt x="68" y="385"/>
                  </a:lnTo>
                  <a:lnTo>
                    <a:pt x="70" y="388"/>
                  </a:lnTo>
                  <a:lnTo>
                    <a:pt x="73" y="391"/>
                  </a:lnTo>
                  <a:lnTo>
                    <a:pt x="76" y="396"/>
                  </a:lnTo>
                  <a:lnTo>
                    <a:pt x="78" y="399"/>
                  </a:lnTo>
                  <a:lnTo>
                    <a:pt x="83" y="406"/>
                  </a:lnTo>
                  <a:lnTo>
                    <a:pt x="88" y="412"/>
                  </a:lnTo>
                  <a:lnTo>
                    <a:pt x="91" y="415"/>
                  </a:lnTo>
                  <a:lnTo>
                    <a:pt x="95" y="417"/>
                  </a:lnTo>
                  <a:lnTo>
                    <a:pt x="98" y="420"/>
                  </a:lnTo>
                  <a:lnTo>
                    <a:pt x="103" y="422"/>
                  </a:lnTo>
                  <a:lnTo>
                    <a:pt x="106" y="424"/>
                  </a:lnTo>
                  <a:lnTo>
                    <a:pt x="109" y="427"/>
                  </a:lnTo>
                  <a:lnTo>
                    <a:pt x="112" y="428"/>
                  </a:lnTo>
                  <a:lnTo>
                    <a:pt x="117" y="430"/>
                  </a:lnTo>
                  <a:lnTo>
                    <a:pt x="120" y="431"/>
                  </a:lnTo>
                  <a:lnTo>
                    <a:pt x="125" y="433"/>
                  </a:lnTo>
                  <a:lnTo>
                    <a:pt x="129" y="434"/>
                  </a:lnTo>
                  <a:lnTo>
                    <a:pt x="135" y="437"/>
                  </a:lnTo>
                  <a:lnTo>
                    <a:pt x="138" y="437"/>
                  </a:lnTo>
                  <a:lnTo>
                    <a:pt x="142" y="437"/>
                  </a:lnTo>
                  <a:lnTo>
                    <a:pt x="148" y="437"/>
                  </a:lnTo>
                  <a:lnTo>
                    <a:pt x="152" y="437"/>
                  </a:lnTo>
                  <a:lnTo>
                    <a:pt x="157" y="436"/>
                  </a:lnTo>
                  <a:lnTo>
                    <a:pt x="162" y="434"/>
                  </a:lnTo>
                  <a:lnTo>
                    <a:pt x="167" y="433"/>
                  </a:lnTo>
                  <a:lnTo>
                    <a:pt x="171" y="433"/>
                  </a:lnTo>
                  <a:lnTo>
                    <a:pt x="177" y="431"/>
                  </a:lnTo>
                  <a:lnTo>
                    <a:pt x="181" y="429"/>
                  </a:lnTo>
                  <a:lnTo>
                    <a:pt x="187" y="427"/>
                  </a:lnTo>
                  <a:lnTo>
                    <a:pt x="192" y="424"/>
                  </a:lnTo>
                  <a:lnTo>
                    <a:pt x="198" y="421"/>
                  </a:lnTo>
                  <a:lnTo>
                    <a:pt x="202" y="419"/>
                  </a:lnTo>
                  <a:lnTo>
                    <a:pt x="208" y="417"/>
                  </a:lnTo>
                  <a:lnTo>
                    <a:pt x="213" y="413"/>
                  </a:lnTo>
                  <a:lnTo>
                    <a:pt x="218" y="410"/>
                  </a:lnTo>
                  <a:lnTo>
                    <a:pt x="223" y="407"/>
                  </a:lnTo>
                  <a:lnTo>
                    <a:pt x="229" y="402"/>
                  </a:lnTo>
                  <a:lnTo>
                    <a:pt x="234" y="399"/>
                  </a:lnTo>
                  <a:lnTo>
                    <a:pt x="239" y="395"/>
                  </a:lnTo>
                  <a:lnTo>
                    <a:pt x="244" y="391"/>
                  </a:lnTo>
                  <a:lnTo>
                    <a:pt x="248" y="387"/>
                  </a:lnTo>
                  <a:lnTo>
                    <a:pt x="255" y="384"/>
                  </a:lnTo>
                  <a:lnTo>
                    <a:pt x="260" y="378"/>
                  </a:lnTo>
                  <a:lnTo>
                    <a:pt x="265" y="374"/>
                  </a:lnTo>
                  <a:lnTo>
                    <a:pt x="269" y="369"/>
                  </a:lnTo>
                  <a:lnTo>
                    <a:pt x="275" y="365"/>
                  </a:lnTo>
                  <a:lnTo>
                    <a:pt x="281" y="359"/>
                  </a:lnTo>
                  <a:lnTo>
                    <a:pt x="286" y="355"/>
                  </a:lnTo>
                  <a:lnTo>
                    <a:pt x="291" y="350"/>
                  </a:lnTo>
                  <a:lnTo>
                    <a:pt x="296" y="346"/>
                  </a:lnTo>
                  <a:lnTo>
                    <a:pt x="302" y="339"/>
                  </a:lnTo>
                  <a:lnTo>
                    <a:pt x="306" y="335"/>
                  </a:lnTo>
                  <a:lnTo>
                    <a:pt x="310" y="329"/>
                  </a:lnTo>
                  <a:lnTo>
                    <a:pt x="316" y="325"/>
                  </a:lnTo>
                  <a:lnTo>
                    <a:pt x="320" y="319"/>
                  </a:lnTo>
                  <a:lnTo>
                    <a:pt x="325" y="315"/>
                  </a:lnTo>
                  <a:lnTo>
                    <a:pt x="329" y="309"/>
                  </a:lnTo>
                  <a:lnTo>
                    <a:pt x="335" y="305"/>
                  </a:lnTo>
                  <a:lnTo>
                    <a:pt x="338" y="299"/>
                  </a:lnTo>
                  <a:lnTo>
                    <a:pt x="342" y="295"/>
                  </a:lnTo>
                  <a:lnTo>
                    <a:pt x="347" y="290"/>
                  </a:lnTo>
                  <a:lnTo>
                    <a:pt x="351" y="285"/>
                  </a:lnTo>
                  <a:lnTo>
                    <a:pt x="356" y="281"/>
                  </a:lnTo>
                  <a:lnTo>
                    <a:pt x="359" y="275"/>
                  </a:lnTo>
                  <a:lnTo>
                    <a:pt x="363" y="272"/>
                  </a:lnTo>
                  <a:lnTo>
                    <a:pt x="368" y="267"/>
                  </a:lnTo>
                  <a:lnTo>
                    <a:pt x="371" y="263"/>
                  </a:lnTo>
                  <a:lnTo>
                    <a:pt x="375" y="259"/>
                  </a:lnTo>
                  <a:lnTo>
                    <a:pt x="378" y="255"/>
                  </a:lnTo>
                  <a:lnTo>
                    <a:pt x="381" y="251"/>
                  </a:lnTo>
                  <a:lnTo>
                    <a:pt x="384" y="246"/>
                  </a:lnTo>
                  <a:lnTo>
                    <a:pt x="388" y="243"/>
                  </a:lnTo>
                  <a:lnTo>
                    <a:pt x="391" y="240"/>
                  </a:lnTo>
                  <a:lnTo>
                    <a:pt x="393" y="238"/>
                  </a:lnTo>
                  <a:lnTo>
                    <a:pt x="399" y="231"/>
                  </a:lnTo>
                  <a:lnTo>
                    <a:pt x="403" y="225"/>
                  </a:lnTo>
                  <a:lnTo>
                    <a:pt x="408" y="221"/>
                  </a:lnTo>
                  <a:lnTo>
                    <a:pt x="412" y="218"/>
                  </a:lnTo>
                  <a:lnTo>
                    <a:pt x="418" y="211"/>
                  </a:lnTo>
                  <a:lnTo>
                    <a:pt x="424" y="205"/>
                  </a:lnTo>
                  <a:lnTo>
                    <a:pt x="431" y="200"/>
                  </a:lnTo>
                  <a:lnTo>
                    <a:pt x="438" y="195"/>
                  </a:lnTo>
                  <a:lnTo>
                    <a:pt x="443" y="190"/>
                  </a:lnTo>
                  <a:lnTo>
                    <a:pt x="450" y="186"/>
                  </a:lnTo>
                  <a:lnTo>
                    <a:pt x="454" y="181"/>
                  </a:lnTo>
                  <a:lnTo>
                    <a:pt x="461" y="178"/>
                  </a:lnTo>
                  <a:lnTo>
                    <a:pt x="464" y="173"/>
                  </a:lnTo>
                  <a:lnTo>
                    <a:pt x="469" y="170"/>
                  </a:lnTo>
                  <a:lnTo>
                    <a:pt x="472" y="167"/>
                  </a:lnTo>
                  <a:lnTo>
                    <a:pt x="474" y="163"/>
                  </a:lnTo>
                  <a:lnTo>
                    <a:pt x="476" y="158"/>
                  </a:lnTo>
                  <a:lnTo>
                    <a:pt x="475" y="155"/>
                  </a:lnTo>
                  <a:lnTo>
                    <a:pt x="472" y="152"/>
                  </a:lnTo>
                  <a:lnTo>
                    <a:pt x="467" y="153"/>
                  </a:lnTo>
                  <a:lnTo>
                    <a:pt x="463" y="156"/>
                  </a:lnTo>
                  <a:lnTo>
                    <a:pt x="457" y="158"/>
                  </a:lnTo>
                  <a:lnTo>
                    <a:pt x="451" y="162"/>
                  </a:lnTo>
                  <a:lnTo>
                    <a:pt x="444" y="168"/>
                  </a:lnTo>
                  <a:lnTo>
                    <a:pt x="440" y="170"/>
                  </a:lnTo>
                  <a:lnTo>
                    <a:pt x="436" y="173"/>
                  </a:lnTo>
                  <a:lnTo>
                    <a:pt x="432" y="177"/>
                  </a:lnTo>
                  <a:lnTo>
                    <a:pt x="429" y="181"/>
                  </a:lnTo>
                  <a:lnTo>
                    <a:pt x="424" y="184"/>
                  </a:lnTo>
                  <a:lnTo>
                    <a:pt x="420" y="188"/>
                  </a:lnTo>
                  <a:lnTo>
                    <a:pt x="417" y="191"/>
                  </a:lnTo>
                  <a:lnTo>
                    <a:pt x="412" y="195"/>
                  </a:lnTo>
                  <a:lnTo>
                    <a:pt x="408" y="199"/>
                  </a:lnTo>
                  <a:lnTo>
                    <a:pt x="403" y="203"/>
                  </a:lnTo>
                  <a:lnTo>
                    <a:pt x="399" y="207"/>
                  </a:lnTo>
                  <a:lnTo>
                    <a:pt x="396" y="211"/>
                  </a:lnTo>
                  <a:lnTo>
                    <a:pt x="391" y="215"/>
                  </a:lnTo>
                  <a:lnTo>
                    <a:pt x="388" y="220"/>
                  </a:lnTo>
                  <a:lnTo>
                    <a:pt x="383" y="223"/>
                  </a:lnTo>
                  <a:lnTo>
                    <a:pt x="379" y="228"/>
                  </a:lnTo>
                  <a:lnTo>
                    <a:pt x="376" y="231"/>
                  </a:lnTo>
                  <a:lnTo>
                    <a:pt x="371" y="235"/>
                  </a:lnTo>
                  <a:lnTo>
                    <a:pt x="368" y="239"/>
                  </a:lnTo>
                  <a:lnTo>
                    <a:pt x="366" y="243"/>
                  </a:lnTo>
                  <a:lnTo>
                    <a:pt x="362" y="246"/>
                  </a:lnTo>
                  <a:lnTo>
                    <a:pt x="359" y="250"/>
                  </a:lnTo>
                  <a:lnTo>
                    <a:pt x="355" y="254"/>
                  </a:lnTo>
                  <a:lnTo>
                    <a:pt x="350" y="260"/>
                  </a:lnTo>
                  <a:lnTo>
                    <a:pt x="346" y="263"/>
                  </a:lnTo>
                  <a:lnTo>
                    <a:pt x="341" y="268"/>
                  </a:lnTo>
                  <a:lnTo>
                    <a:pt x="337" y="274"/>
                  </a:lnTo>
                  <a:lnTo>
                    <a:pt x="333" y="281"/>
                  </a:lnTo>
                  <a:lnTo>
                    <a:pt x="327" y="286"/>
                  </a:lnTo>
                  <a:lnTo>
                    <a:pt x="321" y="292"/>
                  </a:lnTo>
                  <a:lnTo>
                    <a:pt x="316" y="298"/>
                  </a:lnTo>
                  <a:lnTo>
                    <a:pt x="310" y="305"/>
                  </a:lnTo>
                  <a:lnTo>
                    <a:pt x="305" y="311"/>
                  </a:lnTo>
                  <a:lnTo>
                    <a:pt x="299" y="317"/>
                  </a:lnTo>
                  <a:lnTo>
                    <a:pt x="293" y="324"/>
                  </a:lnTo>
                  <a:lnTo>
                    <a:pt x="288" y="330"/>
                  </a:lnTo>
                  <a:lnTo>
                    <a:pt x="282" y="336"/>
                  </a:lnTo>
                  <a:lnTo>
                    <a:pt x="275" y="341"/>
                  </a:lnTo>
                  <a:lnTo>
                    <a:pt x="269" y="348"/>
                  </a:lnTo>
                  <a:lnTo>
                    <a:pt x="263" y="355"/>
                  </a:lnTo>
                  <a:lnTo>
                    <a:pt x="256" y="359"/>
                  </a:lnTo>
                  <a:lnTo>
                    <a:pt x="251" y="366"/>
                  </a:lnTo>
                  <a:lnTo>
                    <a:pt x="245" y="370"/>
                  </a:lnTo>
                  <a:lnTo>
                    <a:pt x="239" y="377"/>
                  </a:lnTo>
                  <a:lnTo>
                    <a:pt x="232" y="381"/>
                  </a:lnTo>
                  <a:lnTo>
                    <a:pt x="226" y="386"/>
                  </a:lnTo>
                  <a:lnTo>
                    <a:pt x="221" y="390"/>
                  </a:lnTo>
                  <a:lnTo>
                    <a:pt x="215" y="395"/>
                  </a:lnTo>
                  <a:lnTo>
                    <a:pt x="209" y="398"/>
                  </a:lnTo>
                  <a:lnTo>
                    <a:pt x="203" y="401"/>
                  </a:lnTo>
                  <a:lnTo>
                    <a:pt x="198" y="405"/>
                  </a:lnTo>
                  <a:lnTo>
                    <a:pt x="193" y="407"/>
                  </a:lnTo>
                  <a:lnTo>
                    <a:pt x="188" y="409"/>
                  </a:lnTo>
                  <a:lnTo>
                    <a:pt x="181" y="410"/>
                  </a:lnTo>
                  <a:lnTo>
                    <a:pt x="177" y="412"/>
                  </a:lnTo>
                  <a:lnTo>
                    <a:pt x="171" y="413"/>
                  </a:lnTo>
                  <a:lnTo>
                    <a:pt x="167" y="415"/>
                  </a:lnTo>
                  <a:lnTo>
                    <a:pt x="162" y="416"/>
                  </a:lnTo>
                  <a:lnTo>
                    <a:pt x="157" y="417"/>
                  </a:lnTo>
                  <a:lnTo>
                    <a:pt x="152" y="418"/>
                  </a:lnTo>
                  <a:lnTo>
                    <a:pt x="148" y="417"/>
                  </a:lnTo>
                  <a:lnTo>
                    <a:pt x="142" y="417"/>
                  </a:lnTo>
                  <a:lnTo>
                    <a:pt x="139" y="417"/>
                  </a:lnTo>
                  <a:lnTo>
                    <a:pt x="135" y="417"/>
                  </a:lnTo>
                  <a:lnTo>
                    <a:pt x="131" y="417"/>
                  </a:lnTo>
                  <a:lnTo>
                    <a:pt x="127" y="416"/>
                  </a:lnTo>
                  <a:lnTo>
                    <a:pt x="124" y="416"/>
                  </a:lnTo>
                  <a:lnTo>
                    <a:pt x="120" y="415"/>
                  </a:lnTo>
                  <a:lnTo>
                    <a:pt x="116" y="412"/>
                  </a:lnTo>
                  <a:lnTo>
                    <a:pt x="112" y="411"/>
                  </a:lnTo>
                  <a:lnTo>
                    <a:pt x="109" y="409"/>
                  </a:lnTo>
                  <a:lnTo>
                    <a:pt x="106" y="408"/>
                  </a:lnTo>
                  <a:lnTo>
                    <a:pt x="100" y="405"/>
                  </a:lnTo>
                  <a:lnTo>
                    <a:pt x="95" y="399"/>
                  </a:lnTo>
                  <a:lnTo>
                    <a:pt x="89" y="393"/>
                  </a:lnTo>
                  <a:lnTo>
                    <a:pt x="85" y="388"/>
                  </a:lnTo>
                  <a:lnTo>
                    <a:pt x="82" y="381"/>
                  </a:lnTo>
                  <a:lnTo>
                    <a:pt x="78" y="375"/>
                  </a:lnTo>
                  <a:lnTo>
                    <a:pt x="76" y="370"/>
                  </a:lnTo>
                  <a:lnTo>
                    <a:pt x="74" y="366"/>
                  </a:lnTo>
                  <a:lnTo>
                    <a:pt x="73" y="360"/>
                  </a:lnTo>
                  <a:lnTo>
                    <a:pt x="72" y="356"/>
                  </a:lnTo>
                  <a:lnTo>
                    <a:pt x="69" y="350"/>
                  </a:lnTo>
                  <a:lnTo>
                    <a:pt x="68" y="345"/>
                  </a:lnTo>
                  <a:lnTo>
                    <a:pt x="67" y="339"/>
                  </a:lnTo>
                  <a:lnTo>
                    <a:pt x="66" y="334"/>
                  </a:lnTo>
                  <a:lnTo>
                    <a:pt x="65" y="327"/>
                  </a:lnTo>
                  <a:lnTo>
                    <a:pt x="64" y="320"/>
                  </a:lnTo>
                  <a:lnTo>
                    <a:pt x="63" y="314"/>
                  </a:lnTo>
                  <a:lnTo>
                    <a:pt x="62" y="307"/>
                  </a:lnTo>
                  <a:lnTo>
                    <a:pt x="61" y="299"/>
                  </a:lnTo>
                  <a:lnTo>
                    <a:pt x="59" y="293"/>
                  </a:lnTo>
                  <a:lnTo>
                    <a:pt x="58" y="286"/>
                  </a:lnTo>
                  <a:lnTo>
                    <a:pt x="58" y="280"/>
                  </a:lnTo>
                  <a:lnTo>
                    <a:pt x="58" y="275"/>
                  </a:lnTo>
                  <a:lnTo>
                    <a:pt x="57" y="272"/>
                  </a:lnTo>
                  <a:lnTo>
                    <a:pt x="56" y="268"/>
                  </a:lnTo>
                  <a:lnTo>
                    <a:pt x="56" y="265"/>
                  </a:lnTo>
                  <a:lnTo>
                    <a:pt x="56" y="259"/>
                  </a:lnTo>
                  <a:lnTo>
                    <a:pt x="56" y="252"/>
                  </a:lnTo>
                  <a:lnTo>
                    <a:pt x="55" y="244"/>
                  </a:lnTo>
                  <a:lnTo>
                    <a:pt x="55" y="238"/>
                  </a:lnTo>
                  <a:lnTo>
                    <a:pt x="55" y="232"/>
                  </a:lnTo>
                  <a:lnTo>
                    <a:pt x="55" y="226"/>
                  </a:lnTo>
                  <a:lnTo>
                    <a:pt x="55" y="220"/>
                  </a:lnTo>
                  <a:lnTo>
                    <a:pt x="55" y="213"/>
                  </a:lnTo>
                  <a:lnTo>
                    <a:pt x="55" y="208"/>
                  </a:lnTo>
                  <a:lnTo>
                    <a:pt x="55" y="203"/>
                  </a:lnTo>
                  <a:lnTo>
                    <a:pt x="55" y="198"/>
                  </a:lnTo>
                  <a:lnTo>
                    <a:pt x="55" y="193"/>
                  </a:lnTo>
                  <a:lnTo>
                    <a:pt x="56" y="189"/>
                  </a:lnTo>
                  <a:lnTo>
                    <a:pt x="56" y="186"/>
                  </a:lnTo>
                  <a:lnTo>
                    <a:pt x="56" y="182"/>
                  </a:lnTo>
                  <a:lnTo>
                    <a:pt x="56" y="178"/>
                  </a:lnTo>
                  <a:lnTo>
                    <a:pt x="56" y="174"/>
                  </a:lnTo>
                  <a:lnTo>
                    <a:pt x="56" y="170"/>
                  </a:lnTo>
                  <a:lnTo>
                    <a:pt x="56" y="167"/>
                  </a:lnTo>
                  <a:lnTo>
                    <a:pt x="55" y="162"/>
                  </a:lnTo>
                  <a:lnTo>
                    <a:pt x="55" y="158"/>
                  </a:lnTo>
                  <a:lnTo>
                    <a:pt x="55" y="155"/>
                  </a:lnTo>
                  <a:lnTo>
                    <a:pt x="53" y="150"/>
                  </a:lnTo>
                  <a:lnTo>
                    <a:pt x="53" y="146"/>
                  </a:lnTo>
                  <a:lnTo>
                    <a:pt x="52" y="141"/>
                  </a:lnTo>
                  <a:lnTo>
                    <a:pt x="52" y="138"/>
                  </a:lnTo>
                  <a:lnTo>
                    <a:pt x="51" y="134"/>
                  </a:lnTo>
                  <a:lnTo>
                    <a:pt x="49" y="129"/>
                  </a:lnTo>
                  <a:lnTo>
                    <a:pt x="48" y="126"/>
                  </a:lnTo>
                  <a:lnTo>
                    <a:pt x="48" y="121"/>
                  </a:lnTo>
                  <a:lnTo>
                    <a:pt x="46" y="117"/>
                  </a:lnTo>
                  <a:lnTo>
                    <a:pt x="45" y="114"/>
                  </a:lnTo>
                  <a:lnTo>
                    <a:pt x="44" y="109"/>
                  </a:lnTo>
                  <a:lnTo>
                    <a:pt x="43" y="106"/>
                  </a:lnTo>
                  <a:lnTo>
                    <a:pt x="42" y="101"/>
                  </a:lnTo>
                  <a:lnTo>
                    <a:pt x="41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6" y="83"/>
                  </a:lnTo>
                  <a:lnTo>
                    <a:pt x="33" y="76"/>
                  </a:lnTo>
                  <a:lnTo>
                    <a:pt x="31" y="70"/>
                  </a:lnTo>
                  <a:lnTo>
                    <a:pt x="30" y="65"/>
                  </a:lnTo>
                  <a:lnTo>
                    <a:pt x="26" y="59"/>
                  </a:lnTo>
                  <a:lnTo>
                    <a:pt x="24" y="54"/>
                  </a:lnTo>
                  <a:lnTo>
                    <a:pt x="23" y="49"/>
                  </a:lnTo>
                  <a:lnTo>
                    <a:pt x="23" y="45"/>
                  </a:lnTo>
                  <a:lnTo>
                    <a:pt x="21" y="42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6" y="18"/>
                  </a:lnTo>
                  <a:lnTo>
                    <a:pt x="41" y="18"/>
                  </a:lnTo>
                  <a:lnTo>
                    <a:pt x="47" y="21"/>
                  </a:lnTo>
                  <a:lnTo>
                    <a:pt x="53" y="24"/>
                  </a:lnTo>
                  <a:lnTo>
                    <a:pt x="59" y="28"/>
                  </a:lnTo>
                  <a:lnTo>
                    <a:pt x="65" y="34"/>
                  </a:lnTo>
                  <a:lnTo>
                    <a:pt x="70" y="42"/>
                  </a:lnTo>
                  <a:lnTo>
                    <a:pt x="72" y="45"/>
                  </a:lnTo>
                  <a:lnTo>
                    <a:pt x="74" y="49"/>
                  </a:lnTo>
                  <a:lnTo>
                    <a:pt x="75" y="54"/>
                  </a:lnTo>
                  <a:lnTo>
                    <a:pt x="77" y="58"/>
                  </a:lnTo>
                  <a:lnTo>
                    <a:pt x="77" y="63"/>
                  </a:lnTo>
                  <a:lnTo>
                    <a:pt x="79" y="69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80" y="80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3" y="95"/>
                  </a:lnTo>
                  <a:lnTo>
                    <a:pt x="83" y="99"/>
                  </a:lnTo>
                  <a:lnTo>
                    <a:pt x="84" y="106"/>
                  </a:lnTo>
                  <a:lnTo>
                    <a:pt x="84" y="110"/>
                  </a:lnTo>
                  <a:lnTo>
                    <a:pt x="85" y="117"/>
                  </a:lnTo>
                  <a:lnTo>
                    <a:pt x="85" y="124"/>
                  </a:lnTo>
                  <a:lnTo>
                    <a:pt x="87" y="129"/>
                  </a:lnTo>
                  <a:lnTo>
                    <a:pt x="87" y="136"/>
                  </a:lnTo>
                  <a:lnTo>
                    <a:pt x="87" y="141"/>
                  </a:lnTo>
                  <a:lnTo>
                    <a:pt x="87" y="148"/>
                  </a:lnTo>
                  <a:lnTo>
                    <a:pt x="88" y="156"/>
                  </a:lnTo>
                  <a:lnTo>
                    <a:pt x="88" y="161"/>
                  </a:lnTo>
                  <a:lnTo>
                    <a:pt x="88" y="169"/>
                  </a:lnTo>
                  <a:lnTo>
                    <a:pt x="88" y="172"/>
                  </a:lnTo>
                  <a:lnTo>
                    <a:pt x="88" y="176"/>
                  </a:lnTo>
                  <a:lnTo>
                    <a:pt x="88" y="180"/>
                  </a:lnTo>
                  <a:lnTo>
                    <a:pt x="88" y="183"/>
                  </a:lnTo>
                  <a:lnTo>
                    <a:pt x="88" y="187"/>
                  </a:lnTo>
                  <a:lnTo>
                    <a:pt x="88" y="191"/>
                  </a:lnTo>
                  <a:lnTo>
                    <a:pt x="88" y="193"/>
                  </a:lnTo>
                  <a:lnTo>
                    <a:pt x="88" y="198"/>
                  </a:lnTo>
                  <a:lnTo>
                    <a:pt x="88" y="201"/>
                  </a:lnTo>
                  <a:lnTo>
                    <a:pt x="88" y="205"/>
                  </a:lnTo>
                  <a:lnTo>
                    <a:pt x="88" y="209"/>
                  </a:lnTo>
                  <a:lnTo>
                    <a:pt x="88" y="213"/>
                  </a:lnTo>
                  <a:lnTo>
                    <a:pt x="88" y="216"/>
                  </a:lnTo>
                  <a:lnTo>
                    <a:pt x="88" y="220"/>
                  </a:lnTo>
                  <a:lnTo>
                    <a:pt x="88" y="223"/>
                  </a:lnTo>
                  <a:lnTo>
                    <a:pt x="88" y="228"/>
                  </a:lnTo>
                  <a:lnTo>
                    <a:pt x="87" y="231"/>
                  </a:lnTo>
                  <a:lnTo>
                    <a:pt x="87" y="235"/>
                  </a:lnTo>
                  <a:lnTo>
                    <a:pt x="87" y="239"/>
                  </a:lnTo>
                  <a:lnTo>
                    <a:pt x="87" y="243"/>
                  </a:lnTo>
                  <a:lnTo>
                    <a:pt x="86" y="250"/>
                  </a:lnTo>
                  <a:lnTo>
                    <a:pt x="85" y="256"/>
                  </a:lnTo>
                  <a:lnTo>
                    <a:pt x="85" y="263"/>
                  </a:lnTo>
                  <a:lnTo>
                    <a:pt x="85" y="271"/>
                  </a:lnTo>
                  <a:lnTo>
                    <a:pt x="85" y="276"/>
                  </a:lnTo>
                  <a:lnTo>
                    <a:pt x="85" y="283"/>
                  </a:lnTo>
                  <a:lnTo>
                    <a:pt x="85" y="288"/>
                  </a:lnTo>
                  <a:lnTo>
                    <a:pt x="86" y="295"/>
                  </a:lnTo>
                  <a:lnTo>
                    <a:pt x="86" y="299"/>
                  </a:lnTo>
                  <a:lnTo>
                    <a:pt x="87" y="305"/>
                  </a:lnTo>
                  <a:lnTo>
                    <a:pt x="87" y="309"/>
                  </a:lnTo>
                  <a:lnTo>
                    <a:pt x="89" y="315"/>
                  </a:lnTo>
                  <a:lnTo>
                    <a:pt x="90" y="319"/>
                  </a:lnTo>
                  <a:lnTo>
                    <a:pt x="91" y="324"/>
                  </a:lnTo>
                  <a:lnTo>
                    <a:pt x="94" y="328"/>
                  </a:lnTo>
                  <a:lnTo>
                    <a:pt x="96" y="333"/>
                  </a:lnTo>
                  <a:lnTo>
                    <a:pt x="98" y="336"/>
                  </a:lnTo>
                  <a:lnTo>
                    <a:pt x="99" y="339"/>
                  </a:lnTo>
                  <a:lnTo>
                    <a:pt x="103" y="343"/>
                  </a:lnTo>
                  <a:lnTo>
                    <a:pt x="106" y="346"/>
                  </a:lnTo>
                  <a:lnTo>
                    <a:pt x="108" y="349"/>
                  </a:lnTo>
                  <a:lnTo>
                    <a:pt x="111" y="351"/>
                  </a:lnTo>
                  <a:lnTo>
                    <a:pt x="116" y="355"/>
                  </a:lnTo>
                  <a:lnTo>
                    <a:pt x="119" y="357"/>
                  </a:lnTo>
                  <a:lnTo>
                    <a:pt x="124" y="359"/>
                  </a:lnTo>
                  <a:lnTo>
                    <a:pt x="127" y="361"/>
                  </a:lnTo>
                  <a:lnTo>
                    <a:pt x="131" y="364"/>
                  </a:lnTo>
                  <a:lnTo>
                    <a:pt x="137" y="366"/>
                  </a:lnTo>
                  <a:lnTo>
                    <a:pt x="141" y="367"/>
                  </a:lnTo>
                  <a:lnTo>
                    <a:pt x="148" y="369"/>
                  </a:lnTo>
                  <a:lnTo>
                    <a:pt x="153" y="370"/>
                  </a:lnTo>
                  <a:lnTo>
                    <a:pt x="160" y="371"/>
                  </a:lnTo>
                  <a:lnTo>
                    <a:pt x="166" y="371"/>
                  </a:lnTo>
                  <a:lnTo>
                    <a:pt x="171" y="371"/>
                  </a:lnTo>
                  <a:lnTo>
                    <a:pt x="178" y="371"/>
                  </a:lnTo>
                  <a:lnTo>
                    <a:pt x="184" y="370"/>
                  </a:lnTo>
                  <a:lnTo>
                    <a:pt x="190" y="369"/>
                  </a:lnTo>
                  <a:lnTo>
                    <a:pt x="195" y="367"/>
                  </a:lnTo>
                  <a:lnTo>
                    <a:pt x="202" y="364"/>
                  </a:lnTo>
                  <a:lnTo>
                    <a:pt x="209" y="361"/>
                  </a:lnTo>
                  <a:lnTo>
                    <a:pt x="213" y="357"/>
                  </a:lnTo>
                  <a:lnTo>
                    <a:pt x="220" y="354"/>
                  </a:lnTo>
                  <a:lnTo>
                    <a:pt x="225" y="349"/>
                  </a:lnTo>
                  <a:lnTo>
                    <a:pt x="231" y="345"/>
                  </a:lnTo>
                  <a:lnTo>
                    <a:pt x="236" y="339"/>
                  </a:lnTo>
                  <a:lnTo>
                    <a:pt x="242" y="334"/>
                  </a:lnTo>
                  <a:lnTo>
                    <a:pt x="248" y="328"/>
                  </a:lnTo>
                  <a:lnTo>
                    <a:pt x="254" y="324"/>
                  </a:lnTo>
                  <a:lnTo>
                    <a:pt x="258" y="317"/>
                  </a:lnTo>
                  <a:lnTo>
                    <a:pt x="264" y="312"/>
                  </a:lnTo>
                  <a:lnTo>
                    <a:pt x="269" y="306"/>
                  </a:lnTo>
                  <a:lnTo>
                    <a:pt x="275" y="299"/>
                  </a:lnTo>
                  <a:lnTo>
                    <a:pt x="279" y="293"/>
                  </a:lnTo>
                  <a:lnTo>
                    <a:pt x="285" y="287"/>
                  </a:lnTo>
                  <a:lnTo>
                    <a:pt x="289" y="282"/>
                  </a:lnTo>
                  <a:lnTo>
                    <a:pt x="295" y="276"/>
                  </a:lnTo>
                  <a:lnTo>
                    <a:pt x="298" y="271"/>
                  </a:lnTo>
                  <a:lnTo>
                    <a:pt x="303" y="264"/>
                  </a:lnTo>
                  <a:lnTo>
                    <a:pt x="307" y="259"/>
                  </a:lnTo>
                  <a:lnTo>
                    <a:pt x="312" y="254"/>
                  </a:lnTo>
                  <a:lnTo>
                    <a:pt x="316" y="249"/>
                  </a:lnTo>
                  <a:lnTo>
                    <a:pt x="319" y="245"/>
                  </a:lnTo>
                  <a:lnTo>
                    <a:pt x="324" y="241"/>
                  </a:lnTo>
                  <a:lnTo>
                    <a:pt x="327" y="238"/>
                  </a:lnTo>
                  <a:lnTo>
                    <a:pt x="330" y="234"/>
                  </a:lnTo>
                  <a:lnTo>
                    <a:pt x="334" y="230"/>
                  </a:lnTo>
                  <a:lnTo>
                    <a:pt x="336" y="226"/>
                  </a:lnTo>
                  <a:lnTo>
                    <a:pt x="340" y="222"/>
                  </a:lnTo>
                  <a:lnTo>
                    <a:pt x="342" y="218"/>
                  </a:lnTo>
                  <a:lnTo>
                    <a:pt x="346" y="214"/>
                  </a:lnTo>
                  <a:lnTo>
                    <a:pt x="349" y="211"/>
                  </a:lnTo>
                  <a:lnTo>
                    <a:pt x="352" y="208"/>
                  </a:lnTo>
                  <a:lnTo>
                    <a:pt x="358" y="200"/>
                  </a:lnTo>
                  <a:lnTo>
                    <a:pt x="363" y="193"/>
                  </a:lnTo>
                  <a:lnTo>
                    <a:pt x="370" y="188"/>
                  </a:lnTo>
                  <a:lnTo>
                    <a:pt x="376" y="182"/>
                  </a:lnTo>
                  <a:lnTo>
                    <a:pt x="380" y="177"/>
                  </a:lnTo>
                  <a:lnTo>
                    <a:pt x="386" y="171"/>
                  </a:lnTo>
                  <a:lnTo>
                    <a:pt x="391" y="167"/>
                  </a:lnTo>
                  <a:lnTo>
                    <a:pt x="396" y="163"/>
                  </a:lnTo>
                  <a:lnTo>
                    <a:pt x="400" y="159"/>
                  </a:lnTo>
                  <a:lnTo>
                    <a:pt x="405" y="157"/>
                  </a:lnTo>
                  <a:lnTo>
                    <a:pt x="409" y="156"/>
                  </a:lnTo>
                  <a:lnTo>
                    <a:pt x="414" y="155"/>
                  </a:lnTo>
                  <a:lnTo>
                    <a:pt x="418" y="153"/>
                  </a:lnTo>
                  <a:lnTo>
                    <a:pt x="420" y="152"/>
                  </a:lnTo>
                  <a:lnTo>
                    <a:pt x="421" y="150"/>
                  </a:lnTo>
                  <a:lnTo>
                    <a:pt x="423" y="149"/>
                  </a:lnTo>
                  <a:lnTo>
                    <a:pt x="424" y="147"/>
                  </a:lnTo>
                  <a:lnTo>
                    <a:pt x="423" y="145"/>
                  </a:lnTo>
                  <a:lnTo>
                    <a:pt x="420" y="142"/>
                  </a:lnTo>
                  <a:lnTo>
                    <a:pt x="417" y="141"/>
                  </a:lnTo>
                  <a:lnTo>
                    <a:pt x="411" y="140"/>
                  </a:lnTo>
                  <a:lnTo>
                    <a:pt x="408" y="141"/>
                  </a:lnTo>
                  <a:lnTo>
                    <a:pt x="403" y="141"/>
                  </a:lnTo>
                  <a:lnTo>
                    <a:pt x="400" y="145"/>
                  </a:lnTo>
                  <a:lnTo>
                    <a:pt x="393" y="148"/>
                  </a:lnTo>
                  <a:lnTo>
                    <a:pt x="389" y="153"/>
                  </a:lnTo>
                  <a:lnTo>
                    <a:pt x="381" y="158"/>
                  </a:lnTo>
                  <a:lnTo>
                    <a:pt x="375" y="165"/>
                  </a:lnTo>
                  <a:lnTo>
                    <a:pt x="371" y="168"/>
                  </a:lnTo>
                  <a:lnTo>
                    <a:pt x="368" y="171"/>
                  </a:lnTo>
                  <a:lnTo>
                    <a:pt x="363" y="176"/>
                  </a:lnTo>
                  <a:lnTo>
                    <a:pt x="360" y="180"/>
                  </a:lnTo>
                  <a:lnTo>
                    <a:pt x="357" y="182"/>
                  </a:lnTo>
                  <a:lnTo>
                    <a:pt x="352" y="187"/>
                  </a:lnTo>
                  <a:lnTo>
                    <a:pt x="349" y="191"/>
                  </a:lnTo>
                  <a:lnTo>
                    <a:pt x="346" y="194"/>
                  </a:lnTo>
                  <a:lnTo>
                    <a:pt x="341" y="198"/>
                  </a:lnTo>
                  <a:lnTo>
                    <a:pt x="338" y="202"/>
                  </a:lnTo>
                  <a:lnTo>
                    <a:pt x="335" y="205"/>
                  </a:lnTo>
                  <a:lnTo>
                    <a:pt x="331" y="210"/>
                  </a:lnTo>
                  <a:lnTo>
                    <a:pt x="325" y="216"/>
                  </a:lnTo>
                  <a:lnTo>
                    <a:pt x="320" y="223"/>
                  </a:lnTo>
                  <a:lnTo>
                    <a:pt x="316" y="229"/>
                  </a:lnTo>
                  <a:lnTo>
                    <a:pt x="313" y="234"/>
                  </a:lnTo>
                  <a:lnTo>
                    <a:pt x="307" y="239"/>
                  </a:lnTo>
                  <a:lnTo>
                    <a:pt x="303" y="245"/>
                  </a:lnTo>
                  <a:lnTo>
                    <a:pt x="299" y="250"/>
                  </a:lnTo>
                  <a:lnTo>
                    <a:pt x="296" y="253"/>
                  </a:lnTo>
                  <a:lnTo>
                    <a:pt x="292" y="259"/>
                  </a:lnTo>
                  <a:lnTo>
                    <a:pt x="288" y="263"/>
                  </a:lnTo>
                  <a:lnTo>
                    <a:pt x="284" y="267"/>
                  </a:lnTo>
                  <a:lnTo>
                    <a:pt x="281" y="273"/>
                  </a:lnTo>
                  <a:lnTo>
                    <a:pt x="275" y="277"/>
                  </a:lnTo>
                  <a:lnTo>
                    <a:pt x="272" y="283"/>
                  </a:lnTo>
                  <a:lnTo>
                    <a:pt x="266" y="288"/>
                  </a:lnTo>
                  <a:lnTo>
                    <a:pt x="262" y="293"/>
                  </a:lnTo>
                  <a:lnTo>
                    <a:pt x="257" y="298"/>
                  </a:lnTo>
                  <a:lnTo>
                    <a:pt x="253" y="305"/>
                  </a:lnTo>
                  <a:lnTo>
                    <a:pt x="246" y="309"/>
                  </a:lnTo>
                  <a:lnTo>
                    <a:pt x="242" y="314"/>
                  </a:lnTo>
                  <a:lnTo>
                    <a:pt x="236" y="319"/>
                  </a:lnTo>
                  <a:lnTo>
                    <a:pt x="232" y="324"/>
                  </a:lnTo>
                  <a:lnTo>
                    <a:pt x="226" y="328"/>
                  </a:lnTo>
                  <a:lnTo>
                    <a:pt x="221" y="333"/>
                  </a:lnTo>
                  <a:lnTo>
                    <a:pt x="216" y="336"/>
                  </a:lnTo>
                  <a:lnTo>
                    <a:pt x="212" y="341"/>
                  </a:lnTo>
                  <a:lnTo>
                    <a:pt x="206" y="344"/>
                  </a:lnTo>
                  <a:lnTo>
                    <a:pt x="202" y="347"/>
                  </a:lnTo>
                  <a:lnTo>
                    <a:pt x="197" y="349"/>
                  </a:lnTo>
                  <a:lnTo>
                    <a:pt x="192" y="353"/>
                  </a:lnTo>
                  <a:lnTo>
                    <a:pt x="188" y="355"/>
                  </a:lnTo>
                  <a:lnTo>
                    <a:pt x="183" y="356"/>
                  </a:lnTo>
                  <a:lnTo>
                    <a:pt x="180" y="357"/>
                  </a:lnTo>
                  <a:lnTo>
                    <a:pt x="176" y="358"/>
                  </a:lnTo>
                  <a:lnTo>
                    <a:pt x="171" y="357"/>
                  </a:lnTo>
                  <a:lnTo>
                    <a:pt x="167" y="357"/>
                  </a:lnTo>
                  <a:lnTo>
                    <a:pt x="163" y="357"/>
                  </a:lnTo>
                  <a:lnTo>
                    <a:pt x="160" y="357"/>
                  </a:lnTo>
                  <a:lnTo>
                    <a:pt x="156" y="357"/>
                  </a:lnTo>
                  <a:lnTo>
                    <a:pt x="152" y="357"/>
                  </a:lnTo>
                  <a:lnTo>
                    <a:pt x="149" y="356"/>
                  </a:lnTo>
                  <a:lnTo>
                    <a:pt x="146" y="356"/>
                  </a:lnTo>
                  <a:lnTo>
                    <a:pt x="140" y="355"/>
                  </a:lnTo>
                  <a:lnTo>
                    <a:pt x="133" y="353"/>
                  </a:lnTo>
                  <a:lnTo>
                    <a:pt x="128" y="351"/>
                  </a:lnTo>
                  <a:lnTo>
                    <a:pt x="124" y="349"/>
                  </a:lnTo>
                  <a:lnTo>
                    <a:pt x="119" y="346"/>
                  </a:lnTo>
                  <a:lnTo>
                    <a:pt x="116" y="343"/>
                  </a:lnTo>
                  <a:lnTo>
                    <a:pt x="111" y="338"/>
                  </a:lnTo>
                  <a:lnTo>
                    <a:pt x="109" y="334"/>
                  </a:lnTo>
                  <a:lnTo>
                    <a:pt x="106" y="328"/>
                  </a:lnTo>
                  <a:lnTo>
                    <a:pt x="105" y="324"/>
                  </a:lnTo>
                  <a:lnTo>
                    <a:pt x="103" y="317"/>
                  </a:lnTo>
                  <a:lnTo>
                    <a:pt x="103" y="311"/>
                  </a:lnTo>
                  <a:lnTo>
                    <a:pt x="101" y="306"/>
                  </a:lnTo>
                  <a:lnTo>
                    <a:pt x="100" y="303"/>
                  </a:lnTo>
                  <a:lnTo>
                    <a:pt x="100" y="298"/>
                  </a:lnTo>
                  <a:lnTo>
                    <a:pt x="100" y="294"/>
                  </a:lnTo>
                  <a:lnTo>
                    <a:pt x="100" y="288"/>
                  </a:lnTo>
                  <a:lnTo>
                    <a:pt x="100" y="284"/>
                  </a:lnTo>
                  <a:lnTo>
                    <a:pt x="100" y="278"/>
                  </a:lnTo>
                  <a:lnTo>
                    <a:pt x="100" y="273"/>
                  </a:lnTo>
                  <a:lnTo>
                    <a:pt x="100" y="267"/>
                  </a:lnTo>
                  <a:lnTo>
                    <a:pt x="100" y="261"/>
                  </a:lnTo>
                  <a:lnTo>
                    <a:pt x="100" y="255"/>
                  </a:lnTo>
                  <a:lnTo>
                    <a:pt x="101" y="250"/>
                  </a:lnTo>
                  <a:lnTo>
                    <a:pt x="101" y="244"/>
                  </a:lnTo>
                  <a:lnTo>
                    <a:pt x="101" y="239"/>
                  </a:lnTo>
                  <a:lnTo>
                    <a:pt x="101" y="232"/>
                  </a:lnTo>
                  <a:lnTo>
                    <a:pt x="103" y="226"/>
                  </a:lnTo>
                  <a:lnTo>
                    <a:pt x="103" y="220"/>
                  </a:lnTo>
                  <a:lnTo>
                    <a:pt x="103" y="214"/>
                  </a:lnTo>
                  <a:lnTo>
                    <a:pt x="103" y="208"/>
                  </a:lnTo>
                  <a:lnTo>
                    <a:pt x="103" y="202"/>
                  </a:lnTo>
                  <a:lnTo>
                    <a:pt x="103" y="197"/>
                  </a:lnTo>
                  <a:lnTo>
                    <a:pt x="103" y="191"/>
                  </a:lnTo>
                  <a:lnTo>
                    <a:pt x="103" y="186"/>
                  </a:lnTo>
                  <a:lnTo>
                    <a:pt x="104" y="180"/>
                  </a:lnTo>
                  <a:lnTo>
                    <a:pt x="103" y="174"/>
                  </a:lnTo>
                  <a:lnTo>
                    <a:pt x="103" y="170"/>
                  </a:lnTo>
                  <a:lnTo>
                    <a:pt x="103" y="165"/>
                  </a:lnTo>
                  <a:lnTo>
                    <a:pt x="103" y="160"/>
                  </a:lnTo>
                  <a:lnTo>
                    <a:pt x="103" y="156"/>
                  </a:lnTo>
                  <a:lnTo>
                    <a:pt x="101" y="152"/>
                  </a:lnTo>
                  <a:lnTo>
                    <a:pt x="101" y="148"/>
                  </a:lnTo>
                  <a:lnTo>
                    <a:pt x="101" y="145"/>
                  </a:lnTo>
                  <a:lnTo>
                    <a:pt x="99" y="141"/>
                  </a:lnTo>
                  <a:lnTo>
                    <a:pt x="99" y="137"/>
                  </a:lnTo>
                  <a:lnTo>
                    <a:pt x="98" y="132"/>
                  </a:lnTo>
                  <a:lnTo>
                    <a:pt x="97" y="129"/>
                  </a:lnTo>
                  <a:lnTo>
                    <a:pt x="96" y="125"/>
                  </a:lnTo>
                  <a:lnTo>
                    <a:pt x="95" y="120"/>
                  </a:lnTo>
                  <a:lnTo>
                    <a:pt x="95" y="116"/>
                  </a:lnTo>
                  <a:lnTo>
                    <a:pt x="94" y="111"/>
                  </a:lnTo>
                  <a:lnTo>
                    <a:pt x="93" y="107"/>
                  </a:lnTo>
                  <a:lnTo>
                    <a:pt x="91" y="103"/>
                  </a:lnTo>
                  <a:lnTo>
                    <a:pt x="90" y="98"/>
                  </a:lnTo>
                  <a:lnTo>
                    <a:pt x="90" y="95"/>
                  </a:lnTo>
                  <a:lnTo>
                    <a:pt x="89" y="89"/>
                  </a:lnTo>
                  <a:lnTo>
                    <a:pt x="88" y="86"/>
                  </a:lnTo>
                  <a:lnTo>
                    <a:pt x="88" y="82"/>
                  </a:lnTo>
                  <a:lnTo>
                    <a:pt x="88" y="78"/>
                  </a:lnTo>
                  <a:lnTo>
                    <a:pt x="87" y="74"/>
                  </a:lnTo>
                  <a:lnTo>
                    <a:pt x="86" y="69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55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87" y="41"/>
                  </a:lnTo>
                  <a:lnTo>
                    <a:pt x="88" y="38"/>
                  </a:lnTo>
                  <a:lnTo>
                    <a:pt x="91" y="37"/>
                  </a:lnTo>
                  <a:lnTo>
                    <a:pt x="95" y="36"/>
                  </a:lnTo>
                  <a:lnTo>
                    <a:pt x="99" y="38"/>
                  </a:lnTo>
                  <a:lnTo>
                    <a:pt x="105" y="42"/>
                  </a:lnTo>
                  <a:lnTo>
                    <a:pt x="110" y="47"/>
                  </a:lnTo>
                  <a:lnTo>
                    <a:pt x="112" y="49"/>
                  </a:lnTo>
                  <a:lnTo>
                    <a:pt x="114" y="54"/>
                  </a:lnTo>
                  <a:lnTo>
                    <a:pt x="116" y="57"/>
                  </a:lnTo>
                  <a:lnTo>
                    <a:pt x="118" y="63"/>
                  </a:lnTo>
                  <a:lnTo>
                    <a:pt x="119" y="66"/>
                  </a:lnTo>
                  <a:lnTo>
                    <a:pt x="120" y="72"/>
                  </a:lnTo>
                  <a:lnTo>
                    <a:pt x="120" y="78"/>
                  </a:lnTo>
                  <a:lnTo>
                    <a:pt x="122" y="85"/>
                  </a:lnTo>
                  <a:lnTo>
                    <a:pt x="122" y="87"/>
                  </a:lnTo>
                  <a:lnTo>
                    <a:pt x="122" y="91"/>
                  </a:lnTo>
                  <a:lnTo>
                    <a:pt x="122" y="95"/>
                  </a:lnTo>
                  <a:lnTo>
                    <a:pt x="122" y="99"/>
                  </a:lnTo>
                  <a:lnTo>
                    <a:pt x="122" y="104"/>
                  </a:lnTo>
                  <a:lnTo>
                    <a:pt x="122" y="109"/>
                  </a:lnTo>
                  <a:lnTo>
                    <a:pt x="122" y="114"/>
                  </a:lnTo>
                  <a:lnTo>
                    <a:pt x="122" y="120"/>
                  </a:lnTo>
                  <a:lnTo>
                    <a:pt x="122" y="125"/>
                  </a:lnTo>
                  <a:lnTo>
                    <a:pt x="122" y="131"/>
                  </a:lnTo>
                  <a:lnTo>
                    <a:pt x="122" y="137"/>
                  </a:lnTo>
                  <a:lnTo>
                    <a:pt x="122" y="143"/>
                  </a:lnTo>
                  <a:lnTo>
                    <a:pt x="122" y="149"/>
                  </a:lnTo>
                  <a:lnTo>
                    <a:pt x="124" y="156"/>
                  </a:lnTo>
                  <a:lnTo>
                    <a:pt x="124" y="162"/>
                  </a:lnTo>
                  <a:lnTo>
                    <a:pt x="125" y="169"/>
                  </a:lnTo>
                  <a:lnTo>
                    <a:pt x="125" y="174"/>
                  </a:lnTo>
                  <a:lnTo>
                    <a:pt x="125" y="181"/>
                  </a:lnTo>
                  <a:lnTo>
                    <a:pt x="126" y="188"/>
                  </a:lnTo>
                  <a:lnTo>
                    <a:pt x="127" y="193"/>
                  </a:lnTo>
                  <a:lnTo>
                    <a:pt x="127" y="200"/>
                  </a:lnTo>
                  <a:lnTo>
                    <a:pt x="128" y="205"/>
                  </a:lnTo>
                  <a:lnTo>
                    <a:pt x="128" y="211"/>
                  </a:lnTo>
                  <a:lnTo>
                    <a:pt x="130" y="218"/>
                  </a:lnTo>
                  <a:lnTo>
                    <a:pt x="130" y="223"/>
                  </a:lnTo>
                  <a:lnTo>
                    <a:pt x="131" y="229"/>
                  </a:lnTo>
                  <a:lnTo>
                    <a:pt x="131" y="234"/>
                  </a:lnTo>
                  <a:lnTo>
                    <a:pt x="133" y="240"/>
                  </a:lnTo>
                  <a:lnTo>
                    <a:pt x="135" y="244"/>
                  </a:lnTo>
                  <a:lnTo>
                    <a:pt x="136" y="249"/>
                  </a:lnTo>
                  <a:lnTo>
                    <a:pt x="137" y="253"/>
                  </a:lnTo>
                  <a:lnTo>
                    <a:pt x="139" y="259"/>
                  </a:lnTo>
                  <a:lnTo>
                    <a:pt x="141" y="264"/>
                  </a:lnTo>
                  <a:lnTo>
                    <a:pt x="145" y="271"/>
                  </a:lnTo>
                  <a:lnTo>
                    <a:pt x="148" y="274"/>
                  </a:lnTo>
                  <a:lnTo>
                    <a:pt x="152" y="278"/>
                  </a:lnTo>
                  <a:lnTo>
                    <a:pt x="156" y="281"/>
                  </a:lnTo>
                  <a:lnTo>
                    <a:pt x="159" y="283"/>
                  </a:lnTo>
                  <a:lnTo>
                    <a:pt x="163" y="284"/>
                  </a:lnTo>
                  <a:lnTo>
                    <a:pt x="168" y="285"/>
                  </a:lnTo>
                  <a:lnTo>
                    <a:pt x="172" y="284"/>
                  </a:lnTo>
                  <a:lnTo>
                    <a:pt x="177" y="284"/>
                  </a:lnTo>
                  <a:lnTo>
                    <a:pt x="181" y="282"/>
                  </a:lnTo>
                  <a:lnTo>
                    <a:pt x="188" y="281"/>
                  </a:lnTo>
                  <a:lnTo>
                    <a:pt x="192" y="278"/>
                  </a:lnTo>
                  <a:lnTo>
                    <a:pt x="199" y="276"/>
                  </a:lnTo>
                  <a:lnTo>
                    <a:pt x="204" y="274"/>
                  </a:lnTo>
                  <a:lnTo>
                    <a:pt x="212" y="272"/>
                  </a:lnTo>
                  <a:lnTo>
                    <a:pt x="214" y="270"/>
                  </a:lnTo>
                  <a:lnTo>
                    <a:pt x="218" y="267"/>
                  </a:lnTo>
                  <a:lnTo>
                    <a:pt x="222" y="264"/>
                  </a:lnTo>
                  <a:lnTo>
                    <a:pt x="227" y="261"/>
                  </a:lnTo>
                  <a:lnTo>
                    <a:pt x="232" y="256"/>
                  </a:lnTo>
                  <a:lnTo>
                    <a:pt x="237" y="252"/>
                  </a:lnTo>
                  <a:lnTo>
                    <a:pt x="243" y="246"/>
                  </a:lnTo>
                  <a:lnTo>
                    <a:pt x="250" y="242"/>
                  </a:lnTo>
                  <a:lnTo>
                    <a:pt x="255" y="235"/>
                  </a:lnTo>
                  <a:lnTo>
                    <a:pt x="262" y="230"/>
                  </a:lnTo>
                  <a:lnTo>
                    <a:pt x="268" y="223"/>
                  </a:lnTo>
                  <a:lnTo>
                    <a:pt x="275" y="216"/>
                  </a:lnTo>
                  <a:lnTo>
                    <a:pt x="282" y="210"/>
                  </a:lnTo>
                  <a:lnTo>
                    <a:pt x="289" y="203"/>
                  </a:lnTo>
                  <a:lnTo>
                    <a:pt x="293" y="200"/>
                  </a:lnTo>
                  <a:lnTo>
                    <a:pt x="296" y="197"/>
                  </a:lnTo>
                  <a:lnTo>
                    <a:pt x="299" y="193"/>
                  </a:lnTo>
                  <a:lnTo>
                    <a:pt x="304" y="190"/>
                  </a:lnTo>
                  <a:lnTo>
                    <a:pt x="306" y="186"/>
                  </a:lnTo>
                  <a:lnTo>
                    <a:pt x="310" y="182"/>
                  </a:lnTo>
                  <a:lnTo>
                    <a:pt x="313" y="179"/>
                  </a:lnTo>
                  <a:lnTo>
                    <a:pt x="317" y="176"/>
                  </a:lnTo>
                  <a:lnTo>
                    <a:pt x="324" y="168"/>
                  </a:lnTo>
                  <a:lnTo>
                    <a:pt x="330" y="161"/>
                  </a:lnTo>
                  <a:lnTo>
                    <a:pt x="336" y="155"/>
                  </a:lnTo>
                  <a:lnTo>
                    <a:pt x="342" y="149"/>
                  </a:lnTo>
                  <a:lnTo>
                    <a:pt x="348" y="142"/>
                  </a:lnTo>
                  <a:lnTo>
                    <a:pt x="355" y="138"/>
                  </a:lnTo>
                  <a:lnTo>
                    <a:pt x="359" y="131"/>
                  </a:lnTo>
                  <a:lnTo>
                    <a:pt x="365" y="128"/>
                  </a:lnTo>
                  <a:lnTo>
                    <a:pt x="369" y="124"/>
                  </a:lnTo>
                  <a:lnTo>
                    <a:pt x="375" y="120"/>
                  </a:lnTo>
                  <a:lnTo>
                    <a:pt x="378" y="117"/>
                  </a:lnTo>
                  <a:lnTo>
                    <a:pt x="381" y="115"/>
                  </a:lnTo>
                  <a:lnTo>
                    <a:pt x="384" y="114"/>
                  </a:lnTo>
                  <a:lnTo>
                    <a:pt x="387" y="114"/>
                  </a:lnTo>
                  <a:lnTo>
                    <a:pt x="390" y="111"/>
                  </a:lnTo>
                  <a:lnTo>
                    <a:pt x="393" y="111"/>
                  </a:lnTo>
                  <a:lnTo>
                    <a:pt x="399" y="111"/>
                  </a:lnTo>
                  <a:lnTo>
                    <a:pt x="403" y="114"/>
                  </a:lnTo>
                  <a:lnTo>
                    <a:pt x="408" y="114"/>
                  </a:lnTo>
                  <a:lnTo>
                    <a:pt x="413" y="115"/>
                  </a:lnTo>
                  <a:lnTo>
                    <a:pt x="418" y="116"/>
                  </a:lnTo>
                  <a:lnTo>
                    <a:pt x="423" y="118"/>
                  </a:lnTo>
                  <a:lnTo>
                    <a:pt x="428" y="119"/>
                  </a:lnTo>
                  <a:lnTo>
                    <a:pt x="432" y="120"/>
                  </a:lnTo>
                  <a:lnTo>
                    <a:pt x="438" y="122"/>
                  </a:lnTo>
                  <a:lnTo>
                    <a:pt x="442" y="125"/>
                  </a:lnTo>
                  <a:lnTo>
                    <a:pt x="445" y="126"/>
                  </a:lnTo>
                  <a:lnTo>
                    <a:pt x="449" y="128"/>
                  </a:lnTo>
                  <a:lnTo>
                    <a:pt x="451" y="129"/>
                  </a:lnTo>
                  <a:lnTo>
                    <a:pt x="454" y="131"/>
                  </a:lnTo>
                  <a:lnTo>
                    <a:pt x="459" y="135"/>
                  </a:lnTo>
                  <a:lnTo>
                    <a:pt x="464" y="137"/>
                  </a:lnTo>
                  <a:lnTo>
                    <a:pt x="471" y="139"/>
                  </a:lnTo>
                  <a:lnTo>
                    <a:pt x="477" y="141"/>
                  </a:lnTo>
                  <a:lnTo>
                    <a:pt x="482" y="140"/>
                  </a:lnTo>
                  <a:lnTo>
                    <a:pt x="485" y="138"/>
                  </a:lnTo>
                  <a:lnTo>
                    <a:pt x="485" y="136"/>
                  </a:lnTo>
                  <a:lnTo>
                    <a:pt x="486" y="135"/>
                  </a:lnTo>
                  <a:lnTo>
                    <a:pt x="486" y="131"/>
                  </a:lnTo>
                  <a:lnTo>
                    <a:pt x="485" y="128"/>
                  </a:lnTo>
                  <a:lnTo>
                    <a:pt x="485" y="128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5" name="Freeform 527"/>
            <p:cNvSpPr>
              <a:spLocks/>
            </p:cNvSpPr>
            <p:nvPr/>
          </p:nvSpPr>
          <p:spPr bwMode="auto">
            <a:xfrm>
              <a:off x="1246" y="1338"/>
              <a:ext cx="561" cy="463"/>
            </a:xfrm>
            <a:custGeom>
              <a:avLst/>
              <a:gdLst/>
              <a:ahLst/>
              <a:cxnLst>
                <a:cxn ang="0">
                  <a:pos x="18" y="637"/>
                </a:cxn>
                <a:cxn ang="0">
                  <a:pos x="0" y="743"/>
                </a:cxn>
                <a:cxn ang="0">
                  <a:pos x="47" y="855"/>
                </a:cxn>
                <a:cxn ang="0">
                  <a:pos x="142" y="858"/>
                </a:cxn>
                <a:cxn ang="0">
                  <a:pos x="283" y="837"/>
                </a:cxn>
                <a:cxn ang="0">
                  <a:pos x="425" y="837"/>
                </a:cxn>
                <a:cxn ang="0">
                  <a:pos x="538" y="906"/>
                </a:cxn>
                <a:cxn ang="0">
                  <a:pos x="649" y="926"/>
                </a:cxn>
                <a:cxn ang="0">
                  <a:pos x="762" y="888"/>
                </a:cxn>
                <a:cxn ang="0">
                  <a:pos x="826" y="784"/>
                </a:cxn>
                <a:cxn ang="0">
                  <a:pos x="852" y="680"/>
                </a:cxn>
                <a:cxn ang="0">
                  <a:pos x="864" y="583"/>
                </a:cxn>
                <a:cxn ang="0">
                  <a:pos x="889" y="669"/>
                </a:cxn>
                <a:cxn ang="0">
                  <a:pos x="864" y="772"/>
                </a:cxn>
                <a:cxn ang="0">
                  <a:pos x="930" y="861"/>
                </a:cxn>
                <a:cxn ang="0">
                  <a:pos x="1055" y="854"/>
                </a:cxn>
                <a:cxn ang="0">
                  <a:pos x="1095" y="740"/>
                </a:cxn>
                <a:cxn ang="0">
                  <a:pos x="1111" y="631"/>
                </a:cxn>
                <a:cxn ang="0">
                  <a:pos x="1121" y="501"/>
                </a:cxn>
                <a:cxn ang="0">
                  <a:pos x="1109" y="396"/>
                </a:cxn>
                <a:cxn ang="0">
                  <a:pos x="1065" y="277"/>
                </a:cxn>
                <a:cxn ang="0">
                  <a:pos x="1069" y="174"/>
                </a:cxn>
                <a:cxn ang="0">
                  <a:pos x="1012" y="62"/>
                </a:cxn>
                <a:cxn ang="0">
                  <a:pos x="926" y="17"/>
                </a:cxn>
                <a:cxn ang="0">
                  <a:pos x="1030" y="132"/>
                </a:cxn>
                <a:cxn ang="0">
                  <a:pos x="1043" y="264"/>
                </a:cxn>
                <a:cxn ang="0">
                  <a:pos x="1075" y="389"/>
                </a:cxn>
                <a:cxn ang="0">
                  <a:pos x="1098" y="502"/>
                </a:cxn>
                <a:cxn ang="0">
                  <a:pos x="1090" y="607"/>
                </a:cxn>
                <a:cxn ang="0">
                  <a:pos x="1077" y="714"/>
                </a:cxn>
                <a:cxn ang="0">
                  <a:pos x="1056" y="812"/>
                </a:cxn>
                <a:cxn ang="0">
                  <a:pos x="971" y="837"/>
                </a:cxn>
                <a:cxn ang="0">
                  <a:pos x="891" y="773"/>
                </a:cxn>
                <a:cxn ang="0">
                  <a:pos x="910" y="666"/>
                </a:cxn>
                <a:cxn ang="0">
                  <a:pos x="971" y="602"/>
                </a:cxn>
                <a:cxn ang="0">
                  <a:pos x="1000" y="537"/>
                </a:cxn>
                <a:cxn ang="0">
                  <a:pos x="919" y="509"/>
                </a:cxn>
                <a:cxn ang="0">
                  <a:pos x="895" y="516"/>
                </a:cxn>
                <a:cxn ang="0">
                  <a:pos x="972" y="566"/>
                </a:cxn>
                <a:cxn ang="0">
                  <a:pos x="878" y="547"/>
                </a:cxn>
                <a:cxn ang="0">
                  <a:pos x="863" y="427"/>
                </a:cxn>
                <a:cxn ang="0">
                  <a:pos x="867" y="332"/>
                </a:cxn>
                <a:cxn ang="0">
                  <a:pos x="908" y="225"/>
                </a:cxn>
                <a:cxn ang="0">
                  <a:pos x="949" y="127"/>
                </a:cxn>
                <a:cxn ang="0">
                  <a:pos x="935" y="89"/>
                </a:cxn>
                <a:cxn ang="0">
                  <a:pos x="877" y="209"/>
                </a:cxn>
                <a:cxn ang="0">
                  <a:pos x="800" y="321"/>
                </a:cxn>
                <a:cxn ang="0">
                  <a:pos x="824" y="319"/>
                </a:cxn>
                <a:cxn ang="0">
                  <a:pos x="844" y="368"/>
                </a:cxn>
                <a:cxn ang="0">
                  <a:pos x="839" y="490"/>
                </a:cxn>
                <a:cxn ang="0">
                  <a:pos x="838" y="608"/>
                </a:cxn>
                <a:cxn ang="0">
                  <a:pos x="825" y="703"/>
                </a:cxn>
                <a:cxn ang="0">
                  <a:pos x="794" y="799"/>
                </a:cxn>
                <a:cxn ang="0">
                  <a:pos x="698" y="886"/>
                </a:cxn>
                <a:cxn ang="0">
                  <a:pos x="584" y="902"/>
                </a:cxn>
                <a:cxn ang="0">
                  <a:pos x="487" y="829"/>
                </a:cxn>
                <a:cxn ang="0">
                  <a:pos x="373" y="814"/>
                </a:cxn>
                <a:cxn ang="0">
                  <a:pos x="249" y="822"/>
                </a:cxn>
                <a:cxn ang="0">
                  <a:pos x="127" y="834"/>
                </a:cxn>
                <a:cxn ang="0">
                  <a:pos x="38" y="776"/>
                </a:cxn>
                <a:cxn ang="0">
                  <a:pos x="44" y="639"/>
                </a:cxn>
                <a:cxn ang="0">
                  <a:pos x="74" y="545"/>
                </a:cxn>
              </a:cxnLst>
              <a:rect l="0" t="0" r="r" b="b"/>
              <a:pathLst>
                <a:path w="1121" h="927">
                  <a:moveTo>
                    <a:pt x="64" y="547"/>
                  </a:moveTo>
                  <a:lnTo>
                    <a:pt x="60" y="548"/>
                  </a:lnTo>
                  <a:lnTo>
                    <a:pt x="57" y="553"/>
                  </a:lnTo>
                  <a:lnTo>
                    <a:pt x="54" y="556"/>
                  </a:lnTo>
                  <a:lnTo>
                    <a:pt x="52" y="561"/>
                  </a:lnTo>
                  <a:lnTo>
                    <a:pt x="49" y="565"/>
                  </a:lnTo>
                  <a:lnTo>
                    <a:pt x="47" y="572"/>
                  </a:lnTo>
                  <a:lnTo>
                    <a:pt x="43" y="576"/>
                  </a:lnTo>
                  <a:lnTo>
                    <a:pt x="40" y="583"/>
                  </a:lnTo>
                  <a:lnTo>
                    <a:pt x="38" y="585"/>
                  </a:lnTo>
                  <a:lnTo>
                    <a:pt x="37" y="589"/>
                  </a:lnTo>
                  <a:lnTo>
                    <a:pt x="36" y="593"/>
                  </a:lnTo>
                  <a:lnTo>
                    <a:pt x="35" y="597"/>
                  </a:lnTo>
                  <a:lnTo>
                    <a:pt x="32" y="601"/>
                  </a:lnTo>
                  <a:lnTo>
                    <a:pt x="30" y="604"/>
                  </a:lnTo>
                  <a:lnTo>
                    <a:pt x="29" y="608"/>
                  </a:lnTo>
                  <a:lnTo>
                    <a:pt x="28" y="612"/>
                  </a:lnTo>
                  <a:lnTo>
                    <a:pt x="26" y="616"/>
                  </a:lnTo>
                  <a:lnTo>
                    <a:pt x="25" y="620"/>
                  </a:lnTo>
                  <a:lnTo>
                    <a:pt x="23" y="624"/>
                  </a:lnTo>
                  <a:lnTo>
                    <a:pt x="21" y="629"/>
                  </a:lnTo>
                  <a:lnTo>
                    <a:pt x="20" y="633"/>
                  </a:lnTo>
                  <a:lnTo>
                    <a:pt x="18" y="637"/>
                  </a:lnTo>
                  <a:lnTo>
                    <a:pt x="17" y="642"/>
                  </a:lnTo>
                  <a:lnTo>
                    <a:pt x="16" y="646"/>
                  </a:lnTo>
                  <a:lnTo>
                    <a:pt x="13" y="651"/>
                  </a:lnTo>
                  <a:lnTo>
                    <a:pt x="12" y="655"/>
                  </a:lnTo>
                  <a:lnTo>
                    <a:pt x="11" y="659"/>
                  </a:lnTo>
                  <a:lnTo>
                    <a:pt x="10" y="665"/>
                  </a:lnTo>
                  <a:lnTo>
                    <a:pt x="9" y="668"/>
                  </a:lnTo>
                  <a:lnTo>
                    <a:pt x="8" y="674"/>
                  </a:lnTo>
                  <a:lnTo>
                    <a:pt x="7" y="678"/>
                  </a:lnTo>
                  <a:lnTo>
                    <a:pt x="6" y="684"/>
                  </a:lnTo>
                  <a:lnTo>
                    <a:pt x="5" y="687"/>
                  </a:lnTo>
                  <a:lnTo>
                    <a:pt x="4" y="693"/>
                  </a:lnTo>
                  <a:lnTo>
                    <a:pt x="2" y="697"/>
                  </a:lnTo>
                  <a:lnTo>
                    <a:pt x="2" y="703"/>
                  </a:lnTo>
                  <a:lnTo>
                    <a:pt x="1" y="706"/>
                  </a:lnTo>
                  <a:lnTo>
                    <a:pt x="0" y="711"/>
                  </a:lnTo>
                  <a:lnTo>
                    <a:pt x="0" y="716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0" y="735"/>
                  </a:lnTo>
                  <a:lnTo>
                    <a:pt x="0" y="740"/>
                  </a:lnTo>
                  <a:lnTo>
                    <a:pt x="0" y="743"/>
                  </a:lnTo>
                  <a:lnTo>
                    <a:pt x="0" y="748"/>
                  </a:lnTo>
                  <a:lnTo>
                    <a:pt x="0" y="752"/>
                  </a:lnTo>
                  <a:lnTo>
                    <a:pt x="0" y="758"/>
                  </a:lnTo>
                  <a:lnTo>
                    <a:pt x="0" y="761"/>
                  </a:lnTo>
                  <a:lnTo>
                    <a:pt x="1" y="766"/>
                  </a:lnTo>
                  <a:lnTo>
                    <a:pt x="2" y="770"/>
                  </a:lnTo>
                  <a:lnTo>
                    <a:pt x="4" y="776"/>
                  </a:lnTo>
                  <a:lnTo>
                    <a:pt x="4" y="779"/>
                  </a:lnTo>
                  <a:lnTo>
                    <a:pt x="5" y="782"/>
                  </a:lnTo>
                  <a:lnTo>
                    <a:pt x="6" y="785"/>
                  </a:lnTo>
                  <a:lnTo>
                    <a:pt x="7" y="790"/>
                  </a:lnTo>
                  <a:lnTo>
                    <a:pt x="9" y="797"/>
                  </a:lnTo>
                  <a:lnTo>
                    <a:pt x="11" y="803"/>
                  </a:lnTo>
                  <a:lnTo>
                    <a:pt x="13" y="809"/>
                  </a:lnTo>
                  <a:lnTo>
                    <a:pt x="15" y="815"/>
                  </a:lnTo>
                  <a:lnTo>
                    <a:pt x="18" y="820"/>
                  </a:lnTo>
                  <a:lnTo>
                    <a:pt x="21" y="826"/>
                  </a:lnTo>
                  <a:lnTo>
                    <a:pt x="23" y="830"/>
                  </a:lnTo>
                  <a:lnTo>
                    <a:pt x="27" y="834"/>
                  </a:lnTo>
                  <a:lnTo>
                    <a:pt x="30" y="839"/>
                  </a:lnTo>
                  <a:lnTo>
                    <a:pt x="32" y="843"/>
                  </a:lnTo>
                  <a:lnTo>
                    <a:pt x="39" y="850"/>
                  </a:lnTo>
                  <a:lnTo>
                    <a:pt x="47" y="855"/>
                  </a:lnTo>
                  <a:lnTo>
                    <a:pt x="53" y="860"/>
                  </a:lnTo>
                  <a:lnTo>
                    <a:pt x="60" y="863"/>
                  </a:lnTo>
                  <a:lnTo>
                    <a:pt x="63" y="864"/>
                  </a:lnTo>
                  <a:lnTo>
                    <a:pt x="68" y="865"/>
                  </a:lnTo>
                  <a:lnTo>
                    <a:pt x="71" y="866"/>
                  </a:lnTo>
                  <a:lnTo>
                    <a:pt x="75" y="867"/>
                  </a:lnTo>
                  <a:lnTo>
                    <a:pt x="79" y="867"/>
                  </a:lnTo>
                  <a:lnTo>
                    <a:pt x="82" y="867"/>
                  </a:lnTo>
                  <a:lnTo>
                    <a:pt x="86" y="867"/>
                  </a:lnTo>
                  <a:lnTo>
                    <a:pt x="90" y="868"/>
                  </a:lnTo>
                  <a:lnTo>
                    <a:pt x="93" y="867"/>
                  </a:lnTo>
                  <a:lnTo>
                    <a:pt x="98" y="867"/>
                  </a:lnTo>
                  <a:lnTo>
                    <a:pt x="102" y="867"/>
                  </a:lnTo>
                  <a:lnTo>
                    <a:pt x="105" y="867"/>
                  </a:lnTo>
                  <a:lnTo>
                    <a:pt x="109" y="865"/>
                  </a:lnTo>
                  <a:lnTo>
                    <a:pt x="114" y="864"/>
                  </a:lnTo>
                  <a:lnTo>
                    <a:pt x="117" y="863"/>
                  </a:lnTo>
                  <a:lnTo>
                    <a:pt x="121" y="863"/>
                  </a:lnTo>
                  <a:lnTo>
                    <a:pt x="125" y="862"/>
                  </a:lnTo>
                  <a:lnTo>
                    <a:pt x="128" y="862"/>
                  </a:lnTo>
                  <a:lnTo>
                    <a:pt x="133" y="861"/>
                  </a:lnTo>
                  <a:lnTo>
                    <a:pt x="136" y="860"/>
                  </a:lnTo>
                  <a:lnTo>
                    <a:pt x="142" y="858"/>
                  </a:lnTo>
                  <a:lnTo>
                    <a:pt x="146" y="857"/>
                  </a:lnTo>
                  <a:lnTo>
                    <a:pt x="151" y="856"/>
                  </a:lnTo>
                  <a:lnTo>
                    <a:pt x="156" y="855"/>
                  </a:lnTo>
                  <a:lnTo>
                    <a:pt x="162" y="855"/>
                  </a:lnTo>
                  <a:lnTo>
                    <a:pt x="167" y="854"/>
                  </a:lnTo>
                  <a:lnTo>
                    <a:pt x="173" y="853"/>
                  </a:lnTo>
                  <a:lnTo>
                    <a:pt x="178" y="852"/>
                  </a:lnTo>
                  <a:lnTo>
                    <a:pt x="184" y="851"/>
                  </a:lnTo>
                  <a:lnTo>
                    <a:pt x="190" y="850"/>
                  </a:lnTo>
                  <a:lnTo>
                    <a:pt x="196" y="849"/>
                  </a:lnTo>
                  <a:lnTo>
                    <a:pt x="203" y="847"/>
                  </a:lnTo>
                  <a:lnTo>
                    <a:pt x="209" y="846"/>
                  </a:lnTo>
                  <a:lnTo>
                    <a:pt x="216" y="845"/>
                  </a:lnTo>
                  <a:lnTo>
                    <a:pt x="221" y="844"/>
                  </a:lnTo>
                  <a:lnTo>
                    <a:pt x="228" y="844"/>
                  </a:lnTo>
                  <a:lnTo>
                    <a:pt x="235" y="843"/>
                  </a:lnTo>
                  <a:lnTo>
                    <a:pt x="242" y="842"/>
                  </a:lnTo>
                  <a:lnTo>
                    <a:pt x="249" y="841"/>
                  </a:lnTo>
                  <a:lnTo>
                    <a:pt x="256" y="841"/>
                  </a:lnTo>
                  <a:lnTo>
                    <a:pt x="262" y="840"/>
                  </a:lnTo>
                  <a:lnTo>
                    <a:pt x="270" y="840"/>
                  </a:lnTo>
                  <a:lnTo>
                    <a:pt x="277" y="837"/>
                  </a:lnTo>
                  <a:lnTo>
                    <a:pt x="283" y="837"/>
                  </a:lnTo>
                  <a:lnTo>
                    <a:pt x="290" y="836"/>
                  </a:lnTo>
                  <a:lnTo>
                    <a:pt x="298" y="835"/>
                  </a:lnTo>
                  <a:lnTo>
                    <a:pt x="304" y="834"/>
                  </a:lnTo>
                  <a:lnTo>
                    <a:pt x="311" y="834"/>
                  </a:lnTo>
                  <a:lnTo>
                    <a:pt x="318" y="834"/>
                  </a:lnTo>
                  <a:lnTo>
                    <a:pt x="325" y="834"/>
                  </a:lnTo>
                  <a:lnTo>
                    <a:pt x="331" y="833"/>
                  </a:lnTo>
                  <a:lnTo>
                    <a:pt x="337" y="833"/>
                  </a:lnTo>
                  <a:lnTo>
                    <a:pt x="344" y="832"/>
                  </a:lnTo>
                  <a:lnTo>
                    <a:pt x="351" y="832"/>
                  </a:lnTo>
                  <a:lnTo>
                    <a:pt x="357" y="832"/>
                  </a:lnTo>
                  <a:lnTo>
                    <a:pt x="364" y="832"/>
                  </a:lnTo>
                  <a:lnTo>
                    <a:pt x="370" y="832"/>
                  </a:lnTo>
                  <a:lnTo>
                    <a:pt x="376" y="833"/>
                  </a:lnTo>
                  <a:lnTo>
                    <a:pt x="382" y="833"/>
                  </a:lnTo>
                  <a:lnTo>
                    <a:pt x="388" y="833"/>
                  </a:lnTo>
                  <a:lnTo>
                    <a:pt x="393" y="833"/>
                  </a:lnTo>
                  <a:lnTo>
                    <a:pt x="399" y="833"/>
                  </a:lnTo>
                  <a:lnTo>
                    <a:pt x="404" y="833"/>
                  </a:lnTo>
                  <a:lnTo>
                    <a:pt x="409" y="834"/>
                  </a:lnTo>
                  <a:lnTo>
                    <a:pt x="415" y="835"/>
                  </a:lnTo>
                  <a:lnTo>
                    <a:pt x="419" y="836"/>
                  </a:lnTo>
                  <a:lnTo>
                    <a:pt x="425" y="837"/>
                  </a:lnTo>
                  <a:lnTo>
                    <a:pt x="429" y="839"/>
                  </a:lnTo>
                  <a:lnTo>
                    <a:pt x="433" y="840"/>
                  </a:lnTo>
                  <a:lnTo>
                    <a:pt x="437" y="841"/>
                  </a:lnTo>
                  <a:lnTo>
                    <a:pt x="440" y="843"/>
                  </a:lnTo>
                  <a:lnTo>
                    <a:pt x="445" y="844"/>
                  </a:lnTo>
                  <a:lnTo>
                    <a:pt x="448" y="846"/>
                  </a:lnTo>
                  <a:lnTo>
                    <a:pt x="451" y="849"/>
                  </a:lnTo>
                  <a:lnTo>
                    <a:pt x="457" y="852"/>
                  </a:lnTo>
                  <a:lnTo>
                    <a:pt x="462" y="855"/>
                  </a:lnTo>
                  <a:lnTo>
                    <a:pt x="468" y="858"/>
                  </a:lnTo>
                  <a:lnTo>
                    <a:pt x="475" y="863"/>
                  </a:lnTo>
                  <a:lnTo>
                    <a:pt x="479" y="866"/>
                  </a:lnTo>
                  <a:lnTo>
                    <a:pt x="485" y="870"/>
                  </a:lnTo>
                  <a:lnTo>
                    <a:pt x="490" y="874"/>
                  </a:lnTo>
                  <a:lnTo>
                    <a:pt x="496" y="878"/>
                  </a:lnTo>
                  <a:lnTo>
                    <a:pt x="500" y="881"/>
                  </a:lnTo>
                  <a:lnTo>
                    <a:pt x="506" y="885"/>
                  </a:lnTo>
                  <a:lnTo>
                    <a:pt x="511" y="888"/>
                  </a:lnTo>
                  <a:lnTo>
                    <a:pt x="515" y="893"/>
                  </a:lnTo>
                  <a:lnTo>
                    <a:pt x="521" y="896"/>
                  </a:lnTo>
                  <a:lnTo>
                    <a:pt x="527" y="898"/>
                  </a:lnTo>
                  <a:lnTo>
                    <a:pt x="532" y="902"/>
                  </a:lnTo>
                  <a:lnTo>
                    <a:pt x="538" y="906"/>
                  </a:lnTo>
                  <a:lnTo>
                    <a:pt x="543" y="908"/>
                  </a:lnTo>
                  <a:lnTo>
                    <a:pt x="548" y="912"/>
                  </a:lnTo>
                  <a:lnTo>
                    <a:pt x="554" y="914"/>
                  </a:lnTo>
                  <a:lnTo>
                    <a:pt x="560" y="916"/>
                  </a:lnTo>
                  <a:lnTo>
                    <a:pt x="565" y="918"/>
                  </a:lnTo>
                  <a:lnTo>
                    <a:pt x="572" y="919"/>
                  </a:lnTo>
                  <a:lnTo>
                    <a:pt x="579" y="922"/>
                  </a:lnTo>
                  <a:lnTo>
                    <a:pt x="585" y="924"/>
                  </a:lnTo>
                  <a:lnTo>
                    <a:pt x="591" y="925"/>
                  </a:lnTo>
                  <a:lnTo>
                    <a:pt x="598" y="926"/>
                  </a:lnTo>
                  <a:lnTo>
                    <a:pt x="602" y="926"/>
                  </a:lnTo>
                  <a:lnTo>
                    <a:pt x="605" y="926"/>
                  </a:lnTo>
                  <a:lnTo>
                    <a:pt x="609" y="926"/>
                  </a:lnTo>
                  <a:lnTo>
                    <a:pt x="613" y="927"/>
                  </a:lnTo>
                  <a:lnTo>
                    <a:pt x="616" y="927"/>
                  </a:lnTo>
                  <a:lnTo>
                    <a:pt x="621" y="927"/>
                  </a:lnTo>
                  <a:lnTo>
                    <a:pt x="624" y="927"/>
                  </a:lnTo>
                  <a:lnTo>
                    <a:pt x="628" y="927"/>
                  </a:lnTo>
                  <a:lnTo>
                    <a:pt x="633" y="926"/>
                  </a:lnTo>
                  <a:lnTo>
                    <a:pt x="636" y="926"/>
                  </a:lnTo>
                  <a:lnTo>
                    <a:pt x="640" y="926"/>
                  </a:lnTo>
                  <a:lnTo>
                    <a:pt x="645" y="926"/>
                  </a:lnTo>
                  <a:lnTo>
                    <a:pt x="649" y="926"/>
                  </a:lnTo>
                  <a:lnTo>
                    <a:pt x="654" y="925"/>
                  </a:lnTo>
                  <a:lnTo>
                    <a:pt x="657" y="925"/>
                  </a:lnTo>
                  <a:lnTo>
                    <a:pt x="661" y="924"/>
                  </a:lnTo>
                  <a:lnTo>
                    <a:pt x="665" y="923"/>
                  </a:lnTo>
                  <a:lnTo>
                    <a:pt x="668" y="923"/>
                  </a:lnTo>
                  <a:lnTo>
                    <a:pt x="672" y="922"/>
                  </a:lnTo>
                  <a:lnTo>
                    <a:pt x="676" y="922"/>
                  </a:lnTo>
                  <a:lnTo>
                    <a:pt x="682" y="920"/>
                  </a:lnTo>
                  <a:lnTo>
                    <a:pt x="690" y="919"/>
                  </a:lnTo>
                  <a:lnTo>
                    <a:pt x="696" y="918"/>
                  </a:lnTo>
                  <a:lnTo>
                    <a:pt x="702" y="917"/>
                  </a:lnTo>
                  <a:lnTo>
                    <a:pt x="708" y="915"/>
                  </a:lnTo>
                  <a:lnTo>
                    <a:pt x="715" y="914"/>
                  </a:lnTo>
                  <a:lnTo>
                    <a:pt x="719" y="912"/>
                  </a:lnTo>
                  <a:lnTo>
                    <a:pt x="726" y="910"/>
                  </a:lnTo>
                  <a:lnTo>
                    <a:pt x="730" y="908"/>
                  </a:lnTo>
                  <a:lnTo>
                    <a:pt x="734" y="906"/>
                  </a:lnTo>
                  <a:lnTo>
                    <a:pt x="740" y="904"/>
                  </a:lnTo>
                  <a:lnTo>
                    <a:pt x="744" y="902"/>
                  </a:lnTo>
                  <a:lnTo>
                    <a:pt x="749" y="898"/>
                  </a:lnTo>
                  <a:lnTo>
                    <a:pt x="753" y="895"/>
                  </a:lnTo>
                  <a:lnTo>
                    <a:pt x="758" y="892"/>
                  </a:lnTo>
                  <a:lnTo>
                    <a:pt x="762" y="888"/>
                  </a:lnTo>
                  <a:lnTo>
                    <a:pt x="765" y="884"/>
                  </a:lnTo>
                  <a:lnTo>
                    <a:pt x="770" y="879"/>
                  </a:lnTo>
                  <a:lnTo>
                    <a:pt x="773" y="875"/>
                  </a:lnTo>
                  <a:lnTo>
                    <a:pt x="778" y="871"/>
                  </a:lnTo>
                  <a:lnTo>
                    <a:pt x="782" y="865"/>
                  </a:lnTo>
                  <a:lnTo>
                    <a:pt x="786" y="858"/>
                  </a:lnTo>
                  <a:lnTo>
                    <a:pt x="790" y="852"/>
                  </a:lnTo>
                  <a:lnTo>
                    <a:pt x="794" y="846"/>
                  </a:lnTo>
                  <a:lnTo>
                    <a:pt x="796" y="843"/>
                  </a:lnTo>
                  <a:lnTo>
                    <a:pt x="799" y="840"/>
                  </a:lnTo>
                  <a:lnTo>
                    <a:pt x="801" y="835"/>
                  </a:lnTo>
                  <a:lnTo>
                    <a:pt x="803" y="832"/>
                  </a:lnTo>
                  <a:lnTo>
                    <a:pt x="805" y="829"/>
                  </a:lnTo>
                  <a:lnTo>
                    <a:pt x="808" y="824"/>
                  </a:lnTo>
                  <a:lnTo>
                    <a:pt x="811" y="820"/>
                  </a:lnTo>
                  <a:lnTo>
                    <a:pt x="813" y="816"/>
                  </a:lnTo>
                  <a:lnTo>
                    <a:pt x="815" y="812"/>
                  </a:lnTo>
                  <a:lnTo>
                    <a:pt x="817" y="808"/>
                  </a:lnTo>
                  <a:lnTo>
                    <a:pt x="820" y="802"/>
                  </a:lnTo>
                  <a:lnTo>
                    <a:pt x="821" y="798"/>
                  </a:lnTo>
                  <a:lnTo>
                    <a:pt x="823" y="793"/>
                  </a:lnTo>
                  <a:lnTo>
                    <a:pt x="824" y="789"/>
                  </a:lnTo>
                  <a:lnTo>
                    <a:pt x="826" y="784"/>
                  </a:lnTo>
                  <a:lnTo>
                    <a:pt x="828" y="780"/>
                  </a:lnTo>
                  <a:lnTo>
                    <a:pt x="829" y="776"/>
                  </a:lnTo>
                  <a:lnTo>
                    <a:pt x="831" y="771"/>
                  </a:lnTo>
                  <a:lnTo>
                    <a:pt x="832" y="766"/>
                  </a:lnTo>
                  <a:lnTo>
                    <a:pt x="834" y="762"/>
                  </a:lnTo>
                  <a:lnTo>
                    <a:pt x="835" y="757"/>
                  </a:lnTo>
                  <a:lnTo>
                    <a:pt x="837" y="752"/>
                  </a:lnTo>
                  <a:lnTo>
                    <a:pt x="837" y="748"/>
                  </a:lnTo>
                  <a:lnTo>
                    <a:pt x="839" y="743"/>
                  </a:lnTo>
                  <a:lnTo>
                    <a:pt x="841" y="738"/>
                  </a:lnTo>
                  <a:lnTo>
                    <a:pt x="842" y="733"/>
                  </a:lnTo>
                  <a:lnTo>
                    <a:pt x="842" y="729"/>
                  </a:lnTo>
                  <a:lnTo>
                    <a:pt x="844" y="725"/>
                  </a:lnTo>
                  <a:lnTo>
                    <a:pt x="844" y="720"/>
                  </a:lnTo>
                  <a:lnTo>
                    <a:pt x="845" y="716"/>
                  </a:lnTo>
                  <a:lnTo>
                    <a:pt x="846" y="711"/>
                  </a:lnTo>
                  <a:lnTo>
                    <a:pt x="847" y="707"/>
                  </a:lnTo>
                  <a:lnTo>
                    <a:pt x="847" y="701"/>
                  </a:lnTo>
                  <a:lnTo>
                    <a:pt x="848" y="697"/>
                  </a:lnTo>
                  <a:lnTo>
                    <a:pt x="848" y="693"/>
                  </a:lnTo>
                  <a:lnTo>
                    <a:pt x="849" y="689"/>
                  </a:lnTo>
                  <a:lnTo>
                    <a:pt x="849" y="684"/>
                  </a:lnTo>
                  <a:lnTo>
                    <a:pt x="852" y="680"/>
                  </a:lnTo>
                  <a:lnTo>
                    <a:pt x="852" y="676"/>
                  </a:lnTo>
                  <a:lnTo>
                    <a:pt x="853" y="673"/>
                  </a:lnTo>
                  <a:lnTo>
                    <a:pt x="853" y="668"/>
                  </a:lnTo>
                  <a:lnTo>
                    <a:pt x="853" y="664"/>
                  </a:lnTo>
                  <a:lnTo>
                    <a:pt x="853" y="659"/>
                  </a:lnTo>
                  <a:lnTo>
                    <a:pt x="854" y="655"/>
                  </a:lnTo>
                  <a:lnTo>
                    <a:pt x="854" y="652"/>
                  </a:lnTo>
                  <a:lnTo>
                    <a:pt x="855" y="647"/>
                  </a:lnTo>
                  <a:lnTo>
                    <a:pt x="855" y="644"/>
                  </a:lnTo>
                  <a:lnTo>
                    <a:pt x="855" y="641"/>
                  </a:lnTo>
                  <a:lnTo>
                    <a:pt x="855" y="636"/>
                  </a:lnTo>
                  <a:lnTo>
                    <a:pt x="856" y="633"/>
                  </a:lnTo>
                  <a:lnTo>
                    <a:pt x="856" y="629"/>
                  </a:lnTo>
                  <a:lnTo>
                    <a:pt x="856" y="626"/>
                  </a:lnTo>
                  <a:lnTo>
                    <a:pt x="857" y="620"/>
                  </a:lnTo>
                  <a:lnTo>
                    <a:pt x="858" y="613"/>
                  </a:lnTo>
                  <a:lnTo>
                    <a:pt x="858" y="607"/>
                  </a:lnTo>
                  <a:lnTo>
                    <a:pt x="859" y="602"/>
                  </a:lnTo>
                  <a:lnTo>
                    <a:pt x="859" y="597"/>
                  </a:lnTo>
                  <a:lnTo>
                    <a:pt x="860" y="593"/>
                  </a:lnTo>
                  <a:lnTo>
                    <a:pt x="862" y="589"/>
                  </a:lnTo>
                  <a:lnTo>
                    <a:pt x="863" y="585"/>
                  </a:lnTo>
                  <a:lnTo>
                    <a:pt x="864" y="583"/>
                  </a:lnTo>
                  <a:lnTo>
                    <a:pt x="866" y="581"/>
                  </a:lnTo>
                  <a:lnTo>
                    <a:pt x="867" y="576"/>
                  </a:lnTo>
                  <a:lnTo>
                    <a:pt x="869" y="574"/>
                  </a:lnTo>
                  <a:lnTo>
                    <a:pt x="870" y="573"/>
                  </a:lnTo>
                  <a:lnTo>
                    <a:pt x="873" y="574"/>
                  </a:lnTo>
                  <a:lnTo>
                    <a:pt x="873" y="576"/>
                  </a:lnTo>
                  <a:lnTo>
                    <a:pt x="874" y="580"/>
                  </a:lnTo>
                  <a:lnTo>
                    <a:pt x="874" y="583"/>
                  </a:lnTo>
                  <a:lnTo>
                    <a:pt x="875" y="589"/>
                  </a:lnTo>
                  <a:lnTo>
                    <a:pt x="875" y="594"/>
                  </a:lnTo>
                  <a:lnTo>
                    <a:pt x="875" y="601"/>
                  </a:lnTo>
                  <a:lnTo>
                    <a:pt x="875" y="606"/>
                  </a:lnTo>
                  <a:lnTo>
                    <a:pt x="875" y="613"/>
                  </a:lnTo>
                  <a:lnTo>
                    <a:pt x="875" y="620"/>
                  </a:lnTo>
                  <a:lnTo>
                    <a:pt x="876" y="626"/>
                  </a:lnTo>
                  <a:lnTo>
                    <a:pt x="877" y="632"/>
                  </a:lnTo>
                  <a:lnTo>
                    <a:pt x="878" y="638"/>
                  </a:lnTo>
                  <a:lnTo>
                    <a:pt x="879" y="643"/>
                  </a:lnTo>
                  <a:lnTo>
                    <a:pt x="880" y="648"/>
                  </a:lnTo>
                  <a:lnTo>
                    <a:pt x="883" y="654"/>
                  </a:lnTo>
                  <a:lnTo>
                    <a:pt x="885" y="659"/>
                  </a:lnTo>
                  <a:lnTo>
                    <a:pt x="887" y="664"/>
                  </a:lnTo>
                  <a:lnTo>
                    <a:pt x="889" y="669"/>
                  </a:lnTo>
                  <a:lnTo>
                    <a:pt x="891" y="674"/>
                  </a:lnTo>
                  <a:lnTo>
                    <a:pt x="895" y="679"/>
                  </a:lnTo>
                  <a:lnTo>
                    <a:pt x="896" y="684"/>
                  </a:lnTo>
                  <a:lnTo>
                    <a:pt x="898" y="689"/>
                  </a:lnTo>
                  <a:lnTo>
                    <a:pt x="899" y="694"/>
                  </a:lnTo>
                  <a:lnTo>
                    <a:pt x="900" y="698"/>
                  </a:lnTo>
                  <a:lnTo>
                    <a:pt x="900" y="703"/>
                  </a:lnTo>
                  <a:lnTo>
                    <a:pt x="901" y="708"/>
                  </a:lnTo>
                  <a:lnTo>
                    <a:pt x="900" y="712"/>
                  </a:lnTo>
                  <a:lnTo>
                    <a:pt x="899" y="717"/>
                  </a:lnTo>
                  <a:lnTo>
                    <a:pt x="896" y="720"/>
                  </a:lnTo>
                  <a:lnTo>
                    <a:pt x="894" y="725"/>
                  </a:lnTo>
                  <a:lnTo>
                    <a:pt x="890" y="729"/>
                  </a:lnTo>
                  <a:lnTo>
                    <a:pt x="888" y="732"/>
                  </a:lnTo>
                  <a:lnTo>
                    <a:pt x="885" y="736"/>
                  </a:lnTo>
                  <a:lnTo>
                    <a:pt x="881" y="740"/>
                  </a:lnTo>
                  <a:lnTo>
                    <a:pt x="878" y="743"/>
                  </a:lnTo>
                  <a:lnTo>
                    <a:pt x="875" y="748"/>
                  </a:lnTo>
                  <a:lnTo>
                    <a:pt x="872" y="751"/>
                  </a:lnTo>
                  <a:lnTo>
                    <a:pt x="869" y="756"/>
                  </a:lnTo>
                  <a:lnTo>
                    <a:pt x="867" y="761"/>
                  </a:lnTo>
                  <a:lnTo>
                    <a:pt x="866" y="767"/>
                  </a:lnTo>
                  <a:lnTo>
                    <a:pt x="864" y="772"/>
                  </a:lnTo>
                  <a:lnTo>
                    <a:pt x="864" y="779"/>
                  </a:lnTo>
                  <a:lnTo>
                    <a:pt x="864" y="782"/>
                  </a:lnTo>
                  <a:lnTo>
                    <a:pt x="864" y="784"/>
                  </a:lnTo>
                  <a:lnTo>
                    <a:pt x="864" y="789"/>
                  </a:lnTo>
                  <a:lnTo>
                    <a:pt x="866" y="793"/>
                  </a:lnTo>
                  <a:lnTo>
                    <a:pt x="866" y="797"/>
                  </a:lnTo>
                  <a:lnTo>
                    <a:pt x="867" y="801"/>
                  </a:lnTo>
                  <a:lnTo>
                    <a:pt x="867" y="804"/>
                  </a:lnTo>
                  <a:lnTo>
                    <a:pt x="869" y="808"/>
                  </a:lnTo>
                  <a:lnTo>
                    <a:pt x="873" y="814"/>
                  </a:lnTo>
                  <a:lnTo>
                    <a:pt x="877" y="822"/>
                  </a:lnTo>
                  <a:lnTo>
                    <a:pt x="881" y="829"/>
                  </a:lnTo>
                  <a:lnTo>
                    <a:pt x="888" y="834"/>
                  </a:lnTo>
                  <a:lnTo>
                    <a:pt x="891" y="837"/>
                  </a:lnTo>
                  <a:lnTo>
                    <a:pt x="895" y="841"/>
                  </a:lnTo>
                  <a:lnTo>
                    <a:pt x="899" y="843"/>
                  </a:lnTo>
                  <a:lnTo>
                    <a:pt x="902" y="846"/>
                  </a:lnTo>
                  <a:lnTo>
                    <a:pt x="907" y="849"/>
                  </a:lnTo>
                  <a:lnTo>
                    <a:pt x="910" y="851"/>
                  </a:lnTo>
                  <a:lnTo>
                    <a:pt x="916" y="854"/>
                  </a:lnTo>
                  <a:lnTo>
                    <a:pt x="920" y="856"/>
                  </a:lnTo>
                  <a:lnTo>
                    <a:pt x="925" y="858"/>
                  </a:lnTo>
                  <a:lnTo>
                    <a:pt x="930" y="861"/>
                  </a:lnTo>
                  <a:lnTo>
                    <a:pt x="935" y="862"/>
                  </a:lnTo>
                  <a:lnTo>
                    <a:pt x="941" y="865"/>
                  </a:lnTo>
                  <a:lnTo>
                    <a:pt x="946" y="866"/>
                  </a:lnTo>
                  <a:lnTo>
                    <a:pt x="952" y="868"/>
                  </a:lnTo>
                  <a:lnTo>
                    <a:pt x="958" y="870"/>
                  </a:lnTo>
                  <a:lnTo>
                    <a:pt x="963" y="872"/>
                  </a:lnTo>
                  <a:lnTo>
                    <a:pt x="970" y="873"/>
                  </a:lnTo>
                  <a:lnTo>
                    <a:pt x="977" y="875"/>
                  </a:lnTo>
                  <a:lnTo>
                    <a:pt x="983" y="876"/>
                  </a:lnTo>
                  <a:lnTo>
                    <a:pt x="991" y="877"/>
                  </a:lnTo>
                  <a:lnTo>
                    <a:pt x="996" y="877"/>
                  </a:lnTo>
                  <a:lnTo>
                    <a:pt x="1003" y="878"/>
                  </a:lnTo>
                  <a:lnTo>
                    <a:pt x="1009" y="877"/>
                  </a:lnTo>
                  <a:lnTo>
                    <a:pt x="1014" y="876"/>
                  </a:lnTo>
                  <a:lnTo>
                    <a:pt x="1020" y="875"/>
                  </a:lnTo>
                  <a:lnTo>
                    <a:pt x="1025" y="874"/>
                  </a:lnTo>
                  <a:lnTo>
                    <a:pt x="1031" y="872"/>
                  </a:lnTo>
                  <a:lnTo>
                    <a:pt x="1035" y="871"/>
                  </a:lnTo>
                  <a:lnTo>
                    <a:pt x="1040" y="867"/>
                  </a:lnTo>
                  <a:lnTo>
                    <a:pt x="1043" y="865"/>
                  </a:lnTo>
                  <a:lnTo>
                    <a:pt x="1047" y="862"/>
                  </a:lnTo>
                  <a:lnTo>
                    <a:pt x="1052" y="858"/>
                  </a:lnTo>
                  <a:lnTo>
                    <a:pt x="1055" y="854"/>
                  </a:lnTo>
                  <a:lnTo>
                    <a:pt x="1058" y="851"/>
                  </a:lnTo>
                  <a:lnTo>
                    <a:pt x="1062" y="846"/>
                  </a:lnTo>
                  <a:lnTo>
                    <a:pt x="1065" y="843"/>
                  </a:lnTo>
                  <a:lnTo>
                    <a:pt x="1067" y="837"/>
                  </a:lnTo>
                  <a:lnTo>
                    <a:pt x="1069" y="833"/>
                  </a:lnTo>
                  <a:lnTo>
                    <a:pt x="1072" y="828"/>
                  </a:lnTo>
                  <a:lnTo>
                    <a:pt x="1074" y="823"/>
                  </a:lnTo>
                  <a:lnTo>
                    <a:pt x="1076" y="818"/>
                  </a:lnTo>
                  <a:lnTo>
                    <a:pt x="1078" y="812"/>
                  </a:lnTo>
                  <a:lnTo>
                    <a:pt x="1080" y="806"/>
                  </a:lnTo>
                  <a:lnTo>
                    <a:pt x="1082" y="801"/>
                  </a:lnTo>
                  <a:lnTo>
                    <a:pt x="1084" y="795"/>
                  </a:lnTo>
                  <a:lnTo>
                    <a:pt x="1085" y="790"/>
                  </a:lnTo>
                  <a:lnTo>
                    <a:pt x="1086" y="784"/>
                  </a:lnTo>
                  <a:lnTo>
                    <a:pt x="1088" y="780"/>
                  </a:lnTo>
                  <a:lnTo>
                    <a:pt x="1088" y="773"/>
                  </a:lnTo>
                  <a:lnTo>
                    <a:pt x="1089" y="769"/>
                  </a:lnTo>
                  <a:lnTo>
                    <a:pt x="1092" y="763"/>
                  </a:lnTo>
                  <a:lnTo>
                    <a:pt x="1093" y="759"/>
                  </a:lnTo>
                  <a:lnTo>
                    <a:pt x="1093" y="752"/>
                  </a:lnTo>
                  <a:lnTo>
                    <a:pt x="1095" y="747"/>
                  </a:lnTo>
                  <a:lnTo>
                    <a:pt x="1095" y="743"/>
                  </a:lnTo>
                  <a:lnTo>
                    <a:pt x="1095" y="740"/>
                  </a:lnTo>
                  <a:lnTo>
                    <a:pt x="1096" y="736"/>
                  </a:lnTo>
                  <a:lnTo>
                    <a:pt x="1096" y="732"/>
                  </a:lnTo>
                  <a:lnTo>
                    <a:pt x="1096" y="729"/>
                  </a:lnTo>
                  <a:lnTo>
                    <a:pt x="1097" y="725"/>
                  </a:lnTo>
                  <a:lnTo>
                    <a:pt x="1097" y="720"/>
                  </a:lnTo>
                  <a:lnTo>
                    <a:pt x="1099" y="717"/>
                  </a:lnTo>
                  <a:lnTo>
                    <a:pt x="1099" y="712"/>
                  </a:lnTo>
                  <a:lnTo>
                    <a:pt x="1100" y="708"/>
                  </a:lnTo>
                  <a:lnTo>
                    <a:pt x="1100" y="703"/>
                  </a:lnTo>
                  <a:lnTo>
                    <a:pt x="1103" y="699"/>
                  </a:lnTo>
                  <a:lnTo>
                    <a:pt x="1103" y="694"/>
                  </a:lnTo>
                  <a:lnTo>
                    <a:pt x="1104" y="689"/>
                  </a:lnTo>
                  <a:lnTo>
                    <a:pt x="1104" y="684"/>
                  </a:lnTo>
                  <a:lnTo>
                    <a:pt x="1105" y="679"/>
                  </a:lnTo>
                  <a:lnTo>
                    <a:pt x="1106" y="674"/>
                  </a:lnTo>
                  <a:lnTo>
                    <a:pt x="1106" y="669"/>
                  </a:lnTo>
                  <a:lnTo>
                    <a:pt x="1107" y="663"/>
                  </a:lnTo>
                  <a:lnTo>
                    <a:pt x="1108" y="658"/>
                  </a:lnTo>
                  <a:lnTo>
                    <a:pt x="1108" y="653"/>
                  </a:lnTo>
                  <a:lnTo>
                    <a:pt x="1109" y="647"/>
                  </a:lnTo>
                  <a:lnTo>
                    <a:pt x="1109" y="642"/>
                  </a:lnTo>
                  <a:lnTo>
                    <a:pt x="1110" y="636"/>
                  </a:lnTo>
                  <a:lnTo>
                    <a:pt x="1111" y="631"/>
                  </a:lnTo>
                  <a:lnTo>
                    <a:pt x="1113" y="625"/>
                  </a:lnTo>
                  <a:lnTo>
                    <a:pt x="1113" y="620"/>
                  </a:lnTo>
                  <a:lnTo>
                    <a:pt x="1114" y="615"/>
                  </a:lnTo>
                  <a:lnTo>
                    <a:pt x="1114" y="608"/>
                  </a:lnTo>
                  <a:lnTo>
                    <a:pt x="1115" y="603"/>
                  </a:lnTo>
                  <a:lnTo>
                    <a:pt x="1116" y="597"/>
                  </a:lnTo>
                  <a:lnTo>
                    <a:pt x="1116" y="592"/>
                  </a:lnTo>
                  <a:lnTo>
                    <a:pt x="1116" y="585"/>
                  </a:lnTo>
                  <a:lnTo>
                    <a:pt x="1117" y="580"/>
                  </a:lnTo>
                  <a:lnTo>
                    <a:pt x="1117" y="574"/>
                  </a:lnTo>
                  <a:lnTo>
                    <a:pt x="1118" y="569"/>
                  </a:lnTo>
                  <a:lnTo>
                    <a:pt x="1118" y="563"/>
                  </a:lnTo>
                  <a:lnTo>
                    <a:pt x="1118" y="558"/>
                  </a:lnTo>
                  <a:lnTo>
                    <a:pt x="1118" y="551"/>
                  </a:lnTo>
                  <a:lnTo>
                    <a:pt x="1119" y="545"/>
                  </a:lnTo>
                  <a:lnTo>
                    <a:pt x="1119" y="539"/>
                  </a:lnTo>
                  <a:lnTo>
                    <a:pt x="1120" y="534"/>
                  </a:lnTo>
                  <a:lnTo>
                    <a:pt x="1120" y="528"/>
                  </a:lnTo>
                  <a:lnTo>
                    <a:pt x="1121" y="523"/>
                  </a:lnTo>
                  <a:lnTo>
                    <a:pt x="1121" y="517"/>
                  </a:lnTo>
                  <a:lnTo>
                    <a:pt x="1121" y="511"/>
                  </a:lnTo>
                  <a:lnTo>
                    <a:pt x="1121" y="506"/>
                  </a:lnTo>
                  <a:lnTo>
                    <a:pt x="1121" y="501"/>
                  </a:lnTo>
                  <a:lnTo>
                    <a:pt x="1121" y="495"/>
                  </a:lnTo>
                  <a:lnTo>
                    <a:pt x="1121" y="490"/>
                  </a:lnTo>
                  <a:lnTo>
                    <a:pt x="1121" y="485"/>
                  </a:lnTo>
                  <a:lnTo>
                    <a:pt x="1121" y="480"/>
                  </a:lnTo>
                  <a:lnTo>
                    <a:pt x="1120" y="474"/>
                  </a:lnTo>
                  <a:lnTo>
                    <a:pt x="1120" y="469"/>
                  </a:lnTo>
                  <a:lnTo>
                    <a:pt x="1120" y="464"/>
                  </a:lnTo>
                  <a:lnTo>
                    <a:pt x="1120" y="459"/>
                  </a:lnTo>
                  <a:lnTo>
                    <a:pt x="1120" y="455"/>
                  </a:lnTo>
                  <a:lnTo>
                    <a:pt x="1120" y="450"/>
                  </a:lnTo>
                  <a:lnTo>
                    <a:pt x="1119" y="446"/>
                  </a:lnTo>
                  <a:lnTo>
                    <a:pt x="1119" y="441"/>
                  </a:lnTo>
                  <a:lnTo>
                    <a:pt x="1118" y="437"/>
                  </a:lnTo>
                  <a:lnTo>
                    <a:pt x="1117" y="433"/>
                  </a:lnTo>
                  <a:lnTo>
                    <a:pt x="1117" y="428"/>
                  </a:lnTo>
                  <a:lnTo>
                    <a:pt x="1116" y="424"/>
                  </a:lnTo>
                  <a:lnTo>
                    <a:pt x="1115" y="420"/>
                  </a:lnTo>
                  <a:lnTo>
                    <a:pt x="1114" y="416"/>
                  </a:lnTo>
                  <a:lnTo>
                    <a:pt x="1114" y="413"/>
                  </a:lnTo>
                  <a:lnTo>
                    <a:pt x="1113" y="408"/>
                  </a:lnTo>
                  <a:lnTo>
                    <a:pt x="1111" y="405"/>
                  </a:lnTo>
                  <a:lnTo>
                    <a:pt x="1110" y="401"/>
                  </a:lnTo>
                  <a:lnTo>
                    <a:pt x="1109" y="396"/>
                  </a:lnTo>
                  <a:lnTo>
                    <a:pt x="1108" y="393"/>
                  </a:lnTo>
                  <a:lnTo>
                    <a:pt x="1106" y="385"/>
                  </a:lnTo>
                  <a:lnTo>
                    <a:pt x="1104" y="379"/>
                  </a:lnTo>
                  <a:lnTo>
                    <a:pt x="1101" y="373"/>
                  </a:lnTo>
                  <a:lnTo>
                    <a:pt x="1099" y="366"/>
                  </a:lnTo>
                  <a:lnTo>
                    <a:pt x="1097" y="360"/>
                  </a:lnTo>
                  <a:lnTo>
                    <a:pt x="1095" y="353"/>
                  </a:lnTo>
                  <a:lnTo>
                    <a:pt x="1093" y="347"/>
                  </a:lnTo>
                  <a:lnTo>
                    <a:pt x="1089" y="342"/>
                  </a:lnTo>
                  <a:lnTo>
                    <a:pt x="1088" y="336"/>
                  </a:lnTo>
                  <a:lnTo>
                    <a:pt x="1086" y="331"/>
                  </a:lnTo>
                  <a:lnTo>
                    <a:pt x="1084" y="325"/>
                  </a:lnTo>
                  <a:lnTo>
                    <a:pt x="1080" y="320"/>
                  </a:lnTo>
                  <a:lnTo>
                    <a:pt x="1078" y="314"/>
                  </a:lnTo>
                  <a:lnTo>
                    <a:pt x="1077" y="311"/>
                  </a:lnTo>
                  <a:lnTo>
                    <a:pt x="1074" y="305"/>
                  </a:lnTo>
                  <a:lnTo>
                    <a:pt x="1072" y="301"/>
                  </a:lnTo>
                  <a:lnTo>
                    <a:pt x="1071" y="297"/>
                  </a:lnTo>
                  <a:lnTo>
                    <a:pt x="1069" y="292"/>
                  </a:lnTo>
                  <a:lnTo>
                    <a:pt x="1067" y="288"/>
                  </a:lnTo>
                  <a:lnTo>
                    <a:pt x="1066" y="284"/>
                  </a:lnTo>
                  <a:lnTo>
                    <a:pt x="1065" y="280"/>
                  </a:lnTo>
                  <a:lnTo>
                    <a:pt x="1065" y="277"/>
                  </a:lnTo>
                  <a:lnTo>
                    <a:pt x="1064" y="272"/>
                  </a:lnTo>
                  <a:lnTo>
                    <a:pt x="1064" y="268"/>
                  </a:lnTo>
                  <a:lnTo>
                    <a:pt x="1064" y="264"/>
                  </a:lnTo>
                  <a:lnTo>
                    <a:pt x="1064" y="260"/>
                  </a:lnTo>
                  <a:lnTo>
                    <a:pt x="1064" y="256"/>
                  </a:lnTo>
                  <a:lnTo>
                    <a:pt x="1064" y="252"/>
                  </a:lnTo>
                  <a:lnTo>
                    <a:pt x="1064" y="248"/>
                  </a:lnTo>
                  <a:lnTo>
                    <a:pt x="1065" y="243"/>
                  </a:lnTo>
                  <a:lnTo>
                    <a:pt x="1065" y="239"/>
                  </a:lnTo>
                  <a:lnTo>
                    <a:pt x="1066" y="235"/>
                  </a:lnTo>
                  <a:lnTo>
                    <a:pt x="1066" y="230"/>
                  </a:lnTo>
                  <a:lnTo>
                    <a:pt x="1067" y="227"/>
                  </a:lnTo>
                  <a:lnTo>
                    <a:pt x="1067" y="221"/>
                  </a:lnTo>
                  <a:lnTo>
                    <a:pt x="1067" y="217"/>
                  </a:lnTo>
                  <a:lnTo>
                    <a:pt x="1067" y="212"/>
                  </a:lnTo>
                  <a:lnTo>
                    <a:pt x="1068" y="207"/>
                  </a:lnTo>
                  <a:lnTo>
                    <a:pt x="1068" y="202"/>
                  </a:lnTo>
                  <a:lnTo>
                    <a:pt x="1068" y="197"/>
                  </a:lnTo>
                  <a:lnTo>
                    <a:pt x="1069" y="193"/>
                  </a:lnTo>
                  <a:lnTo>
                    <a:pt x="1071" y="188"/>
                  </a:lnTo>
                  <a:lnTo>
                    <a:pt x="1069" y="184"/>
                  </a:lnTo>
                  <a:lnTo>
                    <a:pt x="1069" y="178"/>
                  </a:lnTo>
                  <a:lnTo>
                    <a:pt x="1069" y="174"/>
                  </a:lnTo>
                  <a:lnTo>
                    <a:pt x="1069" y="169"/>
                  </a:lnTo>
                  <a:lnTo>
                    <a:pt x="1068" y="164"/>
                  </a:lnTo>
                  <a:lnTo>
                    <a:pt x="1068" y="159"/>
                  </a:lnTo>
                  <a:lnTo>
                    <a:pt x="1067" y="154"/>
                  </a:lnTo>
                  <a:lnTo>
                    <a:pt x="1067" y="149"/>
                  </a:lnTo>
                  <a:lnTo>
                    <a:pt x="1066" y="145"/>
                  </a:lnTo>
                  <a:lnTo>
                    <a:pt x="1065" y="139"/>
                  </a:lnTo>
                  <a:lnTo>
                    <a:pt x="1064" y="135"/>
                  </a:lnTo>
                  <a:lnTo>
                    <a:pt x="1063" y="131"/>
                  </a:lnTo>
                  <a:lnTo>
                    <a:pt x="1059" y="126"/>
                  </a:lnTo>
                  <a:lnTo>
                    <a:pt x="1057" y="122"/>
                  </a:lnTo>
                  <a:lnTo>
                    <a:pt x="1056" y="117"/>
                  </a:lnTo>
                  <a:lnTo>
                    <a:pt x="1054" y="113"/>
                  </a:lnTo>
                  <a:lnTo>
                    <a:pt x="1051" y="107"/>
                  </a:lnTo>
                  <a:lnTo>
                    <a:pt x="1047" y="103"/>
                  </a:lnTo>
                  <a:lnTo>
                    <a:pt x="1043" y="99"/>
                  </a:lnTo>
                  <a:lnTo>
                    <a:pt x="1041" y="93"/>
                  </a:lnTo>
                  <a:lnTo>
                    <a:pt x="1035" y="89"/>
                  </a:lnTo>
                  <a:lnTo>
                    <a:pt x="1032" y="83"/>
                  </a:lnTo>
                  <a:lnTo>
                    <a:pt x="1027" y="77"/>
                  </a:lnTo>
                  <a:lnTo>
                    <a:pt x="1023" y="73"/>
                  </a:lnTo>
                  <a:lnTo>
                    <a:pt x="1017" y="68"/>
                  </a:lnTo>
                  <a:lnTo>
                    <a:pt x="1012" y="62"/>
                  </a:lnTo>
                  <a:lnTo>
                    <a:pt x="1006" y="56"/>
                  </a:lnTo>
                  <a:lnTo>
                    <a:pt x="1002" y="52"/>
                  </a:lnTo>
                  <a:lnTo>
                    <a:pt x="996" y="47"/>
                  </a:lnTo>
                  <a:lnTo>
                    <a:pt x="992" y="42"/>
                  </a:lnTo>
                  <a:lnTo>
                    <a:pt x="987" y="38"/>
                  </a:lnTo>
                  <a:lnTo>
                    <a:pt x="982" y="33"/>
                  </a:lnTo>
                  <a:lnTo>
                    <a:pt x="977" y="29"/>
                  </a:lnTo>
                  <a:lnTo>
                    <a:pt x="971" y="24"/>
                  </a:lnTo>
                  <a:lnTo>
                    <a:pt x="967" y="20"/>
                  </a:lnTo>
                  <a:lnTo>
                    <a:pt x="962" y="17"/>
                  </a:lnTo>
                  <a:lnTo>
                    <a:pt x="957" y="13"/>
                  </a:lnTo>
                  <a:lnTo>
                    <a:pt x="952" y="10"/>
                  </a:lnTo>
                  <a:lnTo>
                    <a:pt x="948" y="8"/>
                  </a:lnTo>
                  <a:lnTo>
                    <a:pt x="944" y="6"/>
                  </a:lnTo>
                  <a:lnTo>
                    <a:pt x="940" y="3"/>
                  </a:lnTo>
                  <a:lnTo>
                    <a:pt x="937" y="2"/>
                  </a:lnTo>
                  <a:lnTo>
                    <a:pt x="933" y="0"/>
                  </a:lnTo>
                  <a:lnTo>
                    <a:pt x="930" y="0"/>
                  </a:lnTo>
                  <a:lnTo>
                    <a:pt x="926" y="0"/>
                  </a:lnTo>
                  <a:lnTo>
                    <a:pt x="923" y="3"/>
                  </a:lnTo>
                  <a:lnTo>
                    <a:pt x="921" y="7"/>
                  </a:lnTo>
                  <a:lnTo>
                    <a:pt x="922" y="11"/>
                  </a:lnTo>
                  <a:lnTo>
                    <a:pt x="926" y="17"/>
                  </a:lnTo>
                  <a:lnTo>
                    <a:pt x="931" y="22"/>
                  </a:lnTo>
                  <a:lnTo>
                    <a:pt x="933" y="26"/>
                  </a:lnTo>
                  <a:lnTo>
                    <a:pt x="937" y="29"/>
                  </a:lnTo>
                  <a:lnTo>
                    <a:pt x="941" y="32"/>
                  </a:lnTo>
                  <a:lnTo>
                    <a:pt x="946" y="37"/>
                  </a:lnTo>
                  <a:lnTo>
                    <a:pt x="949" y="41"/>
                  </a:lnTo>
                  <a:lnTo>
                    <a:pt x="954" y="44"/>
                  </a:lnTo>
                  <a:lnTo>
                    <a:pt x="959" y="49"/>
                  </a:lnTo>
                  <a:lnTo>
                    <a:pt x="965" y="54"/>
                  </a:lnTo>
                  <a:lnTo>
                    <a:pt x="970" y="58"/>
                  </a:lnTo>
                  <a:lnTo>
                    <a:pt x="974" y="63"/>
                  </a:lnTo>
                  <a:lnTo>
                    <a:pt x="980" y="68"/>
                  </a:lnTo>
                  <a:lnTo>
                    <a:pt x="985" y="74"/>
                  </a:lnTo>
                  <a:lnTo>
                    <a:pt x="990" y="79"/>
                  </a:lnTo>
                  <a:lnTo>
                    <a:pt x="995" y="84"/>
                  </a:lnTo>
                  <a:lnTo>
                    <a:pt x="1000" y="90"/>
                  </a:lnTo>
                  <a:lnTo>
                    <a:pt x="1005" y="95"/>
                  </a:lnTo>
                  <a:lnTo>
                    <a:pt x="1010" y="102"/>
                  </a:lnTo>
                  <a:lnTo>
                    <a:pt x="1014" y="107"/>
                  </a:lnTo>
                  <a:lnTo>
                    <a:pt x="1017" y="113"/>
                  </a:lnTo>
                  <a:lnTo>
                    <a:pt x="1023" y="120"/>
                  </a:lnTo>
                  <a:lnTo>
                    <a:pt x="1025" y="125"/>
                  </a:lnTo>
                  <a:lnTo>
                    <a:pt x="1030" y="132"/>
                  </a:lnTo>
                  <a:lnTo>
                    <a:pt x="1032" y="138"/>
                  </a:lnTo>
                  <a:lnTo>
                    <a:pt x="1035" y="146"/>
                  </a:lnTo>
                  <a:lnTo>
                    <a:pt x="1037" y="152"/>
                  </a:lnTo>
                  <a:lnTo>
                    <a:pt x="1038" y="158"/>
                  </a:lnTo>
                  <a:lnTo>
                    <a:pt x="1041" y="164"/>
                  </a:lnTo>
                  <a:lnTo>
                    <a:pt x="1042" y="170"/>
                  </a:lnTo>
                  <a:lnTo>
                    <a:pt x="1042" y="177"/>
                  </a:lnTo>
                  <a:lnTo>
                    <a:pt x="1043" y="183"/>
                  </a:lnTo>
                  <a:lnTo>
                    <a:pt x="1043" y="188"/>
                  </a:lnTo>
                  <a:lnTo>
                    <a:pt x="1044" y="195"/>
                  </a:lnTo>
                  <a:lnTo>
                    <a:pt x="1044" y="199"/>
                  </a:lnTo>
                  <a:lnTo>
                    <a:pt x="1044" y="206"/>
                  </a:lnTo>
                  <a:lnTo>
                    <a:pt x="1044" y="211"/>
                  </a:lnTo>
                  <a:lnTo>
                    <a:pt x="1045" y="217"/>
                  </a:lnTo>
                  <a:lnTo>
                    <a:pt x="1044" y="222"/>
                  </a:lnTo>
                  <a:lnTo>
                    <a:pt x="1044" y="228"/>
                  </a:lnTo>
                  <a:lnTo>
                    <a:pt x="1044" y="233"/>
                  </a:lnTo>
                  <a:lnTo>
                    <a:pt x="1044" y="239"/>
                  </a:lnTo>
                  <a:lnTo>
                    <a:pt x="1043" y="245"/>
                  </a:lnTo>
                  <a:lnTo>
                    <a:pt x="1043" y="249"/>
                  </a:lnTo>
                  <a:lnTo>
                    <a:pt x="1043" y="254"/>
                  </a:lnTo>
                  <a:lnTo>
                    <a:pt x="1043" y="260"/>
                  </a:lnTo>
                  <a:lnTo>
                    <a:pt x="1043" y="264"/>
                  </a:lnTo>
                  <a:lnTo>
                    <a:pt x="1043" y="270"/>
                  </a:lnTo>
                  <a:lnTo>
                    <a:pt x="1043" y="274"/>
                  </a:lnTo>
                  <a:lnTo>
                    <a:pt x="1043" y="281"/>
                  </a:lnTo>
                  <a:lnTo>
                    <a:pt x="1043" y="285"/>
                  </a:lnTo>
                  <a:lnTo>
                    <a:pt x="1044" y="291"/>
                  </a:lnTo>
                  <a:lnTo>
                    <a:pt x="1045" y="295"/>
                  </a:lnTo>
                  <a:lnTo>
                    <a:pt x="1046" y="302"/>
                  </a:lnTo>
                  <a:lnTo>
                    <a:pt x="1047" y="306"/>
                  </a:lnTo>
                  <a:lnTo>
                    <a:pt x="1050" y="312"/>
                  </a:lnTo>
                  <a:lnTo>
                    <a:pt x="1052" y="318"/>
                  </a:lnTo>
                  <a:lnTo>
                    <a:pt x="1054" y="323"/>
                  </a:lnTo>
                  <a:lnTo>
                    <a:pt x="1055" y="329"/>
                  </a:lnTo>
                  <a:lnTo>
                    <a:pt x="1057" y="334"/>
                  </a:lnTo>
                  <a:lnTo>
                    <a:pt x="1059" y="339"/>
                  </a:lnTo>
                  <a:lnTo>
                    <a:pt x="1061" y="345"/>
                  </a:lnTo>
                  <a:lnTo>
                    <a:pt x="1063" y="350"/>
                  </a:lnTo>
                  <a:lnTo>
                    <a:pt x="1065" y="355"/>
                  </a:lnTo>
                  <a:lnTo>
                    <a:pt x="1067" y="361"/>
                  </a:lnTo>
                  <a:lnTo>
                    <a:pt x="1068" y="367"/>
                  </a:lnTo>
                  <a:lnTo>
                    <a:pt x="1071" y="373"/>
                  </a:lnTo>
                  <a:lnTo>
                    <a:pt x="1072" y="378"/>
                  </a:lnTo>
                  <a:lnTo>
                    <a:pt x="1074" y="384"/>
                  </a:lnTo>
                  <a:lnTo>
                    <a:pt x="1075" y="389"/>
                  </a:lnTo>
                  <a:lnTo>
                    <a:pt x="1077" y="395"/>
                  </a:lnTo>
                  <a:lnTo>
                    <a:pt x="1078" y="401"/>
                  </a:lnTo>
                  <a:lnTo>
                    <a:pt x="1080" y="406"/>
                  </a:lnTo>
                  <a:lnTo>
                    <a:pt x="1082" y="412"/>
                  </a:lnTo>
                  <a:lnTo>
                    <a:pt x="1083" y="416"/>
                  </a:lnTo>
                  <a:lnTo>
                    <a:pt x="1085" y="423"/>
                  </a:lnTo>
                  <a:lnTo>
                    <a:pt x="1085" y="427"/>
                  </a:lnTo>
                  <a:lnTo>
                    <a:pt x="1087" y="433"/>
                  </a:lnTo>
                  <a:lnTo>
                    <a:pt x="1088" y="437"/>
                  </a:lnTo>
                  <a:lnTo>
                    <a:pt x="1089" y="443"/>
                  </a:lnTo>
                  <a:lnTo>
                    <a:pt x="1090" y="448"/>
                  </a:lnTo>
                  <a:lnTo>
                    <a:pt x="1092" y="453"/>
                  </a:lnTo>
                  <a:lnTo>
                    <a:pt x="1093" y="457"/>
                  </a:lnTo>
                  <a:lnTo>
                    <a:pt x="1093" y="462"/>
                  </a:lnTo>
                  <a:lnTo>
                    <a:pt x="1094" y="467"/>
                  </a:lnTo>
                  <a:lnTo>
                    <a:pt x="1095" y="471"/>
                  </a:lnTo>
                  <a:lnTo>
                    <a:pt x="1096" y="476"/>
                  </a:lnTo>
                  <a:lnTo>
                    <a:pt x="1096" y="480"/>
                  </a:lnTo>
                  <a:lnTo>
                    <a:pt x="1097" y="485"/>
                  </a:lnTo>
                  <a:lnTo>
                    <a:pt x="1098" y="489"/>
                  </a:lnTo>
                  <a:lnTo>
                    <a:pt x="1098" y="492"/>
                  </a:lnTo>
                  <a:lnTo>
                    <a:pt x="1098" y="498"/>
                  </a:lnTo>
                  <a:lnTo>
                    <a:pt x="1098" y="502"/>
                  </a:lnTo>
                  <a:lnTo>
                    <a:pt x="1098" y="509"/>
                  </a:lnTo>
                  <a:lnTo>
                    <a:pt x="1097" y="512"/>
                  </a:lnTo>
                  <a:lnTo>
                    <a:pt x="1097" y="516"/>
                  </a:lnTo>
                  <a:lnTo>
                    <a:pt x="1097" y="520"/>
                  </a:lnTo>
                  <a:lnTo>
                    <a:pt x="1097" y="523"/>
                  </a:lnTo>
                  <a:lnTo>
                    <a:pt x="1097" y="528"/>
                  </a:lnTo>
                  <a:lnTo>
                    <a:pt x="1097" y="531"/>
                  </a:lnTo>
                  <a:lnTo>
                    <a:pt x="1097" y="535"/>
                  </a:lnTo>
                  <a:lnTo>
                    <a:pt x="1097" y="540"/>
                  </a:lnTo>
                  <a:lnTo>
                    <a:pt x="1096" y="544"/>
                  </a:lnTo>
                  <a:lnTo>
                    <a:pt x="1096" y="548"/>
                  </a:lnTo>
                  <a:lnTo>
                    <a:pt x="1095" y="552"/>
                  </a:lnTo>
                  <a:lnTo>
                    <a:pt x="1095" y="558"/>
                  </a:lnTo>
                  <a:lnTo>
                    <a:pt x="1095" y="562"/>
                  </a:lnTo>
                  <a:lnTo>
                    <a:pt x="1094" y="566"/>
                  </a:lnTo>
                  <a:lnTo>
                    <a:pt x="1093" y="572"/>
                  </a:lnTo>
                  <a:lnTo>
                    <a:pt x="1093" y="576"/>
                  </a:lnTo>
                  <a:lnTo>
                    <a:pt x="1093" y="581"/>
                  </a:lnTo>
                  <a:lnTo>
                    <a:pt x="1092" y="586"/>
                  </a:lnTo>
                  <a:lnTo>
                    <a:pt x="1092" y="591"/>
                  </a:lnTo>
                  <a:lnTo>
                    <a:pt x="1092" y="596"/>
                  </a:lnTo>
                  <a:lnTo>
                    <a:pt x="1090" y="601"/>
                  </a:lnTo>
                  <a:lnTo>
                    <a:pt x="1090" y="607"/>
                  </a:lnTo>
                  <a:lnTo>
                    <a:pt x="1089" y="612"/>
                  </a:lnTo>
                  <a:lnTo>
                    <a:pt x="1089" y="617"/>
                  </a:lnTo>
                  <a:lnTo>
                    <a:pt x="1088" y="622"/>
                  </a:lnTo>
                  <a:lnTo>
                    <a:pt x="1088" y="627"/>
                  </a:lnTo>
                  <a:lnTo>
                    <a:pt x="1087" y="632"/>
                  </a:lnTo>
                  <a:lnTo>
                    <a:pt x="1086" y="637"/>
                  </a:lnTo>
                  <a:lnTo>
                    <a:pt x="1086" y="642"/>
                  </a:lnTo>
                  <a:lnTo>
                    <a:pt x="1085" y="647"/>
                  </a:lnTo>
                  <a:lnTo>
                    <a:pt x="1085" y="652"/>
                  </a:lnTo>
                  <a:lnTo>
                    <a:pt x="1085" y="657"/>
                  </a:lnTo>
                  <a:lnTo>
                    <a:pt x="1084" y="662"/>
                  </a:lnTo>
                  <a:lnTo>
                    <a:pt x="1083" y="666"/>
                  </a:lnTo>
                  <a:lnTo>
                    <a:pt x="1082" y="670"/>
                  </a:lnTo>
                  <a:lnTo>
                    <a:pt x="1082" y="676"/>
                  </a:lnTo>
                  <a:lnTo>
                    <a:pt x="1082" y="680"/>
                  </a:lnTo>
                  <a:lnTo>
                    <a:pt x="1080" y="686"/>
                  </a:lnTo>
                  <a:lnTo>
                    <a:pt x="1080" y="689"/>
                  </a:lnTo>
                  <a:lnTo>
                    <a:pt x="1080" y="695"/>
                  </a:lnTo>
                  <a:lnTo>
                    <a:pt x="1078" y="698"/>
                  </a:lnTo>
                  <a:lnTo>
                    <a:pt x="1078" y="703"/>
                  </a:lnTo>
                  <a:lnTo>
                    <a:pt x="1077" y="706"/>
                  </a:lnTo>
                  <a:lnTo>
                    <a:pt x="1077" y="710"/>
                  </a:lnTo>
                  <a:lnTo>
                    <a:pt x="1077" y="714"/>
                  </a:lnTo>
                  <a:lnTo>
                    <a:pt x="1076" y="717"/>
                  </a:lnTo>
                  <a:lnTo>
                    <a:pt x="1075" y="720"/>
                  </a:lnTo>
                  <a:lnTo>
                    <a:pt x="1075" y="725"/>
                  </a:lnTo>
                  <a:lnTo>
                    <a:pt x="1074" y="730"/>
                  </a:lnTo>
                  <a:lnTo>
                    <a:pt x="1074" y="737"/>
                  </a:lnTo>
                  <a:lnTo>
                    <a:pt x="1072" y="741"/>
                  </a:lnTo>
                  <a:lnTo>
                    <a:pt x="1072" y="747"/>
                  </a:lnTo>
                  <a:lnTo>
                    <a:pt x="1071" y="750"/>
                  </a:lnTo>
                  <a:lnTo>
                    <a:pt x="1071" y="752"/>
                  </a:lnTo>
                  <a:lnTo>
                    <a:pt x="1068" y="757"/>
                  </a:lnTo>
                  <a:lnTo>
                    <a:pt x="1068" y="761"/>
                  </a:lnTo>
                  <a:lnTo>
                    <a:pt x="1067" y="766"/>
                  </a:lnTo>
                  <a:lnTo>
                    <a:pt x="1066" y="769"/>
                  </a:lnTo>
                  <a:lnTo>
                    <a:pt x="1066" y="773"/>
                  </a:lnTo>
                  <a:lnTo>
                    <a:pt x="1065" y="779"/>
                  </a:lnTo>
                  <a:lnTo>
                    <a:pt x="1064" y="782"/>
                  </a:lnTo>
                  <a:lnTo>
                    <a:pt x="1063" y="787"/>
                  </a:lnTo>
                  <a:lnTo>
                    <a:pt x="1062" y="791"/>
                  </a:lnTo>
                  <a:lnTo>
                    <a:pt x="1061" y="795"/>
                  </a:lnTo>
                  <a:lnTo>
                    <a:pt x="1059" y="799"/>
                  </a:lnTo>
                  <a:lnTo>
                    <a:pt x="1058" y="804"/>
                  </a:lnTo>
                  <a:lnTo>
                    <a:pt x="1057" y="808"/>
                  </a:lnTo>
                  <a:lnTo>
                    <a:pt x="1056" y="812"/>
                  </a:lnTo>
                  <a:lnTo>
                    <a:pt x="1054" y="815"/>
                  </a:lnTo>
                  <a:lnTo>
                    <a:pt x="1053" y="820"/>
                  </a:lnTo>
                  <a:lnTo>
                    <a:pt x="1052" y="823"/>
                  </a:lnTo>
                  <a:lnTo>
                    <a:pt x="1051" y="826"/>
                  </a:lnTo>
                  <a:lnTo>
                    <a:pt x="1047" y="833"/>
                  </a:lnTo>
                  <a:lnTo>
                    <a:pt x="1045" y="840"/>
                  </a:lnTo>
                  <a:lnTo>
                    <a:pt x="1041" y="843"/>
                  </a:lnTo>
                  <a:lnTo>
                    <a:pt x="1037" y="847"/>
                  </a:lnTo>
                  <a:lnTo>
                    <a:pt x="1034" y="849"/>
                  </a:lnTo>
                  <a:lnTo>
                    <a:pt x="1030" y="851"/>
                  </a:lnTo>
                  <a:lnTo>
                    <a:pt x="1026" y="850"/>
                  </a:lnTo>
                  <a:lnTo>
                    <a:pt x="1024" y="850"/>
                  </a:lnTo>
                  <a:lnTo>
                    <a:pt x="1020" y="849"/>
                  </a:lnTo>
                  <a:lnTo>
                    <a:pt x="1016" y="849"/>
                  </a:lnTo>
                  <a:lnTo>
                    <a:pt x="1012" y="847"/>
                  </a:lnTo>
                  <a:lnTo>
                    <a:pt x="1008" y="847"/>
                  </a:lnTo>
                  <a:lnTo>
                    <a:pt x="1003" y="846"/>
                  </a:lnTo>
                  <a:lnTo>
                    <a:pt x="999" y="845"/>
                  </a:lnTo>
                  <a:lnTo>
                    <a:pt x="992" y="844"/>
                  </a:lnTo>
                  <a:lnTo>
                    <a:pt x="988" y="843"/>
                  </a:lnTo>
                  <a:lnTo>
                    <a:pt x="982" y="841"/>
                  </a:lnTo>
                  <a:lnTo>
                    <a:pt x="977" y="840"/>
                  </a:lnTo>
                  <a:lnTo>
                    <a:pt x="971" y="837"/>
                  </a:lnTo>
                  <a:lnTo>
                    <a:pt x="965" y="836"/>
                  </a:lnTo>
                  <a:lnTo>
                    <a:pt x="959" y="835"/>
                  </a:lnTo>
                  <a:lnTo>
                    <a:pt x="953" y="834"/>
                  </a:lnTo>
                  <a:lnTo>
                    <a:pt x="948" y="832"/>
                  </a:lnTo>
                  <a:lnTo>
                    <a:pt x="942" y="830"/>
                  </a:lnTo>
                  <a:lnTo>
                    <a:pt x="937" y="829"/>
                  </a:lnTo>
                  <a:lnTo>
                    <a:pt x="931" y="826"/>
                  </a:lnTo>
                  <a:lnTo>
                    <a:pt x="925" y="824"/>
                  </a:lnTo>
                  <a:lnTo>
                    <a:pt x="920" y="822"/>
                  </a:lnTo>
                  <a:lnTo>
                    <a:pt x="916" y="820"/>
                  </a:lnTo>
                  <a:lnTo>
                    <a:pt x="911" y="819"/>
                  </a:lnTo>
                  <a:lnTo>
                    <a:pt x="907" y="815"/>
                  </a:lnTo>
                  <a:lnTo>
                    <a:pt x="902" y="814"/>
                  </a:lnTo>
                  <a:lnTo>
                    <a:pt x="899" y="811"/>
                  </a:lnTo>
                  <a:lnTo>
                    <a:pt x="897" y="809"/>
                  </a:lnTo>
                  <a:lnTo>
                    <a:pt x="893" y="805"/>
                  </a:lnTo>
                  <a:lnTo>
                    <a:pt x="891" y="801"/>
                  </a:lnTo>
                  <a:lnTo>
                    <a:pt x="890" y="797"/>
                  </a:lnTo>
                  <a:lnTo>
                    <a:pt x="890" y="791"/>
                  </a:lnTo>
                  <a:lnTo>
                    <a:pt x="889" y="787"/>
                  </a:lnTo>
                  <a:lnTo>
                    <a:pt x="890" y="782"/>
                  </a:lnTo>
                  <a:lnTo>
                    <a:pt x="890" y="777"/>
                  </a:lnTo>
                  <a:lnTo>
                    <a:pt x="891" y="773"/>
                  </a:lnTo>
                  <a:lnTo>
                    <a:pt x="894" y="768"/>
                  </a:lnTo>
                  <a:lnTo>
                    <a:pt x="896" y="764"/>
                  </a:lnTo>
                  <a:lnTo>
                    <a:pt x="898" y="759"/>
                  </a:lnTo>
                  <a:lnTo>
                    <a:pt x="899" y="754"/>
                  </a:lnTo>
                  <a:lnTo>
                    <a:pt x="902" y="750"/>
                  </a:lnTo>
                  <a:lnTo>
                    <a:pt x="906" y="745"/>
                  </a:lnTo>
                  <a:lnTo>
                    <a:pt x="908" y="740"/>
                  </a:lnTo>
                  <a:lnTo>
                    <a:pt x="912" y="736"/>
                  </a:lnTo>
                  <a:lnTo>
                    <a:pt x="916" y="732"/>
                  </a:lnTo>
                  <a:lnTo>
                    <a:pt x="920" y="728"/>
                  </a:lnTo>
                  <a:lnTo>
                    <a:pt x="922" y="722"/>
                  </a:lnTo>
                  <a:lnTo>
                    <a:pt x="925" y="717"/>
                  </a:lnTo>
                  <a:lnTo>
                    <a:pt x="925" y="711"/>
                  </a:lnTo>
                  <a:lnTo>
                    <a:pt x="925" y="705"/>
                  </a:lnTo>
                  <a:lnTo>
                    <a:pt x="923" y="701"/>
                  </a:lnTo>
                  <a:lnTo>
                    <a:pt x="922" y="698"/>
                  </a:lnTo>
                  <a:lnTo>
                    <a:pt x="921" y="694"/>
                  </a:lnTo>
                  <a:lnTo>
                    <a:pt x="920" y="690"/>
                  </a:lnTo>
                  <a:lnTo>
                    <a:pt x="918" y="684"/>
                  </a:lnTo>
                  <a:lnTo>
                    <a:pt x="916" y="677"/>
                  </a:lnTo>
                  <a:lnTo>
                    <a:pt x="914" y="673"/>
                  </a:lnTo>
                  <a:lnTo>
                    <a:pt x="911" y="669"/>
                  </a:lnTo>
                  <a:lnTo>
                    <a:pt x="910" y="666"/>
                  </a:lnTo>
                  <a:lnTo>
                    <a:pt x="909" y="663"/>
                  </a:lnTo>
                  <a:lnTo>
                    <a:pt x="906" y="655"/>
                  </a:lnTo>
                  <a:lnTo>
                    <a:pt x="905" y="649"/>
                  </a:lnTo>
                  <a:lnTo>
                    <a:pt x="902" y="643"/>
                  </a:lnTo>
                  <a:lnTo>
                    <a:pt x="901" y="637"/>
                  </a:lnTo>
                  <a:lnTo>
                    <a:pt x="902" y="632"/>
                  </a:lnTo>
                  <a:lnTo>
                    <a:pt x="905" y="627"/>
                  </a:lnTo>
                  <a:lnTo>
                    <a:pt x="907" y="623"/>
                  </a:lnTo>
                  <a:lnTo>
                    <a:pt x="911" y="620"/>
                  </a:lnTo>
                  <a:lnTo>
                    <a:pt x="916" y="616"/>
                  </a:lnTo>
                  <a:lnTo>
                    <a:pt x="922" y="614"/>
                  </a:lnTo>
                  <a:lnTo>
                    <a:pt x="926" y="612"/>
                  </a:lnTo>
                  <a:lnTo>
                    <a:pt x="929" y="612"/>
                  </a:lnTo>
                  <a:lnTo>
                    <a:pt x="933" y="610"/>
                  </a:lnTo>
                  <a:lnTo>
                    <a:pt x="937" y="610"/>
                  </a:lnTo>
                  <a:lnTo>
                    <a:pt x="941" y="608"/>
                  </a:lnTo>
                  <a:lnTo>
                    <a:pt x="944" y="608"/>
                  </a:lnTo>
                  <a:lnTo>
                    <a:pt x="949" y="607"/>
                  </a:lnTo>
                  <a:lnTo>
                    <a:pt x="953" y="607"/>
                  </a:lnTo>
                  <a:lnTo>
                    <a:pt x="958" y="605"/>
                  </a:lnTo>
                  <a:lnTo>
                    <a:pt x="962" y="604"/>
                  </a:lnTo>
                  <a:lnTo>
                    <a:pt x="967" y="603"/>
                  </a:lnTo>
                  <a:lnTo>
                    <a:pt x="971" y="602"/>
                  </a:lnTo>
                  <a:lnTo>
                    <a:pt x="974" y="601"/>
                  </a:lnTo>
                  <a:lnTo>
                    <a:pt x="979" y="600"/>
                  </a:lnTo>
                  <a:lnTo>
                    <a:pt x="983" y="599"/>
                  </a:lnTo>
                  <a:lnTo>
                    <a:pt x="988" y="597"/>
                  </a:lnTo>
                  <a:lnTo>
                    <a:pt x="992" y="595"/>
                  </a:lnTo>
                  <a:lnTo>
                    <a:pt x="995" y="594"/>
                  </a:lnTo>
                  <a:lnTo>
                    <a:pt x="1000" y="592"/>
                  </a:lnTo>
                  <a:lnTo>
                    <a:pt x="1003" y="591"/>
                  </a:lnTo>
                  <a:lnTo>
                    <a:pt x="1006" y="587"/>
                  </a:lnTo>
                  <a:lnTo>
                    <a:pt x="1011" y="585"/>
                  </a:lnTo>
                  <a:lnTo>
                    <a:pt x="1014" y="583"/>
                  </a:lnTo>
                  <a:lnTo>
                    <a:pt x="1017" y="581"/>
                  </a:lnTo>
                  <a:lnTo>
                    <a:pt x="1021" y="574"/>
                  </a:lnTo>
                  <a:lnTo>
                    <a:pt x="1024" y="569"/>
                  </a:lnTo>
                  <a:lnTo>
                    <a:pt x="1025" y="563"/>
                  </a:lnTo>
                  <a:lnTo>
                    <a:pt x="1025" y="559"/>
                  </a:lnTo>
                  <a:lnTo>
                    <a:pt x="1023" y="553"/>
                  </a:lnTo>
                  <a:lnTo>
                    <a:pt x="1020" y="549"/>
                  </a:lnTo>
                  <a:lnTo>
                    <a:pt x="1016" y="545"/>
                  </a:lnTo>
                  <a:lnTo>
                    <a:pt x="1011" y="542"/>
                  </a:lnTo>
                  <a:lnTo>
                    <a:pt x="1008" y="540"/>
                  </a:lnTo>
                  <a:lnTo>
                    <a:pt x="1004" y="538"/>
                  </a:lnTo>
                  <a:lnTo>
                    <a:pt x="1000" y="537"/>
                  </a:lnTo>
                  <a:lnTo>
                    <a:pt x="996" y="534"/>
                  </a:lnTo>
                  <a:lnTo>
                    <a:pt x="993" y="533"/>
                  </a:lnTo>
                  <a:lnTo>
                    <a:pt x="989" y="532"/>
                  </a:lnTo>
                  <a:lnTo>
                    <a:pt x="985" y="531"/>
                  </a:lnTo>
                  <a:lnTo>
                    <a:pt x="981" y="530"/>
                  </a:lnTo>
                  <a:lnTo>
                    <a:pt x="977" y="529"/>
                  </a:lnTo>
                  <a:lnTo>
                    <a:pt x="972" y="528"/>
                  </a:lnTo>
                  <a:lnTo>
                    <a:pt x="968" y="527"/>
                  </a:lnTo>
                  <a:lnTo>
                    <a:pt x="963" y="527"/>
                  </a:lnTo>
                  <a:lnTo>
                    <a:pt x="959" y="527"/>
                  </a:lnTo>
                  <a:lnTo>
                    <a:pt x="954" y="526"/>
                  </a:lnTo>
                  <a:lnTo>
                    <a:pt x="950" y="526"/>
                  </a:lnTo>
                  <a:lnTo>
                    <a:pt x="946" y="526"/>
                  </a:lnTo>
                  <a:lnTo>
                    <a:pt x="941" y="526"/>
                  </a:lnTo>
                  <a:lnTo>
                    <a:pt x="938" y="526"/>
                  </a:lnTo>
                  <a:lnTo>
                    <a:pt x="933" y="524"/>
                  </a:lnTo>
                  <a:lnTo>
                    <a:pt x="931" y="524"/>
                  </a:lnTo>
                  <a:lnTo>
                    <a:pt x="927" y="523"/>
                  </a:lnTo>
                  <a:lnTo>
                    <a:pt x="923" y="523"/>
                  </a:lnTo>
                  <a:lnTo>
                    <a:pt x="918" y="520"/>
                  </a:lnTo>
                  <a:lnTo>
                    <a:pt x="918" y="519"/>
                  </a:lnTo>
                  <a:lnTo>
                    <a:pt x="918" y="513"/>
                  </a:lnTo>
                  <a:lnTo>
                    <a:pt x="919" y="509"/>
                  </a:lnTo>
                  <a:lnTo>
                    <a:pt x="919" y="506"/>
                  </a:lnTo>
                  <a:lnTo>
                    <a:pt x="919" y="502"/>
                  </a:lnTo>
                  <a:lnTo>
                    <a:pt x="918" y="498"/>
                  </a:lnTo>
                  <a:lnTo>
                    <a:pt x="917" y="493"/>
                  </a:lnTo>
                  <a:lnTo>
                    <a:pt x="915" y="488"/>
                  </a:lnTo>
                  <a:lnTo>
                    <a:pt x="912" y="485"/>
                  </a:lnTo>
                  <a:lnTo>
                    <a:pt x="910" y="480"/>
                  </a:lnTo>
                  <a:lnTo>
                    <a:pt x="908" y="478"/>
                  </a:lnTo>
                  <a:lnTo>
                    <a:pt x="904" y="474"/>
                  </a:lnTo>
                  <a:lnTo>
                    <a:pt x="899" y="472"/>
                  </a:lnTo>
                  <a:lnTo>
                    <a:pt x="896" y="472"/>
                  </a:lnTo>
                  <a:lnTo>
                    <a:pt x="893" y="474"/>
                  </a:lnTo>
                  <a:lnTo>
                    <a:pt x="890" y="476"/>
                  </a:lnTo>
                  <a:lnTo>
                    <a:pt x="890" y="478"/>
                  </a:lnTo>
                  <a:lnTo>
                    <a:pt x="888" y="481"/>
                  </a:lnTo>
                  <a:lnTo>
                    <a:pt x="888" y="487"/>
                  </a:lnTo>
                  <a:lnTo>
                    <a:pt x="888" y="490"/>
                  </a:lnTo>
                  <a:lnTo>
                    <a:pt x="888" y="495"/>
                  </a:lnTo>
                  <a:lnTo>
                    <a:pt x="888" y="498"/>
                  </a:lnTo>
                  <a:lnTo>
                    <a:pt x="890" y="502"/>
                  </a:lnTo>
                  <a:lnTo>
                    <a:pt x="891" y="507"/>
                  </a:lnTo>
                  <a:lnTo>
                    <a:pt x="893" y="511"/>
                  </a:lnTo>
                  <a:lnTo>
                    <a:pt x="895" y="516"/>
                  </a:lnTo>
                  <a:lnTo>
                    <a:pt x="898" y="520"/>
                  </a:lnTo>
                  <a:lnTo>
                    <a:pt x="899" y="523"/>
                  </a:lnTo>
                  <a:lnTo>
                    <a:pt x="902" y="528"/>
                  </a:lnTo>
                  <a:lnTo>
                    <a:pt x="906" y="531"/>
                  </a:lnTo>
                  <a:lnTo>
                    <a:pt x="909" y="534"/>
                  </a:lnTo>
                  <a:lnTo>
                    <a:pt x="916" y="540"/>
                  </a:lnTo>
                  <a:lnTo>
                    <a:pt x="923" y="544"/>
                  </a:lnTo>
                  <a:lnTo>
                    <a:pt x="927" y="544"/>
                  </a:lnTo>
                  <a:lnTo>
                    <a:pt x="930" y="544"/>
                  </a:lnTo>
                  <a:lnTo>
                    <a:pt x="935" y="544"/>
                  </a:lnTo>
                  <a:lnTo>
                    <a:pt x="939" y="545"/>
                  </a:lnTo>
                  <a:lnTo>
                    <a:pt x="944" y="545"/>
                  </a:lnTo>
                  <a:lnTo>
                    <a:pt x="949" y="545"/>
                  </a:lnTo>
                  <a:lnTo>
                    <a:pt x="953" y="545"/>
                  </a:lnTo>
                  <a:lnTo>
                    <a:pt x="959" y="548"/>
                  </a:lnTo>
                  <a:lnTo>
                    <a:pt x="962" y="548"/>
                  </a:lnTo>
                  <a:lnTo>
                    <a:pt x="965" y="549"/>
                  </a:lnTo>
                  <a:lnTo>
                    <a:pt x="968" y="551"/>
                  </a:lnTo>
                  <a:lnTo>
                    <a:pt x="971" y="553"/>
                  </a:lnTo>
                  <a:lnTo>
                    <a:pt x="972" y="555"/>
                  </a:lnTo>
                  <a:lnTo>
                    <a:pt x="973" y="559"/>
                  </a:lnTo>
                  <a:lnTo>
                    <a:pt x="973" y="562"/>
                  </a:lnTo>
                  <a:lnTo>
                    <a:pt x="972" y="566"/>
                  </a:lnTo>
                  <a:lnTo>
                    <a:pt x="969" y="571"/>
                  </a:lnTo>
                  <a:lnTo>
                    <a:pt x="965" y="575"/>
                  </a:lnTo>
                  <a:lnTo>
                    <a:pt x="960" y="579"/>
                  </a:lnTo>
                  <a:lnTo>
                    <a:pt x="956" y="582"/>
                  </a:lnTo>
                  <a:lnTo>
                    <a:pt x="949" y="584"/>
                  </a:lnTo>
                  <a:lnTo>
                    <a:pt x="942" y="585"/>
                  </a:lnTo>
                  <a:lnTo>
                    <a:pt x="937" y="587"/>
                  </a:lnTo>
                  <a:lnTo>
                    <a:pt x="930" y="589"/>
                  </a:lnTo>
                  <a:lnTo>
                    <a:pt x="926" y="587"/>
                  </a:lnTo>
                  <a:lnTo>
                    <a:pt x="921" y="587"/>
                  </a:lnTo>
                  <a:lnTo>
                    <a:pt x="918" y="587"/>
                  </a:lnTo>
                  <a:lnTo>
                    <a:pt x="916" y="587"/>
                  </a:lnTo>
                  <a:lnTo>
                    <a:pt x="909" y="585"/>
                  </a:lnTo>
                  <a:lnTo>
                    <a:pt x="902" y="584"/>
                  </a:lnTo>
                  <a:lnTo>
                    <a:pt x="897" y="582"/>
                  </a:lnTo>
                  <a:lnTo>
                    <a:pt x="894" y="580"/>
                  </a:lnTo>
                  <a:lnTo>
                    <a:pt x="890" y="576"/>
                  </a:lnTo>
                  <a:lnTo>
                    <a:pt x="888" y="573"/>
                  </a:lnTo>
                  <a:lnTo>
                    <a:pt x="887" y="568"/>
                  </a:lnTo>
                  <a:lnTo>
                    <a:pt x="885" y="562"/>
                  </a:lnTo>
                  <a:lnTo>
                    <a:pt x="883" y="558"/>
                  </a:lnTo>
                  <a:lnTo>
                    <a:pt x="880" y="552"/>
                  </a:lnTo>
                  <a:lnTo>
                    <a:pt x="878" y="547"/>
                  </a:lnTo>
                  <a:lnTo>
                    <a:pt x="876" y="541"/>
                  </a:lnTo>
                  <a:lnTo>
                    <a:pt x="874" y="534"/>
                  </a:lnTo>
                  <a:lnTo>
                    <a:pt x="873" y="530"/>
                  </a:lnTo>
                  <a:lnTo>
                    <a:pt x="870" y="523"/>
                  </a:lnTo>
                  <a:lnTo>
                    <a:pt x="868" y="517"/>
                  </a:lnTo>
                  <a:lnTo>
                    <a:pt x="866" y="510"/>
                  </a:lnTo>
                  <a:lnTo>
                    <a:pt x="865" y="503"/>
                  </a:lnTo>
                  <a:lnTo>
                    <a:pt x="864" y="499"/>
                  </a:lnTo>
                  <a:lnTo>
                    <a:pt x="863" y="496"/>
                  </a:lnTo>
                  <a:lnTo>
                    <a:pt x="863" y="492"/>
                  </a:lnTo>
                  <a:lnTo>
                    <a:pt x="863" y="489"/>
                  </a:lnTo>
                  <a:lnTo>
                    <a:pt x="863" y="481"/>
                  </a:lnTo>
                  <a:lnTo>
                    <a:pt x="863" y="476"/>
                  </a:lnTo>
                  <a:lnTo>
                    <a:pt x="863" y="470"/>
                  </a:lnTo>
                  <a:lnTo>
                    <a:pt x="863" y="466"/>
                  </a:lnTo>
                  <a:lnTo>
                    <a:pt x="863" y="460"/>
                  </a:lnTo>
                  <a:lnTo>
                    <a:pt x="863" y="455"/>
                  </a:lnTo>
                  <a:lnTo>
                    <a:pt x="863" y="448"/>
                  </a:lnTo>
                  <a:lnTo>
                    <a:pt x="863" y="441"/>
                  </a:lnTo>
                  <a:lnTo>
                    <a:pt x="863" y="438"/>
                  </a:lnTo>
                  <a:lnTo>
                    <a:pt x="863" y="435"/>
                  </a:lnTo>
                  <a:lnTo>
                    <a:pt x="863" y="430"/>
                  </a:lnTo>
                  <a:lnTo>
                    <a:pt x="863" y="427"/>
                  </a:lnTo>
                  <a:lnTo>
                    <a:pt x="863" y="423"/>
                  </a:lnTo>
                  <a:lnTo>
                    <a:pt x="863" y="419"/>
                  </a:lnTo>
                  <a:lnTo>
                    <a:pt x="863" y="415"/>
                  </a:lnTo>
                  <a:lnTo>
                    <a:pt x="863" y="410"/>
                  </a:lnTo>
                  <a:lnTo>
                    <a:pt x="863" y="406"/>
                  </a:lnTo>
                  <a:lnTo>
                    <a:pt x="864" y="403"/>
                  </a:lnTo>
                  <a:lnTo>
                    <a:pt x="864" y="398"/>
                  </a:lnTo>
                  <a:lnTo>
                    <a:pt x="864" y="395"/>
                  </a:lnTo>
                  <a:lnTo>
                    <a:pt x="864" y="391"/>
                  </a:lnTo>
                  <a:lnTo>
                    <a:pt x="864" y="386"/>
                  </a:lnTo>
                  <a:lnTo>
                    <a:pt x="864" y="382"/>
                  </a:lnTo>
                  <a:lnTo>
                    <a:pt x="865" y="377"/>
                  </a:lnTo>
                  <a:lnTo>
                    <a:pt x="865" y="373"/>
                  </a:lnTo>
                  <a:lnTo>
                    <a:pt x="866" y="370"/>
                  </a:lnTo>
                  <a:lnTo>
                    <a:pt x="866" y="365"/>
                  </a:lnTo>
                  <a:lnTo>
                    <a:pt x="866" y="361"/>
                  </a:lnTo>
                  <a:lnTo>
                    <a:pt x="866" y="356"/>
                  </a:lnTo>
                  <a:lnTo>
                    <a:pt x="866" y="352"/>
                  </a:lnTo>
                  <a:lnTo>
                    <a:pt x="866" y="347"/>
                  </a:lnTo>
                  <a:lnTo>
                    <a:pt x="867" y="344"/>
                  </a:lnTo>
                  <a:lnTo>
                    <a:pt x="867" y="340"/>
                  </a:lnTo>
                  <a:lnTo>
                    <a:pt x="867" y="335"/>
                  </a:lnTo>
                  <a:lnTo>
                    <a:pt x="867" y="332"/>
                  </a:lnTo>
                  <a:lnTo>
                    <a:pt x="868" y="327"/>
                  </a:lnTo>
                  <a:lnTo>
                    <a:pt x="868" y="324"/>
                  </a:lnTo>
                  <a:lnTo>
                    <a:pt x="869" y="320"/>
                  </a:lnTo>
                  <a:lnTo>
                    <a:pt x="869" y="316"/>
                  </a:lnTo>
                  <a:lnTo>
                    <a:pt x="870" y="312"/>
                  </a:lnTo>
                  <a:lnTo>
                    <a:pt x="870" y="305"/>
                  </a:lnTo>
                  <a:lnTo>
                    <a:pt x="873" y="299"/>
                  </a:lnTo>
                  <a:lnTo>
                    <a:pt x="873" y="292"/>
                  </a:lnTo>
                  <a:lnTo>
                    <a:pt x="874" y="287"/>
                  </a:lnTo>
                  <a:lnTo>
                    <a:pt x="874" y="281"/>
                  </a:lnTo>
                  <a:lnTo>
                    <a:pt x="875" y="278"/>
                  </a:lnTo>
                  <a:lnTo>
                    <a:pt x="876" y="273"/>
                  </a:lnTo>
                  <a:lnTo>
                    <a:pt x="878" y="270"/>
                  </a:lnTo>
                  <a:lnTo>
                    <a:pt x="878" y="268"/>
                  </a:lnTo>
                  <a:lnTo>
                    <a:pt x="880" y="267"/>
                  </a:lnTo>
                  <a:lnTo>
                    <a:pt x="883" y="262"/>
                  </a:lnTo>
                  <a:lnTo>
                    <a:pt x="887" y="258"/>
                  </a:lnTo>
                  <a:lnTo>
                    <a:pt x="890" y="252"/>
                  </a:lnTo>
                  <a:lnTo>
                    <a:pt x="895" y="247"/>
                  </a:lnTo>
                  <a:lnTo>
                    <a:pt x="898" y="239"/>
                  </a:lnTo>
                  <a:lnTo>
                    <a:pt x="904" y="232"/>
                  </a:lnTo>
                  <a:lnTo>
                    <a:pt x="906" y="229"/>
                  </a:lnTo>
                  <a:lnTo>
                    <a:pt x="908" y="225"/>
                  </a:lnTo>
                  <a:lnTo>
                    <a:pt x="910" y="221"/>
                  </a:lnTo>
                  <a:lnTo>
                    <a:pt x="914" y="218"/>
                  </a:lnTo>
                  <a:lnTo>
                    <a:pt x="916" y="214"/>
                  </a:lnTo>
                  <a:lnTo>
                    <a:pt x="917" y="209"/>
                  </a:lnTo>
                  <a:lnTo>
                    <a:pt x="919" y="205"/>
                  </a:lnTo>
                  <a:lnTo>
                    <a:pt x="921" y="200"/>
                  </a:lnTo>
                  <a:lnTo>
                    <a:pt x="923" y="196"/>
                  </a:lnTo>
                  <a:lnTo>
                    <a:pt x="927" y="193"/>
                  </a:lnTo>
                  <a:lnTo>
                    <a:pt x="928" y="188"/>
                  </a:lnTo>
                  <a:lnTo>
                    <a:pt x="931" y="185"/>
                  </a:lnTo>
                  <a:lnTo>
                    <a:pt x="932" y="180"/>
                  </a:lnTo>
                  <a:lnTo>
                    <a:pt x="935" y="177"/>
                  </a:lnTo>
                  <a:lnTo>
                    <a:pt x="937" y="173"/>
                  </a:lnTo>
                  <a:lnTo>
                    <a:pt x="938" y="169"/>
                  </a:lnTo>
                  <a:lnTo>
                    <a:pt x="941" y="162"/>
                  </a:lnTo>
                  <a:lnTo>
                    <a:pt x="943" y="156"/>
                  </a:lnTo>
                  <a:lnTo>
                    <a:pt x="944" y="152"/>
                  </a:lnTo>
                  <a:lnTo>
                    <a:pt x="944" y="148"/>
                  </a:lnTo>
                  <a:lnTo>
                    <a:pt x="946" y="144"/>
                  </a:lnTo>
                  <a:lnTo>
                    <a:pt x="947" y="141"/>
                  </a:lnTo>
                  <a:lnTo>
                    <a:pt x="948" y="136"/>
                  </a:lnTo>
                  <a:lnTo>
                    <a:pt x="948" y="132"/>
                  </a:lnTo>
                  <a:lnTo>
                    <a:pt x="949" y="127"/>
                  </a:lnTo>
                  <a:lnTo>
                    <a:pt x="950" y="123"/>
                  </a:lnTo>
                  <a:lnTo>
                    <a:pt x="950" y="117"/>
                  </a:lnTo>
                  <a:lnTo>
                    <a:pt x="950" y="113"/>
                  </a:lnTo>
                  <a:lnTo>
                    <a:pt x="950" y="108"/>
                  </a:lnTo>
                  <a:lnTo>
                    <a:pt x="951" y="104"/>
                  </a:lnTo>
                  <a:lnTo>
                    <a:pt x="951" y="100"/>
                  </a:lnTo>
                  <a:lnTo>
                    <a:pt x="952" y="95"/>
                  </a:lnTo>
                  <a:lnTo>
                    <a:pt x="952" y="92"/>
                  </a:lnTo>
                  <a:lnTo>
                    <a:pt x="953" y="87"/>
                  </a:lnTo>
                  <a:lnTo>
                    <a:pt x="952" y="84"/>
                  </a:lnTo>
                  <a:lnTo>
                    <a:pt x="952" y="80"/>
                  </a:lnTo>
                  <a:lnTo>
                    <a:pt x="952" y="75"/>
                  </a:lnTo>
                  <a:lnTo>
                    <a:pt x="952" y="73"/>
                  </a:lnTo>
                  <a:lnTo>
                    <a:pt x="951" y="68"/>
                  </a:lnTo>
                  <a:lnTo>
                    <a:pt x="950" y="65"/>
                  </a:lnTo>
                  <a:lnTo>
                    <a:pt x="949" y="64"/>
                  </a:lnTo>
                  <a:lnTo>
                    <a:pt x="947" y="64"/>
                  </a:lnTo>
                  <a:lnTo>
                    <a:pt x="946" y="66"/>
                  </a:lnTo>
                  <a:lnTo>
                    <a:pt x="944" y="68"/>
                  </a:lnTo>
                  <a:lnTo>
                    <a:pt x="942" y="71"/>
                  </a:lnTo>
                  <a:lnTo>
                    <a:pt x="941" y="74"/>
                  </a:lnTo>
                  <a:lnTo>
                    <a:pt x="938" y="81"/>
                  </a:lnTo>
                  <a:lnTo>
                    <a:pt x="935" y="89"/>
                  </a:lnTo>
                  <a:lnTo>
                    <a:pt x="932" y="95"/>
                  </a:lnTo>
                  <a:lnTo>
                    <a:pt x="930" y="102"/>
                  </a:lnTo>
                  <a:lnTo>
                    <a:pt x="928" y="107"/>
                  </a:lnTo>
                  <a:lnTo>
                    <a:pt x="927" y="114"/>
                  </a:lnTo>
                  <a:lnTo>
                    <a:pt x="925" y="121"/>
                  </a:lnTo>
                  <a:lnTo>
                    <a:pt x="923" y="127"/>
                  </a:lnTo>
                  <a:lnTo>
                    <a:pt x="921" y="133"/>
                  </a:lnTo>
                  <a:lnTo>
                    <a:pt x="920" y="138"/>
                  </a:lnTo>
                  <a:lnTo>
                    <a:pt x="918" y="145"/>
                  </a:lnTo>
                  <a:lnTo>
                    <a:pt x="917" y="151"/>
                  </a:lnTo>
                  <a:lnTo>
                    <a:pt x="916" y="156"/>
                  </a:lnTo>
                  <a:lnTo>
                    <a:pt x="914" y="162"/>
                  </a:lnTo>
                  <a:lnTo>
                    <a:pt x="911" y="167"/>
                  </a:lnTo>
                  <a:lnTo>
                    <a:pt x="909" y="172"/>
                  </a:lnTo>
                  <a:lnTo>
                    <a:pt x="906" y="177"/>
                  </a:lnTo>
                  <a:lnTo>
                    <a:pt x="901" y="183"/>
                  </a:lnTo>
                  <a:lnTo>
                    <a:pt x="898" y="186"/>
                  </a:lnTo>
                  <a:lnTo>
                    <a:pt x="895" y="189"/>
                  </a:lnTo>
                  <a:lnTo>
                    <a:pt x="891" y="194"/>
                  </a:lnTo>
                  <a:lnTo>
                    <a:pt x="889" y="197"/>
                  </a:lnTo>
                  <a:lnTo>
                    <a:pt x="885" y="201"/>
                  </a:lnTo>
                  <a:lnTo>
                    <a:pt x="881" y="206"/>
                  </a:lnTo>
                  <a:lnTo>
                    <a:pt x="877" y="209"/>
                  </a:lnTo>
                  <a:lnTo>
                    <a:pt x="874" y="214"/>
                  </a:lnTo>
                  <a:lnTo>
                    <a:pt x="869" y="218"/>
                  </a:lnTo>
                  <a:lnTo>
                    <a:pt x="865" y="224"/>
                  </a:lnTo>
                  <a:lnTo>
                    <a:pt x="862" y="228"/>
                  </a:lnTo>
                  <a:lnTo>
                    <a:pt x="857" y="232"/>
                  </a:lnTo>
                  <a:lnTo>
                    <a:pt x="853" y="238"/>
                  </a:lnTo>
                  <a:lnTo>
                    <a:pt x="848" y="242"/>
                  </a:lnTo>
                  <a:lnTo>
                    <a:pt x="844" y="248"/>
                  </a:lnTo>
                  <a:lnTo>
                    <a:pt x="839" y="252"/>
                  </a:lnTo>
                  <a:lnTo>
                    <a:pt x="835" y="257"/>
                  </a:lnTo>
                  <a:lnTo>
                    <a:pt x="831" y="263"/>
                  </a:lnTo>
                  <a:lnTo>
                    <a:pt x="827" y="268"/>
                  </a:lnTo>
                  <a:lnTo>
                    <a:pt x="824" y="273"/>
                  </a:lnTo>
                  <a:lnTo>
                    <a:pt x="820" y="278"/>
                  </a:lnTo>
                  <a:lnTo>
                    <a:pt x="816" y="283"/>
                  </a:lnTo>
                  <a:lnTo>
                    <a:pt x="813" y="289"/>
                  </a:lnTo>
                  <a:lnTo>
                    <a:pt x="811" y="294"/>
                  </a:lnTo>
                  <a:lnTo>
                    <a:pt x="807" y="299"/>
                  </a:lnTo>
                  <a:lnTo>
                    <a:pt x="805" y="303"/>
                  </a:lnTo>
                  <a:lnTo>
                    <a:pt x="803" y="309"/>
                  </a:lnTo>
                  <a:lnTo>
                    <a:pt x="803" y="313"/>
                  </a:lnTo>
                  <a:lnTo>
                    <a:pt x="801" y="318"/>
                  </a:lnTo>
                  <a:lnTo>
                    <a:pt x="800" y="321"/>
                  </a:lnTo>
                  <a:lnTo>
                    <a:pt x="799" y="325"/>
                  </a:lnTo>
                  <a:lnTo>
                    <a:pt x="797" y="330"/>
                  </a:lnTo>
                  <a:lnTo>
                    <a:pt x="796" y="333"/>
                  </a:lnTo>
                  <a:lnTo>
                    <a:pt x="795" y="337"/>
                  </a:lnTo>
                  <a:lnTo>
                    <a:pt x="795" y="341"/>
                  </a:lnTo>
                  <a:lnTo>
                    <a:pt x="795" y="344"/>
                  </a:lnTo>
                  <a:lnTo>
                    <a:pt x="794" y="350"/>
                  </a:lnTo>
                  <a:lnTo>
                    <a:pt x="794" y="355"/>
                  </a:lnTo>
                  <a:lnTo>
                    <a:pt x="795" y="358"/>
                  </a:lnTo>
                  <a:lnTo>
                    <a:pt x="796" y="363"/>
                  </a:lnTo>
                  <a:lnTo>
                    <a:pt x="799" y="364"/>
                  </a:lnTo>
                  <a:lnTo>
                    <a:pt x="803" y="363"/>
                  </a:lnTo>
                  <a:lnTo>
                    <a:pt x="805" y="358"/>
                  </a:lnTo>
                  <a:lnTo>
                    <a:pt x="808" y="355"/>
                  </a:lnTo>
                  <a:lnTo>
                    <a:pt x="810" y="352"/>
                  </a:lnTo>
                  <a:lnTo>
                    <a:pt x="812" y="349"/>
                  </a:lnTo>
                  <a:lnTo>
                    <a:pt x="813" y="345"/>
                  </a:lnTo>
                  <a:lnTo>
                    <a:pt x="815" y="342"/>
                  </a:lnTo>
                  <a:lnTo>
                    <a:pt x="816" y="337"/>
                  </a:lnTo>
                  <a:lnTo>
                    <a:pt x="817" y="333"/>
                  </a:lnTo>
                  <a:lnTo>
                    <a:pt x="820" y="329"/>
                  </a:lnTo>
                  <a:lnTo>
                    <a:pt x="821" y="326"/>
                  </a:lnTo>
                  <a:lnTo>
                    <a:pt x="824" y="319"/>
                  </a:lnTo>
                  <a:lnTo>
                    <a:pt x="827" y="313"/>
                  </a:lnTo>
                  <a:lnTo>
                    <a:pt x="829" y="309"/>
                  </a:lnTo>
                  <a:lnTo>
                    <a:pt x="833" y="304"/>
                  </a:lnTo>
                  <a:lnTo>
                    <a:pt x="835" y="302"/>
                  </a:lnTo>
                  <a:lnTo>
                    <a:pt x="838" y="301"/>
                  </a:lnTo>
                  <a:lnTo>
                    <a:pt x="841" y="300"/>
                  </a:lnTo>
                  <a:lnTo>
                    <a:pt x="843" y="301"/>
                  </a:lnTo>
                  <a:lnTo>
                    <a:pt x="844" y="302"/>
                  </a:lnTo>
                  <a:lnTo>
                    <a:pt x="846" y="306"/>
                  </a:lnTo>
                  <a:lnTo>
                    <a:pt x="846" y="309"/>
                  </a:lnTo>
                  <a:lnTo>
                    <a:pt x="846" y="311"/>
                  </a:lnTo>
                  <a:lnTo>
                    <a:pt x="846" y="314"/>
                  </a:lnTo>
                  <a:lnTo>
                    <a:pt x="847" y="318"/>
                  </a:lnTo>
                  <a:lnTo>
                    <a:pt x="847" y="321"/>
                  </a:lnTo>
                  <a:lnTo>
                    <a:pt x="847" y="326"/>
                  </a:lnTo>
                  <a:lnTo>
                    <a:pt x="847" y="331"/>
                  </a:lnTo>
                  <a:lnTo>
                    <a:pt x="847" y="336"/>
                  </a:lnTo>
                  <a:lnTo>
                    <a:pt x="846" y="342"/>
                  </a:lnTo>
                  <a:lnTo>
                    <a:pt x="845" y="347"/>
                  </a:lnTo>
                  <a:lnTo>
                    <a:pt x="845" y="352"/>
                  </a:lnTo>
                  <a:lnTo>
                    <a:pt x="845" y="358"/>
                  </a:lnTo>
                  <a:lnTo>
                    <a:pt x="844" y="363"/>
                  </a:lnTo>
                  <a:lnTo>
                    <a:pt x="844" y="368"/>
                  </a:lnTo>
                  <a:lnTo>
                    <a:pt x="843" y="374"/>
                  </a:lnTo>
                  <a:lnTo>
                    <a:pt x="843" y="379"/>
                  </a:lnTo>
                  <a:lnTo>
                    <a:pt x="842" y="385"/>
                  </a:lnTo>
                  <a:lnTo>
                    <a:pt x="842" y="391"/>
                  </a:lnTo>
                  <a:lnTo>
                    <a:pt x="842" y="395"/>
                  </a:lnTo>
                  <a:lnTo>
                    <a:pt x="842" y="402"/>
                  </a:lnTo>
                  <a:lnTo>
                    <a:pt x="841" y="406"/>
                  </a:lnTo>
                  <a:lnTo>
                    <a:pt x="841" y="413"/>
                  </a:lnTo>
                  <a:lnTo>
                    <a:pt x="841" y="417"/>
                  </a:lnTo>
                  <a:lnTo>
                    <a:pt x="841" y="424"/>
                  </a:lnTo>
                  <a:lnTo>
                    <a:pt x="841" y="428"/>
                  </a:lnTo>
                  <a:lnTo>
                    <a:pt x="841" y="434"/>
                  </a:lnTo>
                  <a:lnTo>
                    <a:pt x="839" y="438"/>
                  </a:lnTo>
                  <a:lnTo>
                    <a:pt x="839" y="44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39" y="459"/>
                  </a:lnTo>
                  <a:lnTo>
                    <a:pt x="839" y="466"/>
                  </a:lnTo>
                  <a:lnTo>
                    <a:pt x="839" y="470"/>
                  </a:lnTo>
                  <a:lnTo>
                    <a:pt x="839" y="476"/>
                  </a:lnTo>
                  <a:lnTo>
                    <a:pt x="839" y="480"/>
                  </a:lnTo>
                  <a:lnTo>
                    <a:pt x="839" y="485"/>
                  </a:lnTo>
                  <a:lnTo>
                    <a:pt x="839" y="490"/>
                  </a:lnTo>
                  <a:lnTo>
                    <a:pt x="839" y="495"/>
                  </a:lnTo>
                  <a:lnTo>
                    <a:pt x="839" y="500"/>
                  </a:lnTo>
                  <a:lnTo>
                    <a:pt x="839" y="506"/>
                  </a:lnTo>
                  <a:lnTo>
                    <a:pt x="839" y="509"/>
                  </a:lnTo>
                  <a:lnTo>
                    <a:pt x="839" y="514"/>
                  </a:lnTo>
                  <a:lnTo>
                    <a:pt x="839" y="519"/>
                  </a:lnTo>
                  <a:lnTo>
                    <a:pt x="839" y="524"/>
                  </a:lnTo>
                  <a:lnTo>
                    <a:pt x="839" y="530"/>
                  </a:lnTo>
                  <a:lnTo>
                    <a:pt x="839" y="535"/>
                  </a:lnTo>
                  <a:lnTo>
                    <a:pt x="839" y="541"/>
                  </a:lnTo>
                  <a:lnTo>
                    <a:pt x="841" y="548"/>
                  </a:lnTo>
                  <a:lnTo>
                    <a:pt x="839" y="553"/>
                  </a:lnTo>
                  <a:lnTo>
                    <a:pt x="839" y="559"/>
                  </a:lnTo>
                  <a:lnTo>
                    <a:pt x="839" y="565"/>
                  </a:lnTo>
                  <a:lnTo>
                    <a:pt x="839" y="573"/>
                  </a:lnTo>
                  <a:lnTo>
                    <a:pt x="839" y="579"/>
                  </a:lnTo>
                  <a:lnTo>
                    <a:pt x="839" y="585"/>
                  </a:lnTo>
                  <a:lnTo>
                    <a:pt x="839" y="589"/>
                  </a:lnTo>
                  <a:lnTo>
                    <a:pt x="839" y="593"/>
                  </a:lnTo>
                  <a:lnTo>
                    <a:pt x="839" y="597"/>
                  </a:lnTo>
                  <a:lnTo>
                    <a:pt x="839" y="601"/>
                  </a:lnTo>
                  <a:lnTo>
                    <a:pt x="838" y="604"/>
                  </a:lnTo>
                  <a:lnTo>
                    <a:pt x="838" y="608"/>
                  </a:lnTo>
                  <a:lnTo>
                    <a:pt x="838" y="612"/>
                  </a:lnTo>
                  <a:lnTo>
                    <a:pt x="838" y="615"/>
                  </a:lnTo>
                  <a:lnTo>
                    <a:pt x="837" y="620"/>
                  </a:lnTo>
                  <a:lnTo>
                    <a:pt x="837" y="623"/>
                  </a:lnTo>
                  <a:lnTo>
                    <a:pt x="837" y="627"/>
                  </a:lnTo>
                  <a:lnTo>
                    <a:pt x="837" y="631"/>
                  </a:lnTo>
                  <a:lnTo>
                    <a:pt x="836" y="635"/>
                  </a:lnTo>
                  <a:lnTo>
                    <a:pt x="835" y="638"/>
                  </a:lnTo>
                  <a:lnTo>
                    <a:pt x="835" y="643"/>
                  </a:lnTo>
                  <a:lnTo>
                    <a:pt x="835" y="647"/>
                  </a:lnTo>
                  <a:lnTo>
                    <a:pt x="834" y="651"/>
                  </a:lnTo>
                  <a:lnTo>
                    <a:pt x="834" y="655"/>
                  </a:lnTo>
                  <a:lnTo>
                    <a:pt x="833" y="659"/>
                  </a:lnTo>
                  <a:lnTo>
                    <a:pt x="833" y="664"/>
                  </a:lnTo>
                  <a:lnTo>
                    <a:pt x="832" y="668"/>
                  </a:lnTo>
                  <a:lnTo>
                    <a:pt x="831" y="672"/>
                  </a:lnTo>
                  <a:lnTo>
                    <a:pt x="831" y="676"/>
                  </a:lnTo>
                  <a:lnTo>
                    <a:pt x="829" y="680"/>
                  </a:lnTo>
                  <a:lnTo>
                    <a:pt x="828" y="685"/>
                  </a:lnTo>
                  <a:lnTo>
                    <a:pt x="827" y="689"/>
                  </a:lnTo>
                  <a:lnTo>
                    <a:pt x="827" y="694"/>
                  </a:lnTo>
                  <a:lnTo>
                    <a:pt x="826" y="698"/>
                  </a:lnTo>
                  <a:lnTo>
                    <a:pt x="825" y="703"/>
                  </a:lnTo>
                  <a:lnTo>
                    <a:pt x="824" y="707"/>
                  </a:lnTo>
                  <a:lnTo>
                    <a:pt x="823" y="711"/>
                  </a:lnTo>
                  <a:lnTo>
                    <a:pt x="823" y="716"/>
                  </a:lnTo>
                  <a:lnTo>
                    <a:pt x="821" y="720"/>
                  </a:lnTo>
                  <a:lnTo>
                    <a:pt x="820" y="726"/>
                  </a:lnTo>
                  <a:lnTo>
                    <a:pt x="818" y="730"/>
                  </a:lnTo>
                  <a:lnTo>
                    <a:pt x="817" y="736"/>
                  </a:lnTo>
                  <a:lnTo>
                    <a:pt x="816" y="740"/>
                  </a:lnTo>
                  <a:lnTo>
                    <a:pt x="815" y="745"/>
                  </a:lnTo>
                  <a:lnTo>
                    <a:pt x="813" y="748"/>
                  </a:lnTo>
                  <a:lnTo>
                    <a:pt x="812" y="752"/>
                  </a:lnTo>
                  <a:lnTo>
                    <a:pt x="810" y="757"/>
                  </a:lnTo>
                  <a:lnTo>
                    <a:pt x="808" y="761"/>
                  </a:lnTo>
                  <a:lnTo>
                    <a:pt x="807" y="764"/>
                  </a:lnTo>
                  <a:lnTo>
                    <a:pt x="806" y="769"/>
                  </a:lnTo>
                  <a:lnTo>
                    <a:pt x="804" y="773"/>
                  </a:lnTo>
                  <a:lnTo>
                    <a:pt x="803" y="777"/>
                  </a:lnTo>
                  <a:lnTo>
                    <a:pt x="802" y="781"/>
                  </a:lnTo>
                  <a:lnTo>
                    <a:pt x="801" y="784"/>
                  </a:lnTo>
                  <a:lnTo>
                    <a:pt x="799" y="788"/>
                  </a:lnTo>
                  <a:lnTo>
                    <a:pt x="797" y="792"/>
                  </a:lnTo>
                  <a:lnTo>
                    <a:pt x="795" y="795"/>
                  </a:lnTo>
                  <a:lnTo>
                    <a:pt x="794" y="799"/>
                  </a:lnTo>
                  <a:lnTo>
                    <a:pt x="791" y="805"/>
                  </a:lnTo>
                  <a:lnTo>
                    <a:pt x="787" y="812"/>
                  </a:lnTo>
                  <a:lnTo>
                    <a:pt x="784" y="818"/>
                  </a:lnTo>
                  <a:lnTo>
                    <a:pt x="781" y="823"/>
                  </a:lnTo>
                  <a:lnTo>
                    <a:pt x="778" y="829"/>
                  </a:lnTo>
                  <a:lnTo>
                    <a:pt x="774" y="834"/>
                  </a:lnTo>
                  <a:lnTo>
                    <a:pt x="771" y="840"/>
                  </a:lnTo>
                  <a:lnTo>
                    <a:pt x="768" y="844"/>
                  </a:lnTo>
                  <a:lnTo>
                    <a:pt x="763" y="849"/>
                  </a:lnTo>
                  <a:lnTo>
                    <a:pt x="760" y="852"/>
                  </a:lnTo>
                  <a:lnTo>
                    <a:pt x="755" y="856"/>
                  </a:lnTo>
                  <a:lnTo>
                    <a:pt x="752" y="861"/>
                  </a:lnTo>
                  <a:lnTo>
                    <a:pt x="748" y="864"/>
                  </a:lnTo>
                  <a:lnTo>
                    <a:pt x="742" y="867"/>
                  </a:lnTo>
                  <a:lnTo>
                    <a:pt x="738" y="870"/>
                  </a:lnTo>
                  <a:lnTo>
                    <a:pt x="734" y="873"/>
                  </a:lnTo>
                  <a:lnTo>
                    <a:pt x="729" y="875"/>
                  </a:lnTo>
                  <a:lnTo>
                    <a:pt x="723" y="877"/>
                  </a:lnTo>
                  <a:lnTo>
                    <a:pt x="719" y="879"/>
                  </a:lnTo>
                  <a:lnTo>
                    <a:pt x="715" y="882"/>
                  </a:lnTo>
                  <a:lnTo>
                    <a:pt x="709" y="883"/>
                  </a:lnTo>
                  <a:lnTo>
                    <a:pt x="703" y="885"/>
                  </a:lnTo>
                  <a:lnTo>
                    <a:pt x="698" y="886"/>
                  </a:lnTo>
                  <a:lnTo>
                    <a:pt x="692" y="887"/>
                  </a:lnTo>
                  <a:lnTo>
                    <a:pt x="687" y="887"/>
                  </a:lnTo>
                  <a:lnTo>
                    <a:pt x="680" y="889"/>
                  </a:lnTo>
                  <a:lnTo>
                    <a:pt x="675" y="889"/>
                  </a:lnTo>
                  <a:lnTo>
                    <a:pt x="669" y="892"/>
                  </a:lnTo>
                  <a:lnTo>
                    <a:pt x="664" y="893"/>
                  </a:lnTo>
                  <a:lnTo>
                    <a:pt x="658" y="894"/>
                  </a:lnTo>
                  <a:lnTo>
                    <a:pt x="654" y="895"/>
                  </a:lnTo>
                  <a:lnTo>
                    <a:pt x="648" y="897"/>
                  </a:lnTo>
                  <a:lnTo>
                    <a:pt x="643" y="897"/>
                  </a:lnTo>
                  <a:lnTo>
                    <a:pt x="638" y="898"/>
                  </a:lnTo>
                  <a:lnTo>
                    <a:pt x="633" y="901"/>
                  </a:lnTo>
                  <a:lnTo>
                    <a:pt x="628" y="902"/>
                  </a:lnTo>
                  <a:lnTo>
                    <a:pt x="624" y="902"/>
                  </a:lnTo>
                  <a:lnTo>
                    <a:pt x="619" y="903"/>
                  </a:lnTo>
                  <a:lnTo>
                    <a:pt x="615" y="904"/>
                  </a:lnTo>
                  <a:lnTo>
                    <a:pt x="611" y="905"/>
                  </a:lnTo>
                  <a:lnTo>
                    <a:pt x="606" y="905"/>
                  </a:lnTo>
                  <a:lnTo>
                    <a:pt x="602" y="905"/>
                  </a:lnTo>
                  <a:lnTo>
                    <a:pt x="597" y="904"/>
                  </a:lnTo>
                  <a:lnTo>
                    <a:pt x="593" y="904"/>
                  </a:lnTo>
                  <a:lnTo>
                    <a:pt x="588" y="903"/>
                  </a:lnTo>
                  <a:lnTo>
                    <a:pt x="584" y="902"/>
                  </a:lnTo>
                  <a:lnTo>
                    <a:pt x="580" y="901"/>
                  </a:lnTo>
                  <a:lnTo>
                    <a:pt x="576" y="901"/>
                  </a:lnTo>
                  <a:lnTo>
                    <a:pt x="572" y="898"/>
                  </a:lnTo>
                  <a:lnTo>
                    <a:pt x="567" y="896"/>
                  </a:lnTo>
                  <a:lnTo>
                    <a:pt x="564" y="893"/>
                  </a:lnTo>
                  <a:lnTo>
                    <a:pt x="560" y="891"/>
                  </a:lnTo>
                  <a:lnTo>
                    <a:pt x="555" y="886"/>
                  </a:lnTo>
                  <a:lnTo>
                    <a:pt x="551" y="883"/>
                  </a:lnTo>
                  <a:lnTo>
                    <a:pt x="548" y="878"/>
                  </a:lnTo>
                  <a:lnTo>
                    <a:pt x="543" y="875"/>
                  </a:lnTo>
                  <a:lnTo>
                    <a:pt x="539" y="868"/>
                  </a:lnTo>
                  <a:lnTo>
                    <a:pt x="535" y="864"/>
                  </a:lnTo>
                  <a:lnTo>
                    <a:pt x="530" y="860"/>
                  </a:lnTo>
                  <a:lnTo>
                    <a:pt x="527" y="855"/>
                  </a:lnTo>
                  <a:lnTo>
                    <a:pt x="522" y="852"/>
                  </a:lnTo>
                  <a:lnTo>
                    <a:pt x="518" y="847"/>
                  </a:lnTo>
                  <a:lnTo>
                    <a:pt x="514" y="844"/>
                  </a:lnTo>
                  <a:lnTo>
                    <a:pt x="510" y="841"/>
                  </a:lnTo>
                  <a:lnTo>
                    <a:pt x="506" y="837"/>
                  </a:lnTo>
                  <a:lnTo>
                    <a:pt x="501" y="835"/>
                  </a:lnTo>
                  <a:lnTo>
                    <a:pt x="497" y="833"/>
                  </a:lnTo>
                  <a:lnTo>
                    <a:pt x="491" y="831"/>
                  </a:lnTo>
                  <a:lnTo>
                    <a:pt x="487" y="829"/>
                  </a:lnTo>
                  <a:lnTo>
                    <a:pt x="482" y="826"/>
                  </a:lnTo>
                  <a:lnTo>
                    <a:pt x="477" y="825"/>
                  </a:lnTo>
                  <a:lnTo>
                    <a:pt x="472" y="823"/>
                  </a:lnTo>
                  <a:lnTo>
                    <a:pt x="466" y="822"/>
                  </a:lnTo>
                  <a:lnTo>
                    <a:pt x="460" y="820"/>
                  </a:lnTo>
                  <a:lnTo>
                    <a:pt x="455" y="819"/>
                  </a:lnTo>
                  <a:lnTo>
                    <a:pt x="449" y="818"/>
                  </a:lnTo>
                  <a:lnTo>
                    <a:pt x="443" y="816"/>
                  </a:lnTo>
                  <a:lnTo>
                    <a:pt x="436" y="815"/>
                  </a:lnTo>
                  <a:lnTo>
                    <a:pt x="429" y="815"/>
                  </a:lnTo>
                  <a:lnTo>
                    <a:pt x="423" y="815"/>
                  </a:lnTo>
                  <a:lnTo>
                    <a:pt x="418" y="814"/>
                  </a:lnTo>
                  <a:lnTo>
                    <a:pt x="415" y="814"/>
                  </a:lnTo>
                  <a:lnTo>
                    <a:pt x="410" y="814"/>
                  </a:lnTo>
                  <a:lnTo>
                    <a:pt x="407" y="814"/>
                  </a:lnTo>
                  <a:lnTo>
                    <a:pt x="403" y="814"/>
                  </a:lnTo>
                  <a:lnTo>
                    <a:pt x="399" y="814"/>
                  </a:lnTo>
                  <a:lnTo>
                    <a:pt x="395" y="814"/>
                  </a:lnTo>
                  <a:lnTo>
                    <a:pt x="391" y="814"/>
                  </a:lnTo>
                  <a:lnTo>
                    <a:pt x="386" y="814"/>
                  </a:lnTo>
                  <a:lnTo>
                    <a:pt x="382" y="814"/>
                  </a:lnTo>
                  <a:lnTo>
                    <a:pt x="377" y="814"/>
                  </a:lnTo>
                  <a:lnTo>
                    <a:pt x="373" y="814"/>
                  </a:lnTo>
                  <a:lnTo>
                    <a:pt x="368" y="814"/>
                  </a:lnTo>
                  <a:lnTo>
                    <a:pt x="364" y="814"/>
                  </a:lnTo>
                  <a:lnTo>
                    <a:pt x="358" y="814"/>
                  </a:lnTo>
                  <a:lnTo>
                    <a:pt x="354" y="814"/>
                  </a:lnTo>
                  <a:lnTo>
                    <a:pt x="349" y="814"/>
                  </a:lnTo>
                  <a:lnTo>
                    <a:pt x="343" y="814"/>
                  </a:lnTo>
                  <a:lnTo>
                    <a:pt x="337" y="814"/>
                  </a:lnTo>
                  <a:lnTo>
                    <a:pt x="333" y="814"/>
                  </a:lnTo>
                  <a:lnTo>
                    <a:pt x="328" y="814"/>
                  </a:lnTo>
                  <a:lnTo>
                    <a:pt x="322" y="814"/>
                  </a:lnTo>
                  <a:lnTo>
                    <a:pt x="318" y="814"/>
                  </a:lnTo>
                  <a:lnTo>
                    <a:pt x="312" y="815"/>
                  </a:lnTo>
                  <a:lnTo>
                    <a:pt x="307" y="815"/>
                  </a:lnTo>
                  <a:lnTo>
                    <a:pt x="300" y="815"/>
                  </a:lnTo>
                  <a:lnTo>
                    <a:pt x="294" y="816"/>
                  </a:lnTo>
                  <a:lnTo>
                    <a:pt x="289" y="818"/>
                  </a:lnTo>
                  <a:lnTo>
                    <a:pt x="283" y="818"/>
                  </a:lnTo>
                  <a:lnTo>
                    <a:pt x="278" y="819"/>
                  </a:lnTo>
                  <a:lnTo>
                    <a:pt x="272" y="819"/>
                  </a:lnTo>
                  <a:lnTo>
                    <a:pt x="267" y="820"/>
                  </a:lnTo>
                  <a:lnTo>
                    <a:pt x="261" y="820"/>
                  </a:lnTo>
                  <a:lnTo>
                    <a:pt x="255" y="822"/>
                  </a:lnTo>
                  <a:lnTo>
                    <a:pt x="249" y="822"/>
                  </a:lnTo>
                  <a:lnTo>
                    <a:pt x="243" y="823"/>
                  </a:lnTo>
                  <a:lnTo>
                    <a:pt x="238" y="823"/>
                  </a:lnTo>
                  <a:lnTo>
                    <a:pt x="232" y="824"/>
                  </a:lnTo>
                  <a:lnTo>
                    <a:pt x="226" y="825"/>
                  </a:lnTo>
                  <a:lnTo>
                    <a:pt x="221" y="826"/>
                  </a:lnTo>
                  <a:lnTo>
                    <a:pt x="215" y="826"/>
                  </a:lnTo>
                  <a:lnTo>
                    <a:pt x="210" y="828"/>
                  </a:lnTo>
                  <a:lnTo>
                    <a:pt x="204" y="828"/>
                  </a:lnTo>
                  <a:lnTo>
                    <a:pt x="199" y="829"/>
                  </a:lnTo>
                  <a:lnTo>
                    <a:pt x="193" y="830"/>
                  </a:lnTo>
                  <a:lnTo>
                    <a:pt x="188" y="830"/>
                  </a:lnTo>
                  <a:lnTo>
                    <a:pt x="183" y="831"/>
                  </a:lnTo>
                  <a:lnTo>
                    <a:pt x="178" y="832"/>
                  </a:lnTo>
                  <a:lnTo>
                    <a:pt x="172" y="832"/>
                  </a:lnTo>
                  <a:lnTo>
                    <a:pt x="167" y="833"/>
                  </a:lnTo>
                  <a:lnTo>
                    <a:pt x="162" y="833"/>
                  </a:lnTo>
                  <a:lnTo>
                    <a:pt x="156" y="833"/>
                  </a:lnTo>
                  <a:lnTo>
                    <a:pt x="151" y="833"/>
                  </a:lnTo>
                  <a:lnTo>
                    <a:pt x="146" y="834"/>
                  </a:lnTo>
                  <a:lnTo>
                    <a:pt x="142" y="834"/>
                  </a:lnTo>
                  <a:lnTo>
                    <a:pt x="136" y="835"/>
                  </a:lnTo>
                  <a:lnTo>
                    <a:pt x="132" y="834"/>
                  </a:lnTo>
                  <a:lnTo>
                    <a:pt x="127" y="834"/>
                  </a:lnTo>
                  <a:lnTo>
                    <a:pt x="122" y="834"/>
                  </a:lnTo>
                  <a:lnTo>
                    <a:pt x="119" y="834"/>
                  </a:lnTo>
                  <a:lnTo>
                    <a:pt x="114" y="834"/>
                  </a:lnTo>
                  <a:lnTo>
                    <a:pt x="110" y="834"/>
                  </a:lnTo>
                  <a:lnTo>
                    <a:pt x="106" y="834"/>
                  </a:lnTo>
                  <a:lnTo>
                    <a:pt x="102" y="834"/>
                  </a:lnTo>
                  <a:lnTo>
                    <a:pt x="98" y="833"/>
                  </a:lnTo>
                  <a:lnTo>
                    <a:pt x="93" y="833"/>
                  </a:lnTo>
                  <a:lnTo>
                    <a:pt x="90" y="832"/>
                  </a:lnTo>
                  <a:lnTo>
                    <a:pt x="86" y="832"/>
                  </a:lnTo>
                  <a:lnTo>
                    <a:pt x="80" y="830"/>
                  </a:lnTo>
                  <a:lnTo>
                    <a:pt x="74" y="828"/>
                  </a:lnTo>
                  <a:lnTo>
                    <a:pt x="68" y="824"/>
                  </a:lnTo>
                  <a:lnTo>
                    <a:pt x="63" y="822"/>
                  </a:lnTo>
                  <a:lnTo>
                    <a:pt x="59" y="818"/>
                  </a:lnTo>
                  <a:lnTo>
                    <a:pt x="57" y="814"/>
                  </a:lnTo>
                  <a:lnTo>
                    <a:pt x="52" y="809"/>
                  </a:lnTo>
                  <a:lnTo>
                    <a:pt x="50" y="803"/>
                  </a:lnTo>
                  <a:lnTo>
                    <a:pt x="47" y="798"/>
                  </a:lnTo>
                  <a:lnTo>
                    <a:pt x="44" y="793"/>
                  </a:lnTo>
                  <a:lnTo>
                    <a:pt x="42" y="787"/>
                  </a:lnTo>
                  <a:lnTo>
                    <a:pt x="40" y="782"/>
                  </a:lnTo>
                  <a:lnTo>
                    <a:pt x="38" y="776"/>
                  </a:lnTo>
                  <a:lnTo>
                    <a:pt x="37" y="770"/>
                  </a:lnTo>
                  <a:lnTo>
                    <a:pt x="35" y="764"/>
                  </a:lnTo>
                  <a:lnTo>
                    <a:pt x="35" y="758"/>
                  </a:lnTo>
                  <a:lnTo>
                    <a:pt x="32" y="752"/>
                  </a:lnTo>
                  <a:lnTo>
                    <a:pt x="32" y="747"/>
                  </a:lnTo>
                  <a:lnTo>
                    <a:pt x="31" y="740"/>
                  </a:lnTo>
                  <a:lnTo>
                    <a:pt x="31" y="733"/>
                  </a:lnTo>
                  <a:lnTo>
                    <a:pt x="31" y="728"/>
                  </a:lnTo>
                  <a:lnTo>
                    <a:pt x="31" y="722"/>
                  </a:lnTo>
                  <a:lnTo>
                    <a:pt x="31" y="716"/>
                  </a:lnTo>
                  <a:lnTo>
                    <a:pt x="31" y="709"/>
                  </a:lnTo>
                  <a:lnTo>
                    <a:pt x="31" y="703"/>
                  </a:lnTo>
                  <a:lnTo>
                    <a:pt x="32" y="697"/>
                  </a:lnTo>
                  <a:lnTo>
                    <a:pt x="32" y="690"/>
                  </a:lnTo>
                  <a:lnTo>
                    <a:pt x="33" y="685"/>
                  </a:lnTo>
                  <a:lnTo>
                    <a:pt x="35" y="679"/>
                  </a:lnTo>
                  <a:lnTo>
                    <a:pt x="36" y="673"/>
                  </a:lnTo>
                  <a:lnTo>
                    <a:pt x="36" y="667"/>
                  </a:lnTo>
                  <a:lnTo>
                    <a:pt x="38" y="662"/>
                  </a:lnTo>
                  <a:lnTo>
                    <a:pt x="39" y="655"/>
                  </a:lnTo>
                  <a:lnTo>
                    <a:pt x="41" y="651"/>
                  </a:lnTo>
                  <a:lnTo>
                    <a:pt x="42" y="644"/>
                  </a:lnTo>
                  <a:lnTo>
                    <a:pt x="44" y="639"/>
                  </a:lnTo>
                  <a:lnTo>
                    <a:pt x="47" y="634"/>
                  </a:lnTo>
                  <a:lnTo>
                    <a:pt x="49" y="631"/>
                  </a:lnTo>
                  <a:lnTo>
                    <a:pt x="50" y="625"/>
                  </a:lnTo>
                  <a:lnTo>
                    <a:pt x="52" y="621"/>
                  </a:lnTo>
                  <a:lnTo>
                    <a:pt x="53" y="616"/>
                  </a:lnTo>
                  <a:lnTo>
                    <a:pt x="56" y="612"/>
                  </a:lnTo>
                  <a:lnTo>
                    <a:pt x="57" y="607"/>
                  </a:lnTo>
                  <a:lnTo>
                    <a:pt x="59" y="602"/>
                  </a:lnTo>
                  <a:lnTo>
                    <a:pt x="61" y="599"/>
                  </a:lnTo>
                  <a:lnTo>
                    <a:pt x="63" y="594"/>
                  </a:lnTo>
                  <a:lnTo>
                    <a:pt x="64" y="590"/>
                  </a:lnTo>
                  <a:lnTo>
                    <a:pt x="67" y="585"/>
                  </a:lnTo>
                  <a:lnTo>
                    <a:pt x="68" y="582"/>
                  </a:lnTo>
                  <a:lnTo>
                    <a:pt x="70" y="579"/>
                  </a:lnTo>
                  <a:lnTo>
                    <a:pt x="71" y="574"/>
                  </a:lnTo>
                  <a:lnTo>
                    <a:pt x="72" y="572"/>
                  </a:lnTo>
                  <a:lnTo>
                    <a:pt x="73" y="569"/>
                  </a:lnTo>
                  <a:lnTo>
                    <a:pt x="74" y="565"/>
                  </a:lnTo>
                  <a:lnTo>
                    <a:pt x="75" y="560"/>
                  </a:lnTo>
                  <a:lnTo>
                    <a:pt x="77" y="554"/>
                  </a:lnTo>
                  <a:lnTo>
                    <a:pt x="75" y="551"/>
                  </a:lnTo>
                  <a:lnTo>
                    <a:pt x="75" y="548"/>
                  </a:lnTo>
                  <a:lnTo>
                    <a:pt x="74" y="545"/>
                  </a:lnTo>
                  <a:lnTo>
                    <a:pt x="72" y="544"/>
                  </a:lnTo>
                  <a:lnTo>
                    <a:pt x="68" y="544"/>
                  </a:lnTo>
                  <a:lnTo>
                    <a:pt x="64" y="547"/>
                  </a:lnTo>
                  <a:lnTo>
                    <a:pt x="64" y="547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6" name="Freeform 528"/>
            <p:cNvSpPr>
              <a:spLocks/>
            </p:cNvSpPr>
            <p:nvPr/>
          </p:nvSpPr>
          <p:spPr bwMode="auto">
            <a:xfrm>
              <a:off x="1225" y="1267"/>
              <a:ext cx="233" cy="386"/>
            </a:xfrm>
            <a:custGeom>
              <a:avLst/>
              <a:gdLst/>
              <a:ahLst/>
              <a:cxnLst>
                <a:cxn ang="0">
                  <a:pos x="392" y="152"/>
                </a:cxn>
                <a:cxn ang="0">
                  <a:pos x="396" y="205"/>
                </a:cxn>
                <a:cxn ang="0">
                  <a:pos x="392" y="273"/>
                </a:cxn>
                <a:cxn ang="0">
                  <a:pos x="343" y="327"/>
                </a:cxn>
                <a:cxn ang="0">
                  <a:pos x="294" y="375"/>
                </a:cxn>
                <a:cxn ang="0">
                  <a:pos x="310" y="436"/>
                </a:cxn>
                <a:cxn ang="0">
                  <a:pos x="320" y="496"/>
                </a:cxn>
                <a:cxn ang="0">
                  <a:pos x="343" y="561"/>
                </a:cxn>
                <a:cxn ang="0">
                  <a:pos x="361" y="620"/>
                </a:cxn>
                <a:cxn ang="0">
                  <a:pos x="370" y="676"/>
                </a:cxn>
                <a:cxn ang="0">
                  <a:pos x="353" y="744"/>
                </a:cxn>
                <a:cxn ang="0">
                  <a:pos x="289" y="770"/>
                </a:cxn>
                <a:cxn ang="0">
                  <a:pos x="227" y="771"/>
                </a:cxn>
                <a:cxn ang="0">
                  <a:pos x="163" y="744"/>
                </a:cxn>
                <a:cxn ang="0">
                  <a:pos x="130" y="674"/>
                </a:cxn>
                <a:cxn ang="0">
                  <a:pos x="114" y="583"/>
                </a:cxn>
                <a:cxn ang="0">
                  <a:pos x="85" y="524"/>
                </a:cxn>
                <a:cxn ang="0">
                  <a:pos x="42" y="457"/>
                </a:cxn>
                <a:cxn ang="0">
                  <a:pos x="13" y="394"/>
                </a:cxn>
                <a:cxn ang="0">
                  <a:pos x="0" y="327"/>
                </a:cxn>
                <a:cxn ang="0">
                  <a:pos x="16" y="263"/>
                </a:cxn>
                <a:cxn ang="0">
                  <a:pos x="62" y="200"/>
                </a:cxn>
                <a:cxn ang="0">
                  <a:pos x="125" y="145"/>
                </a:cxn>
                <a:cxn ang="0">
                  <a:pos x="189" y="101"/>
                </a:cxn>
                <a:cxn ang="0">
                  <a:pos x="249" y="68"/>
                </a:cxn>
                <a:cxn ang="0">
                  <a:pos x="297" y="17"/>
                </a:cxn>
                <a:cxn ang="0">
                  <a:pos x="364" y="3"/>
                </a:cxn>
                <a:cxn ang="0">
                  <a:pos x="441" y="2"/>
                </a:cxn>
                <a:cxn ang="0">
                  <a:pos x="447" y="15"/>
                </a:cxn>
                <a:cxn ang="0">
                  <a:pos x="371" y="20"/>
                </a:cxn>
                <a:cxn ang="0">
                  <a:pos x="300" y="44"/>
                </a:cxn>
                <a:cxn ang="0">
                  <a:pos x="235" y="102"/>
                </a:cxn>
                <a:cxn ang="0">
                  <a:pos x="175" y="141"/>
                </a:cxn>
                <a:cxn ang="0">
                  <a:pos x="117" y="180"/>
                </a:cxn>
                <a:cxn ang="0">
                  <a:pos x="52" y="241"/>
                </a:cxn>
                <a:cxn ang="0">
                  <a:pos x="31" y="306"/>
                </a:cxn>
                <a:cxn ang="0">
                  <a:pos x="27" y="366"/>
                </a:cxn>
                <a:cxn ang="0">
                  <a:pos x="53" y="427"/>
                </a:cxn>
                <a:cxn ang="0">
                  <a:pos x="94" y="498"/>
                </a:cxn>
                <a:cxn ang="0">
                  <a:pos x="133" y="575"/>
                </a:cxn>
                <a:cxn ang="0">
                  <a:pos x="149" y="661"/>
                </a:cxn>
                <a:cxn ang="0">
                  <a:pos x="176" y="731"/>
                </a:cxn>
                <a:cxn ang="0">
                  <a:pos x="241" y="757"/>
                </a:cxn>
                <a:cxn ang="0">
                  <a:pos x="302" y="754"/>
                </a:cxn>
                <a:cxn ang="0">
                  <a:pos x="352" y="705"/>
                </a:cxn>
                <a:cxn ang="0">
                  <a:pos x="343" y="632"/>
                </a:cxn>
                <a:cxn ang="0">
                  <a:pos x="324" y="555"/>
                </a:cxn>
                <a:cxn ang="0">
                  <a:pos x="306" y="497"/>
                </a:cxn>
                <a:cxn ang="0">
                  <a:pos x="292" y="420"/>
                </a:cxn>
                <a:cxn ang="0">
                  <a:pos x="248" y="369"/>
                </a:cxn>
                <a:cxn ang="0">
                  <a:pos x="209" y="387"/>
                </a:cxn>
                <a:cxn ang="0">
                  <a:pos x="225" y="434"/>
                </a:cxn>
                <a:cxn ang="0">
                  <a:pos x="274" y="447"/>
                </a:cxn>
                <a:cxn ang="0">
                  <a:pos x="280" y="485"/>
                </a:cxn>
                <a:cxn ang="0">
                  <a:pos x="231" y="447"/>
                </a:cxn>
                <a:cxn ang="0">
                  <a:pos x="209" y="398"/>
                </a:cxn>
                <a:cxn ang="0">
                  <a:pos x="204" y="348"/>
                </a:cxn>
                <a:cxn ang="0">
                  <a:pos x="271" y="360"/>
                </a:cxn>
                <a:cxn ang="0">
                  <a:pos x="326" y="323"/>
                </a:cxn>
                <a:cxn ang="0">
                  <a:pos x="371" y="258"/>
                </a:cxn>
                <a:cxn ang="0">
                  <a:pos x="374" y="179"/>
                </a:cxn>
                <a:cxn ang="0">
                  <a:pos x="366" y="106"/>
                </a:cxn>
                <a:cxn ang="0">
                  <a:pos x="374" y="78"/>
                </a:cxn>
              </a:cxnLst>
              <a:rect l="0" t="0" r="r" b="b"/>
              <a:pathLst>
                <a:path w="467" h="773">
                  <a:moveTo>
                    <a:pt x="377" y="82"/>
                  </a:moveTo>
                  <a:lnTo>
                    <a:pt x="378" y="85"/>
                  </a:lnTo>
                  <a:lnTo>
                    <a:pt x="379" y="91"/>
                  </a:lnTo>
                  <a:lnTo>
                    <a:pt x="381" y="94"/>
                  </a:lnTo>
                  <a:lnTo>
                    <a:pt x="382" y="99"/>
                  </a:lnTo>
                  <a:lnTo>
                    <a:pt x="383" y="103"/>
                  </a:lnTo>
                  <a:lnTo>
                    <a:pt x="385" y="110"/>
                  </a:lnTo>
                  <a:lnTo>
                    <a:pt x="385" y="114"/>
                  </a:lnTo>
                  <a:lnTo>
                    <a:pt x="386" y="121"/>
                  </a:lnTo>
                  <a:lnTo>
                    <a:pt x="387" y="127"/>
                  </a:lnTo>
                  <a:lnTo>
                    <a:pt x="388" y="134"/>
                  </a:lnTo>
                  <a:lnTo>
                    <a:pt x="389" y="141"/>
                  </a:lnTo>
                  <a:lnTo>
                    <a:pt x="391" y="148"/>
                  </a:lnTo>
                  <a:lnTo>
                    <a:pt x="392" y="152"/>
                  </a:lnTo>
                  <a:lnTo>
                    <a:pt x="392" y="155"/>
                  </a:lnTo>
                  <a:lnTo>
                    <a:pt x="393" y="160"/>
                  </a:lnTo>
                  <a:lnTo>
                    <a:pt x="393" y="163"/>
                  </a:lnTo>
                  <a:lnTo>
                    <a:pt x="393" y="166"/>
                  </a:lnTo>
                  <a:lnTo>
                    <a:pt x="393" y="171"/>
                  </a:lnTo>
                  <a:lnTo>
                    <a:pt x="394" y="174"/>
                  </a:lnTo>
                  <a:lnTo>
                    <a:pt x="395" y="179"/>
                  </a:lnTo>
                  <a:lnTo>
                    <a:pt x="395" y="182"/>
                  </a:lnTo>
                  <a:lnTo>
                    <a:pt x="395" y="185"/>
                  </a:lnTo>
                  <a:lnTo>
                    <a:pt x="395" y="190"/>
                  </a:lnTo>
                  <a:lnTo>
                    <a:pt x="396" y="194"/>
                  </a:lnTo>
                  <a:lnTo>
                    <a:pt x="396" y="196"/>
                  </a:lnTo>
                  <a:lnTo>
                    <a:pt x="396" y="201"/>
                  </a:lnTo>
                  <a:lnTo>
                    <a:pt x="396" y="205"/>
                  </a:lnTo>
                  <a:lnTo>
                    <a:pt x="396" y="208"/>
                  </a:lnTo>
                  <a:lnTo>
                    <a:pt x="396" y="212"/>
                  </a:lnTo>
                  <a:lnTo>
                    <a:pt x="396" y="216"/>
                  </a:lnTo>
                  <a:lnTo>
                    <a:pt x="396" y="219"/>
                  </a:lnTo>
                  <a:lnTo>
                    <a:pt x="397" y="223"/>
                  </a:lnTo>
                  <a:lnTo>
                    <a:pt x="396" y="229"/>
                  </a:lnTo>
                  <a:lnTo>
                    <a:pt x="396" y="236"/>
                  </a:lnTo>
                  <a:lnTo>
                    <a:pt x="396" y="242"/>
                  </a:lnTo>
                  <a:lnTo>
                    <a:pt x="396" y="248"/>
                  </a:lnTo>
                  <a:lnTo>
                    <a:pt x="395" y="254"/>
                  </a:lnTo>
                  <a:lnTo>
                    <a:pt x="395" y="259"/>
                  </a:lnTo>
                  <a:lnTo>
                    <a:pt x="394" y="264"/>
                  </a:lnTo>
                  <a:lnTo>
                    <a:pt x="393" y="269"/>
                  </a:lnTo>
                  <a:lnTo>
                    <a:pt x="392" y="273"/>
                  </a:lnTo>
                  <a:lnTo>
                    <a:pt x="389" y="277"/>
                  </a:lnTo>
                  <a:lnTo>
                    <a:pt x="386" y="280"/>
                  </a:lnTo>
                  <a:lnTo>
                    <a:pt x="384" y="285"/>
                  </a:lnTo>
                  <a:lnTo>
                    <a:pt x="381" y="288"/>
                  </a:lnTo>
                  <a:lnTo>
                    <a:pt x="378" y="293"/>
                  </a:lnTo>
                  <a:lnTo>
                    <a:pt x="375" y="296"/>
                  </a:lnTo>
                  <a:lnTo>
                    <a:pt x="372" y="300"/>
                  </a:lnTo>
                  <a:lnTo>
                    <a:pt x="367" y="304"/>
                  </a:lnTo>
                  <a:lnTo>
                    <a:pt x="364" y="308"/>
                  </a:lnTo>
                  <a:lnTo>
                    <a:pt x="360" y="311"/>
                  </a:lnTo>
                  <a:lnTo>
                    <a:pt x="356" y="316"/>
                  </a:lnTo>
                  <a:lnTo>
                    <a:pt x="352" y="319"/>
                  </a:lnTo>
                  <a:lnTo>
                    <a:pt x="347" y="322"/>
                  </a:lnTo>
                  <a:lnTo>
                    <a:pt x="343" y="327"/>
                  </a:lnTo>
                  <a:lnTo>
                    <a:pt x="340" y="330"/>
                  </a:lnTo>
                  <a:lnTo>
                    <a:pt x="335" y="333"/>
                  </a:lnTo>
                  <a:lnTo>
                    <a:pt x="331" y="337"/>
                  </a:lnTo>
                  <a:lnTo>
                    <a:pt x="327" y="339"/>
                  </a:lnTo>
                  <a:lnTo>
                    <a:pt x="323" y="343"/>
                  </a:lnTo>
                  <a:lnTo>
                    <a:pt x="320" y="346"/>
                  </a:lnTo>
                  <a:lnTo>
                    <a:pt x="315" y="349"/>
                  </a:lnTo>
                  <a:lnTo>
                    <a:pt x="311" y="352"/>
                  </a:lnTo>
                  <a:lnTo>
                    <a:pt x="309" y="356"/>
                  </a:lnTo>
                  <a:lnTo>
                    <a:pt x="303" y="360"/>
                  </a:lnTo>
                  <a:lnTo>
                    <a:pt x="299" y="364"/>
                  </a:lnTo>
                  <a:lnTo>
                    <a:pt x="295" y="369"/>
                  </a:lnTo>
                  <a:lnTo>
                    <a:pt x="294" y="372"/>
                  </a:lnTo>
                  <a:lnTo>
                    <a:pt x="294" y="375"/>
                  </a:lnTo>
                  <a:lnTo>
                    <a:pt x="294" y="380"/>
                  </a:lnTo>
                  <a:lnTo>
                    <a:pt x="295" y="385"/>
                  </a:lnTo>
                  <a:lnTo>
                    <a:pt x="297" y="392"/>
                  </a:lnTo>
                  <a:lnTo>
                    <a:pt x="297" y="395"/>
                  </a:lnTo>
                  <a:lnTo>
                    <a:pt x="299" y="400"/>
                  </a:lnTo>
                  <a:lnTo>
                    <a:pt x="299" y="404"/>
                  </a:lnTo>
                  <a:lnTo>
                    <a:pt x="301" y="408"/>
                  </a:lnTo>
                  <a:lnTo>
                    <a:pt x="302" y="412"/>
                  </a:lnTo>
                  <a:lnTo>
                    <a:pt x="303" y="416"/>
                  </a:lnTo>
                  <a:lnTo>
                    <a:pt x="304" y="420"/>
                  </a:lnTo>
                  <a:lnTo>
                    <a:pt x="306" y="424"/>
                  </a:lnTo>
                  <a:lnTo>
                    <a:pt x="306" y="429"/>
                  </a:lnTo>
                  <a:lnTo>
                    <a:pt x="308" y="433"/>
                  </a:lnTo>
                  <a:lnTo>
                    <a:pt x="310" y="436"/>
                  </a:lnTo>
                  <a:lnTo>
                    <a:pt x="311" y="441"/>
                  </a:lnTo>
                  <a:lnTo>
                    <a:pt x="311" y="445"/>
                  </a:lnTo>
                  <a:lnTo>
                    <a:pt x="313" y="448"/>
                  </a:lnTo>
                  <a:lnTo>
                    <a:pt x="314" y="453"/>
                  </a:lnTo>
                  <a:lnTo>
                    <a:pt x="315" y="456"/>
                  </a:lnTo>
                  <a:lnTo>
                    <a:pt x="316" y="463"/>
                  </a:lnTo>
                  <a:lnTo>
                    <a:pt x="318" y="469"/>
                  </a:lnTo>
                  <a:lnTo>
                    <a:pt x="318" y="475"/>
                  </a:lnTo>
                  <a:lnTo>
                    <a:pt x="319" y="481"/>
                  </a:lnTo>
                  <a:lnTo>
                    <a:pt x="318" y="482"/>
                  </a:lnTo>
                  <a:lnTo>
                    <a:pt x="318" y="485"/>
                  </a:lnTo>
                  <a:lnTo>
                    <a:pt x="318" y="488"/>
                  </a:lnTo>
                  <a:lnTo>
                    <a:pt x="320" y="492"/>
                  </a:lnTo>
                  <a:lnTo>
                    <a:pt x="320" y="496"/>
                  </a:lnTo>
                  <a:lnTo>
                    <a:pt x="322" y="502"/>
                  </a:lnTo>
                  <a:lnTo>
                    <a:pt x="324" y="508"/>
                  </a:lnTo>
                  <a:lnTo>
                    <a:pt x="325" y="515"/>
                  </a:lnTo>
                  <a:lnTo>
                    <a:pt x="327" y="520"/>
                  </a:lnTo>
                  <a:lnTo>
                    <a:pt x="330" y="527"/>
                  </a:lnTo>
                  <a:lnTo>
                    <a:pt x="331" y="530"/>
                  </a:lnTo>
                  <a:lnTo>
                    <a:pt x="332" y="534"/>
                  </a:lnTo>
                  <a:lnTo>
                    <a:pt x="334" y="538"/>
                  </a:lnTo>
                  <a:lnTo>
                    <a:pt x="335" y="541"/>
                  </a:lnTo>
                  <a:lnTo>
                    <a:pt x="337" y="546"/>
                  </a:lnTo>
                  <a:lnTo>
                    <a:pt x="339" y="550"/>
                  </a:lnTo>
                  <a:lnTo>
                    <a:pt x="340" y="554"/>
                  </a:lnTo>
                  <a:lnTo>
                    <a:pt x="342" y="558"/>
                  </a:lnTo>
                  <a:lnTo>
                    <a:pt x="343" y="561"/>
                  </a:lnTo>
                  <a:lnTo>
                    <a:pt x="344" y="566"/>
                  </a:lnTo>
                  <a:lnTo>
                    <a:pt x="345" y="570"/>
                  </a:lnTo>
                  <a:lnTo>
                    <a:pt x="347" y="575"/>
                  </a:lnTo>
                  <a:lnTo>
                    <a:pt x="349" y="579"/>
                  </a:lnTo>
                  <a:lnTo>
                    <a:pt x="350" y="582"/>
                  </a:lnTo>
                  <a:lnTo>
                    <a:pt x="351" y="587"/>
                  </a:lnTo>
                  <a:lnTo>
                    <a:pt x="352" y="591"/>
                  </a:lnTo>
                  <a:lnTo>
                    <a:pt x="353" y="595"/>
                  </a:lnTo>
                  <a:lnTo>
                    <a:pt x="355" y="599"/>
                  </a:lnTo>
                  <a:lnTo>
                    <a:pt x="356" y="603"/>
                  </a:lnTo>
                  <a:lnTo>
                    <a:pt x="357" y="608"/>
                  </a:lnTo>
                  <a:lnTo>
                    <a:pt x="357" y="612"/>
                  </a:lnTo>
                  <a:lnTo>
                    <a:pt x="360" y="616"/>
                  </a:lnTo>
                  <a:lnTo>
                    <a:pt x="361" y="620"/>
                  </a:lnTo>
                  <a:lnTo>
                    <a:pt x="362" y="624"/>
                  </a:lnTo>
                  <a:lnTo>
                    <a:pt x="363" y="629"/>
                  </a:lnTo>
                  <a:lnTo>
                    <a:pt x="364" y="632"/>
                  </a:lnTo>
                  <a:lnTo>
                    <a:pt x="364" y="637"/>
                  </a:lnTo>
                  <a:lnTo>
                    <a:pt x="366" y="641"/>
                  </a:lnTo>
                  <a:lnTo>
                    <a:pt x="366" y="644"/>
                  </a:lnTo>
                  <a:lnTo>
                    <a:pt x="366" y="648"/>
                  </a:lnTo>
                  <a:lnTo>
                    <a:pt x="367" y="652"/>
                  </a:lnTo>
                  <a:lnTo>
                    <a:pt x="367" y="655"/>
                  </a:lnTo>
                  <a:lnTo>
                    <a:pt x="367" y="659"/>
                  </a:lnTo>
                  <a:lnTo>
                    <a:pt x="368" y="663"/>
                  </a:lnTo>
                  <a:lnTo>
                    <a:pt x="368" y="666"/>
                  </a:lnTo>
                  <a:lnTo>
                    <a:pt x="370" y="670"/>
                  </a:lnTo>
                  <a:lnTo>
                    <a:pt x="370" y="676"/>
                  </a:lnTo>
                  <a:lnTo>
                    <a:pt x="370" y="683"/>
                  </a:lnTo>
                  <a:lnTo>
                    <a:pt x="368" y="687"/>
                  </a:lnTo>
                  <a:lnTo>
                    <a:pt x="367" y="694"/>
                  </a:lnTo>
                  <a:lnTo>
                    <a:pt x="366" y="697"/>
                  </a:lnTo>
                  <a:lnTo>
                    <a:pt x="364" y="702"/>
                  </a:lnTo>
                  <a:lnTo>
                    <a:pt x="363" y="706"/>
                  </a:lnTo>
                  <a:lnTo>
                    <a:pt x="363" y="711"/>
                  </a:lnTo>
                  <a:lnTo>
                    <a:pt x="361" y="714"/>
                  </a:lnTo>
                  <a:lnTo>
                    <a:pt x="361" y="718"/>
                  </a:lnTo>
                  <a:lnTo>
                    <a:pt x="360" y="722"/>
                  </a:lnTo>
                  <a:lnTo>
                    <a:pt x="360" y="726"/>
                  </a:lnTo>
                  <a:lnTo>
                    <a:pt x="357" y="732"/>
                  </a:lnTo>
                  <a:lnTo>
                    <a:pt x="355" y="738"/>
                  </a:lnTo>
                  <a:lnTo>
                    <a:pt x="353" y="744"/>
                  </a:lnTo>
                  <a:lnTo>
                    <a:pt x="350" y="749"/>
                  </a:lnTo>
                  <a:lnTo>
                    <a:pt x="345" y="753"/>
                  </a:lnTo>
                  <a:lnTo>
                    <a:pt x="340" y="757"/>
                  </a:lnTo>
                  <a:lnTo>
                    <a:pt x="337" y="758"/>
                  </a:lnTo>
                  <a:lnTo>
                    <a:pt x="334" y="760"/>
                  </a:lnTo>
                  <a:lnTo>
                    <a:pt x="330" y="762"/>
                  </a:lnTo>
                  <a:lnTo>
                    <a:pt x="326" y="763"/>
                  </a:lnTo>
                  <a:lnTo>
                    <a:pt x="321" y="764"/>
                  </a:lnTo>
                  <a:lnTo>
                    <a:pt x="316" y="765"/>
                  </a:lnTo>
                  <a:lnTo>
                    <a:pt x="311" y="766"/>
                  </a:lnTo>
                  <a:lnTo>
                    <a:pt x="305" y="768"/>
                  </a:lnTo>
                  <a:lnTo>
                    <a:pt x="299" y="768"/>
                  </a:lnTo>
                  <a:lnTo>
                    <a:pt x="292" y="769"/>
                  </a:lnTo>
                  <a:lnTo>
                    <a:pt x="289" y="770"/>
                  </a:lnTo>
                  <a:lnTo>
                    <a:pt x="284" y="771"/>
                  </a:lnTo>
                  <a:lnTo>
                    <a:pt x="281" y="771"/>
                  </a:lnTo>
                  <a:lnTo>
                    <a:pt x="278" y="773"/>
                  </a:lnTo>
                  <a:lnTo>
                    <a:pt x="273" y="773"/>
                  </a:lnTo>
                  <a:lnTo>
                    <a:pt x="269" y="773"/>
                  </a:lnTo>
                  <a:lnTo>
                    <a:pt x="264" y="773"/>
                  </a:lnTo>
                  <a:lnTo>
                    <a:pt x="261" y="773"/>
                  </a:lnTo>
                  <a:lnTo>
                    <a:pt x="257" y="773"/>
                  </a:lnTo>
                  <a:lnTo>
                    <a:pt x="253" y="773"/>
                  </a:lnTo>
                  <a:lnTo>
                    <a:pt x="249" y="773"/>
                  </a:lnTo>
                  <a:lnTo>
                    <a:pt x="246" y="773"/>
                  </a:lnTo>
                  <a:lnTo>
                    <a:pt x="239" y="773"/>
                  </a:lnTo>
                  <a:lnTo>
                    <a:pt x="232" y="773"/>
                  </a:lnTo>
                  <a:lnTo>
                    <a:pt x="227" y="771"/>
                  </a:lnTo>
                  <a:lnTo>
                    <a:pt x="221" y="771"/>
                  </a:lnTo>
                  <a:lnTo>
                    <a:pt x="216" y="770"/>
                  </a:lnTo>
                  <a:lnTo>
                    <a:pt x="209" y="769"/>
                  </a:lnTo>
                  <a:lnTo>
                    <a:pt x="204" y="768"/>
                  </a:lnTo>
                  <a:lnTo>
                    <a:pt x="199" y="766"/>
                  </a:lnTo>
                  <a:lnTo>
                    <a:pt x="195" y="765"/>
                  </a:lnTo>
                  <a:lnTo>
                    <a:pt x="190" y="763"/>
                  </a:lnTo>
                  <a:lnTo>
                    <a:pt x="187" y="760"/>
                  </a:lnTo>
                  <a:lnTo>
                    <a:pt x="184" y="759"/>
                  </a:lnTo>
                  <a:lnTo>
                    <a:pt x="179" y="757"/>
                  </a:lnTo>
                  <a:lnTo>
                    <a:pt x="176" y="754"/>
                  </a:lnTo>
                  <a:lnTo>
                    <a:pt x="173" y="752"/>
                  </a:lnTo>
                  <a:lnTo>
                    <a:pt x="169" y="749"/>
                  </a:lnTo>
                  <a:lnTo>
                    <a:pt x="163" y="744"/>
                  </a:lnTo>
                  <a:lnTo>
                    <a:pt x="158" y="739"/>
                  </a:lnTo>
                  <a:lnTo>
                    <a:pt x="153" y="733"/>
                  </a:lnTo>
                  <a:lnTo>
                    <a:pt x="149" y="727"/>
                  </a:lnTo>
                  <a:lnTo>
                    <a:pt x="145" y="722"/>
                  </a:lnTo>
                  <a:lnTo>
                    <a:pt x="143" y="716"/>
                  </a:lnTo>
                  <a:lnTo>
                    <a:pt x="141" y="713"/>
                  </a:lnTo>
                  <a:lnTo>
                    <a:pt x="138" y="710"/>
                  </a:lnTo>
                  <a:lnTo>
                    <a:pt x="137" y="705"/>
                  </a:lnTo>
                  <a:lnTo>
                    <a:pt x="136" y="702"/>
                  </a:lnTo>
                  <a:lnTo>
                    <a:pt x="135" y="696"/>
                  </a:lnTo>
                  <a:lnTo>
                    <a:pt x="134" y="691"/>
                  </a:lnTo>
                  <a:lnTo>
                    <a:pt x="132" y="686"/>
                  </a:lnTo>
                  <a:lnTo>
                    <a:pt x="132" y="681"/>
                  </a:lnTo>
                  <a:lnTo>
                    <a:pt x="130" y="674"/>
                  </a:lnTo>
                  <a:lnTo>
                    <a:pt x="128" y="669"/>
                  </a:lnTo>
                  <a:lnTo>
                    <a:pt x="127" y="662"/>
                  </a:lnTo>
                  <a:lnTo>
                    <a:pt x="127" y="655"/>
                  </a:lnTo>
                  <a:lnTo>
                    <a:pt x="126" y="649"/>
                  </a:lnTo>
                  <a:lnTo>
                    <a:pt x="125" y="643"/>
                  </a:lnTo>
                  <a:lnTo>
                    <a:pt x="124" y="635"/>
                  </a:lnTo>
                  <a:lnTo>
                    <a:pt x="123" y="630"/>
                  </a:lnTo>
                  <a:lnTo>
                    <a:pt x="121" y="622"/>
                  </a:lnTo>
                  <a:lnTo>
                    <a:pt x="121" y="616"/>
                  </a:lnTo>
                  <a:lnTo>
                    <a:pt x="119" y="609"/>
                  </a:lnTo>
                  <a:lnTo>
                    <a:pt x="117" y="602"/>
                  </a:lnTo>
                  <a:lnTo>
                    <a:pt x="116" y="596"/>
                  </a:lnTo>
                  <a:lnTo>
                    <a:pt x="115" y="590"/>
                  </a:lnTo>
                  <a:lnTo>
                    <a:pt x="114" y="583"/>
                  </a:lnTo>
                  <a:lnTo>
                    <a:pt x="113" y="578"/>
                  </a:lnTo>
                  <a:lnTo>
                    <a:pt x="112" y="572"/>
                  </a:lnTo>
                  <a:lnTo>
                    <a:pt x="110" y="567"/>
                  </a:lnTo>
                  <a:lnTo>
                    <a:pt x="109" y="561"/>
                  </a:lnTo>
                  <a:lnTo>
                    <a:pt x="107" y="558"/>
                  </a:lnTo>
                  <a:lnTo>
                    <a:pt x="105" y="554"/>
                  </a:lnTo>
                  <a:lnTo>
                    <a:pt x="104" y="550"/>
                  </a:lnTo>
                  <a:lnTo>
                    <a:pt x="102" y="547"/>
                  </a:lnTo>
                  <a:lnTo>
                    <a:pt x="101" y="545"/>
                  </a:lnTo>
                  <a:lnTo>
                    <a:pt x="98" y="540"/>
                  </a:lnTo>
                  <a:lnTo>
                    <a:pt x="95" y="537"/>
                  </a:lnTo>
                  <a:lnTo>
                    <a:pt x="92" y="534"/>
                  </a:lnTo>
                  <a:lnTo>
                    <a:pt x="89" y="529"/>
                  </a:lnTo>
                  <a:lnTo>
                    <a:pt x="85" y="524"/>
                  </a:lnTo>
                  <a:lnTo>
                    <a:pt x="81" y="519"/>
                  </a:lnTo>
                  <a:lnTo>
                    <a:pt x="78" y="513"/>
                  </a:lnTo>
                  <a:lnTo>
                    <a:pt x="73" y="507"/>
                  </a:lnTo>
                  <a:lnTo>
                    <a:pt x="69" y="500"/>
                  </a:lnTo>
                  <a:lnTo>
                    <a:pt x="64" y="494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7" y="482"/>
                  </a:lnTo>
                  <a:lnTo>
                    <a:pt x="55" y="478"/>
                  </a:lnTo>
                  <a:lnTo>
                    <a:pt x="52" y="474"/>
                  </a:lnTo>
                  <a:lnTo>
                    <a:pt x="50" y="469"/>
                  </a:lnTo>
                  <a:lnTo>
                    <a:pt x="48" y="466"/>
                  </a:lnTo>
                  <a:lnTo>
                    <a:pt x="46" y="462"/>
                  </a:lnTo>
                  <a:lnTo>
                    <a:pt x="42" y="457"/>
                  </a:lnTo>
                  <a:lnTo>
                    <a:pt x="41" y="454"/>
                  </a:lnTo>
                  <a:lnTo>
                    <a:pt x="39" y="450"/>
                  </a:lnTo>
                  <a:lnTo>
                    <a:pt x="37" y="445"/>
                  </a:lnTo>
                  <a:lnTo>
                    <a:pt x="34" y="441"/>
                  </a:lnTo>
                  <a:lnTo>
                    <a:pt x="31" y="436"/>
                  </a:lnTo>
                  <a:lnTo>
                    <a:pt x="29" y="431"/>
                  </a:lnTo>
                  <a:lnTo>
                    <a:pt x="27" y="427"/>
                  </a:lnTo>
                  <a:lnTo>
                    <a:pt x="26" y="422"/>
                  </a:lnTo>
                  <a:lnTo>
                    <a:pt x="23" y="419"/>
                  </a:lnTo>
                  <a:lnTo>
                    <a:pt x="21" y="413"/>
                  </a:lnTo>
                  <a:lnTo>
                    <a:pt x="20" y="409"/>
                  </a:lnTo>
                  <a:lnTo>
                    <a:pt x="18" y="404"/>
                  </a:lnTo>
                  <a:lnTo>
                    <a:pt x="16" y="399"/>
                  </a:lnTo>
                  <a:lnTo>
                    <a:pt x="13" y="394"/>
                  </a:lnTo>
                  <a:lnTo>
                    <a:pt x="12" y="390"/>
                  </a:lnTo>
                  <a:lnTo>
                    <a:pt x="10" y="384"/>
                  </a:lnTo>
                  <a:lnTo>
                    <a:pt x="9" y="380"/>
                  </a:lnTo>
                  <a:lnTo>
                    <a:pt x="8" y="374"/>
                  </a:lnTo>
                  <a:lnTo>
                    <a:pt x="8" y="371"/>
                  </a:lnTo>
                  <a:lnTo>
                    <a:pt x="6" y="366"/>
                  </a:lnTo>
                  <a:lnTo>
                    <a:pt x="5" y="361"/>
                  </a:lnTo>
                  <a:lnTo>
                    <a:pt x="4" y="356"/>
                  </a:lnTo>
                  <a:lnTo>
                    <a:pt x="2" y="351"/>
                  </a:lnTo>
                  <a:lnTo>
                    <a:pt x="1" y="346"/>
                  </a:lnTo>
                  <a:lnTo>
                    <a:pt x="1" y="341"/>
                  </a:lnTo>
                  <a:lnTo>
                    <a:pt x="1" y="337"/>
                  </a:lnTo>
                  <a:lnTo>
                    <a:pt x="1" y="332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1" y="314"/>
                  </a:lnTo>
                  <a:lnTo>
                    <a:pt x="1" y="309"/>
                  </a:lnTo>
                  <a:lnTo>
                    <a:pt x="2" y="305"/>
                  </a:lnTo>
                  <a:lnTo>
                    <a:pt x="2" y="299"/>
                  </a:lnTo>
                  <a:lnTo>
                    <a:pt x="5" y="296"/>
                  </a:lnTo>
                  <a:lnTo>
                    <a:pt x="5" y="290"/>
                  </a:lnTo>
                  <a:lnTo>
                    <a:pt x="6" y="286"/>
                  </a:lnTo>
                  <a:lnTo>
                    <a:pt x="8" y="281"/>
                  </a:lnTo>
                  <a:lnTo>
                    <a:pt x="9" y="277"/>
                  </a:lnTo>
                  <a:lnTo>
                    <a:pt x="10" y="271"/>
                  </a:lnTo>
                  <a:lnTo>
                    <a:pt x="12" y="267"/>
                  </a:lnTo>
                  <a:lnTo>
                    <a:pt x="16" y="263"/>
                  </a:lnTo>
                  <a:lnTo>
                    <a:pt x="18" y="258"/>
                  </a:lnTo>
                  <a:lnTo>
                    <a:pt x="20" y="253"/>
                  </a:lnTo>
                  <a:lnTo>
                    <a:pt x="22" y="248"/>
                  </a:lnTo>
                  <a:lnTo>
                    <a:pt x="26" y="244"/>
                  </a:lnTo>
                  <a:lnTo>
                    <a:pt x="29" y="241"/>
                  </a:lnTo>
                  <a:lnTo>
                    <a:pt x="31" y="235"/>
                  </a:lnTo>
                  <a:lnTo>
                    <a:pt x="34" y="231"/>
                  </a:lnTo>
                  <a:lnTo>
                    <a:pt x="39" y="226"/>
                  </a:lnTo>
                  <a:lnTo>
                    <a:pt x="42" y="223"/>
                  </a:lnTo>
                  <a:lnTo>
                    <a:pt x="46" y="217"/>
                  </a:lnTo>
                  <a:lnTo>
                    <a:pt x="50" y="213"/>
                  </a:lnTo>
                  <a:lnTo>
                    <a:pt x="53" y="208"/>
                  </a:lnTo>
                  <a:lnTo>
                    <a:pt x="58" y="205"/>
                  </a:lnTo>
                  <a:lnTo>
                    <a:pt x="62" y="200"/>
                  </a:lnTo>
                  <a:lnTo>
                    <a:pt x="65" y="195"/>
                  </a:lnTo>
                  <a:lnTo>
                    <a:pt x="70" y="192"/>
                  </a:lnTo>
                  <a:lnTo>
                    <a:pt x="74" y="187"/>
                  </a:lnTo>
                  <a:lnTo>
                    <a:pt x="79" y="184"/>
                  </a:lnTo>
                  <a:lnTo>
                    <a:pt x="83" y="180"/>
                  </a:lnTo>
                  <a:lnTo>
                    <a:pt x="88" y="176"/>
                  </a:lnTo>
                  <a:lnTo>
                    <a:pt x="92" y="172"/>
                  </a:lnTo>
                  <a:lnTo>
                    <a:pt x="98" y="168"/>
                  </a:lnTo>
                  <a:lnTo>
                    <a:pt x="102" y="164"/>
                  </a:lnTo>
                  <a:lnTo>
                    <a:pt x="106" y="160"/>
                  </a:lnTo>
                  <a:lnTo>
                    <a:pt x="112" y="156"/>
                  </a:lnTo>
                  <a:lnTo>
                    <a:pt x="116" y="153"/>
                  </a:lnTo>
                  <a:lnTo>
                    <a:pt x="121" y="149"/>
                  </a:lnTo>
                  <a:lnTo>
                    <a:pt x="125" y="145"/>
                  </a:lnTo>
                  <a:lnTo>
                    <a:pt x="131" y="141"/>
                  </a:lnTo>
                  <a:lnTo>
                    <a:pt x="135" y="138"/>
                  </a:lnTo>
                  <a:lnTo>
                    <a:pt x="140" y="134"/>
                  </a:lnTo>
                  <a:lnTo>
                    <a:pt x="144" y="131"/>
                  </a:lnTo>
                  <a:lnTo>
                    <a:pt x="149" y="128"/>
                  </a:lnTo>
                  <a:lnTo>
                    <a:pt x="153" y="124"/>
                  </a:lnTo>
                  <a:lnTo>
                    <a:pt x="158" y="121"/>
                  </a:lnTo>
                  <a:lnTo>
                    <a:pt x="163" y="118"/>
                  </a:lnTo>
                  <a:lnTo>
                    <a:pt x="167" y="114"/>
                  </a:lnTo>
                  <a:lnTo>
                    <a:pt x="172" y="112"/>
                  </a:lnTo>
                  <a:lnTo>
                    <a:pt x="176" y="109"/>
                  </a:lnTo>
                  <a:lnTo>
                    <a:pt x="180" y="107"/>
                  </a:lnTo>
                  <a:lnTo>
                    <a:pt x="185" y="104"/>
                  </a:lnTo>
                  <a:lnTo>
                    <a:pt x="189" y="101"/>
                  </a:lnTo>
                  <a:lnTo>
                    <a:pt x="193" y="99"/>
                  </a:lnTo>
                  <a:lnTo>
                    <a:pt x="197" y="96"/>
                  </a:lnTo>
                  <a:lnTo>
                    <a:pt x="201" y="94"/>
                  </a:lnTo>
                  <a:lnTo>
                    <a:pt x="204" y="91"/>
                  </a:lnTo>
                  <a:lnTo>
                    <a:pt x="208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21" y="82"/>
                  </a:lnTo>
                  <a:lnTo>
                    <a:pt x="228" y="79"/>
                  </a:lnTo>
                  <a:lnTo>
                    <a:pt x="232" y="77"/>
                  </a:lnTo>
                  <a:lnTo>
                    <a:pt x="238" y="75"/>
                  </a:lnTo>
                  <a:lnTo>
                    <a:pt x="241" y="72"/>
                  </a:lnTo>
                  <a:lnTo>
                    <a:pt x="246" y="70"/>
                  </a:lnTo>
                  <a:lnTo>
                    <a:pt x="249" y="68"/>
                  </a:lnTo>
                  <a:lnTo>
                    <a:pt x="252" y="66"/>
                  </a:lnTo>
                  <a:lnTo>
                    <a:pt x="258" y="61"/>
                  </a:lnTo>
                  <a:lnTo>
                    <a:pt x="263" y="57"/>
                  </a:lnTo>
                  <a:lnTo>
                    <a:pt x="267" y="54"/>
                  </a:lnTo>
                  <a:lnTo>
                    <a:pt x="271" y="49"/>
                  </a:lnTo>
                  <a:lnTo>
                    <a:pt x="274" y="46"/>
                  </a:lnTo>
                  <a:lnTo>
                    <a:pt x="278" y="41"/>
                  </a:lnTo>
                  <a:lnTo>
                    <a:pt x="280" y="38"/>
                  </a:lnTo>
                  <a:lnTo>
                    <a:pt x="282" y="34"/>
                  </a:lnTo>
                  <a:lnTo>
                    <a:pt x="284" y="30"/>
                  </a:lnTo>
                  <a:lnTo>
                    <a:pt x="288" y="27"/>
                  </a:lnTo>
                  <a:lnTo>
                    <a:pt x="289" y="24"/>
                  </a:lnTo>
                  <a:lnTo>
                    <a:pt x="293" y="20"/>
                  </a:lnTo>
                  <a:lnTo>
                    <a:pt x="297" y="17"/>
                  </a:lnTo>
                  <a:lnTo>
                    <a:pt x="301" y="16"/>
                  </a:lnTo>
                  <a:lnTo>
                    <a:pt x="303" y="14"/>
                  </a:lnTo>
                  <a:lnTo>
                    <a:pt x="305" y="13"/>
                  </a:lnTo>
                  <a:lnTo>
                    <a:pt x="309" y="10"/>
                  </a:lnTo>
                  <a:lnTo>
                    <a:pt x="313" y="10"/>
                  </a:lnTo>
                  <a:lnTo>
                    <a:pt x="318" y="9"/>
                  </a:lnTo>
                  <a:lnTo>
                    <a:pt x="323" y="8"/>
                  </a:lnTo>
                  <a:lnTo>
                    <a:pt x="327" y="7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5" y="4"/>
                  </a:lnTo>
                  <a:lnTo>
                    <a:pt x="352" y="4"/>
                  </a:lnTo>
                  <a:lnTo>
                    <a:pt x="358" y="3"/>
                  </a:lnTo>
                  <a:lnTo>
                    <a:pt x="364" y="3"/>
                  </a:lnTo>
                  <a:lnTo>
                    <a:pt x="372" y="2"/>
                  </a:lnTo>
                  <a:lnTo>
                    <a:pt x="375" y="2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6" y="2"/>
                  </a:lnTo>
                  <a:lnTo>
                    <a:pt x="393" y="2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6" y="2"/>
                  </a:lnTo>
                  <a:lnTo>
                    <a:pt x="441" y="2"/>
                  </a:lnTo>
                  <a:lnTo>
                    <a:pt x="446" y="2"/>
                  </a:lnTo>
                  <a:lnTo>
                    <a:pt x="450" y="3"/>
                  </a:lnTo>
                  <a:lnTo>
                    <a:pt x="455" y="4"/>
                  </a:lnTo>
                  <a:lnTo>
                    <a:pt x="458" y="4"/>
                  </a:lnTo>
                  <a:lnTo>
                    <a:pt x="461" y="5"/>
                  </a:lnTo>
                  <a:lnTo>
                    <a:pt x="463" y="6"/>
                  </a:lnTo>
                  <a:lnTo>
                    <a:pt x="467" y="8"/>
                  </a:lnTo>
                  <a:lnTo>
                    <a:pt x="467" y="10"/>
                  </a:lnTo>
                  <a:lnTo>
                    <a:pt x="465" y="13"/>
                  </a:lnTo>
                  <a:lnTo>
                    <a:pt x="461" y="13"/>
                  </a:lnTo>
                  <a:lnTo>
                    <a:pt x="459" y="14"/>
                  </a:lnTo>
                  <a:lnTo>
                    <a:pt x="456" y="14"/>
                  </a:lnTo>
                  <a:lnTo>
                    <a:pt x="452" y="15"/>
                  </a:lnTo>
                  <a:lnTo>
                    <a:pt x="447" y="15"/>
                  </a:lnTo>
                  <a:lnTo>
                    <a:pt x="442" y="16"/>
                  </a:lnTo>
                  <a:lnTo>
                    <a:pt x="437" y="16"/>
                  </a:lnTo>
                  <a:lnTo>
                    <a:pt x="431" y="16"/>
                  </a:lnTo>
                  <a:lnTo>
                    <a:pt x="425" y="16"/>
                  </a:lnTo>
                  <a:lnTo>
                    <a:pt x="419" y="17"/>
                  </a:lnTo>
                  <a:lnTo>
                    <a:pt x="413" y="17"/>
                  </a:lnTo>
                  <a:lnTo>
                    <a:pt x="406" y="18"/>
                  </a:lnTo>
                  <a:lnTo>
                    <a:pt x="403" y="18"/>
                  </a:lnTo>
                  <a:lnTo>
                    <a:pt x="399" y="18"/>
                  </a:lnTo>
                  <a:lnTo>
                    <a:pt x="395" y="18"/>
                  </a:lnTo>
                  <a:lnTo>
                    <a:pt x="392" y="19"/>
                  </a:lnTo>
                  <a:lnTo>
                    <a:pt x="385" y="19"/>
                  </a:lnTo>
                  <a:lnTo>
                    <a:pt x="378" y="20"/>
                  </a:lnTo>
                  <a:lnTo>
                    <a:pt x="371" y="20"/>
                  </a:lnTo>
                  <a:lnTo>
                    <a:pt x="364" y="20"/>
                  </a:lnTo>
                  <a:lnTo>
                    <a:pt x="357" y="21"/>
                  </a:lnTo>
                  <a:lnTo>
                    <a:pt x="352" y="23"/>
                  </a:lnTo>
                  <a:lnTo>
                    <a:pt x="345" y="24"/>
                  </a:lnTo>
                  <a:lnTo>
                    <a:pt x="340" y="25"/>
                  </a:lnTo>
                  <a:lnTo>
                    <a:pt x="334" y="25"/>
                  </a:lnTo>
                  <a:lnTo>
                    <a:pt x="329" y="27"/>
                  </a:lnTo>
                  <a:lnTo>
                    <a:pt x="324" y="28"/>
                  </a:lnTo>
                  <a:lnTo>
                    <a:pt x="320" y="30"/>
                  </a:lnTo>
                  <a:lnTo>
                    <a:pt x="316" y="31"/>
                  </a:lnTo>
                  <a:lnTo>
                    <a:pt x="314" y="34"/>
                  </a:lnTo>
                  <a:lnTo>
                    <a:pt x="308" y="37"/>
                  </a:lnTo>
                  <a:lnTo>
                    <a:pt x="303" y="40"/>
                  </a:lnTo>
                  <a:lnTo>
                    <a:pt x="300" y="44"/>
                  </a:lnTo>
                  <a:lnTo>
                    <a:pt x="295" y="47"/>
                  </a:lnTo>
                  <a:lnTo>
                    <a:pt x="289" y="52"/>
                  </a:lnTo>
                  <a:lnTo>
                    <a:pt x="284" y="59"/>
                  </a:lnTo>
                  <a:lnTo>
                    <a:pt x="278" y="66"/>
                  </a:lnTo>
                  <a:lnTo>
                    <a:pt x="271" y="71"/>
                  </a:lnTo>
                  <a:lnTo>
                    <a:pt x="268" y="75"/>
                  </a:lnTo>
                  <a:lnTo>
                    <a:pt x="264" y="79"/>
                  </a:lnTo>
                  <a:lnTo>
                    <a:pt x="260" y="82"/>
                  </a:lnTo>
                  <a:lnTo>
                    <a:pt x="257" y="88"/>
                  </a:lnTo>
                  <a:lnTo>
                    <a:pt x="253" y="89"/>
                  </a:lnTo>
                  <a:lnTo>
                    <a:pt x="250" y="92"/>
                  </a:lnTo>
                  <a:lnTo>
                    <a:pt x="246" y="94"/>
                  </a:lnTo>
                  <a:lnTo>
                    <a:pt x="241" y="99"/>
                  </a:lnTo>
                  <a:lnTo>
                    <a:pt x="235" y="102"/>
                  </a:lnTo>
                  <a:lnTo>
                    <a:pt x="230" y="106"/>
                  </a:lnTo>
                  <a:lnTo>
                    <a:pt x="224" y="110"/>
                  </a:lnTo>
                  <a:lnTo>
                    <a:pt x="217" y="114"/>
                  </a:lnTo>
                  <a:lnTo>
                    <a:pt x="214" y="117"/>
                  </a:lnTo>
                  <a:lnTo>
                    <a:pt x="209" y="119"/>
                  </a:lnTo>
                  <a:lnTo>
                    <a:pt x="206" y="121"/>
                  </a:lnTo>
                  <a:lnTo>
                    <a:pt x="203" y="124"/>
                  </a:lnTo>
                  <a:lnTo>
                    <a:pt x="198" y="127"/>
                  </a:lnTo>
                  <a:lnTo>
                    <a:pt x="195" y="129"/>
                  </a:lnTo>
                  <a:lnTo>
                    <a:pt x="190" y="131"/>
                  </a:lnTo>
                  <a:lnTo>
                    <a:pt x="187" y="134"/>
                  </a:lnTo>
                  <a:lnTo>
                    <a:pt x="183" y="135"/>
                  </a:lnTo>
                  <a:lnTo>
                    <a:pt x="178" y="139"/>
                  </a:lnTo>
                  <a:lnTo>
                    <a:pt x="175" y="141"/>
                  </a:lnTo>
                  <a:lnTo>
                    <a:pt x="170" y="144"/>
                  </a:lnTo>
                  <a:lnTo>
                    <a:pt x="166" y="148"/>
                  </a:lnTo>
                  <a:lnTo>
                    <a:pt x="163" y="150"/>
                  </a:lnTo>
                  <a:lnTo>
                    <a:pt x="158" y="153"/>
                  </a:lnTo>
                  <a:lnTo>
                    <a:pt x="155" y="156"/>
                  </a:lnTo>
                  <a:lnTo>
                    <a:pt x="149" y="159"/>
                  </a:lnTo>
                  <a:lnTo>
                    <a:pt x="146" y="161"/>
                  </a:lnTo>
                  <a:lnTo>
                    <a:pt x="142" y="163"/>
                  </a:lnTo>
                  <a:lnTo>
                    <a:pt x="137" y="166"/>
                  </a:lnTo>
                  <a:lnTo>
                    <a:pt x="133" y="170"/>
                  </a:lnTo>
                  <a:lnTo>
                    <a:pt x="128" y="172"/>
                  </a:lnTo>
                  <a:lnTo>
                    <a:pt x="125" y="174"/>
                  </a:lnTo>
                  <a:lnTo>
                    <a:pt x="121" y="177"/>
                  </a:lnTo>
                  <a:lnTo>
                    <a:pt x="117" y="180"/>
                  </a:lnTo>
                  <a:lnTo>
                    <a:pt x="113" y="183"/>
                  </a:lnTo>
                  <a:lnTo>
                    <a:pt x="110" y="185"/>
                  </a:lnTo>
                  <a:lnTo>
                    <a:pt x="105" y="189"/>
                  </a:lnTo>
                  <a:lnTo>
                    <a:pt x="99" y="194"/>
                  </a:lnTo>
                  <a:lnTo>
                    <a:pt x="92" y="200"/>
                  </a:lnTo>
                  <a:lnTo>
                    <a:pt x="85" y="204"/>
                  </a:lnTo>
                  <a:lnTo>
                    <a:pt x="80" y="210"/>
                  </a:lnTo>
                  <a:lnTo>
                    <a:pt x="73" y="214"/>
                  </a:lnTo>
                  <a:lnTo>
                    <a:pt x="69" y="219"/>
                  </a:lnTo>
                  <a:lnTo>
                    <a:pt x="63" y="224"/>
                  </a:lnTo>
                  <a:lnTo>
                    <a:pt x="60" y="228"/>
                  </a:lnTo>
                  <a:lnTo>
                    <a:pt x="57" y="232"/>
                  </a:lnTo>
                  <a:lnTo>
                    <a:pt x="54" y="237"/>
                  </a:lnTo>
                  <a:lnTo>
                    <a:pt x="52" y="241"/>
                  </a:lnTo>
                  <a:lnTo>
                    <a:pt x="50" y="245"/>
                  </a:lnTo>
                  <a:lnTo>
                    <a:pt x="48" y="248"/>
                  </a:lnTo>
                  <a:lnTo>
                    <a:pt x="46" y="253"/>
                  </a:lnTo>
                  <a:lnTo>
                    <a:pt x="44" y="257"/>
                  </a:lnTo>
                  <a:lnTo>
                    <a:pt x="42" y="262"/>
                  </a:lnTo>
                  <a:lnTo>
                    <a:pt x="41" y="266"/>
                  </a:lnTo>
                  <a:lnTo>
                    <a:pt x="40" y="271"/>
                  </a:lnTo>
                  <a:lnTo>
                    <a:pt x="38" y="276"/>
                  </a:lnTo>
                  <a:lnTo>
                    <a:pt x="37" y="280"/>
                  </a:lnTo>
                  <a:lnTo>
                    <a:pt x="34" y="285"/>
                  </a:lnTo>
                  <a:lnTo>
                    <a:pt x="34" y="290"/>
                  </a:lnTo>
                  <a:lnTo>
                    <a:pt x="33" y="295"/>
                  </a:lnTo>
                  <a:lnTo>
                    <a:pt x="32" y="300"/>
                  </a:lnTo>
                  <a:lnTo>
                    <a:pt x="31" y="306"/>
                  </a:lnTo>
                  <a:lnTo>
                    <a:pt x="31" y="311"/>
                  </a:lnTo>
                  <a:lnTo>
                    <a:pt x="30" y="315"/>
                  </a:lnTo>
                  <a:lnTo>
                    <a:pt x="29" y="320"/>
                  </a:lnTo>
                  <a:lnTo>
                    <a:pt x="28" y="323"/>
                  </a:lnTo>
                  <a:lnTo>
                    <a:pt x="28" y="329"/>
                  </a:lnTo>
                  <a:lnTo>
                    <a:pt x="27" y="333"/>
                  </a:lnTo>
                  <a:lnTo>
                    <a:pt x="27" y="338"/>
                  </a:lnTo>
                  <a:lnTo>
                    <a:pt x="27" y="342"/>
                  </a:lnTo>
                  <a:lnTo>
                    <a:pt x="27" y="347"/>
                  </a:lnTo>
                  <a:lnTo>
                    <a:pt x="27" y="350"/>
                  </a:lnTo>
                  <a:lnTo>
                    <a:pt x="27" y="354"/>
                  </a:lnTo>
                  <a:lnTo>
                    <a:pt x="27" y="358"/>
                  </a:lnTo>
                  <a:lnTo>
                    <a:pt x="27" y="362"/>
                  </a:lnTo>
                  <a:lnTo>
                    <a:pt x="27" y="366"/>
                  </a:lnTo>
                  <a:lnTo>
                    <a:pt x="27" y="369"/>
                  </a:lnTo>
                  <a:lnTo>
                    <a:pt x="28" y="372"/>
                  </a:lnTo>
                  <a:lnTo>
                    <a:pt x="29" y="374"/>
                  </a:lnTo>
                  <a:lnTo>
                    <a:pt x="29" y="377"/>
                  </a:lnTo>
                  <a:lnTo>
                    <a:pt x="30" y="381"/>
                  </a:lnTo>
                  <a:lnTo>
                    <a:pt x="31" y="384"/>
                  </a:lnTo>
                  <a:lnTo>
                    <a:pt x="33" y="390"/>
                  </a:lnTo>
                  <a:lnTo>
                    <a:pt x="34" y="393"/>
                  </a:lnTo>
                  <a:lnTo>
                    <a:pt x="38" y="399"/>
                  </a:lnTo>
                  <a:lnTo>
                    <a:pt x="40" y="404"/>
                  </a:lnTo>
                  <a:lnTo>
                    <a:pt x="43" y="410"/>
                  </a:lnTo>
                  <a:lnTo>
                    <a:pt x="46" y="415"/>
                  </a:lnTo>
                  <a:lnTo>
                    <a:pt x="49" y="421"/>
                  </a:lnTo>
                  <a:lnTo>
                    <a:pt x="53" y="427"/>
                  </a:lnTo>
                  <a:lnTo>
                    <a:pt x="57" y="435"/>
                  </a:lnTo>
                  <a:lnTo>
                    <a:pt x="61" y="442"/>
                  </a:lnTo>
                  <a:lnTo>
                    <a:pt x="65" y="448"/>
                  </a:lnTo>
                  <a:lnTo>
                    <a:pt x="67" y="452"/>
                  </a:lnTo>
                  <a:lnTo>
                    <a:pt x="69" y="455"/>
                  </a:lnTo>
                  <a:lnTo>
                    <a:pt x="71" y="460"/>
                  </a:lnTo>
                  <a:lnTo>
                    <a:pt x="73" y="463"/>
                  </a:lnTo>
                  <a:lnTo>
                    <a:pt x="78" y="469"/>
                  </a:lnTo>
                  <a:lnTo>
                    <a:pt x="81" y="477"/>
                  </a:lnTo>
                  <a:lnTo>
                    <a:pt x="83" y="481"/>
                  </a:lnTo>
                  <a:lnTo>
                    <a:pt x="85" y="484"/>
                  </a:lnTo>
                  <a:lnTo>
                    <a:pt x="88" y="487"/>
                  </a:lnTo>
                  <a:lnTo>
                    <a:pt x="90" y="492"/>
                  </a:lnTo>
                  <a:lnTo>
                    <a:pt x="94" y="498"/>
                  </a:lnTo>
                  <a:lnTo>
                    <a:pt x="98" y="505"/>
                  </a:lnTo>
                  <a:lnTo>
                    <a:pt x="102" y="512"/>
                  </a:lnTo>
                  <a:lnTo>
                    <a:pt x="106" y="519"/>
                  </a:lnTo>
                  <a:lnTo>
                    <a:pt x="110" y="525"/>
                  </a:lnTo>
                  <a:lnTo>
                    <a:pt x="113" y="531"/>
                  </a:lnTo>
                  <a:lnTo>
                    <a:pt x="116" y="537"/>
                  </a:lnTo>
                  <a:lnTo>
                    <a:pt x="120" y="544"/>
                  </a:lnTo>
                  <a:lnTo>
                    <a:pt x="122" y="548"/>
                  </a:lnTo>
                  <a:lnTo>
                    <a:pt x="124" y="552"/>
                  </a:lnTo>
                  <a:lnTo>
                    <a:pt x="126" y="558"/>
                  </a:lnTo>
                  <a:lnTo>
                    <a:pt x="128" y="562"/>
                  </a:lnTo>
                  <a:lnTo>
                    <a:pt x="131" y="566"/>
                  </a:lnTo>
                  <a:lnTo>
                    <a:pt x="132" y="570"/>
                  </a:lnTo>
                  <a:lnTo>
                    <a:pt x="133" y="575"/>
                  </a:lnTo>
                  <a:lnTo>
                    <a:pt x="135" y="580"/>
                  </a:lnTo>
                  <a:lnTo>
                    <a:pt x="135" y="585"/>
                  </a:lnTo>
                  <a:lnTo>
                    <a:pt x="137" y="591"/>
                  </a:lnTo>
                  <a:lnTo>
                    <a:pt x="138" y="597"/>
                  </a:lnTo>
                  <a:lnTo>
                    <a:pt x="141" y="603"/>
                  </a:lnTo>
                  <a:lnTo>
                    <a:pt x="141" y="609"/>
                  </a:lnTo>
                  <a:lnTo>
                    <a:pt x="142" y="616"/>
                  </a:lnTo>
                  <a:lnTo>
                    <a:pt x="143" y="622"/>
                  </a:lnTo>
                  <a:lnTo>
                    <a:pt x="145" y="629"/>
                  </a:lnTo>
                  <a:lnTo>
                    <a:pt x="145" y="634"/>
                  </a:lnTo>
                  <a:lnTo>
                    <a:pt x="147" y="642"/>
                  </a:lnTo>
                  <a:lnTo>
                    <a:pt x="147" y="648"/>
                  </a:lnTo>
                  <a:lnTo>
                    <a:pt x="149" y="655"/>
                  </a:lnTo>
                  <a:lnTo>
                    <a:pt x="149" y="661"/>
                  </a:lnTo>
                  <a:lnTo>
                    <a:pt x="152" y="668"/>
                  </a:lnTo>
                  <a:lnTo>
                    <a:pt x="152" y="673"/>
                  </a:lnTo>
                  <a:lnTo>
                    <a:pt x="153" y="680"/>
                  </a:lnTo>
                  <a:lnTo>
                    <a:pt x="154" y="684"/>
                  </a:lnTo>
                  <a:lnTo>
                    <a:pt x="156" y="691"/>
                  </a:lnTo>
                  <a:lnTo>
                    <a:pt x="156" y="696"/>
                  </a:lnTo>
                  <a:lnTo>
                    <a:pt x="158" y="702"/>
                  </a:lnTo>
                  <a:lnTo>
                    <a:pt x="159" y="705"/>
                  </a:lnTo>
                  <a:lnTo>
                    <a:pt x="161" y="711"/>
                  </a:lnTo>
                  <a:lnTo>
                    <a:pt x="162" y="714"/>
                  </a:lnTo>
                  <a:lnTo>
                    <a:pt x="164" y="718"/>
                  </a:lnTo>
                  <a:lnTo>
                    <a:pt x="167" y="724"/>
                  </a:lnTo>
                  <a:lnTo>
                    <a:pt x="172" y="728"/>
                  </a:lnTo>
                  <a:lnTo>
                    <a:pt x="176" y="731"/>
                  </a:lnTo>
                  <a:lnTo>
                    <a:pt x="180" y="734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198" y="744"/>
                  </a:lnTo>
                  <a:lnTo>
                    <a:pt x="206" y="747"/>
                  </a:lnTo>
                  <a:lnTo>
                    <a:pt x="209" y="748"/>
                  </a:lnTo>
                  <a:lnTo>
                    <a:pt x="214" y="749"/>
                  </a:lnTo>
                  <a:lnTo>
                    <a:pt x="217" y="750"/>
                  </a:lnTo>
                  <a:lnTo>
                    <a:pt x="221" y="753"/>
                  </a:lnTo>
                  <a:lnTo>
                    <a:pt x="225" y="754"/>
                  </a:lnTo>
                  <a:lnTo>
                    <a:pt x="229" y="755"/>
                  </a:lnTo>
                  <a:lnTo>
                    <a:pt x="232" y="755"/>
                  </a:lnTo>
                  <a:lnTo>
                    <a:pt x="237" y="757"/>
                  </a:lnTo>
                  <a:lnTo>
                    <a:pt x="241" y="757"/>
                  </a:lnTo>
                  <a:lnTo>
                    <a:pt x="245" y="758"/>
                  </a:lnTo>
                  <a:lnTo>
                    <a:pt x="249" y="758"/>
                  </a:lnTo>
                  <a:lnTo>
                    <a:pt x="252" y="760"/>
                  </a:lnTo>
                  <a:lnTo>
                    <a:pt x="257" y="760"/>
                  </a:lnTo>
                  <a:lnTo>
                    <a:pt x="260" y="760"/>
                  </a:lnTo>
                  <a:lnTo>
                    <a:pt x="264" y="760"/>
                  </a:lnTo>
                  <a:lnTo>
                    <a:pt x="268" y="760"/>
                  </a:lnTo>
                  <a:lnTo>
                    <a:pt x="271" y="760"/>
                  </a:lnTo>
                  <a:lnTo>
                    <a:pt x="276" y="760"/>
                  </a:lnTo>
                  <a:lnTo>
                    <a:pt x="279" y="759"/>
                  </a:lnTo>
                  <a:lnTo>
                    <a:pt x="282" y="759"/>
                  </a:lnTo>
                  <a:lnTo>
                    <a:pt x="289" y="757"/>
                  </a:lnTo>
                  <a:lnTo>
                    <a:pt x="295" y="755"/>
                  </a:lnTo>
                  <a:lnTo>
                    <a:pt x="302" y="754"/>
                  </a:lnTo>
                  <a:lnTo>
                    <a:pt x="308" y="752"/>
                  </a:lnTo>
                  <a:lnTo>
                    <a:pt x="313" y="749"/>
                  </a:lnTo>
                  <a:lnTo>
                    <a:pt x="320" y="747"/>
                  </a:lnTo>
                  <a:lnTo>
                    <a:pt x="324" y="745"/>
                  </a:lnTo>
                  <a:lnTo>
                    <a:pt x="330" y="743"/>
                  </a:lnTo>
                  <a:lnTo>
                    <a:pt x="334" y="739"/>
                  </a:lnTo>
                  <a:lnTo>
                    <a:pt x="337" y="736"/>
                  </a:lnTo>
                  <a:lnTo>
                    <a:pt x="341" y="733"/>
                  </a:lnTo>
                  <a:lnTo>
                    <a:pt x="345" y="728"/>
                  </a:lnTo>
                  <a:lnTo>
                    <a:pt x="346" y="724"/>
                  </a:lnTo>
                  <a:lnTo>
                    <a:pt x="350" y="720"/>
                  </a:lnTo>
                  <a:lnTo>
                    <a:pt x="351" y="714"/>
                  </a:lnTo>
                  <a:lnTo>
                    <a:pt x="352" y="708"/>
                  </a:lnTo>
                  <a:lnTo>
                    <a:pt x="352" y="705"/>
                  </a:lnTo>
                  <a:lnTo>
                    <a:pt x="352" y="702"/>
                  </a:lnTo>
                  <a:lnTo>
                    <a:pt x="352" y="697"/>
                  </a:lnTo>
                  <a:lnTo>
                    <a:pt x="352" y="694"/>
                  </a:lnTo>
                  <a:lnTo>
                    <a:pt x="351" y="689"/>
                  </a:lnTo>
                  <a:lnTo>
                    <a:pt x="351" y="684"/>
                  </a:lnTo>
                  <a:lnTo>
                    <a:pt x="350" y="679"/>
                  </a:lnTo>
                  <a:lnTo>
                    <a:pt x="350" y="674"/>
                  </a:lnTo>
                  <a:lnTo>
                    <a:pt x="349" y="669"/>
                  </a:lnTo>
                  <a:lnTo>
                    <a:pt x="349" y="662"/>
                  </a:lnTo>
                  <a:lnTo>
                    <a:pt x="346" y="656"/>
                  </a:lnTo>
                  <a:lnTo>
                    <a:pt x="346" y="651"/>
                  </a:lnTo>
                  <a:lnTo>
                    <a:pt x="345" y="644"/>
                  </a:lnTo>
                  <a:lnTo>
                    <a:pt x="344" y="638"/>
                  </a:lnTo>
                  <a:lnTo>
                    <a:pt x="343" y="632"/>
                  </a:lnTo>
                  <a:lnTo>
                    <a:pt x="342" y="625"/>
                  </a:lnTo>
                  <a:lnTo>
                    <a:pt x="340" y="619"/>
                  </a:lnTo>
                  <a:lnTo>
                    <a:pt x="339" y="612"/>
                  </a:lnTo>
                  <a:lnTo>
                    <a:pt x="337" y="606"/>
                  </a:lnTo>
                  <a:lnTo>
                    <a:pt x="336" y="600"/>
                  </a:lnTo>
                  <a:lnTo>
                    <a:pt x="335" y="595"/>
                  </a:lnTo>
                  <a:lnTo>
                    <a:pt x="334" y="588"/>
                  </a:lnTo>
                  <a:lnTo>
                    <a:pt x="332" y="582"/>
                  </a:lnTo>
                  <a:lnTo>
                    <a:pt x="331" y="577"/>
                  </a:lnTo>
                  <a:lnTo>
                    <a:pt x="329" y="571"/>
                  </a:lnTo>
                  <a:lnTo>
                    <a:pt x="327" y="567"/>
                  </a:lnTo>
                  <a:lnTo>
                    <a:pt x="326" y="562"/>
                  </a:lnTo>
                  <a:lnTo>
                    <a:pt x="325" y="558"/>
                  </a:lnTo>
                  <a:lnTo>
                    <a:pt x="324" y="555"/>
                  </a:lnTo>
                  <a:lnTo>
                    <a:pt x="323" y="551"/>
                  </a:lnTo>
                  <a:lnTo>
                    <a:pt x="321" y="548"/>
                  </a:lnTo>
                  <a:lnTo>
                    <a:pt x="321" y="546"/>
                  </a:lnTo>
                  <a:lnTo>
                    <a:pt x="319" y="543"/>
                  </a:lnTo>
                  <a:lnTo>
                    <a:pt x="318" y="540"/>
                  </a:lnTo>
                  <a:lnTo>
                    <a:pt x="316" y="536"/>
                  </a:lnTo>
                  <a:lnTo>
                    <a:pt x="315" y="533"/>
                  </a:lnTo>
                  <a:lnTo>
                    <a:pt x="314" y="527"/>
                  </a:lnTo>
                  <a:lnTo>
                    <a:pt x="313" y="523"/>
                  </a:lnTo>
                  <a:lnTo>
                    <a:pt x="311" y="518"/>
                  </a:lnTo>
                  <a:lnTo>
                    <a:pt x="311" y="514"/>
                  </a:lnTo>
                  <a:lnTo>
                    <a:pt x="309" y="508"/>
                  </a:lnTo>
                  <a:lnTo>
                    <a:pt x="308" y="503"/>
                  </a:lnTo>
                  <a:lnTo>
                    <a:pt x="306" y="497"/>
                  </a:lnTo>
                  <a:lnTo>
                    <a:pt x="306" y="492"/>
                  </a:lnTo>
                  <a:lnTo>
                    <a:pt x="304" y="486"/>
                  </a:lnTo>
                  <a:lnTo>
                    <a:pt x="303" y="479"/>
                  </a:lnTo>
                  <a:lnTo>
                    <a:pt x="302" y="474"/>
                  </a:lnTo>
                  <a:lnTo>
                    <a:pt x="302" y="468"/>
                  </a:lnTo>
                  <a:lnTo>
                    <a:pt x="300" y="463"/>
                  </a:lnTo>
                  <a:lnTo>
                    <a:pt x="299" y="456"/>
                  </a:lnTo>
                  <a:lnTo>
                    <a:pt x="298" y="451"/>
                  </a:lnTo>
                  <a:lnTo>
                    <a:pt x="297" y="445"/>
                  </a:lnTo>
                  <a:lnTo>
                    <a:pt x="295" y="440"/>
                  </a:lnTo>
                  <a:lnTo>
                    <a:pt x="295" y="434"/>
                  </a:lnTo>
                  <a:lnTo>
                    <a:pt x="294" y="429"/>
                  </a:lnTo>
                  <a:lnTo>
                    <a:pt x="293" y="424"/>
                  </a:lnTo>
                  <a:lnTo>
                    <a:pt x="292" y="420"/>
                  </a:lnTo>
                  <a:lnTo>
                    <a:pt x="291" y="415"/>
                  </a:lnTo>
                  <a:lnTo>
                    <a:pt x="290" y="412"/>
                  </a:lnTo>
                  <a:lnTo>
                    <a:pt x="289" y="409"/>
                  </a:lnTo>
                  <a:lnTo>
                    <a:pt x="288" y="402"/>
                  </a:lnTo>
                  <a:lnTo>
                    <a:pt x="285" y="398"/>
                  </a:lnTo>
                  <a:lnTo>
                    <a:pt x="282" y="394"/>
                  </a:lnTo>
                  <a:lnTo>
                    <a:pt x="280" y="391"/>
                  </a:lnTo>
                  <a:lnTo>
                    <a:pt x="277" y="387"/>
                  </a:lnTo>
                  <a:lnTo>
                    <a:pt x="273" y="383"/>
                  </a:lnTo>
                  <a:lnTo>
                    <a:pt x="268" y="380"/>
                  </a:lnTo>
                  <a:lnTo>
                    <a:pt x="263" y="377"/>
                  </a:lnTo>
                  <a:lnTo>
                    <a:pt x="259" y="373"/>
                  </a:lnTo>
                  <a:lnTo>
                    <a:pt x="253" y="372"/>
                  </a:lnTo>
                  <a:lnTo>
                    <a:pt x="248" y="369"/>
                  </a:lnTo>
                  <a:lnTo>
                    <a:pt x="242" y="367"/>
                  </a:lnTo>
                  <a:lnTo>
                    <a:pt x="236" y="366"/>
                  </a:lnTo>
                  <a:lnTo>
                    <a:pt x="230" y="366"/>
                  </a:lnTo>
                  <a:lnTo>
                    <a:pt x="224" y="366"/>
                  </a:lnTo>
                  <a:lnTo>
                    <a:pt x="218" y="367"/>
                  </a:lnTo>
                  <a:lnTo>
                    <a:pt x="213" y="369"/>
                  </a:lnTo>
                  <a:lnTo>
                    <a:pt x="206" y="372"/>
                  </a:lnTo>
                  <a:lnTo>
                    <a:pt x="200" y="373"/>
                  </a:lnTo>
                  <a:lnTo>
                    <a:pt x="198" y="377"/>
                  </a:lnTo>
                  <a:lnTo>
                    <a:pt x="197" y="378"/>
                  </a:lnTo>
                  <a:lnTo>
                    <a:pt x="198" y="381"/>
                  </a:lnTo>
                  <a:lnTo>
                    <a:pt x="200" y="383"/>
                  </a:lnTo>
                  <a:lnTo>
                    <a:pt x="205" y="384"/>
                  </a:lnTo>
                  <a:lnTo>
                    <a:pt x="209" y="387"/>
                  </a:lnTo>
                  <a:lnTo>
                    <a:pt x="216" y="389"/>
                  </a:lnTo>
                  <a:lnTo>
                    <a:pt x="220" y="390"/>
                  </a:lnTo>
                  <a:lnTo>
                    <a:pt x="226" y="392"/>
                  </a:lnTo>
                  <a:lnTo>
                    <a:pt x="231" y="394"/>
                  </a:lnTo>
                  <a:lnTo>
                    <a:pt x="236" y="395"/>
                  </a:lnTo>
                  <a:lnTo>
                    <a:pt x="239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0" y="405"/>
                  </a:lnTo>
                  <a:lnTo>
                    <a:pt x="235" y="411"/>
                  </a:lnTo>
                  <a:lnTo>
                    <a:pt x="231" y="418"/>
                  </a:lnTo>
                  <a:lnTo>
                    <a:pt x="228" y="423"/>
                  </a:lnTo>
                  <a:lnTo>
                    <a:pt x="227" y="430"/>
                  </a:lnTo>
                  <a:lnTo>
                    <a:pt x="225" y="434"/>
                  </a:lnTo>
                  <a:lnTo>
                    <a:pt x="227" y="437"/>
                  </a:lnTo>
                  <a:lnTo>
                    <a:pt x="228" y="439"/>
                  </a:lnTo>
                  <a:lnTo>
                    <a:pt x="231" y="440"/>
                  </a:lnTo>
                  <a:lnTo>
                    <a:pt x="234" y="440"/>
                  </a:lnTo>
                  <a:lnTo>
                    <a:pt x="238" y="441"/>
                  </a:lnTo>
                  <a:lnTo>
                    <a:pt x="242" y="440"/>
                  </a:lnTo>
                  <a:lnTo>
                    <a:pt x="246" y="440"/>
                  </a:lnTo>
                  <a:lnTo>
                    <a:pt x="250" y="440"/>
                  </a:lnTo>
                  <a:lnTo>
                    <a:pt x="255" y="440"/>
                  </a:lnTo>
                  <a:lnTo>
                    <a:pt x="258" y="440"/>
                  </a:lnTo>
                  <a:lnTo>
                    <a:pt x="262" y="441"/>
                  </a:lnTo>
                  <a:lnTo>
                    <a:pt x="264" y="442"/>
                  </a:lnTo>
                  <a:lnTo>
                    <a:pt x="269" y="444"/>
                  </a:lnTo>
                  <a:lnTo>
                    <a:pt x="274" y="447"/>
                  </a:lnTo>
                  <a:lnTo>
                    <a:pt x="281" y="452"/>
                  </a:lnTo>
                  <a:lnTo>
                    <a:pt x="282" y="454"/>
                  </a:lnTo>
                  <a:lnTo>
                    <a:pt x="284" y="457"/>
                  </a:lnTo>
                  <a:lnTo>
                    <a:pt x="287" y="462"/>
                  </a:lnTo>
                  <a:lnTo>
                    <a:pt x="289" y="465"/>
                  </a:lnTo>
                  <a:lnTo>
                    <a:pt x="289" y="468"/>
                  </a:lnTo>
                  <a:lnTo>
                    <a:pt x="289" y="472"/>
                  </a:lnTo>
                  <a:lnTo>
                    <a:pt x="289" y="475"/>
                  </a:lnTo>
                  <a:lnTo>
                    <a:pt x="290" y="478"/>
                  </a:lnTo>
                  <a:lnTo>
                    <a:pt x="289" y="483"/>
                  </a:lnTo>
                  <a:lnTo>
                    <a:pt x="289" y="486"/>
                  </a:lnTo>
                  <a:lnTo>
                    <a:pt x="285" y="487"/>
                  </a:lnTo>
                  <a:lnTo>
                    <a:pt x="283" y="487"/>
                  </a:lnTo>
                  <a:lnTo>
                    <a:pt x="280" y="485"/>
                  </a:lnTo>
                  <a:lnTo>
                    <a:pt x="278" y="482"/>
                  </a:lnTo>
                  <a:lnTo>
                    <a:pt x="273" y="476"/>
                  </a:lnTo>
                  <a:lnTo>
                    <a:pt x="271" y="471"/>
                  </a:lnTo>
                  <a:lnTo>
                    <a:pt x="268" y="466"/>
                  </a:lnTo>
                  <a:lnTo>
                    <a:pt x="264" y="463"/>
                  </a:lnTo>
                  <a:lnTo>
                    <a:pt x="260" y="458"/>
                  </a:lnTo>
                  <a:lnTo>
                    <a:pt x="257" y="455"/>
                  </a:lnTo>
                  <a:lnTo>
                    <a:pt x="253" y="454"/>
                  </a:lnTo>
                  <a:lnTo>
                    <a:pt x="251" y="453"/>
                  </a:lnTo>
                  <a:lnTo>
                    <a:pt x="248" y="452"/>
                  </a:lnTo>
                  <a:lnTo>
                    <a:pt x="245" y="451"/>
                  </a:lnTo>
                  <a:lnTo>
                    <a:pt x="239" y="450"/>
                  </a:lnTo>
                  <a:lnTo>
                    <a:pt x="236" y="448"/>
                  </a:lnTo>
                  <a:lnTo>
                    <a:pt x="231" y="447"/>
                  </a:lnTo>
                  <a:lnTo>
                    <a:pt x="228" y="447"/>
                  </a:lnTo>
                  <a:lnTo>
                    <a:pt x="222" y="445"/>
                  </a:lnTo>
                  <a:lnTo>
                    <a:pt x="219" y="443"/>
                  </a:lnTo>
                  <a:lnTo>
                    <a:pt x="215" y="440"/>
                  </a:lnTo>
                  <a:lnTo>
                    <a:pt x="213" y="436"/>
                  </a:lnTo>
                  <a:lnTo>
                    <a:pt x="211" y="432"/>
                  </a:lnTo>
                  <a:lnTo>
                    <a:pt x="213" y="426"/>
                  </a:lnTo>
                  <a:lnTo>
                    <a:pt x="214" y="420"/>
                  </a:lnTo>
                  <a:lnTo>
                    <a:pt x="216" y="415"/>
                  </a:lnTo>
                  <a:lnTo>
                    <a:pt x="217" y="411"/>
                  </a:lnTo>
                  <a:lnTo>
                    <a:pt x="217" y="408"/>
                  </a:lnTo>
                  <a:lnTo>
                    <a:pt x="215" y="404"/>
                  </a:lnTo>
                  <a:lnTo>
                    <a:pt x="213" y="400"/>
                  </a:lnTo>
                  <a:lnTo>
                    <a:pt x="209" y="398"/>
                  </a:lnTo>
                  <a:lnTo>
                    <a:pt x="206" y="395"/>
                  </a:lnTo>
                  <a:lnTo>
                    <a:pt x="203" y="392"/>
                  </a:lnTo>
                  <a:lnTo>
                    <a:pt x="198" y="391"/>
                  </a:lnTo>
                  <a:lnTo>
                    <a:pt x="193" y="388"/>
                  </a:lnTo>
                  <a:lnTo>
                    <a:pt x="189" y="384"/>
                  </a:lnTo>
                  <a:lnTo>
                    <a:pt x="187" y="381"/>
                  </a:lnTo>
                  <a:lnTo>
                    <a:pt x="185" y="378"/>
                  </a:lnTo>
                  <a:lnTo>
                    <a:pt x="184" y="371"/>
                  </a:lnTo>
                  <a:lnTo>
                    <a:pt x="185" y="366"/>
                  </a:lnTo>
                  <a:lnTo>
                    <a:pt x="188" y="359"/>
                  </a:lnTo>
                  <a:lnTo>
                    <a:pt x="194" y="354"/>
                  </a:lnTo>
                  <a:lnTo>
                    <a:pt x="196" y="351"/>
                  </a:lnTo>
                  <a:lnTo>
                    <a:pt x="199" y="350"/>
                  </a:lnTo>
                  <a:lnTo>
                    <a:pt x="204" y="348"/>
                  </a:lnTo>
                  <a:lnTo>
                    <a:pt x="207" y="348"/>
                  </a:lnTo>
                  <a:lnTo>
                    <a:pt x="210" y="348"/>
                  </a:lnTo>
                  <a:lnTo>
                    <a:pt x="215" y="348"/>
                  </a:lnTo>
                  <a:lnTo>
                    <a:pt x="219" y="348"/>
                  </a:lnTo>
                  <a:lnTo>
                    <a:pt x="225" y="349"/>
                  </a:lnTo>
                  <a:lnTo>
                    <a:pt x="230" y="351"/>
                  </a:lnTo>
                  <a:lnTo>
                    <a:pt x="235" y="352"/>
                  </a:lnTo>
                  <a:lnTo>
                    <a:pt x="241" y="354"/>
                  </a:lnTo>
                  <a:lnTo>
                    <a:pt x="247" y="356"/>
                  </a:lnTo>
                  <a:lnTo>
                    <a:pt x="252" y="357"/>
                  </a:lnTo>
                  <a:lnTo>
                    <a:pt x="257" y="358"/>
                  </a:lnTo>
                  <a:lnTo>
                    <a:pt x="262" y="359"/>
                  </a:lnTo>
                  <a:lnTo>
                    <a:pt x="267" y="360"/>
                  </a:lnTo>
                  <a:lnTo>
                    <a:pt x="271" y="360"/>
                  </a:lnTo>
                  <a:lnTo>
                    <a:pt x="276" y="360"/>
                  </a:lnTo>
                  <a:lnTo>
                    <a:pt x="279" y="360"/>
                  </a:lnTo>
                  <a:lnTo>
                    <a:pt x="282" y="360"/>
                  </a:lnTo>
                  <a:lnTo>
                    <a:pt x="285" y="358"/>
                  </a:lnTo>
                  <a:lnTo>
                    <a:pt x="290" y="354"/>
                  </a:lnTo>
                  <a:lnTo>
                    <a:pt x="295" y="350"/>
                  </a:lnTo>
                  <a:lnTo>
                    <a:pt x="302" y="346"/>
                  </a:lnTo>
                  <a:lnTo>
                    <a:pt x="304" y="342"/>
                  </a:lnTo>
                  <a:lnTo>
                    <a:pt x="308" y="339"/>
                  </a:lnTo>
                  <a:lnTo>
                    <a:pt x="311" y="336"/>
                  </a:lnTo>
                  <a:lnTo>
                    <a:pt x="315" y="333"/>
                  </a:lnTo>
                  <a:lnTo>
                    <a:pt x="319" y="330"/>
                  </a:lnTo>
                  <a:lnTo>
                    <a:pt x="323" y="327"/>
                  </a:lnTo>
                  <a:lnTo>
                    <a:pt x="326" y="323"/>
                  </a:lnTo>
                  <a:lnTo>
                    <a:pt x="331" y="320"/>
                  </a:lnTo>
                  <a:lnTo>
                    <a:pt x="334" y="316"/>
                  </a:lnTo>
                  <a:lnTo>
                    <a:pt x="337" y="312"/>
                  </a:lnTo>
                  <a:lnTo>
                    <a:pt x="340" y="308"/>
                  </a:lnTo>
                  <a:lnTo>
                    <a:pt x="343" y="305"/>
                  </a:lnTo>
                  <a:lnTo>
                    <a:pt x="350" y="298"/>
                  </a:lnTo>
                  <a:lnTo>
                    <a:pt x="356" y="291"/>
                  </a:lnTo>
                  <a:lnTo>
                    <a:pt x="361" y="284"/>
                  </a:lnTo>
                  <a:lnTo>
                    <a:pt x="365" y="278"/>
                  </a:lnTo>
                  <a:lnTo>
                    <a:pt x="368" y="273"/>
                  </a:lnTo>
                  <a:lnTo>
                    <a:pt x="371" y="268"/>
                  </a:lnTo>
                  <a:lnTo>
                    <a:pt x="371" y="265"/>
                  </a:lnTo>
                  <a:lnTo>
                    <a:pt x="371" y="262"/>
                  </a:lnTo>
                  <a:lnTo>
                    <a:pt x="371" y="258"/>
                  </a:lnTo>
                  <a:lnTo>
                    <a:pt x="372" y="255"/>
                  </a:lnTo>
                  <a:lnTo>
                    <a:pt x="372" y="249"/>
                  </a:lnTo>
                  <a:lnTo>
                    <a:pt x="372" y="245"/>
                  </a:lnTo>
                  <a:lnTo>
                    <a:pt x="372" y="239"/>
                  </a:lnTo>
                  <a:lnTo>
                    <a:pt x="373" y="235"/>
                  </a:lnTo>
                  <a:lnTo>
                    <a:pt x="373" y="229"/>
                  </a:lnTo>
                  <a:lnTo>
                    <a:pt x="373" y="223"/>
                  </a:lnTo>
                  <a:lnTo>
                    <a:pt x="373" y="217"/>
                  </a:lnTo>
                  <a:lnTo>
                    <a:pt x="374" y="211"/>
                  </a:lnTo>
                  <a:lnTo>
                    <a:pt x="374" y="205"/>
                  </a:lnTo>
                  <a:lnTo>
                    <a:pt x="374" y="198"/>
                  </a:lnTo>
                  <a:lnTo>
                    <a:pt x="374" y="192"/>
                  </a:lnTo>
                  <a:lnTo>
                    <a:pt x="374" y="185"/>
                  </a:lnTo>
                  <a:lnTo>
                    <a:pt x="374" y="179"/>
                  </a:lnTo>
                  <a:lnTo>
                    <a:pt x="374" y="173"/>
                  </a:lnTo>
                  <a:lnTo>
                    <a:pt x="374" y="166"/>
                  </a:lnTo>
                  <a:lnTo>
                    <a:pt x="374" y="160"/>
                  </a:lnTo>
                  <a:lnTo>
                    <a:pt x="373" y="153"/>
                  </a:lnTo>
                  <a:lnTo>
                    <a:pt x="372" y="148"/>
                  </a:lnTo>
                  <a:lnTo>
                    <a:pt x="372" y="142"/>
                  </a:lnTo>
                  <a:lnTo>
                    <a:pt x="372" y="137"/>
                  </a:lnTo>
                  <a:lnTo>
                    <a:pt x="371" y="131"/>
                  </a:lnTo>
                  <a:lnTo>
                    <a:pt x="371" y="127"/>
                  </a:lnTo>
                  <a:lnTo>
                    <a:pt x="368" y="121"/>
                  </a:lnTo>
                  <a:lnTo>
                    <a:pt x="368" y="117"/>
                  </a:lnTo>
                  <a:lnTo>
                    <a:pt x="367" y="113"/>
                  </a:lnTo>
                  <a:lnTo>
                    <a:pt x="367" y="109"/>
                  </a:lnTo>
                  <a:lnTo>
                    <a:pt x="366" y="106"/>
                  </a:lnTo>
                  <a:lnTo>
                    <a:pt x="366" y="103"/>
                  </a:lnTo>
                  <a:lnTo>
                    <a:pt x="363" y="99"/>
                  </a:lnTo>
                  <a:lnTo>
                    <a:pt x="361" y="94"/>
                  </a:lnTo>
                  <a:lnTo>
                    <a:pt x="360" y="89"/>
                  </a:lnTo>
                  <a:lnTo>
                    <a:pt x="358" y="86"/>
                  </a:lnTo>
                  <a:lnTo>
                    <a:pt x="357" y="82"/>
                  </a:lnTo>
                  <a:lnTo>
                    <a:pt x="357" y="79"/>
                  </a:lnTo>
                  <a:lnTo>
                    <a:pt x="358" y="77"/>
                  </a:lnTo>
                  <a:lnTo>
                    <a:pt x="360" y="75"/>
                  </a:lnTo>
                  <a:lnTo>
                    <a:pt x="362" y="71"/>
                  </a:lnTo>
                  <a:lnTo>
                    <a:pt x="366" y="71"/>
                  </a:lnTo>
                  <a:lnTo>
                    <a:pt x="368" y="72"/>
                  </a:lnTo>
                  <a:lnTo>
                    <a:pt x="371" y="75"/>
                  </a:lnTo>
                  <a:lnTo>
                    <a:pt x="374" y="78"/>
                  </a:lnTo>
                  <a:lnTo>
                    <a:pt x="377" y="82"/>
                  </a:lnTo>
                  <a:lnTo>
                    <a:pt x="377" y="82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7" name="Freeform 529"/>
            <p:cNvSpPr>
              <a:spLocks/>
            </p:cNvSpPr>
            <p:nvPr/>
          </p:nvSpPr>
          <p:spPr bwMode="auto">
            <a:xfrm>
              <a:off x="1320" y="1642"/>
              <a:ext cx="89" cy="5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56"/>
                </a:cxn>
                <a:cxn ang="0">
                  <a:pos x="14" y="72"/>
                </a:cxn>
                <a:cxn ang="0">
                  <a:pos x="32" y="90"/>
                </a:cxn>
                <a:cxn ang="0">
                  <a:pos x="56" y="99"/>
                </a:cxn>
                <a:cxn ang="0">
                  <a:pos x="71" y="101"/>
                </a:cxn>
                <a:cxn ang="0">
                  <a:pos x="85" y="101"/>
                </a:cxn>
                <a:cxn ang="0">
                  <a:pos x="100" y="100"/>
                </a:cxn>
                <a:cxn ang="0">
                  <a:pos x="119" y="97"/>
                </a:cxn>
                <a:cxn ang="0">
                  <a:pos x="142" y="87"/>
                </a:cxn>
                <a:cxn ang="0">
                  <a:pos x="161" y="71"/>
                </a:cxn>
                <a:cxn ang="0">
                  <a:pos x="176" y="46"/>
                </a:cxn>
                <a:cxn ang="0">
                  <a:pos x="178" y="24"/>
                </a:cxn>
                <a:cxn ang="0">
                  <a:pos x="176" y="7"/>
                </a:cxn>
                <a:cxn ang="0">
                  <a:pos x="168" y="5"/>
                </a:cxn>
                <a:cxn ang="0">
                  <a:pos x="168" y="25"/>
                </a:cxn>
                <a:cxn ang="0">
                  <a:pos x="167" y="45"/>
                </a:cxn>
                <a:cxn ang="0">
                  <a:pos x="160" y="60"/>
                </a:cxn>
                <a:cxn ang="0">
                  <a:pos x="148" y="62"/>
                </a:cxn>
                <a:cxn ang="0">
                  <a:pos x="146" y="47"/>
                </a:cxn>
                <a:cxn ang="0">
                  <a:pos x="145" y="33"/>
                </a:cxn>
                <a:cxn ang="0">
                  <a:pos x="136" y="29"/>
                </a:cxn>
                <a:cxn ang="0">
                  <a:pos x="137" y="50"/>
                </a:cxn>
                <a:cxn ang="0">
                  <a:pos x="138" y="68"/>
                </a:cxn>
                <a:cxn ang="0">
                  <a:pos x="129" y="83"/>
                </a:cxn>
                <a:cxn ang="0">
                  <a:pos x="115" y="79"/>
                </a:cxn>
                <a:cxn ang="0">
                  <a:pos x="114" y="61"/>
                </a:cxn>
                <a:cxn ang="0">
                  <a:pos x="114" y="44"/>
                </a:cxn>
                <a:cxn ang="0">
                  <a:pos x="106" y="37"/>
                </a:cxn>
                <a:cxn ang="0">
                  <a:pos x="106" y="56"/>
                </a:cxn>
                <a:cxn ang="0">
                  <a:pos x="108" y="75"/>
                </a:cxn>
                <a:cxn ang="0">
                  <a:pos x="105" y="87"/>
                </a:cxn>
                <a:cxn ang="0">
                  <a:pos x="93" y="91"/>
                </a:cxn>
                <a:cxn ang="0">
                  <a:pos x="85" y="79"/>
                </a:cxn>
                <a:cxn ang="0">
                  <a:pos x="84" y="61"/>
                </a:cxn>
                <a:cxn ang="0">
                  <a:pos x="83" y="39"/>
                </a:cxn>
                <a:cxn ang="0">
                  <a:pos x="77" y="39"/>
                </a:cxn>
                <a:cxn ang="0">
                  <a:pos x="75" y="58"/>
                </a:cxn>
                <a:cxn ang="0">
                  <a:pos x="77" y="75"/>
                </a:cxn>
                <a:cxn ang="0">
                  <a:pos x="75" y="89"/>
                </a:cxn>
                <a:cxn ang="0">
                  <a:pos x="62" y="87"/>
                </a:cxn>
                <a:cxn ang="0">
                  <a:pos x="59" y="65"/>
                </a:cxn>
                <a:cxn ang="0">
                  <a:pos x="60" y="43"/>
                </a:cxn>
                <a:cxn ang="0">
                  <a:pos x="52" y="43"/>
                </a:cxn>
                <a:cxn ang="0">
                  <a:pos x="52" y="57"/>
                </a:cxn>
                <a:cxn ang="0">
                  <a:pos x="52" y="79"/>
                </a:cxn>
                <a:cxn ang="0">
                  <a:pos x="35" y="79"/>
                </a:cxn>
                <a:cxn ang="0">
                  <a:pos x="15" y="60"/>
                </a:cxn>
                <a:cxn ang="0">
                  <a:pos x="12" y="39"/>
                </a:cxn>
                <a:cxn ang="0">
                  <a:pos x="7" y="26"/>
                </a:cxn>
              </a:cxnLst>
              <a:rect l="0" t="0" r="r" b="b"/>
              <a:pathLst>
                <a:path w="179" h="102">
                  <a:moveTo>
                    <a:pt x="6" y="28"/>
                  </a:moveTo>
                  <a:lnTo>
                    <a:pt x="2" y="31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1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7" y="65"/>
                  </a:lnTo>
                  <a:lnTo>
                    <a:pt x="11" y="69"/>
                  </a:lnTo>
                  <a:lnTo>
                    <a:pt x="14" y="72"/>
                  </a:lnTo>
                  <a:lnTo>
                    <a:pt x="18" y="78"/>
                  </a:lnTo>
                  <a:lnTo>
                    <a:pt x="21" y="82"/>
                  </a:lnTo>
                  <a:lnTo>
                    <a:pt x="28" y="87"/>
                  </a:lnTo>
                  <a:lnTo>
                    <a:pt x="32" y="90"/>
                  </a:lnTo>
                  <a:lnTo>
                    <a:pt x="39" y="93"/>
                  </a:lnTo>
                  <a:lnTo>
                    <a:pt x="45" y="96"/>
                  </a:lnTo>
                  <a:lnTo>
                    <a:pt x="52" y="98"/>
                  </a:lnTo>
                  <a:lnTo>
                    <a:pt x="56" y="99"/>
                  </a:lnTo>
                  <a:lnTo>
                    <a:pt x="59" y="100"/>
                  </a:lnTo>
                  <a:lnTo>
                    <a:pt x="63" y="100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4" y="101"/>
                  </a:lnTo>
                  <a:lnTo>
                    <a:pt x="79" y="101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90" y="101"/>
                  </a:lnTo>
                  <a:lnTo>
                    <a:pt x="93" y="101"/>
                  </a:lnTo>
                  <a:lnTo>
                    <a:pt x="96" y="101"/>
                  </a:lnTo>
                  <a:lnTo>
                    <a:pt x="100" y="100"/>
                  </a:lnTo>
                  <a:lnTo>
                    <a:pt x="104" y="100"/>
                  </a:lnTo>
                  <a:lnTo>
                    <a:pt x="108" y="99"/>
                  </a:lnTo>
                  <a:lnTo>
                    <a:pt x="112" y="98"/>
                  </a:lnTo>
                  <a:lnTo>
                    <a:pt x="119" y="97"/>
                  </a:lnTo>
                  <a:lnTo>
                    <a:pt x="125" y="95"/>
                  </a:lnTo>
                  <a:lnTo>
                    <a:pt x="132" y="92"/>
                  </a:lnTo>
                  <a:lnTo>
                    <a:pt x="137" y="90"/>
                  </a:lnTo>
                  <a:lnTo>
                    <a:pt x="142" y="87"/>
                  </a:lnTo>
                  <a:lnTo>
                    <a:pt x="146" y="83"/>
                  </a:lnTo>
                  <a:lnTo>
                    <a:pt x="151" y="80"/>
                  </a:lnTo>
                  <a:lnTo>
                    <a:pt x="154" y="78"/>
                  </a:lnTo>
                  <a:lnTo>
                    <a:pt x="161" y="71"/>
                  </a:lnTo>
                  <a:lnTo>
                    <a:pt x="166" y="65"/>
                  </a:lnTo>
                  <a:lnTo>
                    <a:pt x="171" y="58"/>
                  </a:lnTo>
                  <a:lnTo>
                    <a:pt x="174" y="51"/>
                  </a:lnTo>
                  <a:lnTo>
                    <a:pt x="176" y="46"/>
                  </a:lnTo>
                  <a:lnTo>
                    <a:pt x="178" y="40"/>
                  </a:lnTo>
                  <a:lnTo>
                    <a:pt x="178" y="34"/>
                  </a:lnTo>
                  <a:lnTo>
                    <a:pt x="179" y="28"/>
                  </a:lnTo>
                  <a:lnTo>
                    <a:pt x="178" y="24"/>
                  </a:lnTo>
                  <a:lnTo>
                    <a:pt x="178" y="19"/>
                  </a:lnTo>
                  <a:lnTo>
                    <a:pt x="178" y="16"/>
                  </a:lnTo>
                  <a:lnTo>
                    <a:pt x="178" y="13"/>
                  </a:lnTo>
                  <a:lnTo>
                    <a:pt x="176" y="7"/>
                  </a:lnTo>
                  <a:lnTo>
                    <a:pt x="175" y="3"/>
                  </a:lnTo>
                  <a:lnTo>
                    <a:pt x="173" y="0"/>
                  </a:lnTo>
                  <a:lnTo>
                    <a:pt x="171" y="3"/>
                  </a:lnTo>
                  <a:lnTo>
                    <a:pt x="168" y="5"/>
                  </a:lnTo>
                  <a:lnTo>
                    <a:pt x="167" y="10"/>
                  </a:lnTo>
                  <a:lnTo>
                    <a:pt x="167" y="14"/>
                  </a:lnTo>
                  <a:lnTo>
                    <a:pt x="168" y="19"/>
                  </a:lnTo>
                  <a:lnTo>
                    <a:pt x="168" y="25"/>
                  </a:lnTo>
                  <a:lnTo>
                    <a:pt x="169" y="30"/>
                  </a:lnTo>
                  <a:lnTo>
                    <a:pt x="169" y="36"/>
                  </a:lnTo>
                  <a:lnTo>
                    <a:pt x="169" y="40"/>
                  </a:lnTo>
                  <a:lnTo>
                    <a:pt x="167" y="45"/>
                  </a:lnTo>
                  <a:lnTo>
                    <a:pt x="166" y="48"/>
                  </a:lnTo>
                  <a:lnTo>
                    <a:pt x="164" y="52"/>
                  </a:lnTo>
                  <a:lnTo>
                    <a:pt x="162" y="57"/>
                  </a:lnTo>
                  <a:lnTo>
                    <a:pt x="160" y="60"/>
                  </a:lnTo>
                  <a:lnTo>
                    <a:pt x="156" y="62"/>
                  </a:lnTo>
                  <a:lnTo>
                    <a:pt x="154" y="64"/>
                  </a:lnTo>
                  <a:lnTo>
                    <a:pt x="151" y="65"/>
                  </a:lnTo>
                  <a:lnTo>
                    <a:pt x="148" y="62"/>
                  </a:lnTo>
                  <a:lnTo>
                    <a:pt x="146" y="57"/>
                  </a:lnTo>
                  <a:lnTo>
                    <a:pt x="146" y="54"/>
                  </a:lnTo>
                  <a:lnTo>
                    <a:pt x="146" y="50"/>
                  </a:lnTo>
                  <a:lnTo>
                    <a:pt x="146" y="47"/>
                  </a:lnTo>
                  <a:lnTo>
                    <a:pt x="146" y="44"/>
                  </a:lnTo>
                  <a:lnTo>
                    <a:pt x="145" y="39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0"/>
                  </a:lnTo>
                  <a:lnTo>
                    <a:pt x="143" y="26"/>
                  </a:lnTo>
                  <a:lnTo>
                    <a:pt x="141" y="27"/>
                  </a:lnTo>
                  <a:lnTo>
                    <a:pt x="136" y="29"/>
                  </a:lnTo>
                  <a:lnTo>
                    <a:pt x="136" y="34"/>
                  </a:lnTo>
                  <a:lnTo>
                    <a:pt x="136" y="40"/>
                  </a:lnTo>
                  <a:lnTo>
                    <a:pt x="137" y="47"/>
                  </a:lnTo>
                  <a:lnTo>
                    <a:pt x="137" y="50"/>
                  </a:lnTo>
                  <a:lnTo>
                    <a:pt x="138" y="55"/>
                  </a:lnTo>
                  <a:lnTo>
                    <a:pt x="138" y="58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4" y="78"/>
                  </a:lnTo>
                  <a:lnTo>
                    <a:pt x="132" y="81"/>
                  </a:lnTo>
                  <a:lnTo>
                    <a:pt x="129" y="83"/>
                  </a:lnTo>
                  <a:lnTo>
                    <a:pt x="126" y="87"/>
                  </a:lnTo>
                  <a:lnTo>
                    <a:pt x="121" y="87"/>
                  </a:lnTo>
                  <a:lnTo>
                    <a:pt x="117" y="83"/>
                  </a:lnTo>
                  <a:lnTo>
                    <a:pt x="115" y="79"/>
                  </a:lnTo>
                  <a:lnTo>
                    <a:pt x="115" y="73"/>
                  </a:lnTo>
                  <a:lnTo>
                    <a:pt x="114" y="69"/>
                  </a:lnTo>
                  <a:lnTo>
                    <a:pt x="114" y="65"/>
                  </a:lnTo>
                  <a:lnTo>
                    <a:pt x="114" y="61"/>
                  </a:lnTo>
                  <a:lnTo>
                    <a:pt x="114" y="57"/>
                  </a:lnTo>
                  <a:lnTo>
                    <a:pt x="114" y="52"/>
                  </a:lnTo>
                  <a:lnTo>
                    <a:pt x="114" y="48"/>
                  </a:lnTo>
                  <a:lnTo>
                    <a:pt x="114" y="44"/>
                  </a:lnTo>
                  <a:lnTo>
                    <a:pt x="114" y="41"/>
                  </a:lnTo>
                  <a:lnTo>
                    <a:pt x="112" y="37"/>
                  </a:lnTo>
                  <a:lnTo>
                    <a:pt x="110" y="36"/>
                  </a:lnTo>
                  <a:lnTo>
                    <a:pt x="106" y="37"/>
                  </a:lnTo>
                  <a:lnTo>
                    <a:pt x="105" y="44"/>
                  </a:lnTo>
                  <a:lnTo>
                    <a:pt x="105" y="47"/>
                  </a:lnTo>
                  <a:lnTo>
                    <a:pt x="105" y="51"/>
                  </a:lnTo>
                  <a:lnTo>
                    <a:pt x="106" y="56"/>
                  </a:lnTo>
                  <a:lnTo>
                    <a:pt x="106" y="61"/>
                  </a:lnTo>
                  <a:lnTo>
                    <a:pt x="106" y="65"/>
                  </a:lnTo>
                  <a:lnTo>
                    <a:pt x="108" y="69"/>
                  </a:lnTo>
                  <a:lnTo>
                    <a:pt x="108" y="75"/>
                  </a:lnTo>
                  <a:lnTo>
                    <a:pt x="108" y="79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5" y="87"/>
                  </a:lnTo>
                  <a:lnTo>
                    <a:pt x="104" y="90"/>
                  </a:lnTo>
                  <a:lnTo>
                    <a:pt x="100" y="91"/>
                  </a:lnTo>
                  <a:lnTo>
                    <a:pt x="96" y="92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89" y="87"/>
                  </a:lnTo>
                  <a:lnTo>
                    <a:pt x="88" y="83"/>
                  </a:lnTo>
                  <a:lnTo>
                    <a:pt x="85" y="79"/>
                  </a:lnTo>
                  <a:lnTo>
                    <a:pt x="85" y="72"/>
                  </a:lnTo>
                  <a:lnTo>
                    <a:pt x="85" y="69"/>
                  </a:lnTo>
                  <a:lnTo>
                    <a:pt x="84" y="65"/>
                  </a:lnTo>
                  <a:lnTo>
                    <a:pt x="84" y="61"/>
                  </a:lnTo>
                  <a:lnTo>
                    <a:pt x="84" y="58"/>
                  </a:lnTo>
                  <a:lnTo>
                    <a:pt x="84" y="50"/>
                  </a:lnTo>
                  <a:lnTo>
                    <a:pt x="84" y="46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1" y="35"/>
                  </a:lnTo>
                  <a:lnTo>
                    <a:pt x="79" y="36"/>
                  </a:lnTo>
                  <a:lnTo>
                    <a:pt x="77" y="39"/>
                  </a:lnTo>
                  <a:lnTo>
                    <a:pt x="75" y="46"/>
                  </a:lnTo>
                  <a:lnTo>
                    <a:pt x="75" y="49"/>
                  </a:lnTo>
                  <a:lnTo>
                    <a:pt x="75" y="54"/>
                  </a:lnTo>
                  <a:lnTo>
                    <a:pt x="75" y="58"/>
                  </a:lnTo>
                  <a:lnTo>
                    <a:pt x="77" y="62"/>
                  </a:lnTo>
                  <a:lnTo>
                    <a:pt x="77" y="66"/>
                  </a:lnTo>
                  <a:lnTo>
                    <a:pt x="77" y="71"/>
                  </a:lnTo>
                  <a:lnTo>
                    <a:pt x="77" y="75"/>
                  </a:lnTo>
                  <a:lnTo>
                    <a:pt x="78" y="79"/>
                  </a:lnTo>
                  <a:lnTo>
                    <a:pt x="77" y="82"/>
                  </a:lnTo>
                  <a:lnTo>
                    <a:pt x="77" y="86"/>
                  </a:lnTo>
                  <a:lnTo>
                    <a:pt x="75" y="89"/>
                  </a:lnTo>
                  <a:lnTo>
                    <a:pt x="74" y="91"/>
                  </a:lnTo>
                  <a:lnTo>
                    <a:pt x="69" y="92"/>
                  </a:lnTo>
                  <a:lnTo>
                    <a:pt x="64" y="90"/>
                  </a:lnTo>
                  <a:lnTo>
                    <a:pt x="62" y="87"/>
                  </a:lnTo>
                  <a:lnTo>
                    <a:pt x="61" y="82"/>
                  </a:lnTo>
                  <a:lnTo>
                    <a:pt x="60" y="78"/>
                  </a:lnTo>
                  <a:lnTo>
                    <a:pt x="60" y="71"/>
                  </a:lnTo>
                  <a:lnTo>
                    <a:pt x="59" y="65"/>
                  </a:lnTo>
                  <a:lnTo>
                    <a:pt x="60" y="58"/>
                  </a:lnTo>
                  <a:lnTo>
                    <a:pt x="60" y="51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60" y="39"/>
                  </a:lnTo>
                  <a:lnTo>
                    <a:pt x="58" y="38"/>
                  </a:lnTo>
                  <a:lnTo>
                    <a:pt x="56" y="39"/>
                  </a:lnTo>
                  <a:lnTo>
                    <a:pt x="52" y="43"/>
                  </a:lnTo>
                  <a:lnTo>
                    <a:pt x="51" y="47"/>
                  </a:lnTo>
                  <a:lnTo>
                    <a:pt x="51" y="49"/>
                  </a:lnTo>
                  <a:lnTo>
                    <a:pt x="51" y="54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3" y="67"/>
                  </a:lnTo>
                  <a:lnTo>
                    <a:pt x="53" y="73"/>
                  </a:lnTo>
                  <a:lnTo>
                    <a:pt x="52" y="79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40" y="81"/>
                  </a:lnTo>
                  <a:lnTo>
                    <a:pt x="35" y="79"/>
                  </a:lnTo>
                  <a:lnTo>
                    <a:pt x="29" y="76"/>
                  </a:lnTo>
                  <a:lnTo>
                    <a:pt x="24" y="70"/>
                  </a:lnTo>
                  <a:lnTo>
                    <a:pt x="18" y="66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2" y="39"/>
                  </a:lnTo>
                  <a:lnTo>
                    <a:pt x="12" y="34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8" name="Freeform 530"/>
            <p:cNvSpPr>
              <a:spLocks/>
            </p:cNvSpPr>
            <p:nvPr/>
          </p:nvSpPr>
          <p:spPr bwMode="auto">
            <a:xfrm>
              <a:off x="1671" y="1754"/>
              <a:ext cx="96" cy="61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5" y="34"/>
                </a:cxn>
                <a:cxn ang="0">
                  <a:pos x="0" y="61"/>
                </a:cxn>
                <a:cxn ang="0">
                  <a:pos x="6" y="84"/>
                </a:cxn>
                <a:cxn ang="0">
                  <a:pos x="23" y="96"/>
                </a:cxn>
                <a:cxn ang="0">
                  <a:pos x="46" y="104"/>
                </a:cxn>
                <a:cxn ang="0">
                  <a:pos x="67" y="110"/>
                </a:cxn>
                <a:cxn ang="0">
                  <a:pos x="83" y="113"/>
                </a:cxn>
                <a:cxn ang="0">
                  <a:pos x="101" y="117"/>
                </a:cxn>
                <a:cxn ang="0">
                  <a:pos x="119" y="121"/>
                </a:cxn>
                <a:cxn ang="0">
                  <a:pos x="140" y="122"/>
                </a:cxn>
                <a:cxn ang="0">
                  <a:pos x="160" y="118"/>
                </a:cxn>
                <a:cxn ang="0">
                  <a:pos x="174" y="107"/>
                </a:cxn>
                <a:cxn ang="0">
                  <a:pos x="183" y="90"/>
                </a:cxn>
                <a:cxn ang="0">
                  <a:pos x="189" y="70"/>
                </a:cxn>
                <a:cxn ang="0">
                  <a:pos x="192" y="55"/>
                </a:cxn>
                <a:cxn ang="0">
                  <a:pos x="185" y="53"/>
                </a:cxn>
                <a:cxn ang="0">
                  <a:pos x="175" y="72"/>
                </a:cxn>
                <a:cxn ang="0">
                  <a:pos x="161" y="95"/>
                </a:cxn>
                <a:cxn ang="0">
                  <a:pos x="142" y="105"/>
                </a:cxn>
                <a:cxn ang="0">
                  <a:pos x="131" y="101"/>
                </a:cxn>
                <a:cxn ang="0">
                  <a:pos x="142" y="86"/>
                </a:cxn>
                <a:cxn ang="0">
                  <a:pos x="156" y="64"/>
                </a:cxn>
                <a:cxn ang="0">
                  <a:pos x="151" y="58"/>
                </a:cxn>
                <a:cxn ang="0">
                  <a:pos x="141" y="71"/>
                </a:cxn>
                <a:cxn ang="0">
                  <a:pos x="132" y="85"/>
                </a:cxn>
                <a:cxn ang="0">
                  <a:pos x="116" y="101"/>
                </a:cxn>
                <a:cxn ang="0">
                  <a:pos x="98" y="100"/>
                </a:cxn>
                <a:cxn ang="0">
                  <a:pos x="101" y="91"/>
                </a:cxn>
                <a:cxn ang="0">
                  <a:pos x="116" y="71"/>
                </a:cxn>
                <a:cxn ang="0">
                  <a:pos x="122" y="53"/>
                </a:cxn>
                <a:cxn ang="0">
                  <a:pos x="113" y="52"/>
                </a:cxn>
                <a:cxn ang="0">
                  <a:pos x="103" y="71"/>
                </a:cxn>
                <a:cxn ang="0">
                  <a:pos x="91" y="91"/>
                </a:cxn>
                <a:cxn ang="0">
                  <a:pos x="76" y="97"/>
                </a:cxn>
                <a:cxn ang="0">
                  <a:pos x="58" y="93"/>
                </a:cxn>
                <a:cxn ang="0">
                  <a:pos x="68" y="75"/>
                </a:cxn>
                <a:cxn ang="0">
                  <a:pos x="84" y="51"/>
                </a:cxn>
                <a:cxn ang="0">
                  <a:pos x="84" y="39"/>
                </a:cxn>
                <a:cxn ang="0">
                  <a:pos x="72" y="45"/>
                </a:cxn>
                <a:cxn ang="0">
                  <a:pos x="65" y="65"/>
                </a:cxn>
                <a:cxn ang="0">
                  <a:pos x="52" y="76"/>
                </a:cxn>
                <a:cxn ang="0">
                  <a:pos x="40" y="65"/>
                </a:cxn>
                <a:cxn ang="0">
                  <a:pos x="45" y="43"/>
                </a:cxn>
                <a:cxn ang="0">
                  <a:pos x="48" y="29"/>
                </a:cxn>
                <a:cxn ang="0">
                  <a:pos x="38" y="31"/>
                </a:cxn>
                <a:cxn ang="0">
                  <a:pos x="36" y="46"/>
                </a:cxn>
                <a:cxn ang="0">
                  <a:pos x="32" y="69"/>
                </a:cxn>
                <a:cxn ang="0">
                  <a:pos x="19" y="64"/>
                </a:cxn>
                <a:cxn ang="0">
                  <a:pos x="15" y="46"/>
                </a:cxn>
                <a:cxn ang="0">
                  <a:pos x="18" y="24"/>
                </a:cxn>
                <a:cxn ang="0">
                  <a:pos x="28" y="10"/>
                </a:cxn>
                <a:cxn ang="0">
                  <a:pos x="21" y="1"/>
                </a:cxn>
              </a:cxnLst>
              <a:rect l="0" t="0" r="r" b="b"/>
              <a:pathLst>
                <a:path w="193" h="122">
                  <a:moveTo>
                    <a:pt x="21" y="1"/>
                  </a:moveTo>
                  <a:lnTo>
                    <a:pt x="18" y="3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5" y="34"/>
                  </a:lnTo>
                  <a:lnTo>
                    <a:pt x="4" y="42"/>
                  </a:lnTo>
                  <a:lnTo>
                    <a:pt x="2" y="48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10" y="89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23" y="96"/>
                  </a:lnTo>
                  <a:lnTo>
                    <a:pt x="28" y="100"/>
                  </a:lnTo>
                  <a:lnTo>
                    <a:pt x="34" y="101"/>
                  </a:lnTo>
                  <a:lnTo>
                    <a:pt x="39" y="103"/>
                  </a:lnTo>
                  <a:lnTo>
                    <a:pt x="46" y="104"/>
                  </a:lnTo>
                  <a:lnTo>
                    <a:pt x="51" y="106"/>
                  </a:lnTo>
                  <a:lnTo>
                    <a:pt x="57" y="107"/>
                  </a:lnTo>
                  <a:lnTo>
                    <a:pt x="62" y="108"/>
                  </a:lnTo>
                  <a:lnTo>
                    <a:pt x="67" y="110"/>
                  </a:lnTo>
                  <a:lnTo>
                    <a:pt x="72" y="111"/>
                  </a:lnTo>
                  <a:lnTo>
                    <a:pt x="76" y="112"/>
                  </a:lnTo>
                  <a:lnTo>
                    <a:pt x="80" y="113"/>
                  </a:lnTo>
                  <a:lnTo>
                    <a:pt x="83" y="113"/>
                  </a:lnTo>
                  <a:lnTo>
                    <a:pt x="87" y="114"/>
                  </a:lnTo>
                  <a:lnTo>
                    <a:pt x="91" y="116"/>
                  </a:lnTo>
                  <a:lnTo>
                    <a:pt x="98" y="117"/>
                  </a:lnTo>
                  <a:lnTo>
                    <a:pt x="101" y="117"/>
                  </a:lnTo>
                  <a:lnTo>
                    <a:pt x="105" y="118"/>
                  </a:lnTo>
                  <a:lnTo>
                    <a:pt x="110" y="120"/>
                  </a:lnTo>
                  <a:lnTo>
                    <a:pt x="115" y="121"/>
                  </a:lnTo>
                  <a:lnTo>
                    <a:pt x="119" y="121"/>
                  </a:lnTo>
                  <a:lnTo>
                    <a:pt x="124" y="121"/>
                  </a:lnTo>
                  <a:lnTo>
                    <a:pt x="130" y="121"/>
                  </a:lnTo>
                  <a:lnTo>
                    <a:pt x="135" y="122"/>
                  </a:lnTo>
                  <a:lnTo>
                    <a:pt x="140" y="122"/>
                  </a:lnTo>
                  <a:lnTo>
                    <a:pt x="144" y="122"/>
                  </a:lnTo>
                  <a:lnTo>
                    <a:pt x="150" y="121"/>
                  </a:lnTo>
                  <a:lnTo>
                    <a:pt x="155" y="121"/>
                  </a:lnTo>
                  <a:lnTo>
                    <a:pt x="160" y="118"/>
                  </a:lnTo>
                  <a:lnTo>
                    <a:pt x="163" y="117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4" y="107"/>
                  </a:lnTo>
                  <a:lnTo>
                    <a:pt x="176" y="104"/>
                  </a:lnTo>
                  <a:lnTo>
                    <a:pt x="180" y="100"/>
                  </a:lnTo>
                  <a:lnTo>
                    <a:pt x="182" y="94"/>
                  </a:lnTo>
                  <a:lnTo>
                    <a:pt x="183" y="90"/>
                  </a:lnTo>
                  <a:lnTo>
                    <a:pt x="185" y="84"/>
                  </a:lnTo>
                  <a:lnTo>
                    <a:pt x="186" y="79"/>
                  </a:lnTo>
                  <a:lnTo>
                    <a:pt x="188" y="75"/>
                  </a:lnTo>
                  <a:lnTo>
                    <a:pt x="189" y="70"/>
                  </a:lnTo>
                  <a:lnTo>
                    <a:pt x="191" y="65"/>
                  </a:lnTo>
                  <a:lnTo>
                    <a:pt x="192" y="62"/>
                  </a:lnTo>
                  <a:lnTo>
                    <a:pt x="193" y="60"/>
                  </a:lnTo>
                  <a:lnTo>
                    <a:pt x="192" y="55"/>
                  </a:lnTo>
                  <a:lnTo>
                    <a:pt x="192" y="53"/>
                  </a:lnTo>
                  <a:lnTo>
                    <a:pt x="189" y="51"/>
                  </a:lnTo>
                  <a:lnTo>
                    <a:pt x="188" y="52"/>
                  </a:lnTo>
                  <a:lnTo>
                    <a:pt x="185" y="53"/>
                  </a:lnTo>
                  <a:lnTo>
                    <a:pt x="183" y="56"/>
                  </a:lnTo>
                  <a:lnTo>
                    <a:pt x="181" y="60"/>
                  </a:lnTo>
                  <a:lnTo>
                    <a:pt x="178" y="65"/>
                  </a:lnTo>
                  <a:lnTo>
                    <a:pt x="175" y="72"/>
                  </a:lnTo>
                  <a:lnTo>
                    <a:pt x="172" y="77"/>
                  </a:lnTo>
                  <a:lnTo>
                    <a:pt x="168" y="83"/>
                  </a:lnTo>
                  <a:lnTo>
                    <a:pt x="165" y="90"/>
                  </a:lnTo>
                  <a:lnTo>
                    <a:pt x="161" y="95"/>
                  </a:lnTo>
                  <a:lnTo>
                    <a:pt x="156" y="100"/>
                  </a:lnTo>
                  <a:lnTo>
                    <a:pt x="152" y="103"/>
                  </a:lnTo>
                  <a:lnTo>
                    <a:pt x="147" y="105"/>
                  </a:lnTo>
                  <a:lnTo>
                    <a:pt x="142" y="105"/>
                  </a:lnTo>
                  <a:lnTo>
                    <a:pt x="138" y="105"/>
                  </a:lnTo>
                  <a:lnTo>
                    <a:pt x="133" y="104"/>
                  </a:lnTo>
                  <a:lnTo>
                    <a:pt x="132" y="103"/>
                  </a:lnTo>
                  <a:lnTo>
                    <a:pt x="131" y="101"/>
                  </a:lnTo>
                  <a:lnTo>
                    <a:pt x="132" y="98"/>
                  </a:lnTo>
                  <a:lnTo>
                    <a:pt x="133" y="94"/>
                  </a:lnTo>
                  <a:lnTo>
                    <a:pt x="139" y="92"/>
                  </a:lnTo>
                  <a:lnTo>
                    <a:pt x="142" y="86"/>
                  </a:lnTo>
                  <a:lnTo>
                    <a:pt x="146" y="81"/>
                  </a:lnTo>
                  <a:lnTo>
                    <a:pt x="151" y="75"/>
                  </a:lnTo>
                  <a:lnTo>
                    <a:pt x="154" y="71"/>
                  </a:lnTo>
                  <a:lnTo>
                    <a:pt x="156" y="64"/>
                  </a:lnTo>
                  <a:lnTo>
                    <a:pt x="159" y="61"/>
                  </a:lnTo>
                  <a:lnTo>
                    <a:pt x="157" y="58"/>
                  </a:lnTo>
                  <a:lnTo>
                    <a:pt x="155" y="56"/>
                  </a:lnTo>
                  <a:lnTo>
                    <a:pt x="151" y="58"/>
                  </a:lnTo>
                  <a:lnTo>
                    <a:pt x="14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1" y="71"/>
                  </a:lnTo>
                  <a:lnTo>
                    <a:pt x="139" y="75"/>
                  </a:lnTo>
                  <a:lnTo>
                    <a:pt x="136" y="79"/>
                  </a:lnTo>
                  <a:lnTo>
                    <a:pt x="134" y="82"/>
                  </a:lnTo>
                  <a:lnTo>
                    <a:pt x="132" y="85"/>
                  </a:lnTo>
                  <a:lnTo>
                    <a:pt x="130" y="90"/>
                  </a:lnTo>
                  <a:lnTo>
                    <a:pt x="125" y="95"/>
                  </a:lnTo>
                  <a:lnTo>
                    <a:pt x="121" y="100"/>
                  </a:lnTo>
                  <a:lnTo>
                    <a:pt x="116" y="101"/>
                  </a:lnTo>
                  <a:lnTo>
                    <a:pt x="111" y="101"/>
                  </a:lnTo>
                  <a:lnTo>
                    <a:pt x="105" y="101"/>
                  </a:lnTo>
                  <a:lnTo>
                    <a:pt x="101" y="101"/>
                  </a:lnTo>
                  <a:lnTo>
                    <a:pt x="98" y="100"/>
                  </a:lnTo>
                  <a:lnTo>
                    <a:pt x="95" y="98"/>
                  </a:lnTo>
                  <a:lnTo>
                    <a:pt x="95" y="96"/>
                  </a:lnTo>
                  <a:lnTo>
                    <a:pt x="99" y="94"/>
                  </a:lnTo>
                  <a:lnTo>
                    <a:pt x="101" y="91"/>
                  </a:lnTo>
                  <a:lnTo>
                    <a:pt x="104" y="86"/>
                  </a:lnTo>
                  <a:lnTo>
                    <a:pt x="109" y="82"/>
                  </a:lnTo>
                  <a:lnTo>
                    <a:pt x="113" y="77"/>
                  </a:lnTo>
                  <a:lnTo>
                    <a:pt x="116" y="71"/>
                  </a:lnTo>
                  <a:lnTo>
                    <a:pt x="119" y="65"/>
                  </a:lnTo>
                  <a:lnTo>
                    <a:pt x="121" y="61"/>
                  </a:lnTo>
                  <a:lnTo>
                    <a:pt x="122" y="56"/>
                  </a:lnTo>
                  <a:lnTo>
                    <a:pt x="122" y="53"/>
                  </a:lnTo>
                  <a:lnTo>
                    <a:pt x="121" y="51"/>
                  </a:lnTo>
                  <a:lnTo>
                    <a:pt x="118" y="50"/>
                  </a:lnTo>
                  <a:lnTo>
                    <a:pt x="116" y="51"/>
                  </a:lnTo>
                  <a:lnTo>
                    <a:pt x="113" y="52"/>
                  </a:lnTo>
                  <a:lnTo>
                    <a:pt x="111" y="54"/>
                  </a:lnTo>
                  <a:lnTo>
                    <a:pt x="108" y="59"/>
                  </a:lnTo>
                  <a:lnTo>
                    <a:pt x="107" y="64"/>
                  </a:lnTo>
                  <a:lnTo>
                    <a:pt x="103" y="71"/>
                  </a:lnTo>
                  <a:lnTo>
                    <a:pt x="100" y="76"/>
                  </a:lnTo>
                  <a:lnTo>
                    <a:pt x="98" y="82"/>
                  </a:lnTo>
                  <a:lnTo>
                    <a:pt x="95" y="86"/>
                  </a:lnTo>
                  <a:lnTo>
                    <a:pt x="91" y="91"/>
                  </a:lnTo>
                  <a:lnTo>
                    <a:pt x="88" y="94"/>
                  </a:lnTo>
                  <a:lnTo>
                    <a:pt x="84" y="96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2" y="97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58" y="93"/>
                  </a:lnTo>
                  <a:lnTo>
                    <a:pt x="59" y="90"/>
                  </a:lnTo>
                  <a:lnTo>
                    <a:pt x="60" y="86"/>
                  </a:lnTo>
                  <a:lnTo>
                    <a:pt x="65" y="82"/>
                  </a:lnTo>
                  <a:lnTo>
                    <a:pt x="68" y="75"/>
                  </a:lnTo>
                  <a:lnTo>
                    <a:pt x="72" y="70"/>
                  </a:lnTo>
                  <a:lnTo>
                    <a:pt x="77" y="63"/>
                  </a:lnTo>
                  <a:lnTo>
                    <a:pt x="81" y="56"/>
                  </a:lnTo>
                  <a:lnTo>
                    <a:pt x="84" y="51"/>
                  </a:lnTo>
                  <a:lnTo>
                    <a:pt x="87" y="46"/>
                  </a:lnTo>
                  <a:lnTo>
                    <a:pt x="87" y="42"/>
                  </a:lnTo>
                  <a:lnTo>
                    <a:pt x="86" y="40"/>
                  </a:lnTo>
                  <a:lnTo>
                    <a:pt x="84" y="39"/>
                  </a:lnTo>
                  <a:lnTo>
                    <a:pt x="82" y="39"/>
                  </a:lnTo>
                  <a:lnTo>
                    <a:pt x="79" y="40"/>
                  </a:lnTo>
                  <a:lnTo>
                    <a:pt x="76" y="42"/>
                  </a:lnTo>
                  <a:lnTo>
                    <a:pt x="72" y="45"/>
                  </a:lnTo>
                  <a:lnTo>
                    <a:pt x="71" y="51"/>
                  </a:lnTo>
                  <a:lnTo>
                    <a:pt x="68" y="55"/>
                  </a:lnTo>
                  <a:lnTo>
                    <a:pt x="67" y="61"/>
                  </a:lnTo>
                  <a:lnTo>
                    <a:pt x="65" y="65"/>
                  </a:lnTo>
                  <a:lnTo>
                    <a:pt x="62" y="70"/>
                  </a:lnTo>
                  <a:lnTo>
                    <a:pt x="59" y="73"/>
                  </a:lnTo>
                  <a:lnTo>
                    <a:pt x="57" y="75"/>
                  </a:lnTo>
                  <a:lnTo>
                    <a:pt x="52" y="76"/>
                  </a:lnTo>
                  <a:lnTo>
                    <a:pt x="49" y="76"/>
                  </a:lnTo>
                  <a:lnTo>
                    <a:pt x="44" y="74"/>
                  </a:lnTo>
                  <a:lnTo>
                    <a:pt x="41" y="71"/>
                  </a:lnTo>
                  <a:lnTo>
                    <a:pt x="40" y="65"/>
                  </a:lnTo>
                  <a:lnTo>
                    <a:pt x="41" y="61"/>
                  </a:lnTo>
                  <a:lnTo>
                    <a:pt x="41" y="54"/>
                  </a:lnTo>
                  <a:lnTo>
                    <a:pt x="42" y="49"/>
                  </a:lnTo>
                  <a:lnTo>
                    <a:pt x="45" y="43"/>
                  </a:lnTo>
                  <a:lnTo>
                    <a:pt x="47" y="40"/>
                  </a:lnTo>
                  <a:lnTo>
                    <a:pt x="47" y="35"/>
                  </a:lnTo>
                  <a:lnTo>
                    <a:pt x="48" y="32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6" y="24"/>
                  </a:lnTo>
                  <a:lnTo>
                    <a:pt x="41" y="28"/>
                  </a:lnTo>
                  <a:lnTo>
                    <a:pt x="38" y="31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6" y="51"/>
                  </a:lnTo>
                  <a:lnTo>
                    <a:pt x="35" y="58"/>
                  </a:lnTo>
                  <a:lnTo>
                    <a:pt x="34" y="64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25" y="72"/>
                  </a:lnTo>
                  <a:lnTo>
                    <a:pt x="21" y="68"/>
                  </a:lnTo>
                  <a:lnTo>
                    <a:pt x="19" y="64"/>
                  </a:lnTo>
                  <a:lnTo>
                    <a:pt x="18" y="60"/>
                  </a:lnTo>
                  <a:lnTo>
                    <a:pt x="17" y="56"/>
                  </a:lnTo>
                  <a:lnTo>
                    <a:pt x="17" y="52"/>
                  </a:lnTo>
                  <a:lnTo>
                    <a:pt x="15" y="46"/>
                  </a:lnTo>
                  <a:lnTo>
                    <a:pt x="16" y="42"/>
                  </a:lnTo>
                  <a:lnTo>
                    <a:pt x="16" y="35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0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8" y="10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591F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9" name="Freeform 531"/>
            <p:cNvSpPr>
              <a:spLocks/>
            </p:cNvSpPr>
            <p:nvPr/>
          </p:nvSpPr>
          <p:spPr bwMode="auto">
            <a:xfrm>
              <a:off x="1410" y="1352"/>
              <a:ext cx="224" cy="375"/>
            </a:xfrm>
            <a:custGeom>
              <a:avLst/>
              <a:gdLst/>
              <a:ahLst/>
              <a:cxnLst>
                <a:cxn ang="0">
                  <a:pos x="105" y="71"/>
                </a:cxn>
                <a:cxn ang="0">
                  <a:pos x="106" y="110"/>
                </a:cxn>
                <a:cxn ang="0">
                  <a:pos x="108" y="144"/>
                </a:cxn>
                <a:cxn ang="0">
                  <a:pos x="112" y="178"/>
                </a:cxn>
                <a:cxn ang="0">
                  <a:pos x="118" y="212"/>
                </a:cxn>
                <a:cxn ang="0">
                  <a:pos x="128" y="245"/>
                </a:cxn>
                <a:cxn ang="0">
                  <a:pos x="152" y="284"/>
                </a:cxn>
                <a:cxn ang="0">
                  <a:pos x="195" y="308"/>
                </a:cxn>
                <a:cxn ang="0">
                  <a:pos x="245" y="318"/>
                </a:cxn>
                <a:cxn ang="0">
                  <a:pos x="294" y="313"/>
                </a:cxn>
                <a:cxn ang="0">
                  <a:pos x="332" y="293"/>
                </a:cxn>
                <a:cxn ang="0">
                  <a:pos x="380" y="273"/>
                </a:cxn>
                <a:cxn ang="0">
                  <a:pos x="421" y="259"/>
                </a:cxn>
                <a:cxn ang="0">
                  <a:pos x="445" y="271"/>
                </a:cxn>
                <a:cxn ang="0">
                  <a:pos x="435" y="303"/>
                </a:cxn>
                <a:cxn ang="0">
                  <a:pos x="422" y="341"/>
                </a:cxn>
                <a:cxn ang="0">
                  <a:pos x="409" y="376"/>
                </a:cxn>
                <a:cxn ang="0">
                  <a:pos x="400" y="408"/>
                </a:cxn>
                <a:cxn ang="0">
                  <a:pos x="403" y="450"/>
                </a:cxn>
                <a:cxn ang="0">
                  <a:pos x="414" y="502"/>
                </a:cxn>
                <a:cxn ang="0">
                  <a:pos x="423" y="554"/>
                </a:cxn>
                <a:cxn ang="0">
                  <a:pos x="420" y="599"/>
                </a:cxn>
                <a:cxn ang="0">
                  <a:pos x="405" y="637"/>
                </a:cxn>
                <a:cxn ang="0">
                  <a:pos x="389" y="667"/>
                </a:cxn>
                <a:cxn ang="0">
                  <a:pos x="370" y="700"/>
                </a:cxn>
                <a:cxn ang="0">
                  <a:pos x="327" y="741"/>
                </a:cxn>
                <a:cxn ang="0">
                  <a:pos x="285" y="749"/>
                </a:cxn>
                <a:cxn ang="0">
                  <a:pos x="287" y="716"/>
                </a:cxn>
                <a:cxn ang="0">
                  <a:pos x="316" y="678"/>
                </a:cxn>
                <a:cxn ang="0">
                  <a:pos x="291" y="640"/>
                </a:cxn>
                <a:cxn ang="0">
                  <a:pos x="245" y="666"/>
                </a:cxn>
                <a:cxn ang="0">
                  <a:pos x="213" y="701"/>
                </a:cxn>
                <a:cxn ang="0">
                  <a:pos x="175" y="732"/>
                </a:cxn>
                <a:cxn ang="0">
                  <a:pos x="143" y="743"/>
                </a:cxn>
                <a:cxn ang="0">
                  <a:pos x="106" y="749"/>
                </a:cxn>
                <a:cxn ang="0">
                  <a:pos x="71" y="749"/>
                </a:cxn>
                <a:cxn ang="0">
                  <a:pos x="39" y="741"/>
                </a:cxn>
                <a:cxn ang="0">
                  <a:pos x="7" y="723"/>
                </a:cxn>
                <a:cxn ang="0">
                  <a:pos x="6" y="685"/>
                </a:cxn>
                <a:cxn ang="0">
                  <a:pos x="19" y="654"/>
                </a:cxn>
                <a:cxn ang="0">
                  <a:pos x="36" y="617"/>
                </a:cxn>
                <a:cxn ang="0">
                  <a:pos x="51" y="576"/>
                </a:cxn>
                <a:cxn ang="0">
                  <a:pos x="66" y="534"/>
                </a:cxn>
                <a:cxn ang="0">
                  <a:pos x="79" y="494"/>
                </a:cxn>
                <a:cxn ang="0">
                  <a:pos x="88" y="458"/>
                </a:cxn>
                <a:cxn ang="0">
                  <a:pos x="93" y="422"/>
                </a:cxn>
                <a:cxn ang="0">
                  <a:pos x="88" y="380"/>
                </a:cxn>
                <a:cxn ang="0">
                  <a:pos x="81" y="331"/>
                </a:cxn>
                <a:cxn ang="0">
                  <a:pos x="74" y="291"/>
                </a:cxn>
                <a:cxn ang="0">
                  <a:pos x="67" y="260"/>
                </a:cxn>
                <a:cxn ang="0">
                  <a:pos x="59" y="230"/>
                </a:cxn>
                <a:cxn ang="0">
                  <a:pos x="50" y="198"/>
                </a:cxn>
                <a:cxn ang="0">
                  <a:pos x="42" y="167"/>
                </a:cxn>
                <a:cxn ang="0">
                  <a:pos x="39" y="136"/>
                </a:cxn>
                <a:cxn ang="0">
                  <a:pos x="44" y="104"/>
                </a:cxn>
                <a:cxn ang="0">
                  <a:pos x="61" y="55"/>
                </a:cxn>
                <a:cxn ang="0">
                  <a:pos x="84" y="21"/>
                </a:cxn>
                <a:cxn ang="0">
                  <a:pos x="111" y="5"/>
                </a:cxn>
                <a:cxn ang="0">
                  <a:pos x="108" y="41"/>
                </a:cxn>
              </a:cxnLst>
              <a:rect l="0" t="0" r="r" b="b"/>
              <a:pathLst>
                <a:path w="447" h="751">
                  <a:moveTo>
                    <a:pt x="107" y="45"/>
                  </a:moveTo>
                  <a:lnTo>
                    <a:pt x="106" y="46"/>
                  </a:lnTo>
                  <a:lnTo>
                    <a:pt x="106" y="48"/>
                  </a:lnTo>
                  <a:lnTo>
                    <a:pt x="105" y="52"/>
                  </a:lnTo>
                  <a:lnTo>
                    <a:pt x="105" y="56"/>
                  </a:lnTo>
                  <a:lnTo>
                    <a:pt x="105" y="61"/>
                  </a:lnTo>
                  <a:lnTo>
                    <a:pt x="105" y="66"/>
                  </a:lnTo>
                  <a:lnTo>
                    <a:pt x="105" y="71"/>
                  </a:lnTo>
                  <a:lnTo>
                    <a:pt x="105" y="77"/>
                  </a:lnTo>
                  <a:lnTo>
                    <a:pt x="105" y="84"/>
                  </a:lnTo>
                  <a:lnTo>
                    <a:pt x="105" y="91"/>
                  </a:lnTo>
                  <a:lnTo>
                    <a:pt x="105" y="95"/>
                  </a:lnTo>
                  <a:lnTo>
                    <a:pt x="105" y="98"/>
                  </a:lnTo>
                  <a:lnTo>
                    <a:pt x="105" y="103"/>
                  </a:lnTo>
                  <a:lnTo>
                    <a:pt x="106" y="106"/>
                  </a:lnTo>
                  <a:lnTo>
                    <a:pt x="106" y="110"/>
                  </a:lnTo>
                  <a:lnTo>
                    <a:pt x="106" y="114"/>
                  </a:lnTo>
                  <a:lnTo>
                    <a:pt x="106" y="118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07" y="130"/>
                  </a:lnTo>
                  <a:lnTo>
                    <a:pt x="108" y="135"/>
                  </a:lnTo>
                  <a:lnTo>
                    <a:pt x="108" y="140"/>
                  </a:lnTo>
                  <a:lnTo>
                    <a:pt x="108" y="144"/>
                  </a:lnTo>
                  <a:lnTo>
                    <a:pt x="108" y="148"/>
                  </a:lnTo>
                  <a:lnTo>
                    <a:pt x="109" y="152"/>
                  </a:lnTo>
                  <a:lnTo>
                    <a:pt x="109" y="157"/>
                  </a:lnTo>
                  <a:lnTo>
                    <a:pt x="109" y="160"/>
                  </a:lnTo>
                  <a:lnTo>
                    <a:pt x="110" y="166"/>
                  </a:lnTo>
                  <a:lnTo>
                    <a:pt x="111" y="170"/>
                  </a:lnTo>
                  <a:lnTo>
                    <a:pt x="112" y="175"/>
                  </a:lnTo>
                  <a:lnTo>
                    <a:pt x="112" y="178"/>
                  </a:lnTo>
                  <a:lnTo>
                    <a:pt x="112" y="183"/>
                  </a:lnTo>
                  <a:lnTo>
                    <a:pt x="113" y="187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6" y="200"/>
                  </a:lnTo>
                  <a:lnTo>
                    <a:pt x="117" y="203"/>
                  </a:lnTo>
                  <a:lnTo>
                    <a:pt x="118" y="209"/>
                  </a:lnTo>
                  <a:lnTo>
                    <a:pt x="118" y="212"/>
                  </a:lnTo>
                  <a:lnTo>
                    <a:pt x="119" y="217"/>
                  </a:lnTo>
                  <a:lnTo>
                    <a:pt x="120" y="220"/>
                  </a:lnTo>
                  <a:lnTo>
                    <a:pt x="121" y="224"/>
                  </a:lnTo>
                  <a:lnTo>
                    <a:pt x="122" y="228"/>
                  </a:lnTo>
                  <a:lnTo>
                    <a:pt x="123" y="231"/>
                  </a:lnTo>
                  <a:lnTo>
                    <a:pt x="123" y="234"/>
                  </a:lnTo>
                  <a:lnTo>
                    <a:pt x="126" y="239"/>
                  </a:lnTo>
                  <a:lnTo>
                    <a:pt x="128" y="245"/>
                  </a:lnTo>
                  <a:lnTo>
                    <a:pt x="130" y="252"/>
                  </a:lnTo>
                  <a:lnTo>
                    <a:pt x="132" y="258"/>
                  </a:lnTo>
                  <a:lnTo>
                    <a:pt x="136" y="263"/>
                  </a:lnTo>
                  <a:lnTo>
                    <a:pt x="138" y="268"/>
                  </a:lnTo>
                  <a:lnTo>
                    <a:pt x="141" y="272"/>
                  </a:lnTo>
                  <a:lnTo>
                    <a:pt x="144" y="276"/>
                  </a:lnTo>
                  <a:lnTo>
                    <a:pt x="148" y="281"/>
                  </a:lnTo>
                  <a:lnTo>
                    <a:pt x="152" y="284"/>
                  </a:lnTo>
                  <a:lnTo>
                    <a:pt x="157" y="289"/>
                  </a:lnTo>
                  <a:lnTo>
                    <a:pt x="161" y="292"/>
                  </a:lnTo>
                  <a:lnTo>
                    <a:pt x="166" y="295"/>
                  </a:lnTo>
                  <a:lnTo>
                    <a:pt x="172" y="298"/>
                  </a:lnTo>
                  <a:lnTo>
                    <a:pt x="178" y="301"/>
                  </a:lnTo>
                  <a:lnTo>
                    <a:pt x="183" y="303"/>
                  </a:lnTo>
                  <a:lnTo>
                    <a:pt x="190" y="306"/>
                  </a:lnTo>
                  <a:lnTo>
                    <a:pt x="195" y="308"/>
                  </a:lnTo>
                  <a:lnTo>
                    <a:pt x="202" y="311"/>
                  </a:lnTo>
                  <a:lnTo>
                    <a:pt x="208" y="313"/>
                  </a:lnTo>
                  <a:lnTo>
                    <a:pt x="215" y="315"/>
                  </a:lnTo>
                  <a:lnTo>
                    <a:pt x="221" y="315"/>
                  </a:lnTo>
                  <a:lnTo>
                    <a:pt x="227" y="316"/>
                  </a:lnTo>
                  <a:lnTo>
                    <a:pt x="233" y="317"/>
                  </a:lnTo>
                  <a:lnTo>
                    <a:pt x="239" y="318"/>
                  </a:lnTo>
                  <a:lnTo>
                    <a:pt x="245" y="318"/>
                  </a:lnTo>
                  <a:lnTo>
                    <a:pt x="252" y="318"/>
                  </a:lnTo>
                  <a:lnTo>
                    <a:pt x="258" y="318"/>
                  </a:lnTo>
                  <a:lnTo>
                    <a:pt x="265" y="318"/>
                  </a:lnTo>
                  <a:lnTo>
                    <a:pt x="270" y="317"/>
                  </a:lnTo>
                  <a:lnTo>
                    <a:pt x="276" y="316"/>
                  </a:lnTo>
                  <a:lnTo>
                    <a:pt x="283" y="315"/>
                  </a:lnTo>
                  <a:lnTo>
                    <a:pt x="288" y="315"/>
                  </a:lnTo>
                  <a:lnTo>
                    <a:pt x="294" y="313"/>
                  </a:lnTo>
                  <a:lnTo>
                    <a:pt x="298" y="312"/>
                  </a:lnTo>
                  <a:lnTo>
                    <a:pt x="302" y="310"/>
                  </a:lnTo>
                  <a:lnTo>
                    <a:pt x="308" y="307"/>
                  </a:lnTo>
                  <a:lnTo>
                    <a:pt x="312" y="304"/>
                  </a:lnTo>
                  <a:lnTo>
                    <a:pt x="317" y="302"/>
                  </a:lnTo>
                  <a:lnTo>
                    <a:pt x="322" y="298"/>
                  </a:lnTo>
                  <a:lnTo>
                    <a:pt x="327" y="296"/>
                  </a:lnTo>
                  <a:lnTo>
                    <a:pt x="332" y="293"/>
                  </a:lnTo>
                  <a:lnTo>
                    <a:pt x="338" y="291"/>
                  </a:lnTo>
                  <a:lnTo>
                    <a:pt x="344" y="287"/>
                  </a:lnTo>
                  <a:lnTo>
                    <a:pt x="350" y="285"/>
                  </a:lnTo>
                  <a:lnTo>
                    <a:pt x="356" y="283"/>
                  </a:lnTo>
                  <a:lnTo>
                    <a:pt x="362" y="280"/>
                  </a:lnTo>
                  <a:lnTo>
                    <a:pt x="368" y="277"/>
                  </a:lnTo>
                  <a:lnTo>
                    <a:pt x="373" y="275"/>
                  </a:lnTo>
                  <a:lnTo>
                    <a:pt x="380" y="273"/>
                  </a:lnTo>
                  <a:lnTo>
                    <a:pt x="385" y="271"/>
                  </a:lnTo>
                  <a:lnTo>
                    <a:pt x="391" y="269"/>
                  </a:lnTo>
                  <a:lnTo>
                    <a:pt x="398" y="266"/>
                  </a:lnTo>
                  <a:lnTo>
                    <a:pt x="402" y="265"/>
                  </a:lnTo>
                  <a:lnTo>
                    <a:pt x="406" y="263"/>
                  </a:lnTo>
                  <a:lnTo>
                    <a:pt x="412" y="261"/>
                  </a:lnTo>
                  <a:lnTo>
                    <a:pt x="417" y="260"/>
                  </a:lnTo>
                  <a:lnTo>
                    <a:pt x="421" y="259"/>
                  </a:lnTo>
                  <a:lnTo>
                    <a:pt x="426" y="258"/>
                  </a:lnTo>
                  <a:lnTo>
                    <a:pt x="430" y="256"/>
                  </a:lnTo>
                  <a:lnTo>
                    <a:pt x="434" y="256"/>
                  </a:lnTo>
                  <a:lnTo>
                    <a:pt x="440" y="256"/>
                  </a:lnTo>
                  <a:lnTo>
                    <a:pt x="444" y="259"/>
                  </a:lnTo>
                  <a:lnTo>
                    <a:pt x="446" y="261"/>
                  </a:lnTo>
                  <a:lnTo>
                    <a:pt x="447" y="266"/>
                  </a:lnTo>
                  <a:lnTo>
                    <a:pt x="445" y="271"/>
                  </a:lnTo>
                  <a:lnTo>
                    <a:pt x="444" y="277"/>
                  </a:lnTo>
                  <a:lnTo>
                    <a:pt x="443" y="280"/>
                  </a:lnTo>
                  <a:lnTo>
                    <a:pt x="442" y="284"/>
                  </a:lnTo>
                  <a:lnTo>
                    <a:pt x="441" y="287"/>
                  </a:lnTo>
                  <a:lnTo>
                    <a:pt x="440" y="292"/>
                  </a:lnTo>
                  <a:lnTo>
                    <a:pt x="437" y="295"/>
                  </a:lnTo>
                  <a:lnTo>
                    <a:pt x="436" y="300"/>
                  </a:lnTo>
                  <a:lnTo>
                    <a:pt x="435" y="303"/>
                  </a:lnTo>
                  <a:lnTo>
                    <a:pt x="434" y="308"/>
                  </a:lnTo>
                  <a:lnTo>
                    <a:pt x="432" y="313"/>
                  </a:lnTo>
                  <a:lnTo>
                    <a:pt x="431" y="317"/>
                  </a:lnTo>
                  <a:lnTo>
                    <a:pt x="430" y="322"/>
                  </a:lnTo>
                  <a:lnTo>
                    <a:pt x="427" y="327"/>
                  </a:lnTo>
                  <a:lnTo>
                    <a:pt x="426" y="331"/>
                  </a:lnTo>
                  <a:lnTo>
                    <a:pt x="424" y="336"/>
                  </a:lnTo>
                  <a:lnTo>
                    <a:pt x="422" y="341"/>
                  </a:lnTo>
                  <a:lnTo>
                    <a:pt x="421" y="345"/>
                  </a:lnTo>
                  <a:lnTo>
                    <a:pt x="419" y="349"/>
                  </a:lnTo>
                  <a:lnTo>
                    <a:pt x="417" y="355"/>
                  </a:lnTo>
                  <a:lnTo>
                    <a:pt x="415" y="358"/>
                  </a:lnTo>
                  <a:lnTo>
                    <a:pt x="414" y="364"/>
                  </a:lnTo>
                  <a:lnTo>
                    <a:pt x="412" y="367"/>
                  </a:lnTo>
                  <a:lnTo>
                    <a:pt x="410" y="373"/>
                  </a:lnTo>
                  <a:lnTo>
                    <a:pt x="409" y="376"/>
                  </a:lnTo>
                  <a:lnTo>
                    <a:pt x="408" y="380"/>
                  </a:lnTo>
                  <a:lnTo>
                    <a:pt x="405" y="385"/>
                  </a:lnTo>
                  <a:lnTo>
                    <a:pt x="404" y="388"/>
                  </a:lnTo>
                  <a:lnTo>
                    <a:pt x="403" y="393"/>
                  </a:lnTo>
                  <a:lnTo>
                    <a:pt x="402" y="397"/>
                  </a:lnTo>
                  <a:lnTo>
                    <a:pt x="400" y="400"/>
                  </a:lnTo>
                  <a:lnTo>
                    <a:pt x="400" y="404"/>
                  </a:lnTo>
                  <a:lnTo>
                    <a:pt x="400" y="408"/>
                  </a:lnTo>
                  <a:lnTo>
                    <a:pt x="400" y="412"/>
                  </a:lnTo>
                  <a:lnTo>
                    <a:pt x="399" y="417"/>
                  </a:lnTo>
                  <a:lnTo>
                    <a:pt x="399" y="422"/>
                  </a:lnTo>
                  <a:lnTo>
                    <a:pt x="400" y="427"/>
                  </a:lnTo>
                  <a:lnTo>
                    <a:pt x="401" y="433"/>
                  </a:lnTo>
                  <a:lnTo>
                    <a:pt x="401" y="438"/>
                  </a:lnTo>
                  <a:lnTo>
                    <a:pt x="402" y="445"/>
                  </a:lnTo>
                  <a:lnTo>
                    <a:pt x="403" y="450"/>
                  </a:lnTo>
                  <a:lnTo>
                    <a:pt x="405" y="457"/>
                  </a:lnTo>
                  <a:lnTo>
                    <a:pt x="406" y="462"/>
                  </a:lnTo>
                  <a:lnTo>
                    <a:pt x="408" y="469"/>
                  </a:lnTo>
                  <a:lnTo>
                    <a:pt x="409" y="475"/>
                  </a:lnTo>
                  <a:lnTo>
                    <a:pt x="411" y="483"/>
                  </a:lnTo>
                  <a:lnTo>
                    <a:pt x="412" y="489"/>
                  </a:lnTo>
                  <a:lnTo>
                    <a:pt x="413" y="495"/>
                  </a:lnTo>
                  <a:lnTo>
                    <a:pt x="414" y="502"/>
                  </a:lnTo>
                  <a:lnTo>
                    <a:pt x="416" y="509"/>
                  </a:lnTo>
                  <a:lnTo>
                    <a:pt x="417" y="515"/>
                  </a:lnTo>
                  <a:lnTo>
                    <a:pt x="419" y="522"/>
                  </a:lnTo>
                  <a:lnTo>
                    <a:pt x="420" y="529"/>
                  </a:lnTo>
                  <a:lnTo>
                    <a:pt x="421" y="535"/>
                  </a:lnTo>
                  <a:lnTo>
                    <a:pt x="422" y="541"/>
                  </a:lnTo>
                  <a:lnTo>
                    <a:pt x="423" y="547"/>
                  </a:lnTo>
                  <a:lnTo>
                    <a:pt x="423" y="554"/>
                  </a:lnTo>
                  <a:lnTo>
                    <a:pt x="424" y="560"/>
                  </a:lnTo>
                  <a:lnTo>
                    <a:pt x="424" y="565"/>
                  </a:lnTo>
                  <a:lnTo>
                    <a:pt x="424" y="572"/>
                  </a:lnTo>
                  <a:lnTo>
                    <a:pt x="424" y="577"/>
                  </a:lnTo>
                  <a:lnTo>
                    <a:pt x="424" y="583"/>
                  </a:lnTo>
                  <a:lnTo>
                    <a:pt x="423" y="587"/>
                  </a:lnTo>
                  <a:lnTo>
                    <a:pt x="421" y="594"/>
                  </a:lnTo>
                  <a:lnTo>
                    <a:pt x="420" y="599"/>
                  </a:lnTo>
                  <a:lnTo>
                    <a:pt x="417" y="607"/>
                  </a:lnTo>
                  <a:lnTo>
                    <a:pt x="415" y="613"/>
                  </a:lnTo>
                  <a:lnTo>
                    <a:pt x="413" y="619"/>
                  </a:lnTo>
                  <a:lnTo>
                    <a:pt x="412" y="623"/>
                  </a:lnTo>
                  <a:lnTo>
                    <a:pt x="410" y="626"/>
                  </a:lnTo>
                  <a:lnTo>
                    <a:pt x="409" y="630"/>
                  </a:lnTo>
                  <a:lnTo>
                    <a:pt x="408" y="634"/>
                  </a:lnTo>
                  <a:lnTo>
                    <a:pt x="405" y="637"/>
                  </a:lnTo>
                  <a:lnTo>
                    <a:pt x="403" y="641"/>
                  </a:lnTo>
                  <a:lnTo>
                    <a:pt x="402" y="645"/>
                  </a:lnTo>
                  <a:lnTo>
                    <a:pt x="400" y="648"/>
                  </a:lnTo>
                  <a:lnTo>
                    <a:pt x="398" y="651"/>
                  </a:lnTo>
                  <a:lnTo>
                    <a:pt x="395" y="656"/>
                  </a:lnTo>
                  <a:lnTo>
                    <a:pt x="394" y="660"/>
                  </a:lnTo>
                  <a:lnTo>
                    <a:pt x="392" y="664"/>
                  </a:lnTo>
                  <a:lnTo>
                    <a:pt x="389" y="667"/>
                  </a:lnTo>
                  <a:lnTo>
                    <a:pt x="388" y="671"/>
                  </a:lnTo>
                  <a:lnTo>
                    <a:pt x="385" y="675"/>
                  </a:lnTo>
                  <a:lnTo>
                    <a:pt x="383" y="679"/>
                  </a:lnTo>
                  <a:lnTo>
                    <a:pt x="381" y="682"/>
                  </a:lnTo>
                  <a:lnTo>
                    <a:pt x="379" y="686"/>
                  </a:lnTo>
                  <a:lnTo>
                    <a:pt x="377" y="689"/>
                  </a:lnTo>
                  <a:lnTo>
                    <a:pt x="374" y="693"/>
                  </a:lnTo>
                  <a:lnTo>
                    <a:pt x="370" y="700"/>
                  </a:lnTo>
                  <a:lnTo>
                    <a:pt x="364" y="707"/>
                  </a:lnTo>
                  <a:lnTo>
                    <a:pt x="359" y="712"/>
                  </a:lnTo>
                  <a:lnTo>
                    <a:pt x="354" y="719"/>
                  </a:lnTo>
                  <a:lnTo>
                    <a:pt x="348" y="723"/>
                  </a:lnTo>
                  <a:lnTo>
                    <a:pt x="342" y="729"/>
                  </a:lnTo>
                  <a:lnTo>
                    <a:pt x="338" y="733"/>
                  </a:lnTo>
                  <a:lnTo>
                    <a:pt x="332" y="738"/>
                  </a:lnTo>
                  <a:lnTo>
                    <a:pt x="327" y="741"/>
                  </a:lnTo>
                  <a:lnTo>
                    <a:pt x="321" y="744"/>
                  </a:lnTo>
                  <a:lnTo>
                    <a:pt x="316" y="748"/>
                  </a:lnTo>
                  <a:lnTo>
                    <a:pt x="311" y="750"/>
                  </a:lnTo>
                  <a:lnTo>
                    <a:pt x="305" y="751"/>
                  </a:lnTo>
                  <a:lnTo>
                    <a:pt x="299" y="751"/>
                  </a:lnTo>
                  <a:lnTo>
                    <a:pt x="295" y="751"/>
                  </a:lnTo>
                  <a:lnTo>
                    <a:pt x="290" y="751"/>
                  </a:lnTo>
                  <a:lnTo>
                    <a:pt x="285" y="749"/>
                  </a:lnTo>
                  <a:lnTo>
                    <a:pt x="280" y="747"/>
                  </a:lnTo>
                  <a:lnTo>
                    <a:pt x="278" y="744"/>
                  </a:lnTo>
                  <a:lnTo>
                    <a:pt x="276" y="743"/>
                  </a:lnTo>
                  <a:lnTo>
                    <a:pt x="274" y="738"/>
                  </a:lnTo>
                  <a:lnTo>
                    <a:pt x="275" y="733"/>
                  </a:lnTo>
                  <a:lnTo>
                    <a:pt x="277" y="728"/>
                  </a:lnTo>
                  <a:lnTo>
                    <a:pt x="281" y="722"/>
                  </a:lnTo>
                  <a:lnTo>
                    <a:pt x="287" y="716"/>
                  </a:lnTo>
                  <a:lnTo>
                    <a:pt x="294" y="710"/>
                  </a:lnTo>
                  <a:lnTo>
                    <a:pt x="296" y="707"/>
                  </a:lnTo>
                  <a:lnTo>
                    <a:pt x="299" y="703"/>
                  </a:lnTo>
                  <a:lnTo>
                    <a:pt x="301" y="699"/>
                  </a:lnTo>
                  <a:lnTo>
                    <a:pt x="305" y="696"/>
                  </a:lnTo>
                  <a:lnTo>
                    <a:pt x="310" y="688"/>
                  </a:lnTo>
                  <a:lnTo>
                    <a:pt x="315" y="682"/>
                  </a:lnTo>
                  <a:lnTo>
                    <a:pt x="316" y="678"/>
                  </a:lnTo>
                  <a:lnTo>
                    <a:pt x="317" y="674"/>
                  </a:lnTo>
                  <a:lnTo>
                    <a:pt x="317" y="671"/>
                  </a:lnTo>
                  <a:lnTo>
                    <a:pt x="317" y="668"/>
                  </a:lnTo>
                  <a:lnTo>
                    <a:pt x="316" y="660"/>
                  </a:lnTo>
                  <a:lnTo>
                    <a:pt x="311" y="654"/>
                  </a:lnTo>
                  <a:lnTo>
                    <a:pt x="304" y="647"/>
                  </a:lnTo>
                  <a:lnTo>
                    <a:pt x="297" y="644"/>
                  </a:lnTo>
                  <a:lnTo>
                    <a:pt x="291" y="640"/>
                  </a:lnTo>
                  <a:lnTo>
                    <a:pt x="285" y="640"/>
                  </a:lnTo>
                  <a:lnTo>
                    <a:pt x="279" y="640"/>
                  </a:lnTo>
                  <a:lnTo>
                    <a:pt x="274" y="643"/>
                  </a:lnTo>
                  <a:lnTo>
                    <a:pt x="267" y="646"/>
                  </a:lnTo>
                  <a:lnTo>
                    <a:pt x="263" y="651"/>
                  </a:lnTo>
                  <a:lnTo>
                    <a:pt x="256" y="657"/>
                  </a:lnTo>
                  <a:lnTo>
                    <a:pt x="249" y="662"/>
                  </a:lnTo>
                  <a:lnTo>
                    <a:pt x="245" y="666"/>
                  </a:lnTo>
                  <a:lnTo>
                    <a:pt x="242" y="670"/>
                  </a:lnTo>
                  <a:lnTo>
                    <a:pt x="238" y="674"/>
                  </a:lnTo>
                  <a:lnTo>
                    <a:pt x="235" y="679"/>
                  </a:lnTo>
                  <a:lnTo>
                    <a:pt x="231" y="682"/>
                  </a:lnTo>
                  <a:lnTo>
                    <a:pt x="226" y="687"/>
                  </a:lnTo>
                  <a:lnTo>
                    <a:pt x="222" y="691"/>
                  </a:lnTo>
                  <a:lnTo>
                    <a:pt x="218" y="697"/>
                  </a:lnTo>
                  <a:lnTo>
                    <a:pt x="213" y="701"/>
                  </a:lnTo>
                  <a:lnTo>
                    <a:pt x="208" y="707"/>
                  </a:lnTo>
                  <a:lnTo>
                    <a:pt x="203" y="711"/>
                  </a:lnTo>
                  <a:lnTo>
                    <a:pt x="199" y="718"/>
                  </a:lnTo>
                  <a:lnTo>
                    <a:pt x="192" y="722"/>
                  </a:lnTo>
                  <a:lnTo>
                    <a:pt x="186" y="727"/>
                  </a:lnTo>
                  <a:lnTo>
                    <a:pt x="182" y="729"/>
                  </a:lnTo>
                  <a:lnTo>
                    <a:pt x="179" y="730"/>
                  </a:lnTo>
                  <a:lnTo>
                    <a:pt x="175" y="732"/>
                  </a:lnTo>
                  <a:lnTo>
                    <a:pt x="172" y="734"/>
                  </a:lnTo>
                  <a:lnTo>
                    <a:pt x="168" y="735"/>
                  </a:lnTo>
                  <a:lnTo>
                    <a:pt x="163" y="737"/>
                  </a:lnTo>
                  <a:lnTo>
                    <a:pt x="160" y="738"/>
                  </a:lnTo>
                  <a:lnTo>
                    <a:pt x="155" y="740"/>
                  </a:lnTo>
                  <a:lnTo>
                    <a:pt x="151" y="741"/>
                  </a:lnTo>
                  <a:lnTo>
                    <a:pt x="148" y="742"/>
                  </a:lnTo>
                  <a:lnTo>
                    <a:pt x="143" y="743"/>
                  </a:lnTo>
                  <a:lnTo>
                    <a:pt x="139" y="744"/>
                  </a:lnTo>
                  <a:lnTo>
                    <a:pt x="133" y="745"/>
                  </a:lnTo>
                  <a:lnTo>
                    <a:pt x="130" y="747"/>
                  </a:lnTo>
                  <a:lnTo>
                    <a:pt x="124" y="747"/>
                  </a:lnTo>
                  <a:lnTo>
                    <a:pt x="120" y="748"/>
                  </a:lnTo>
                  <a:lnTo>
                    <a:pt x="116" y="748"/>
                  </a:lnTo>
                  <a:lnTo>
                    <a:pt x="111" y="748"/>
                  </a:lnTo>
                  <a:lnTo>
                    <a:pt x="106" y="749"/>
                  </a:lnTo>
                  <a:lnTo>
                    <a:pt x="102" y="750"/>
                  </a:lnTo>
                  <a:lnTo>
                    <a:pt x="97" y="750"/>
                  </a:lnTo>
                  <a:lnTo>
                    <a:pt x="93" y="750"/>
                  </a:lnTo>
                  <a:lnTo>
                    <a:pt x="88" y="750"/>
                  </a:lnTo>
                  <a:lnTo>
                    <a:pt x="84" y="750"/>
                  </a:lnTo>
                  <a:lnTo>
                    <a:pt x="79" y="749"/>
                  </a:lnTo>
                  <a:lnTo>
                    <a:pt x="75" y="749"/>
                  </a:lnTo>
                  <a:lnTo>
                    <a:pt x="71" y="749"/>
                  </a:lnTo>
                  <a:lnTo>
                    <a:pt x="67" y="749"/>
                  </a:lnTo>
                  <a:lnTo>
                    <a:pt x="63" y="748"/>
                  </a:lnTo>
                  <a:lnTo>
                    <a:pt x="58" y="747"/>
                  </a:lnTo>
                  <a:lnTo>
                    <a:pt x="54" y="745"/>
                  </a:lnTo>
                  <a:lnTo>
                    <a:pt x="50" y="744"/>
                  </a:lnTo>
                  <a:lnTo>
                    <a:pt x="46" y="743"/>
                  </a:lnTo>
                  <a:lnTo>
                    <a:pt x="42" y="743"/>
                  </a:lnTo>
                  <a:lnTo>
                    <a:pt x="39" y="741"/>
                  </a:lnTo>
                  <a:lnTo>
                    <a:pt x="36" y="741"/>
                  </a:lnTo>
                  <a:lnTo>
                    <a:pt x="32" y="739"/>
                  </a:lnTo>
                  <a:lnTo>
                    <a:pt x="28" y="738"/>
                  </a:lnTo>
                  <a:lnTo>
                    <a:pt x="25" y="737"/>
                  </a:lnTo>
                  <a:lnTo>
                    <a:pt x="22" y="735"/>
                  </a:lnTo>
                  <a:lnTo>
                    <a:pt x="16" y="732"/>
                  </a:lnTo>
                  <a:lnTo>
                    <a:pt x="12" y="729"/>
                  </a:lnTo>
                  <a:lnTo>
                    <a:pt x="7" y="723"/>
                  </a:lnTo>
                  <a:lnTo>
                    <a:pt x="4" y="720"/>
                  </a:lnTo>
                  <a:lnTo>
                    <a:pt x="2" y="716"/>
                  </a:lnTo>
                  <a:lnTo>
                    <a:pt x="1" y="711"/>
                  </a:lnTo>
                  <a:lnTo>
                    <a:pt x="0" y="704"/>
                  </a:lnTo>
                  <a:lnTo>
                    <a:pt x="1" y="700"/>
                  </a:lnTo>
                  <a:lnTo>
                    <a:pt x="2" y="693"/>
                  </a:lnTo>
                  <a:lnTo>
                    <a:pt x="5" y="688"/>
                  </a:lnTo>
                  <a:lnTo>
                    <a:pt x="6" y="685"/>
                  </a:lnTo>
                  <a:lnTo>
                    <a:pt x="7" y="681"/>
                  </a:lnTo>
                  <a:lnTo>
                    <a:pt x="8" y="677"/>
                  </a:lnTo>
                  <a:lnTo>
                    <a:pt x="11" y="674"/>
                  </a:lnTo>
                  <a:lnTo>
                    <a:pt x="12" y="670"/>
                  </a:lnTo>
                  <a:lnTo>
                    <a:pt x="14" y="666"/>
                  </a:lnTo>
                  <a:lnTo>
                    <a:pt x="16" y="662"/>
                  </a:lnTo>
                  <a:lnTo>
                    <a:pt x="18" y="658"/>
                  </a:lnTo>
                  <a:lnTo>
                    <a:pt x="19" y="654"/>
                  </a:lnTo>
                  <a:lnTo>
                    <a:pt x="22" y="649"/>
                  </a:lnTo>
                  <a:lnTo>
                    <a:pt x="24" y="645"/>
                  </a:lnTo>
                  <a:lnTo>
                    <a:pt x="26" y="640"/>
                  </a:lnTo>
                  <a:lnTo>
                    <a:pt x="28" y="636"/>
                  </a:lnTo>
                  <a:lnTo>
                    <a:pt x="29" y="631"/>
                  </a:lnTo>
                  <a:lnTo>
                    <a:pt x="32" y="626"/>
                  </a:lnTo>
                  <a:lnTo>
                    <a:pt x="34" y="623"/>
                  </a:lnTo>
                  <a:lnTo>
                    <a:pt x="36" y="617"/>
                  </a:lnTo>
                  <a:lnTo>
                    <a:pt x="37" y="612"/>
                  </a:lnTo>
                  <a:lnTo>
                    <a:pt x="39" y="607"/>
                  </a:lnTo>
                  <a:lnTo>
                    <a:pt x="42" y="602"/>
                  </a:lnTo>
                  <a:lnTo>
                    <a:pt x="44" y="597"/>
                  </a:lnTo>
                  <a:lnTo>
                    <a:pt x="45" y="592"/>
                  </a:lnTo>
                  <a:lnTo>
                    <a:pt x="47" y="586"/>
                  </a:lnTo>
                  <a:lnTo>
                    <a:pt x="49" y="582"/>
                  </a:lnTo>
                  <a:lnTo>
                    <a:pt x="51" y="576"/>
                  </a:lnTo>
                  <a:lnTo>
                    <a:pt x="54" y="572"/>
                  </a:lnTo>
                  <a:lnTo>
                    <a:pt x="55" y="565"/>
                  </a:lnTo>
                  <a:lnTo>
                    <a:pt x="57" y="561"/>
                  </a:lnTo>
                  <a:lnTo>
                    <a:pt x="59" y="555"/>
                  </a:lnTo>
                  <a:lnTo>
                    <a:pt x="61" y="551"/>
                  </a:lnTo>
                  <a:lnTo>
                    <a:pt x="63" y="545"/>
                  </a:lnTo>
                  <a:lnTo>
                    <a:pt x="65" y="541"/>
                  </a:lnTo>
                  <a:lnTo>
                    <a:pt x="66" y="534"/>
                  </a:lnTo>
                  <a:lnTo>
                    <a:pt x="68" y="530"/>
                  </a:lnTo>
                  <a:lnTo>
                    <a:pt x="69" y="524"/>
                  </a:lnTo>
                  <a:lnTo>
                    <a:pt x="71" y="519"/>
                  </a:lnTo>
                  <a:lnTo>
                    <a:pt x="72" y="513"/>
                  </a:lnTo>
                  <a:lnTo>
                    <a:pt x="74" y="509"/>
                  </a:lnTo>
                  <a:lnTo>
                    <a:pt x="76" y="504"/>
                  </a:lnTo>
                  <a:lnTo>
                    <a:pt x="77" y="499"/>
                  </a:lnTo>
                  <a:lnTo>
                    <a:pt x="79" y="494"/>
                  </a:lnTo>
                  <a:lnTo>
                    <a:pt x="80" y="490"/>
                  </a:lnTo>
                  <a:lnTo>
                    <a:pt x="81" y="484"/>
                  </a:lnTo>
                  <a:lnTo>
                    <a:pt x="82" y="480"/>
                  </a:lnTo>
                  <a:lnTo>
                    <a:pt x="84" y="475"/>
                  </a:lnTo>
                  <a:lnTo>
                    <a:pt x="85" y="470"/>
                  </a:lnTo>
                  <a:lnTo>
                    <a:pt x="87" y="466"/>
                  </a:lnTo>
                  <a:lnTo>
                    <a:pt x="88" y="462"/>
                  </a:lnTo>
                  <a:lnTo>
                    <a:pt x="88" y="458"/>
                  </a:lnTo>
                  <a:lnTo>
                    <a:pt x="89" y="452"/>
                  </a:lnTo>
                  <a:lnTo>
                    <a:pt x="90" y="449"/>
                  </a:lnTo>
                  <a:lnTo>
                    <a:pt x="91" y="445"/>
                  </a:lnTo>
                  <a:lnTo>
                    <a:pt x="91" y="440"/>
                  </a:lnTo>
                  <a:lnTo>
                    <a:pt x="91" y="437"/>
                  </a:lnTo>
                  <a:lnTo>
                    <a:pt x="92" y="433"/>
                  </a:lnTo>
                  <a:lnTo>
                    <a:pt x="93" y="430"/>
                  </a:lnTo>
                  <a:lnTo>
                    <a:pt x="93" y="422"/>
                  </a:lnTo>
                  <a:lnTo>
                    <a:pt x="93" y="417"/>
                  </a:lnTo>
                  <a:lnTo>
                    <a:pt x="93" y="411"/>
                  </a:lnTo>
                  <a:lnTo>
                    <a:pt x="93" y="407"/>
                  </a:lnTo>
                  <a:lnTo>
                    <a:pt x="92" y="401"/>
                  </a:lnTo>
                  <a:lnTo>
                    <a:pt x="91" y="397"/>
                  </a:lnTo>
                  <a:lnTo>
                    <a:pt x="90" y="391"/>
                  </a:lnTo>
                  <a:lnTo>
                    <a:pt x="90" y="386"/>
                  </a:lnTo>
                  <a:lnTo>
                    <a:pt x="88" y="380"/>
                  </a:lnTo>
                  <a:lnTo>
                    <a:pt x="88" y="374"/>
                  </a:lnTo>
                  <a:lnTo>
                    <a:pt x="87" y="368"/>
                  </a:lnTo>
                  <a:lnTo>
                    <a:pt x="87" y="363"/>
                  </a:lnTo>
                  <a:lnTo>
                    <a:pt x="85" y="356"/>
                  </a:lnTo>
                  <a:lnTo>
                    <a:pt x="85" y="349"/>
                  </a:lnTo>
                  <a:lnTo>
                    <a:pt x="84" y="344"/>
                  </a:lnTo>
                  <a:lnTo>
                    <a:pt x="82" y="337"/>
                  </a:lnTo>
                  <a:lnTo>
                    <a:pt x="81" y="331"/>
                  </a:lnTo>
                  <a:lnTo>
                    <a:pt x="80" y="324"/>
                  </a:lnTo>
                  <a:lnTo>
                    <a:pt x="79" y="316"/>
                  </a:lnTo>
                  <a:lnTo>
                    <a:pt x="78" y="310"/>
                  </a:lnTo>
                  <a:lnTo>
                    <a:pt x="77" y="306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5" y="295"/>
                  </a:lnTo>
                  <a:lnTo>
                    <a:pt x="74" y="291"/>
                  </a:lnTo>
                  <a:lnTo>
                    <a:pt x="72" y="287"/>
                  </a:lnTo>
                  <a:lnTo>
                    <a:pt x="72" y="283"/>
                  </a:lnTo>
                  <a:lnTo>
                    <a:pt x="71" y="280"/>
                  </a:lnTo>
                  <a:lnTo>
                    <a:pt x="70" y="276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8" y="264"/>
                  </a:lnTo>
                  <a:lnTo>
                    <a:pt x="67" y="260"/>
                  </a:lnTo>
                  <a:lnTo>
                    <a:pt x="66" y="256"/>
                  </a:lnTo>
                  <a:lnTo>
                    <a:pt x="66" y="252"/>
                  </a:lnTo>
                  <a:lnTo>
                    <a:pt x="65" y="249"/>
                  </a:lnTo>
                  <a:lnTo>
                    <a:pt x="64" y="245"/>
                  </a:lnTo>
                  <a:lnTo>
                    <a:pt x="63" y="241"/>
                  </a:lnTo>
                  <a:lnTo>
                    <a:pt x="61" y="238"/>
                  </a:lnTo>
                  <a:lnTo>
                    <a:pt x="60" y="233"/>
                  </a:lnTo>
                  <a:lnTo>
                    <a:pt x="59" y="230"/>
                  </a:lnTo>
                  <a:lnTo>
                    <a:pt x="58" y="225"/>
                  </a:lnTo>
                  <a:lnTo>
                    <a:pt x="57" y="221"/>
                  </a:lnTo>
                  <a:lnTo>
                    <a:pt x="57" y="218"/>
                  </a:lnTo>
                  <a:lnTo>
                    <a:pt x="55" y="213"/>
                  </a:lnTo>
                  <a:lnTo>
                    <a:pt x="54" y="210"/>
                  </a:lnTo>
                  <a:lnTo>
                    <a:pt x="53" y="206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9" y="195"/>
                  </a:lnTo>
                  <a:lnTo>
                    <a:pt x="48" y="190"/>
                  </a:lnTo>
                  <a:lnTo>
                    <a:pt x="47" y="187"/>
                  </a:lnTo>
                  <a:lnTo>
                    <a:pt x="45" y="182"/>
                  </a:lnTo>
                  <a:lnTo>
                    <a:pt x="44" y="178"/>
                  </a:lnTo>
                  <a:lnTo>
                    <a:pt x="43" y="175"/>
                  </a:lnTo>
                  <a:lnTo>
                    <a:pt x="43" y="170"/>
                  </a:lnTo>
                  <a:lnTo>
                    <a:pt x="42" y="167"/>
                  </a:lnTo>
                  <a:lnTo>
                    <a:pt x="40" y="162"/>
                  </a:lnTo>
                  <a:lnTo>
                    <a:pt x="40" y="159"/>
                  </a:lnTo>
                  <a:lnTo>
                    <a:pt x="40" y="155"/>
                  </a:lnTo>
                  <a:lnTo>
                    <a:pt x="39" y="151"/>
                  </a:lnTo>
                  <a:lnTo>
                    <a:pt x="39" y="147"/>
                  </a:lnTo>
                  <a:lnTo>
                    <a:pt x="39" y="143"/>
                  </a:lnTo>
                  <a:lnTo>
                    <a:pt x="39" y="140"/>
                  </a:lnTo>
                  <a:lnTo>
                    <a:pt x="39" y="136"/>
                  </a:lnTo>
                  <a:lnTo>
                    <a:pt x="39" y="133"/>
                  </a:lnTo>
                  <a:lnTo>
                    <a:pt x="39" y="128"/>
                  </a:lnTo>
                  <a:lnTo>
                    <a:pt x="40" y="125"/>
                  </a:lnTo>
                  <a:lnTo>
                    <a:pt x="40" y="122"/>
                  </a:lnTo>
                  <a:lnTo>
                    <a:pt x="40" y="117"/>
                  </a:lnTo>
                  <a:lnTo>
                    <a:pt x="40" y="114"/>
                  </a:lnTo>
                  <a:lnTo>
                    <a:pt x="42" y="110"/>
                  </a:lnTo>
                  <a:lnTo>
                    <a:pt x="44" y="104"/>
                  </a:lnTo>
                  <a:lnTo>
                    <a:pt x="45" y="98"/>
                  </a:lnTo>
                  <a:lnTo>
                    <a:pt x="47" y="91"/>
                  </a:lnTo>
                  <a:lnTo>
                    <a:pt x="48" y="85"/>
                  </a:lnTo>
                  <a:lnTo>
                    <a:pt x="51" y="78"/>
                  </a:lnTo>
                  <a:lnTo>
                    <a:pt x="55" y="73"/>
                  </a:lnTo>
                  <a:lnTo>
                    <a:pt x="57" y="66"/>
                  </a:lnTo>
                  <a:lnTo>
                    <a:pt x="59" y="61"/>
                  </a:lnTo>
                  <a:lnTo>
                    <a:pt x="61" y="55"/>
                  </a:lnTo>
                  <a:lnTo>
                    <a:pt x="65" y="50"/>
                  </a:lnTo>
                  <a:lnTo>
                    <a:pt x="67" y="45"/>
                  </a:lnTo>
                  <a:lnTo>
                    <a:pt x="70" y="40"/>
                  </a:lnTo>
                  <a:lnTo>
                    <a:pt x="72" y="35"/>
                  </a:lnTo>
                  <a:lnTo>
                    <a:pt x="76" y="32"/>
                  </a:lnTo>
                  <a:lnTo>
                    <a:pt x="78" y="27"/>
                  </a:lnTo>
                  <a:lnTo>
                    <a:pt x="80" y="24"/>
                  </a:lnTo>
                  <a:lnTo>
                    <a:pt x="84" y="21"/>
                  </a:lnTo>
                  <a:lnTo>
                    <a:pt x="86" y="18"/>
                  </a:lnTo>
                  <a:lnTo>
                    <a:pt x="90" y="12"/>
                  </a:lnTo>
                  <a:lnTo>
                    <a:pt x="93" y="9"/>
                  </a:lnTo>
                  <a:lnTo>
                    <a:pt x="98" y="3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3"/>
                  </a:lnTo>
                  <a:lnTo>
                    <a:pt x="111" y="5"/>
                  </a:lnTo>
                  <a:lnTo>
                    <a:pt x="112" y="9"/>
                  </a:lnTo>
                  <a:lnTo>
                    <a:pt x="112" y="12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1" y="29"/>
                  </a:lnTo>
                  <a:lnTo>
                    <a:pt x="109" y="33"/>
                  </a:lnTo>
                  <a:lnTo>
                    <a:pt x="109" y="37"/>
                  </a:lnTo>
                  <a:lnTo>
                    <a:pt x="108" y="41"/>
                  </a:lnTo>
                  <a:lnTo>
                    <a:pt x="107" y="45"/>
                  </a:lnTo>
                  <a:lnTo>
                    <a:pt x="107" y="45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0" name="Freeform 532"/>
            <p:cNvSpPr>
              <a:spLocks/>
            </p:cNvSpPr>
            <p:nvPr/>
          </p:nvSpPr>
          <p:spPr bwMode="auto">
            <a:xfrm>
              <a:off x="1698" y="1432"/>
              <a:ext cx="85" cy="290"/>
            </a:xfrm>
            <a:custGeom>
              <a:avLst/>
              <a:gdLst/>
              <a:ahLst/>
              <a:cxnLst>
                <a:cxn ang="0">
                  <a:pos x="60" y="39"/>
                </a:cxn>
                <a:cxn ang="0">
                  <a:pos x="46" y="57"/>
                </a:cxn>
                <a:cxn ang="0">
                  <a:pos x="33" y="79"/>
                </a:cxn>
                <a:cxn ang="0">
                  <a:pos x="20" y="104"/>
                </a:cxn>
                <a:cxn ang="0">
                  <a:pos x="10" y="133"/>
                </a:cxn>
                <a:cxn ang="0">
                  <a:pos x="2" y="165"/>
                </a:cxn>
                <a:cxn ang="0">
                  <a:pos x="0" y="196"/>
                </a:cxn>
                <a:cxn ang="0">
                  <a:pos x="0" y="224"/>
                </a:cxn>
                <a:cxn ang="0">
                  <a:pos x="6" y="249"/>
                </a:cxn>
                <a:cxn ang="0">
                  <a:pos x="16" y="270"/>
                </a:cxn>
                <a:cxn ang="0">
                  <a:pos x="41" y="288"/>
                </a:cxn>
                <a:cxn ang="0">
                  <a:pos x="58" y="291"/>
                </a:cxn>
                <a:cxn ang="0">
                  <a:pos x="77" y="294"/>
                </a:cxn>
                <a:cxn ang="0">
                  <a:pos x="110" y="304"/>
                </a:cxn>
                <a:cxn ang="0">
                  <a:pos x="136" y="328"/>
                </a:cxn>
                <a:cxn ang="0">
                  <a:pos x="145" y="346"/>
                </a:cxn>
                <a:cxn ang="0">
                  <a:pos x="141" y="371"/>
                </a:cxn>
                <a:cxn ang="0">
                  <a:pos x="130" y="390"/>
                </a:cxn>
                <a:cxn ang="0">
                  <a:pos x="116" y="411"/>
                </a:cxn>
                <a:cxn ang="0">
                  <a:pos x="91" y="435"/>
                </a:cxn>
                <a:cxn ang="0">
                  <a:pos x="69" y="453"/>
                </a:cxn>
                <a:cxn ang="0">
                  <a:pos x="57" y="468"/>
                </a:cxn>
                <a:cxn ang="0">
                  <a:pos x="75" y="486"/>
                </a:cxn>
                <a:cxn ang="0">
                  <a:pos x="91" y="507"/>
                </a:cxn>
                <a:cxn ang="0">
                  <a:pos x="87" y="528"/>
                </a:cxn>
                <a:cxn ang="0">
                  <a:pos x="72" y="553"/>
                </a:cxn>
                <a:cxn ang="0">
                  <a:pos x="91" y="573"/>
                </a:cxn>
                <a:cxn ang="0">
                  <a:pos x="111" y="582"/>
                </a:cxn>
                <a:cxn ang="0">
                  <a:pos x="127" y="571"/>
                </a:cxn>
                <a:cxn ang="0">
                  <a:pos x="136" y="553"/>
                </a:cxn>
                <a:cxn ang="0">
                  <a:pos x="147" y="528"/>
                </a:cxn>
                <a:cxn ang="0">
                  <a:pos x="152" y="502"/>
                </a:cxn>
                <a:cxn ang="0">
                  <a:pos x="158" y="485"/>
                </a:cxn>
                <a:cxn ang="0">
                  <a:pos x="160" y="463"/>
                </a:cxn>
                <a:cxn ang="0">
                  <a:pos x="163" y="441"/>
                </a:cxn>
                <a:cxn ang="0">
                  <a:pos x="166" y="420"/>
                </a:cxn>
                <a:cxn ang="0">
                  <a:pos x="167" y="398"/>
                </a:cxn>
                <a:cxn ang="0">
                  <a:pos x="169" y="377"/>
                </a:cxn>
                <a:cxn ang="0">
                  <a:pos x="169" y="357"/>
                </a:cxn>
                <a:cxn ang="0">
                  <a:pos x="169" y="339"/>
                </a:cxn>
                <a:cxn ang="0">
                  <a:pos x="167" y="311"/>
                </a:cxn>
                <a:cxn ang="0">
                  <a:pos x="161" y="288"/>
                </a:cxn>
                <a:cxn ang="0">
                  <a:pos x="151" y="268"/>
                </a:cxn>
                <a:cxn ang="0">
                  <a:pos x="137" y="249"/>
                </a:cxn>
                <a:cxn ang="0">
                  <a:pos x="122" y="231"/>
                </a:cxn>
                <a:cxn ang="0">
                  <a:pos x="108" y="210"/>
                </a:cxn>
                <a:cxn ang="0">
                  <a:pos x="98" y="188"/>
                </a:cxn>
                <a:cxn ang="0">
                  <a:pos x="94" y="161"/>
                </a:cxn>
                <a:cxn ang="0">
                  <a:pos x="93" y="133"/>
                </a:cxn>
                <a:cxn ang="0">
                  <a:pos x="94" y="110"/>
                </a:cxn>
                <a:cxn ang="0">
                  <a:pos x="97" y="90"/>
                </a:cxn>
                <a:cxn ang="0">
                  <a:pos x="101" y="68"/>
                </a:cxn>
                <a:cxn ang="0">
                  <a:pos x="108" y="42"/>
                </a:cxn>
                <a:cxn ang="0">
                  <a:pos x="106" y="16"/>
                </a:cxn>
                <a:cxn ang="0">
                  <a:pos x="90" y="0"/>
                </a:cxn>
                <a:cxn ang="0">
                  <a:pos x="76" y="14"/>
                </a:cxn>
              </a:cxnLst>
              <a:rect l="0" t="0" r="r" b="b"/>
              <a:pathLst>
                <a:path w="170" h="582">
                  <a:moveTo>
                    <a:pt x="76" y="14"/>
                  </a:moveTo>
                  <a:lnTo>
                    <a:pt x="73" y="19"/>
                  </a:lnTo>
                  <a:lnTo>
                    <a:pt x="69" y="26"/>
                  </a:lnTo>
                  <a:lnTo>
                    <a:pt x="65" y="31"/>
                  </a:lnTo>
                  <a:lnTo>
                    <a:pt x="60" y="39"/>
                  </a:lnTo>
                  <a:lnTo>
                    <a:pt x="57" y="42"/>
                  </a:lnTo>
                  <a:lnTo>
                    <a:pt x="55" y="44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6" y="57"/>
                  </a:lnTo>
                  <a:lnTo>
                    <a:pt x="44" y="61"/>
                  </a:lnTo>
                  <a:lnTo>
                    <a:pt x="41" y="65"/>
                  </a:lnTo>
                  <a:lnTo>
                    <a:pt x="39" y="71"/>
                  </a:lnTo>
                  <a:lnTo>
                    <a:pt x="36" y="74"/>
                  </a:lnTo>
                  <a:lnTo>
                    <a:pt x="33" y="79"/>
                  </a:lnTo>
                  <a:lnTo>
                    <a:pt x="31" y="83"/>
                  </a:lnTo>
                  <a:lnTo>
                    <a:pt x="28" y="89"/>
                  </a:lnTo>
                  <a:lnTo>
                    <a:pt x="25" y="93"/>
                  </a:lnTo>
                  <a:lnTo>
                    <a:pt x="23" y="99"/>
                  </a:lnTo>
                  <a:lnTo>
                    <a:pt x="20" y="104"/>
                  </a:lnTo>
                  <a:lnTo>
                    <a:pt x="18" y="110"/>
                  </a:lnTo>
                  <a:lnTo>
                    <a:pt x="15" y="115"/>
                  </a:lnTo>
                  <a:lnTo>
                    <a:pt x="13" y="121"/>
                  </a:lnTo>
                  <a:lnTo>
                    <a:pt x="12" y="126"/>
                  </a:lnTo>
                  <a:lnTo>
                    <a:pt x="10" y="133"/>
                  </a:lnTo>
                  <a:lnTo>
                    <a:pt x="7" y="139"/>
                  </a:lnTo>
                  <a:lnTo>
                    <a:pt x="6" y="146"/>
                  </a:lnTo>
                  <a:lnTo>
                    <a:pt x="5" y="153"/>
                  </a:lnTo>
                  <a:lnTo>
                    <a:pt x="4" y="159"/>
                  </a:lnTo>
                  <a:lnTo>
                    <a:pt x="2" y="165"/>
                  </a:lnTo>
                  <a:lnTo>
                    <a:pt x="2" y="172"/>
                  </a:lnTo>
                  <a:lnTo>
                    <a:pt x="1" y="178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0" y="224"/>
                  </a:lnTo>
                  <a:lnTo>
                    <a:pt x="1" y="229"/>
                  </a:lnTo>
                  <a:lnTo>
                    <a:pt x="2" y="234"/>
                  </a:lnTo>
                  <a:lnTo>
                    <a:pt x="3" y="239"/>
                  </a:lnTo>
                  <a:lnTo>
                    <a:pt x="4" y="243"/>
                  </a:lnTo>
                  <a:lnTo>
                    <a:pt x="6" y="249"/>
                  </a:lnTo>
                  <a:lnTo>
                    <a:pt x="7" y="252"/>
                  </a:lnTo>
                  <a:lnTo>
                    <a:pt x="9" y="257"/>
                  </a:lnTo>
                  <a:lnTo>
                    <a:pt x="11" y="260"/>
                  </a:lnTo>
                  <a:lnTo>
                    <a:pt x="13" y="265"/>
                  </a:lnTo>
                  <a:lnTo>
                    <a:pt x="16" y="270"/>
                  </a:lnTo>
                  <a:lnTo>
                    <a:pt x="23" y="277"/>
                  </a:lnTo>
                  <a:lnTo>
                    <a:pt x="28" y="281"/>
                  </a:lnTo>
                  <a:lnTo>
                    <a:pt x="34" y="286"/>
                  </a:lnTo>
                  <a:lnTo>
                    <a:pt x="37" y="287"/>
                  </a:lnTo>
                  <a:lnTo>
                    <a:pt x="41" y="288"/>
                  </a:lnTo>
                  <a:lnTo>
                    <a:pt x="44" y="289"/>
                  </a:lnTo>
                  <a:lnTo>
                    <a:pt x="48" y="290"/>
                  </a:lnTo>
                  <a:lnTo>
                    <a:pt x="52" y="290"/>
                  </a:lnTo>
                  <a:lnTo>
                    <a:pt x="55" y="290"/>
                  </a:lnTo>
                  <a:lnTo>
                    <a:pt x="58" y="291"/>
                  </a:lnTo>
                  <a:lnTo>
                    <a:pt x="63" y="292"/>
                  </a:lnTo>
                  <a:lnTo>
                    <a:pt x="66" y="292"/>
                  </a:lnTo>
                  <a:lnTo>
                    <a:pt x="69" y="292"/>
                  </a:lnTo>
                  <a:lnTo>
                    <a:pt x="73" y="293"/>
                  </a:lnTo>
                  <a:lnTo>
                    <a:pt x="77" y="294"/>
                  </a:lnTo>
                  <a:lnTo>
                    <a:pt x="84" y="295"/>
                  </a:lnTo>
                  <a:lnTo>
                    <a:pt x="90" y="298"/>
                  </a:lnTo>
                  <a:lnTo>
                    <a:pt x="97" y="300"/>
                  </a:lnTo>
                  <a:lnTo>
                    <a:pt x="105" y="303"/>
                  </a:lnTo>
                  <a:lnTo>
                    <a:pt x="110" y="304"/>
                  </a:lnTo>
                  <a:lnTo>
                    <a:pt x="116" y="309"/>
                  </a:lnTo>
                  <a:lnTo>
                    <a:pt x="121" y="312"/>
                  </a:lnTo>
                  <a:lnTo>
                    <a:pt x="127" y="316"/>
                  </a:lnTo>
                  <a:lnTo>
                    <a:pt x="131" y="321"/>
                  </a:lnTo>
                  <a:lnTo>
                    <a:pt x="136" y="328"/>
                  </a:lnTo>
                  <a:lnTo>
                    <a:pt x="137" y="330"/>
                  </a:lnTo>
                  <a:lnTo>
                    <a:pt x="139" y="333"/>
                  </a:lnTo>
                  <a:lnTo>
                    <a:pt x="141" y="336"/>
                  </a:lnTo>
                  <a:lnTo>
                    <a:pt x="143" y="340"/>
                  </a:lnTo>
                  <a:lnTo>
                    <a:pt x="145" y="346"/>
                  </a:lnTo>
                  <a:lnTo>
                    <a:pt x="145" y="354"/>
                  </a:lnTo>
                  <a:lnTo>
                    <a:pt x="145" y="357"/>
                  </a:lnTo>
                  <a:lnTo>
                    <a:pt x="143" y="362"/>
                  </a:lnTo>
                  <a:lnTo>
                    <a:pt x="142" y="366"/>
                  </a:lnTo>
                  <a:lnTo>
                    <a:pt x="141" y="371"/>
                  </a:lnTo>
                  <a:lnTo>
                    <a:pt x="140" y="374"/>
                  </a:lnTo>
                  <a:lnTo>
                    <a:pt x="138" y="378"/>
                  </a:lnTo>
                  <a:lnTo>
                    <a:pt x="136" y="382"/>
                  </a:lnTo>
                  <a:lnTo>
                    <a:pt x="133" y="386"/>
                  </a:lnTo>
                  <a:lnTo>
                    <a:pt x="130" y="390"/>
                  </a:lnTo>
                  <a:lnTo>
                    <a:pt x="128" y="395"/>
                  </a:lnTo>
                  <a:lnTo>
                    <a:pt x="126" y="398"/>
                  </a:lnTo>
                  <a:lnTo>
                    <a:pt x="122" y="403"/>
                  </a:lnTo>
                  <a:lnTo>
                    <a:pt x="119" y="406"/>
                  </a:lnTo>
                  <a:lnTo>
                    <a:pt x="116" y="411"/>
                  </a:lnTo>
                  <a:lnTo>
                    <a:pt x="112" y="414"/>
                  </a:lnTo>
                  <a:lnTo>
                    <a:pt x="109" y="418"/>
                  </a:lnTo>
                  <a:lnTo>
                    <a:pt x="101" y="425"/>
                  </a:lnTo>
                  <a:lnTo>
                    <a:pt x="95" y="432"/>
                  </a:lnTo>
                  <a:lnTo>
                    <a:pt x="91" y="435"/>
                  </a:lnTo>
                  <a:lnTo>
                    <a:pt x="87" y="437"/>
                  </a:lnTo>
                  <a:lnTo>
                    <a:pt x="84" y="439"/>
                  </a:lnTo>
                  <a:lnTo>
                    <a:pt x="82" y="443"/>
                  </a:lnTo>
                  <a:lnTo>
                    <a:pt x="75" y="448"/>
                  </a:lnTo>
                  <a:lnTo>
                    <a:pt x="69" y="453"/>
                  </a:lnTo>
                  <a:lnTo>
                    <a:pt x="64" y="455"/>
                  </a:lnTo>
                  <a:lnTo>
                    <a:pt x="60" y="458"/>
                  </a:lnTo>
                  <a:lnTo>
                    <a:pt x="58" y="460"/>
                  </a:lnTo>
                  <a:lnTo>
                    <a:pt x="57" y="464"/>
                  </a:lnTo>
                  <a:lnTo>
                    <a:pt x="57" y="468"/>
                  </a:lnTo>
                  <a:lnTo>
                    <a:pt x="62" y="475"/>
                  </a:lnTo>
                  <a:lnTo>
                    <a:pt x="63" y="477"/>
                  </a:lnTo>
                  <a:lnTo>
                    <a:pt x="66" y="480"/>
                  </a:lnTo>
                  <a:lnTo>
                    <a:pt x="70" y="482"/>
                  </a:lnTo>
                  <a:lnTo>
                    <a:pt x="75" y="486"/>
                  </a:lnTo>
                  <a:lnTo>
                    <a:pt x="78" y="489"/>
                  </a:lnTo>
                  <a:lnTo>
                    <a:pt x="83" y="493"/>
                  </a:lnTo>
                  <a:lnTo>
                    <a:pt x="86" y="498"/>
                  </a:lnTo>
                  <a:lnTo>
                    <a:pt x="90" y="503"/>
                  </a:lnTo>
                  <a:lnTo>
                    <a:pt x="91" y="507"/>
                  </a:lnTo>
                  <a:lnTo>
                    <a:pt x="94" y="512"/>
                  </a:lnTo>
                  <a:lnTo>
                    <a:pt x="93" y="516"/>
                  </a:lnTo>
                  <a:lnTo>
                    <a:pt x="91" y="520"/>
                  </a:lnTo>
                  <a:lnTo>
                    <a:pt x="89" y="523"/>
                  </a:lnTo>
                  <a:lnTo>
                    <a:pt x="87" y="528"/>
                  </a:lnTo>
                  <a:lnTo>
                    <a:pt x="84" y="531"/>
                  </a:lnTo>
                  <a:lnTo>
                    <a:pt x="80" y="536"/>
                  </a:lnTo>
                  <a:lnTo>
                    <a:pt x="75" y="542"/>
                  </a:lnTo>
                  <a:lnTo>
                    <a:pt x="73" y="549"/>
                  </a:lnTo>
                  <a:lnTo>
                    <a:pt x="72" y="553"/>
                  </a:lnTo>
                  <a:lnTo>
                    <a:pt x="74" y="557"/>
                  </a:lnTo>
                  <a:lnTo>
                    <a:pt x="77" y="561"/>
                  </a:lnTo>
                  <a:lnTo>
                    <a:pt x="83" y="566"/>
                  </a:lnTo>
                  <a:lnTo>
                    <a:pt x="87" y="570"/>
                  </a:lnTo>
                  <a:lnTo>
                    <a:pt x="91" y="573"/>
                  </a:lnTo>
                  <a:lnTo>
                    <a:pt x="96" y="576"/>
                  </a:lnTo>
                  <a:lnTo>
                    <a:pt x="100" y="579"/>
                  </a:lnTo>
                  <a:lnTo>
                    <a:pt x="104" y="581"/>
                  </a:lnTo>
                  <a:lnTo>
                    <a:pt x="108" y="582"/>
                  </a:lnTo>
                  <a:lnTo>
                    <a:pt x="111" y="582"/>
                  </a:lnTo>
                  <a:lnTo>
                    <a:pt x="115" y="582"/>
                  </a:lnTo>
                  <a:lnTo>
                    <a:pt x="118" y="581"/>
                  </a:lnTo>
                  <a:lnTo>
                    <a:pt x="120" y="579"/>
                  </a:lnTo>
                  <a:lnTo>
                    <a:pt x="124" y="574"/>
                  </a:lnTo>
                  <a:lnTo>
                    <a:pt x="127" y="571"/>
                  </a:lnTo>
                  <a:lnTo>
                    <a:pt x="129" y="568"/>
                  </a:lnTo>
                  <a:lnTo>
                    <a:pt x="130" y="564"/>
                  </a:lnTo>
                  <a:lnTo>
                    <a:pt x="132" y="561"/>
                  </a:lnTo>
                  <a:lnTo>
                    <a:pt x="133" y="558"/>
                  </a:lnTo>
                  <a:lnTo>
                    <a:pt x="136" y="553"/>
                  </a:lnTo>
                  <a:lnTo>
                    <a:pt x="138" y="549"/>
                  </a:lnTo>
                  <a:lnTo>
                    <a:pt x="140" y="544"/>
                  </a:lnTo>
                  <a:lnTo>
                    <a:pt x="143" y="540"/>
                  </a:lnTo>
                  <a:lnTo>
                    <a:pt x="145" y="533"/>
                  </a:lnTo>
                  <a:lnTo>
                    <a:pt x="147" y="528"/>
                  </a:lnTo>
                  <a:lnTo>
                    <a:pt x="148" y="521"/>
                  </a:lnTo>
                  <a:lnTo>
                    <a:pt x="150" y="515"/>
                  </a:lnTo>
                  <a:lnTo>
                    <a:pt x="151" y="510"/>
                  </a:lnTo>
                  <a:lnTo>
                    <a:pt x="151" y="507"/>
                  </a:lnTo>
                  <a:lnTo>
                    <a:pt x="152" y="502"/>
                  </a:lnTo>
                  <a:lnTo>
                    <a:pt x="153" y="499"/>
                  </a:lnTo>
                  <a:lnTo>
                    <a:pt x="154" y="496"/>
                  </a:lnTo>
                  <a:lnTo>
                    <a:pt x="156" y="491"/>
                  </a:lnTo>
                  <a:lnTo>
                    <a:pt x="156" y="488"/>
                  </a:lnTo>
                  <a:lnTo>
                    <a:pt x="158" y="485"/>
                  </a:lnTo>
                  <a:lnTo>
                    <a:pt x="158" y="480"/>
                  </a:lnTo>
                  <a:lnTo>
                    <a:pt x="158" y="476"/>
                  </a:lnTo>
                  <a:lnTo>
                    <a:pt x="159" y="471"/>
                  </a:lnTo>
                  <a:lnTo>
                    <a:pt x="160" y="467"/>
                  </a:lnTo>
                  <a:lnTo>
                    <a:pt x="160" y="463"/>
                  </a:lnTo>
                  <a:lnTo>
                    <a:pt x="161" y="459"/>
                  </a:lnTo>
                  <a:lnTo>
                    <a:pt x="161" y="454"/>
                  </a:lnTo>
                  <a:lnTo>
                    <a:pt x="162" y="450"/>
                  </a:lnTo>
                  <a:lnTo>
                    <a:pt x="162" y="446"/>
                  </a:lnTo>
                  <a:lnTo>
                    <a:pt x="163" y="441"/>
                  </a:lnTo>
                  <a:lnTo>
                    <a:pt x="163" y="437"/>
                  </a:lnTo>
                  <a:lnTo>
                    <a:pt x="164" y="433"/>
                  </a:lnTo>
                  <a:lnTo>
                    <a:pt x="164" y="428"/>
                  </a:lnTo>
                  <a:lnTo>
                    <a:pt x="166" y="424"/>
                  </a:lnTo>
                  <a:lnTo>
                    <a:pt x="166" y="420"/>
                  </a:lnTo>
                  <a:lnTo>
                    <a:pt x="167" y="416"/>
                  </a:lnTo>
                  <a:lnTo>
                    <a:pt x="167" y="412"/>
                  </a:lnTo>
                  <a:lnTo>
                    <a:pt x="167" y="407"/>
                  </a:lnTo>
                  <a:lnTo>
                    <a:pt x="167" y="403"/>
                  </a:lnTo>
                  <a:lnTo>
                    <a:pt x="167" y="398"/>
                  </a:lnTo>
                  <a:lnTo>
                    <a:pt x="167" y="394"/>
                  </a:lnTo>
                  <a:lnTo>
                    <a:pt x="168" y="390"/>
                  </a:lnTo>
                  <a:lnTo>
                    <a:pt x="168" y="386"/>
                  </a:lnTo>
                  <a:lnTo>
                    <a:pt x="169" y="382"/>
                  </a:lnTo>
                  <a:lnTo>
                    <a:pt x="169" y="377"/>
                  </a:lnTo>
                  <a:lnTo>
                    <a:pt x="169" y="374"/>
                  </a:lnTo>
                  <a:lnTo>
                    <a:pt x="169" y="370"/>
                  </a:lnTo>
                  <a:lnTo>
                    <a:pt x="169" y="365"/>
                  </a:lnTo>
                  <a:lnTo>
                    <a:pt x="169" y="361"/>
                  </a:lnTo>
                  <a:lnTo>
                    <a:pt x="169" y="357"/>
                  </a:lnTo>
                  <a:lnTo>
                    <a:pt x="169" y="353"/>
                  </a:lnTo>
                  <a:lnTo>
                    <a:pt x="170" y="350"/>
                  </a:lnTo>
                  <a:lnTo>
                    <a:pt x="169" y="346"/>
                  </a:lnTo>
                  <a:lnTo>
                    <a:pt x="169" y="342"/>
                  </a:lnTo>
                  <a:lnTo>
                    <a:pt x="169" y="339"/>
                  </a:lnTo>
                  <a:lnTo>
                    <a:pt x="169" y="335"/>
                  </a:lnTo>
                  <a:lnTo>
                    <a:pt x="169" y="329"/>
                  </a:lnTo>
                  <a:lnTo>
                    <a:pt x="169" y="322"/>
                  </a:lnTo>
                  <a:lnTo>
                    <a:pt x="168" y="316"/>
                  </a:lnTo>
                  <a:lnTo>
                    <a:pt x="167" y="311"/>
                  </a:lnTo>
                  <a:lnTo>
                    <a:pt x="167" y="304"/>
                  </a:lnTo>
                  <a:lnTo>
                    <a:pt x="166" y="301"/>
                  </a:lnTo>
                  <a:lnTo>
                    <a:pt x="163" y="295"/>
                  </a:lnTo>
                  <a:lnTo>
                    <a:pt x="162" y="291"/>
                  </a:lnTo>
                  <a:lnTo>
                    <a:pt x="161" y="288"/>
                  </a:lnTo>
                  <a:lnTo>
                    <a:pt x="159" y="283"/>
                  </a:lnTo>
                  <a:lnTo>
                    <a:pt x="157" y="279"/>
                  </a:lnTo>
                  <a:lnTo>
                    <a:pt x="154" y="274"/>
                  </a:lnTo>
                  <a:lnTo>
                    <a:pt x="152" y="271"/>
                  </a:lnTo>
                  <a:lnTo>
                    <a:pt x="151" y="268"/>
                  </a:lnTo>
                  <a:lnTo>
                    <a:pt x="148" y="263"/>
                  </a:lnTo>
                  <a:lnTo>
                    <a:pt x="145" y="260"/>
                  </a:lnTo>
                  <a:lnTo>
                    <a:pt x="142" y="257"/>
                  </a:lnTo>
                  <a:lnTo>
                    <a:pt x="140" y="253"/>
                  </a:lnTo>
                  <a:lnTo>
                    <a:pt x="137" y="249"/>
                  </a:lnTo>
                  <a:lnTo>
                    <a:pt x="133" y="246"/>
                  </a:lnTo>
                  <a:lnTo>
                    <a:pt x="130" y="242"/>
                  </a:lnTo>
                  <a:lnTo>
                    <a:pt x="128" y="239"/>
                  </a:lnTo>
                  <a:lnTo>
                    <a:pt x="125" y="235"/>
                  </a:lnTo>
                  <a:lnTo>
                    <a:pt x="122" y="231"/>
                  </a:lnTo>
                  <a:lnTo>
                    <a:pt x="119" y="227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10" y="215"/>
                  </a:lnTo>
                  <a:lnTo>
                    <a:pt x="108" y="210"/>
                  </a:lnTo>
                  <a:lnTo>
                    <a:pt x="106" y="207"/>
                  </a:lnTo>
                  <a:lnTo>
                    <a:pt x="104" y="203"/>
                  </a:lnTo>
                  <a:lnTo>
                    <a:pt x="101" y="197"/>
                  </a:lnTo>
                  <a:lnTo>
                    <a:pt x="100" y="193"/>
                  </a:lnTo>
                  <a:lnTo>
                    <a:pt x="98" y="188"/>
                  </a:lnTo>
                  <a:lnTo>
                    <a:pt x="97" y="183"/>
                  </a:lnTo>
                  <a:lnTo>
                    <a:pt x="96" y="178"/>
                  </a:lnTo>
                  <a:lnTo>
                    <a:pt x="95" y="172"/>
                  </a:lnTo>
                  <a:lnTo>
                    <a:pt x="95" y="167"/>
                  </a:lnTo>
                  <a:lnTo>
                    <a:pt x="94" y="161"/>
                  </a:lnTo>
                  <a:lnTo>
                    <a:pt x="94" y="155"/>
                  </a:lnTo>
                  <a:lnTo>
                    <a:pt x="93" y="149"/>
                  </a:lnTo>
                  <a:lnTo>
                    <a:pt x="93" y="144"/>
                  </a:lnTo>
                  <a:lnTo>
                    <a:pt x="93" y="138"/>
                  </a:lnTo>
                  <a:lnTo>
                    <a:pt x="93" y="133"/>
                  </a:lnTo>
                  <a:lnTo>
                    <a:pt x="93" y="128"/>
                  </a:lnTo>
                  <a:lnTo>
                    <a:pt x="94" y="124"/>
                  </a:lnTo>
                  <a:lnTo>
                    <a:pt x="94" y="118"/>
                  </a:lnTo>
                  <a:lnTo>
                    <a:pt x="94" y="114"/>
                  </a:lnTo>
                  <a:lnTo>
                    <a:pt x="94" y="110"/>
                  </a:lnTo>
                  <a:lnTo>
                    <a:pt x="95" y="105"/>
                  </a:lnTo>
                  <a:lnTo>
                    <a:pt x="95" y="101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90"/>
                  </a:lnTo>
                  <a:lnTo>
                    <a:pt x="97" y="85"/>
                  </a:lnTo>
                  <a:lnTo>
                    <a:pt x="98" y="82"/>
                  </a:lnTo>
                  <a:lnTo>
                    <a:pt x="98" y="78"/>
                  </a:lnTo>
                  <a:lnTo>
                    <a:pt x="100" y="74"/>
                  </a:lnTo>
                  <a:lnTo>
                    <a:pt x="101" y="68"/>
                  </a:lnTo>
                  <a:lnTo>
                    <a:pt x="104" y="61"/>
                  </a:lnTo>
                  <a:lnTo>
                    <a:pt x="105" y="55"/>
                  </a:lnTo>
                  <a:lnTo>
                    <a:pt x="106" y="50"/>
                  </a:lnTo>
                  <a:lnTo>
                    <a:pt x="107" y="45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8" y="31"/>
                  </a:lnTo>
                  <a:lnTo>
                    <a:pt x="108" y="26"/>
                  </a:lnTo>
                  <a:lnTo>
                    <a:pt x="108" y="21"/>
                  </a:lnTo>
                  <a:lnTo>
                    <a:pt x="106" y="16"/>
                  </a:lnTo>
                  <a:lnTo>
                    <a:pt x="105" y="12"/>
                  </a:lnTo>
                  <a:lnTo>
                    <a:pt x="104" y="8"/>
                  </a:lnTo>
                  <a:lnTo>
                    <a:pt x="101" y="5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5"/>
                  </a:lnTo>
                  <a:lnTo>
                    <a:pt x="79" y="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541" name="Picture 493" descr="C:\Users\秀紀\AppData\Local\Microsoft\Windows\INetCache\IE\4PN3W9SD\MC90031253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412776"/>
            <a:ext cx="1046317" cy="1080120"/>
          </a:xfrm>
          <a:prstGeom prst="rect">
            <a:avLst/>
          </a:prstGeom>
          <a:noFill/>
        </p:spPr>
      </p:pic>
      <p:sp>
        <p:nvSpPr>
          <p:cNvPr id="536" name="角丸四角形吹き出し 535"/>
          <p:cNvSpPr/>
          <p:nvPr/>
        </p:nvSpPr>
        <p:spPr>
          <a:xfrm>
            <a:off x="107504" y="2780928"/>
            <a:ext cx="4824536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角丸四角形吹き出し 536"/>
          <p:cNvSpPr/>
          <p:nvPr/>
        </p:nvSpPr>
        <p:spPr>
          <a:xfrm>
            <a:off x="5220072" y="2780928"/>
            <a:ext cx="3851920" cy="648072"/>
          </a:xfrm>
          <a:prstGeom prst="wedgeRoundRectCallout">
            <a:avLst>
              <a:gd name="adj1" fmla="val -3889"/>
              <a:gd name="adj2" fmla="val -764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タイトル 1"/>
          <p:cNvSpPr txBox="1">
            <a:spLocks/>
          </p:cNvSpPr>
          <p:nvPr/>
        </p:nvSpPr>
        <p:spPr>
          <a:xfrm>
            <a:off x="107504" y="2924944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some clothes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39" name="正方形/長方形 538"/>
          <p:cNvSpPr/>
          <p:nvPr/>
        </p:nvSpPr>
        <p:spPr>
          <a:xfrm>
            <a:off x="3275856" y="2924944"/>
            <a:ext cx="1592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wash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40" name="正方形/長方形 539"/>
          <p:cNvSpPr/>
          <p:nvPr/>
        </p:nvSpPr>
        <p:spPr>
          <a:xfrm>
            <a:off x="3347864" y="2939752"/>
            <a:ext cx="122413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タイトル 1"/>
          <p:cNvSpPr txBox="1">
            <a:spLocks/>
          </p:cNvSpPr>
          <p:nvPr/>
        </p:nvSpPr>
        <p:spPr>
          <a:xfrm>
            <a:off x="5292080" y="2924944"/>
            <a:ext cx="38164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 am washing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clothes.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542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2" cstate="print"/>
          <a:srcRect l="23045" r="22001" b="50592"/>
          <a:stretch>
            <a:fillRect/>
          </a:stretch>
        </p:blipFill>
        <p:spPr bwMode="auto">
          <a:xfrm>
            <a:off x="0" y="4293096"/>
            <a:ext cx="1785798" cy="1728192"/>
          </a:xfrm>
          <a:prstGeom prst="rect">
            <a:avLst/>
          </a:prstGeom>
          <a:noFill/>
        </p:spPr>
      </p:pic>
      <p:sp>
        <p:nvSpPr>
          <p:cNvPr id="543" name="角丸四角形吹き出し 542"/>
          <p:cNvSpPr/>
          <p:nvPr/>
        </p:nvSpPr>
        <p:spPr>
          <a:xfrm>
            <a:off x="827584" y="6165304"/>
            <a:ext cx="3600400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タイトル 1"/>
          <p:cNvSpPr txBox="1">
            <a:spLocks/>
          </p:cNvSpPr>
          <p:nvPr/>
        </p:nvSpPr>
        <p:spPr>
          <a:xfrm>
            <a:off x="827584" y="6309320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many clothes.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547" name="Picture 491" descr="C:\Users\秀紀\AppData\Local\Microsoft\Windows\INetCache\IE\1PGST37S\MC900356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933056"/>
            <a:ext cx="1887530" cy="1728192"/>
          </a:xfrm>
          <a:prstGeom prst="rect">
            <a:avLst/>
          </a:prstGeom>
          <a:noFill/>
        </p:spPr>
      </p:pic>
      <p:pic>
        <p:nvPicPr>
          <p:cNvPr id="548" name="Picture 177" descr="C:\Users\秀紀\AppData\Local\Microsoft\Windows\INetCache\IE\1PGST37S\MM90023476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792480" cy="998220"/>
          </a:xfrm>
          <a:prstGeom prst="rect">
            <a:avLst/>
          </a:prstGeom>
          <a:noFill/>
        </p:spPr>
      </p:pic>
      <p:sp>
        <p:nvSpPr>
          <p:cNvPr id="549" name="右矢印 548"/>
          <p:cNvSpPr/>
          <p:nvPr/>
        </p:nvSpPr>
        <p:spPr>
          <a:xfrm>
            <a:off x="3851920" y="4725144"/>
            <a:ext cx="1728192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0" name="Picture 491" descr="C:\Users\秀紀\AppData\Local\Microsoft\Windows\INetCache\IE\1PGST37S\MC900356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933056"/>
            <a:ext cx="1887530" cy="1728192"/>
          </a:xfrm>
          <a:prstGeom prst="rect">
            <a:avLst/>
          </a:prstGeom>
          <a:noFill/>
        </p:spPr>
      </p:pic>
      <p:pic>
        <p:nvPicPr>
          <p:cNvPr id="554" name="Picture 491" descr="C:\Users\秀紀\AppData\Local\Microsoft\Windows\INetCache\IE\1PGST37S\MC900356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933056"/>
            <a:ext cx="1887530" cy="1728192"/>
          </a:xfrm>
          <a:prstGeom prst="rect">
            <a:avLst/>
          </a:prstGeom>
          <a:noFill/>
        </p:spPr>
      </p:pic>
      <p:pic>
        <p:nvPicPr>
          <p:cNvPr id="551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2" cstate="print"/>
          <a:srcRect l="23045" r="22001" b="50592"/>
          <a:stretch>
            <a:fillRect/>
          </a:stretch>
        </p:blipFill>
        <p:spPr bwMode="auto">
          <a:xfrm flipH="1">
            <a:off x="7221894" y="4437112"/>
            <a:ext cx="1922106" cy="1728192"/>
          </a:xfrm>
          <a:prstGeom prst="rect">
            <a:avLst/>
          </a:prstGeom>
          <a:noFill/>
        </p:spPr>
      </p:pic>
      <p:sp>
        <p:nvSpPr>
          <p:cNvPr id="552" name="角丸四角形吹き出し 551"/>
          <p:cNvSpPr/>
          <p:nvPr/>
        </p:nvSpPr>
        <p:spPr>
          <a:xfrm>
            <a:off x="5436096" y="6165304"/>
            <a:ext cx="3600400" cy="648072"/>
          </a:xfrm>
          <a:prstGeom prst="wedgeRoundRectCallout">
            <a:avLst>
              <a:gd name="adj1" fmla="val -2780"/>
              <a:gd name="adj2" fmla="val -707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タイトル 1"/>
          <p:cNvSpPr txBox="1">
            <a:spLocks/>
          </p:cNvSpPr>
          <p:nvPr/>
        </p:nvSpPr>
        <p:spPr>
          <a:xfrm>
            <a:off x="5508104" y="6309320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many clothes.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4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/>
      <p:bldP spid="536" grpId="0" animBg="1"/>
      <p:bldP spid="537" grpId="0" animBg="1"/>
      <p:bldP spid="538" grpId="0"/>
      <p:bldP spid="539" grpId="0"/>
      <p:bldP spid="540" grpId="0" animBg="1"/>
      <p:bldP spid="541" grpId="0"/>
      <p:bldP spid="543" grpId="0" animBg="1"/>
      <p:bldP spid="544" grpId="0"/>
      <p:bldP spid="549" grpId="0" animBg="1"/>
      <p:bldP spid="552" grpId="0" animBg="1"/>
      <p:bldP spid="5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16" descr="C:\Users\秀紀\AppData\Local\Microsoft\Windows\INetCache\IE\MYCM30UH\MC900355133[2].wmf"/>
          <p:cNvPicPr>
            <a:picLocks noChangeAspect="1" noChangeArrowheads="1"/>
          </p:cNvPicPr>
          <p:nvPr/>
        </p:nvPicPr>
        <p:blipFill>
          <a:blip r:embed="rId3" cstate="print"/>
          <a:srcRect l="23045" r="22001" b="50592"/>
          <a:stretch>
            <a:fillRect/>
          </a:stretch>
        </p:blipFill>
        <p:spPr bwMode="auto">
          <a:xfrm>
            <a:off x="467544" y="260648"/>
            <a:ext cx="1785798" cy="1728192"/>
          </a:xfrm>
          <a:prstGeom prst="rect">
            <a:avLst/>
          </a:prstGeom>
          <a:noFill/>
        </p:spPr>
      </p:pic>
      <p:pic>
        <p:nvPicPr>
          <p:cNvPr id="702" name="Picture 493" descr="C:\Users\秀紀\AppData\Local\Microsoft\Windows\INetCache\IE\4PN3W9SD\MC9003125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24744"/>
            <a:ext cx="1046317" cy="1080120"/>
          </a:xfrm>
          <a:prstGeom prst="rect">
            <a:avLst/>
          </a:prstGeom>
          <a:noFill/>
        </p:spPr>
      </p:pic>
      <p:sp>
        <p:nvSpPr>
          <p:cNvPr id="703" name="角丸四角形吹き出し 702"/>
          <p:cNvSpPr/>
          <p:nvPr/>
        </p:nvSpPr>
        <p:spPr>
          <a:xfrm>
            <a:off x="575048" y="2276872"/>
            <a:ext cx="4501008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タイトル 1"/>
          <p:cNvSpPr txBox="1">
            <a:spLocks/>
          </p:cNvSpPr>
          <p:nvPr/>
        </p:nvSpPr>
        <p:spPr>
          <a:xfrm>
            <a:off x="575048" y="2420888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something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05" name="正方形/長方形 704"/>
          <p:cNvSpPr/>
          <p:nvPr/>
        </p:nvSpPr>
        <p:spPr>
          <a:xfrm>
            <a:off x="3419872" y="2420888"/>
            <a:ext cx="1592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wash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06" name="正方形/長方形 705"/>
          <p:cNvSpPr/>
          <p:nvPr/>
        </p:nvSpPr>
        <p:spPr>
          <a:xfrm>
            <a:off x="3501280" y="2423353"/>
            <a:ext cx="1224136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線吹き出し 1 (枠付き) 706"/>
          <p:cNvSpPr/>
          <p:nvPr/>
        </p:nvSpPr>
        <p:spPr>
          <a:xfrm>
            <a:off x="4788024" y="188640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96627"/>
              <a:gd name="adj4" fmla="val -250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タイトル 1"/>
          <p:cNvSpPr txBox="1">
            <a:spLocks/>
          </p:cNvSpPr>
          <p:nvPr/>
        </p:nvSpPr>
        <p:spPr>
          <a:xfrm>
            <a:off x="5148064" y="332656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09" name="正方形/長方形 708"/>
          <p:cNvSpPr/>
          <p:nvPr/>
        </p:nvSpPr>
        <p:spPr>
          <a:xfrm>
            <a:off x="6897438" y="332656"/>
            <a:ext cx="14189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wash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10" name="正方形/長方形 709"/>
          <p:cNvSpPr/>
          <p:nvPr/>
        </p:nvSpPr>
        <p:spPr>
          <a:xfrm>
            <a:off x="6915428" y="331197"/>
            <a:ext cx="1368152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上カーブ矢印 710"/>
          <p:cNvSpPr/>
          <p:nvPr/>
        </p:nvSpPr>
        <p:spPr>
          <a:xfrm flipH="1">
            <a:off x="6084168" y="764704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2" name="正方形/長方形 711"/>
          <p:cNvSpPr/>
          <p:nvPr/>
        </p:nvSpPr>
        <p:spPr>
          <a:xfrm>
            <a:off x="6372200" y="836712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3131840" y="404664"/>
            <a:ext cx="1080120" cy="724381"/>
            <a:chOff x="1511" y="1170"/>
            <a:chExt cx="2344" cy="1572"/>
          </a:xfrm>
        </p:grpSpPr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1546" y="1250"/>
              <a:ext cx="2277" cy="1444"/>
            </a:xfrm>
            <a:custGeom>
              <a:avLst/>
              <a:gdLst/>
              <a:ahLst/>
              <a:cxnLst>
                <a:cxn ang="0">
                  <a:pos x="936" y="821"/>
                </a:cxn>
                <a:cxn ang="0">
                  <a:pos x="904" y="732"/>
                </a:cxn>
                <a:cxn ang="0">
                  <a:pos x="890" y="646"/>
                </a:cxn>
                <a:cxn ang="0">
                  <a:pos x="894" y="583"/>
                </a:cxn>
                <a:cxn ang="0">
                  <a:pos x="917" y="523"/>
                </a:cxn>
                <a:cxn ang="0">
                  <a:pos x="957" y="460"/>
                </a:cxn>
                <a:cxn ang="0">
                  <a:pos x="1021" y="401"/>
                </a:cxn>
                <a:cxn ang="0">
                  <a:pos x="1113" y="351"/>
                </a:cxn>
                <a:cxn ang="0">
                  <a:pos x="1250" y="300"/>
                </a:cxn>
                <a:cxn ang="0">
                  <a:pos x="1432" y="251"/>
                </a:cxn>
                <a:cxn ang="0">
                  <a:pos x="1643" y="205"/>
                </a:cxn>
                <a:cxn ang="0">
                  <a:pos x="1877" y="161"/>
                </a:cxn>
                <a:cxn ang="0">
                  <a:pos x="2117" y="121"/>
                </a:cxn>
                <a:cxn ang="0">
                  <a:pos x="2347" y="83"/>
                </a:cxn>
                <a:cxn ang="0">
                  <a:pos x="2558" y="51"/>
                </a:cxn>
                <a:cxn ang="0">
                  <a:pos x="2736" y="24"/>
                </a:cxn>
                <a:cxn ang="0">
                  <a:pos x="2868" y="7"/>
                </a:cxn>
                <a:cxn ang="0">
                  <a:pos x="2948" y="0"/>
                </a:cxn>
                <a:cxn ang="0">
                  <a:pos x="3001" y="17"/>
                </a:cxn>
                <a:cxn ang="0">
                  <a:pos x="3115" y="66"/>
                </a:cxn>
                <a:cxn ang="0">
                  <a:pos x="3276" y="138"/>
                </a:cxn>
                <a:cxn ang="0">
                  <a:pos x="3472" y="228"/>
                </a:cxn>
                <a:cxn ang="0">
                  <a:pos x="3687" y="340"/>
                </a:cxn>
                <a:cxn ang="0">
                  <a:pos x="3904" y="460"/>
                </a:cxn>
                <a:cxn ang="0">
                  <a:pos x="4111" y="587"/>
                </a:cxn>
                <a:cxn ang="0">
                  <a:pos x="4296" y="722"/>
                </a:cxn>
                <a:cxn ang="0">
                  <a:pos x="4436" y="859"/>
                </a:cxn>
                <a:cxn ang="0">
                  <a:pos x="4524" y="990"/>
                </a:cxn>
                <a:cxn ang="0">
                  <a:pos x="4547" y="1116"/>
                </a:cxn>
                <a:cxn ang="0">
                  <a:pos x="4554" y="1228"/>
                </a:cxn>
                <a:cxn ang="0">
                  <a:pos x="4552" y="1325"/>
                </a:cxn>
                <a:cxn ang="0">
                  <a:pos x="4543" y="1408"/>
                </a:cxn>
                <a:cxn ang="0">
                  <a:pos x="4531" y="1483"/>
                </a:cxn>
                <a:cxn ang="0">
                  <a:pos x="4505" y="1581"/>
                </a:cxn>
                <a:cxn ang="0">
                  <a:pos x="4467" y="1656"/>
                </a:cxn>
                <a:cxn ang="0">
                  <a:pos x="2581" y="2057"/>
                </a:cxn>
                <a:cxn ang="0">
                  <a:pos x="2504" y="2099"/>
                </a:cxn>
                <a:cxn ang="0">
                  <a:pos x="2385" y="2173"/>
                </a:cxn>
                <a:cxn ang="0">
                  <a:pos x="2225" y="2266"/>
                </a:cxn>
                <a:cxn ang="0">
                  <a:pos x="2044" y="2374"/>
                </a:cxn>
                <a:cxn ang="0">
                  <a:pos x="1852" y="2486"/>
                </a:cxn>
                <a:cxn ang="0">
                  <a:pos x="1660" y="2598"/>
                </a:cxn>
                <a:cxn ang="0">
                  <a:pos x="1483" y="2699"/>
                </a:cxn>
                <a:cxn ang="0">
                  <a:pos x="1331" y="2781"/>
                </a:cxn>
                <a:cxn ang="0">
                  <a:pos x="1219" y="2840"/>
                </a:cxn>
                <a:cxn ang="0">
                  <a:pos x="1160" y="2867"/>
                </a:cxn>
                <a:cxn ang="0">
                  <a:pos x="1086" y="2887"/>
                </a:cxn>
                <a:cxn ang="0">
                  <a:pos x="1012" y="2855"/>
                </a:cxn>
                <a:cxn ang="0">
                  <a:pos x="955" y="2800"/>
                </a:cxn>
                <a:cxn ang="0">
                  <a:pos x="886" y="2714"/>
                </a:cxn>
                <a:cxn ang="0">
                  <a:pos x="803" y="2587"/>
                </a:cxn>
                <a:cxn ang="0">
                  <a:pos x="702" y="2414"/>
                </a:cxn>
                <a:cxn ang="0">
                  <a:pos x="578" y="2186"/>
                </a:cxn>
                <a:cxn ang="0">
                  <a:pos x="120" y="1167"/>
                </a:cxn>
                <a:cxn ang="0">
                  <a:pos x="187" y="1095"/>
                </a:cxn>
                <a:cxn ang="0">
                  <a:pos x="248" y="1038"/>
                </a:cxn>
                <a:cxn ang="0">
                  <a:pos x="312" y="983"/>
                </a:cxn>
                <a:cxn ang="0">
                  <a:pos x="379" y="927"/>
                </a:cxn>
                <a:cxn ang="0">
                  <a:pos x="455" y="876"/>
                </a:cxn>
                <a:cxn ang="0">
                  <a:pos x="531" y="834"/>
                </a:cxn>
                <a:cxn ang="0">
                  <a:pos x="609" y="800"/>
                </a:cxn>
                <a:cxn ang="0">
                  <a:pos x="683" y="783"/>
                </a:cxn>
                <a:cxn ang="0">
                  <a:pos x="962" y="865"/>
                </a:cxn>
              </a:cxnLst>
              <a:rect l="0" t="0" r="r" b="b"/>
              <a:pathLst>
                <a:path w="4554" h="2887">
                  <a:moveTo>
                    <a:pt x="962" y="865"/>
                  </a:moveTo>
                  <a:lnTo>
                    <a:pt x="959" y="859"/>
                  </a:lnTo>
                  <a:lnTo>
                    <a:pt x="953" y="849"/>
                  </a:lnTo>
                  <a:lnTo>
                    <a:pt x="947" y="840"/>
                  </a:lnTo>
                  <a:lnTo>
                    <a:pt x="942" y="832"/>
                  </a:lnTo>
                  <a:lnTo>
                    <a:pt x="936" y="821"/>
                  </a:lnTo>
                  <a:lnTo>
                    <a:pt x="932" y="810"/>
                  </a:lnTo>
                  <a:lnTo>
                    <a:pt x="924" y="794"/>
                  </a:lnTo>
                  <a:lnTo>
                    <a:pt x="919" y="781"/>
                  </a:lnTo>
                  <a:lnTo>
                    <a:pt x="913" y="766"/>
                  </a:lnTo>
                  <a:lnTo>
                    <a:pt x="909" y="751"/>
                  </a:lnTo>
                  <a:lnTo>
                    <a:pt x="904" y="732"/>
                  </a:lnTo>
                  <a:lnTo>
                    <a:pt x="898" y="715"/>
                  </a:lnTo>
                  <a:lnTo>
                    <a:pt x="894" y="696"/>
                  </a:lnTo>
                  <a:lnTo>
                    <a:pt x="894" y="678"/>
                  </a:lnTo>
                  <a:lnTo>
                    <a:pt x="892" y="667"/>
                  </a:lnTo>
                  <a:lnTo>
                    <a:pt x="890" y="657"/>
                  </a:lnTo>
                  <a:lnTo>
                    <a:pt x="890" y="646"/>
                  </a:lnTo>
                  <a:lnTo>
                    <a:pt x="890" y="637"/>
                  </a:lnTo>
                  <a:lnTo>
                    <a:pt x="890" y="625"/>
                  </a:lnTo>
                  <a:lnTo>
                    <a:pt x="890" y="616"/>
                  </a:lnTo>
                  <a:lnTo>
                    <a:pt x="892" y="604"/>
                  </a:lnTo>
                  <a:lnTo>
                    <a:pt x="894" y="595"/>
                  </a:lnTo>
                  <a:lnTo>
                    <a:pt x="894" y="583"/>
                  </a:lnTo>
                  <a:lnTo>
                    <a:pt x="898" y="574"/>
                  </a:lnTo>
                  <a:lnTo>
                    <a:pt x="900" y="562"/>
                  </a:lnTo>
                  <a:lnTo>
                    <a:pt x="904" y="553"/>
                  </a:lnTo>
                  <a:lnTo>
                    <a:pt x="907" y="542"/>
                  </a:lnTo>
                  <a:lnTo>
                    <a:pt x="911" y="532"/>
                  </a:lnTo>
                  <a:lnTo>
                    <a:pt x="917" y="523"/>
                  </a:lnTo>
                  <a:lnTo>
                    <a:pt x="923" y="513"/>
                  </a:lnTo>
                  <a:lnTo>
                    <a:pt x="928" y="502"/>
                  </a:lnTo>
                  <a:lnTo>
                    <a:pt x="934" y="490"/>
                  </a:lnTo>
                  <a:lnTo>
                    <a:pt x="940" y="481"/>
                  </a:lnTo>
                  <a:lnTo>
                    <a:pt x="949" y="471"/>
                  </a:lnTo>
                  <a:lnTo>
                    <a:pt x="957" y="460"/>
                  </a:lnTo>
                  <a:lnTo>
                    <a:pt x="966" y="450"/>
                  </a:lnTo>
                  <a:lnTo>
                    <a:pt x="976" y="441"/>
                  </a:lnTo>
                  <a:lnTo>
                    <a:pt x="987" y="431"/>
                  </a:lnTo>
                  <a:lnTo>
                    <a:pt x="997" y="420"/>
                  </a:lnTo>
                  <a:lnTo>
                    <a:pt x="1008" y="412"/>
                  </a:lnTo>
                  <a:lnTo>
                    <a:pt x="1021" y="401"/>
                  </a:lnTo>
                  <a:lnTo>
                    <a:pt x="1035" y="393"/>
                  </a:lnTo>
                  <a:lnTo>
                    <a:pt x="1048" y="384"/>
                  </a:lnTo>
                  <a:lnTo>
                    <a:pt x="1063" y="376"/>
                  </a:lnTo>
                  <a:lnTo>
                    <a:pt x="1080" y="367"/>
                  </a:lnTo>
                  <a:lnTo>
                    <a:pt x="1097" y="361"/>
                  </a:lnTo>
                  <a:lnTo>
                    <a:pt x="1113" y="351"/>
                  </a:lnTo>
                  <a:lnTo>
                    <a:pt x="1132" y="344"/>
                  </a:lnTo>
                  <a:lnTo>
                    <a:pt x="1153" y="334"/>
                  </a:lnTo>
                  <a:lnTo>
                    <a:pt x="1175" y="327"/>
                  </a:lnTo>
                  <a:lnTo>
                    <a:pt x="1198" y="317"/>
                  </a:lnTo>
                  <a:lnTo>
                    <a:pt x="1223" y="310"/>
                  </a:lnTo>
                  <a:lnTo>
                    <a:pt x="1250" y="300"/>
                  </a:lnTo>
                  <a:lnTo>
                    <a:pt x="1278" y="294"/>
                  </a:lnTo>
                  <a:lnTo>
                    <a:pt x="1307" y="285"/>
                  </a:lnTo>
                  <a:lnTo>
                    <a:pt x="1335" y="277"/>
                  </a:lnTo>
                  <a:lnTo>
                    <a:pt x="1366" y="268"/>
                  </a:lnTo>
                  <a:lnTo>
                    <a:pt x="1400" y="260"/>
                  </a:lnTo>
                  <a:lnTo>
                    <a:pt x="1432" y="251"/>
                  </a:lnTo>
                  <a:lnTo>
                    <a:pt x="1466" y="245"/>
                  </a:lnTo>
                  <a:lnTo>
                    <a:pt x="1501" y="235"/>
                  </a:lnTo>
                  <a:lnTo>
                    <a:pt x="1537" y="228"/>
                  </a:lnTo>
                  <a:lnTo>
                    <a:pt x="1569" y="220"/>
                  </a:lnTo>
                  <a:lnTo>
                    <a:pt x="1607" y="213"/>
                  </a:lnTo>
                  <a:lnTo>
                    <a:pt x="1643" y="205"/>
                  </a:lnTo>
                  <a:lnTo>
                    <a:pt x="1681" y="197"/>
                  </a:lnTo>
                  <a:lnTo>
                    <a:pt x="1719" y="190"/>
                  </a:lnTo>
                  <a:lnTo>
                    <a:pt x="1759" y="182"/>
                  </a:lnTo>
                  <a:lnTo>
                    <a:pt x="1799" y="175"/>
                  </a:lnTo>
                  <a:lnTo>
                    <a:pt x="1839" y="169"/>
                  </a:lnTo>
                  <a:lnTo>
                    <a:pt x="1877" y="161"/>
                  </a:lnTo>
                  <a:lnTo>
                    <a:pt x="1917" y="154"/>
                  </a:lnTo>
                  <a:lnTo>
                    <a:pt x="1957" y="146"/>
                  </a:lnTo>
                  <a:lnTo>
                    <a:pt x="1997" y="140"/>
                  </a:lnTo>
                  <a:lnTo>
                    <a:pt x="2037" y="131"/>
                  </a:lnTo>
                  <a:lnTo>
                    <a:pt x="2077" y="127"/>
                  </a:lnTo>
                  <a:lnTo>
                    <a:pt x="2117" y="121"/>
                  </a:lnTo>
                  <a:lnTo>
                    <a:pt x="2158" y="114"/>
                  </a:lnTo>
                  <a:lnTo>
                    <a:pt x="2196" y="108"/>
                  </a:lnTo>
                  <a:lnTo>
                    <a:pt x="2234" y="102"/>
                  </a:lnTo>
                  <a:lnTo>
                    <a:pt x="2273" y="95"/>
                  </a:lnTo>
                  <a:lnTo>
                    <a:pt x="2311" y="87"/>
                  </a:lnTo>
                  <a:lnTo>
                    <a:pt x="2347" y="83"/>
                  </a:lnTo>
                  <a:lnTo>
                    <a:pt x="2385" y="78"/>
                  </a:lnTo>
                  <a:lnTo>
                    <a:pt x="2421" y="72"/>
                  </a:lnTo>
                  <a:lnTo>
                    <a:pt x="2457" y="68"/>
                  </a:lnTo>
                  <a:lnTo>
                    <a:pt x="2491" y="61"/>
                  </a:lnTo>
                  <a:lnTo>
                    <a:pt x="2525" y="57"/>
                  </a:lnTo>
                  <a:lnTo>
                    <a:pt x="2558" y="51"/>
                  </a:lnTo>
                  <a:lnTo>
                    <a:pt x="2592" y="47"/>
                  </a:lnTo>
                  <a:lnTo>
                    <a:pt x="2622" y="42"/>
                  </a:lnTo>
                  <a:lnTo>
                    <a:pt x="2653" y="38"/>
                  </a:lnTo>
                  <a:lnTo>
                    <a:pt x="2681" y="34"/>
                  </a:lnTo>
                  <a:lnTo>
                    <a:pt x="2712" y="32"/>
                  </a:lnTo>
                  <a:lnTo>
                    <a:pt x="2736" y="24"/>
                  </a:lnTo>
                  <a:lnTo>
                    <a:pt x="2763" y="24"/>
                  </a:lnTo>
                  <a:lnTo>
                    <a:pt x="2786" y="21"/>
                  </a:lnTo>
                  <a:lnTo>
                    <a:pt x="2811" y="17"/>
                  </a:lnTo>
                  <a:lnTo>
                    <a:pt x="2830" y="15"/>
                  </a:lnTo>
                  <a:lnTo>
                    <a:pt x="2851" y="13"/>
                  </a:lnTo>
                  <a:lnTo>
                    <a:pt x="2868" y="7"/>
                  </a:lnTo>
                  <a:lnTo>
                    <a:pt x="2887" y="7"/>
                  </a:lnTo>
                  <a:lnTo>
                    <a:pt x="2900" y="5"/>
                  </a:lnTo>
                  <a:lnTo>
                    <a:pt x="2913" y="4"/>
                  </a:lnTo>
                  <a:lnTo>
                    <a:pt x="2923" y="0"/>
                  </a:lnTo>
                  <a:lnTo>
                    <a:pt x="2934" y="0"/>
                  </a:lnTo>
                  <a:lnTo>
                    <a:pt x="2948" y="0"/>
                  </a:lnTo>
                  <a:lnTo>
                    <a:pt x="2953" y="0"/>
                  </a:lnTo>
                  <a:lnTo>
                    <a:pt x="2957" y="0"/>
                  </a:lnTo>
                  <a:lnTo>
                    <a:pt x="2968" y="7"/>
                  </a:lnTo>
                  <a:lnTo>
                    <a:pt x="2976" y="7"/>
                  </a:lnTo>
                  <a:lnTo>
                    <a:pt x="2989" y="13"/>
                  </a:lnTo>
                  <a:lnTo>
                    <a:pt x="3001" y="17"/>
                  </a:lnTo>
                  <a:lnTo>
                    <a:pt x="3018" y="24"/>
                  </a:lnTo>
                  <a:lnTo>
                    <a:pt x="3033" y="32"/>
                  </a:lnTo>
                  <a:lnTo>
                    <a:pt x="3052" y="40"/>
                  </a:lnTo>
                  <a:lnTo>
                    <a:pt x="3071" y="47"/>
                  </a:lnTo>
                  <a:lnTo>
                    <a:pt x="3094" y="59"/>
                  </a:lnTo>
                  <a:lnTo>
                    <a:pt x="3115" y="66"/>
                  </a:lnTo>
                  <a:lnTo>
                    <a:pt x="3140" y="78"/>
                  </a:lnTo>
                  <a:lnTo>
                    <a:pt x="3164" y="87"/>
                  </a:lnTo>
                  <a:lnTo>
                    <a:pt x="3193" y="102"/>
                  </a:lnTo>
                  <a:lnTo>
                    <a:pt x="3219" y="114"/>
                  </a:lnTo>
                  <a:lnTo>
                    <a:pt x="3248" y="125"/>
                  </a:lnTo>
                  <a:lnTo>
                    <a:pt x="3276" y="138"/>
                  </a:lnTo>
                  <a:lnTo>
                    <a:pt x="3309" y="152"/>
                  </a:lnTo>
                  <a:lnTo>
                    <a:pt x="3339" y="165"/>
                  </a:lnTo>
                  <a:lnTo>
                    <a:pt x="3370" y="180"/>
                  </a:lnTo>
                  <a:lnTo>
                    <a:pt x="3406" y="197"/>
                  </a:lnTo>
                  <a:lnTo>
                    <a:pt x="3438" y="215"/>
                  </a:lnTo>
                  <a:lnTo>
                    <a:pt x="3472" y="228"/>
                  </a:lnTo>
                  <a:lnTo>
                    <a:pt x="3507" y="247"/>
                  </a:lnTo>
                  <a:lnTo>
                    <a:pt x="3541" y="264"/>
                  </a:lnTo>
                  <a:lnTo>
                    <a:pt x="3579" y="283"/>
                  </a:lnTo>
                  <a:lnTo>
                    <a:pt x="3613" y="300"/>
                  </a:lnTo>
                  <a:lnTo>
                    <a:pt x="3651" y="321"/>
                  </a:lnTo>
                  <a:lnTo>
                    <a:pt x="3687" y="340"/>
                  </a:lnTo>
                  <a:lnTo>
                    <a:pt x="3725" y="361"/>
                  </a:lnTo>
                  <a:lnTo>
                    <a:pt x="3759" y="378"/>
                  </a:lnTo>
                  <a:lnTo>
                    <a:pt x="3797" y="399"/>
                  </a:lnTo>
                  <a:lnTo>
                    <a:pt x="3832" y="418"/>
                  </a:lnTo>
                  <a:lnTo>
                    <a:pt x="3870" y="439"/>
                  </a:lnTo>
                  <a:lnTo>
                    <a:pt x="3904" y="460"/>
                  </a:lnTo>
                  <a:lnTo>
                    <a:pt x="3940" y="481"/>
                  </a:lnTo>
                  <a:lnTo>
                    <a:pt x="3976" y="502"/>
                  </a:lnTo>
                  <a:lnTo>
                    <a:pt x="4012" y="524"/>
                  </a:lnTo>
                  <a:lnTo>
                    <a:pt x="4045" y="545"/>
                  </a:lnTo>
                  <a:lnTo>
                    <a:pt x="4079" y="566"/>
                  </a:lnTo>
                  <a:lnTo>
                    <a:pt x="4111" y="587"/>
                  </a:lnTo>
                  <a:lnTo>
                    <a:pt x="4145" y="610"/>
                  </a:lnTo>
                  <a:lnTo>
                    <a:pt x="4176" y="633"/>
                  </a:lnTo>
                  <a:lnTo>
                    <a:pt x="4208" y="656"/>
                  </a:lnTo>
                  <a:lnTo>
                    <a:pt x="4239" y="678"/>
                  </a:lnTo>
                  <a:lnTo>
                    <a:pt x="4269" y="701"/>
                  </a:lnTo>
                  <a:lnTo>
                    <a:pt x="4296" y="722"/>
                  </a:lnTo>
                  <a:lnTo>
                    <a:pt x="4322" y="745"/>
                  </a:lnTo>
                  <a:lnTo>
                    <a:pt x="4347" y="768"/>
                  </a:lnTo>
                  <a:lnTo>
                    <a:pt x="4374" y="791"/>
                  </a:lnTo>
                  <a:lnTo>
                    <a:pt x="4394" y="813"/>
                  </a:lnTo>
                  <a:lnTo>
                    <a:pt x="4417" y="836"/>
                  </a:lnTo>
                  <a:lnTo>
                    <a:pt x="4436" y="859"/>
                  </a:lnTo>
                  <a:lnTo>
                    <a:pt x="4457" y="882"/>
                  </a:lnTo>
                  <a:lnTo>
                    <a:pt x="4472" y="903"/>
                  </a:lnTo>
                  <a:lnTo>
                    <a:pt x="4488" y="926"/>
                  </a:lnTo>
                  <a:lnTo>
                    <a:pt x="4501" y="946"/>
                  </a:lnTo>
                  <a:lnTo>
                    <a:pt x="4514" y="969"/>
                  </a:lnTo>
                  <a:lnTo>
                    <a:pt x="4524" y="990"/>
                  </a:lnTo>
                  <a:lnTo>
                    <a:pt x="4531" y="1013"/>
                  </a:lnTo>
                  <a:lnTo>
                    <a:pt x="4537" y="1034"/>
                  </a:lnTo>
                  <a:lnTo>
                    <a:pt x="4543" y="1057"/>
                  </a:lnTo>
                  <a:lnTo>
                    <a:pt x="4543" y="1076"/>
                  </a:lnTo>
                  <a:lnTo>
                    <a:pt x="4545" y="1097"/>
                  </a:lnTo>
                  <a:lnTo>
                    <a:pt x="4547" y="1116"/>
                  </a:lnTo>
                  <a:lnTo>
                    <a:pt x="4548" y="1137"/>
                  </a:lnTo>
                  <a:lnTo>
                    <a:pt x="4548" y="1154"/>
                  </a:lnTo>
                  <a:lnTo>
                    <a:pt x="4550" y="1173"/>
                  </a:lnTo>
                  <a:lnTo>
                    <a:pt x="4552" y="1192"/>
                  </a:lnTo>
                  <a:lnTo>
                    <a:pt x="4554" y="1211"/>
                  </a:lnTo>
                  <a:lnTo>
                    <a:pt x="4554" y="1228"/>
                  </a:lnTo>
                  <a:lnTo>
                    <a:pt x="4554" y="1245"/>
                  </a:lnTo>
                  <a:lnTo>
                    <a:pt x="4554" y="1262"/>
                  </a:lnTo>
                  <a:lnTo>
                    <a:pt x="4554" y="1279"/>
                  </a:lnTo>
                  <a:lnTo>
                    <a:pt x="4552" y="1294"/>
                  </a:lnTo>
                  <a:lnTo>
                    <a:pt x="4552" y="1310"/>
                  </a:lnTo>
                  <a:lnTo>
                    <a:pt x="4552" y="1325"/>
                  </a:lnTo>
                  <a:lnTo>
                    <a:pt x="4552" y="1342"/>
                  </a:lnTo>
                  <a:lnTo>
                    <a:pt x="4550" y="1355"/>
                  </a:lnTo>
                  <a:lnTo>
                    <a:pt x="4548" y="1368"/>
                  </a:lnTo>
                  <a:lnTo>
                    <a:pt x="4547" y="1382"/>
                  </a:lnTo>
                  <a:lnTo>
                    <a:pt x="4547" y="1397"/>
                  </a:lnTo>
                  <a:lnTo>
                    <a:pt x="4543" y="1408"/>
                  </a:lnTo>
                  <a:lnTo>
                    <a:pt x="4543" y="1422"/>
                  </a:lnTo>
                  <a:lnTo>
                    <a:pt x="4539" y="1435"/>
                  </a:lnTo>
                  <a:lnTo>
                    <a:pt x="4539" y="1448"/>
                  </a:lnTo>
                  <a:lnTo>
                    <a:pt x="4535" y="1460"/>
                  </a:lnTo>
                  <a:lnTo>
                    <a:pt x="4533" y="1471"/>
                  </a:lnTo>
                  <a:lnTo>
                    <a:pt x="4531" y="1483"/>
                  </a:lnTo>
                  <a:lnTo>
                    <a:pt x="4529" y="1494"/>
                  </a:lnTo>
                  <a:lnTo>
                    <a:pt x="4526" y="1513"/>
                  </a:lnTo>
                  <a:lnTo>
                    <a:pt x="4522" y="1534"/>
                  </a:lnTo>
                  <a:lnTo>
                    <a:pt x="4516" y="1551"/>
                  </a:lnTo>
                  <a:lnTo>
                    <a:pt x="4510" y="1568"/>
                  </a:lnTo>
                  <a:lnTo>
                    <a:pt x="4505" y="1581"/>
                  </a:lnTo>
                  <a:lnTo>
                    <a:pt x="4499" y="1597"/>
                  </a:lnTo>
                  <a:lnTo>
                    <a:pt x="4493" y="1608"/>
                  </a:lnTo>
                  <a:lnTo>
                    <a:pt x="4488" y="1619"/>
                  </a:lnTo>
                  <a:lnTo>
                    <a:pt x="4482" y="1631"/>
                  </a:lnTo>
                  <a:lnTo>
                    <a:pt x="4478" y="1642"/>
                  </a:lnTo>
                  <a:lnTo>
                    <a:pt x="4467" y="1656"/>
                  </a:lnTo>
                  <a:lnTo>
                    <a:pt x="4461" y="1667"/>
                  </a:lnTo>
                  <a:lnTo>
                    <a:pt x="4457" y="1673"/>
                  </a:lnTo>
                  <a:lnTo>
                    <a:pt x="4457" y="1676"/>
                  </a:lnTo>
                  <a:lnTo>
                    <a:pt x="2596" y="2049"/>
                  </a:lnTo>
                  <a:lnTo>
                    <a:pt x="2590" y="2049"/>
                  </a:lnTo>
                  <a:lnTo>
                    <a:pt x="2581" y="2057"/>
                  </a:lnTo>
                  <a:lnTo>
                    <a:pt x="2571" y="2060"/>
                  </a:lnTo>
                  <a:lnTo>
                    <a:pt x="2562" y="2066"/>
                  </a:lnTo>
                  <a:lnTo>
                    <a:pt x="2548" y="2072"/>
                  </a:lnTo>
                  <a:lnTo>
                    <a:pt x="2537" y="2081"/>
                  </a:lnTo>
                  <a:lnTo>
                    <a:pt x="2520" y="2089"/>
                  </a:lnTo>
                  <a:lnTo>
                    <a:pt x="2504" y="2099"/>
                  </a:lnTo>
                  <a:lnTo>
                    <a:pt x="2487" y="2110"/>
                  </a:lnTo>
                  <a:lnTo>
                    <a:pt x="2470" y="2121"/>
                  </a:lnTo>
                  <a:lnTo>
                    <a:pt x="2449" y="2133"/>
                  </a:lnTo>
                  <a:lnTo>
                    <a:pt x="2428" y="2144"/>
                  </a:lnTo>
                  <a:lnTo>
                    <a:pt x="2406" y="2157"/>
                  </a:lnTo>
                  <a:lnTo>
                    <a:pt x="2385" y="2173"/>
                  </a:lnTo>
                  <a:lnTo>
                    <a:pt x="2358" y="2186"/>
                  </a:lnTo>
                  <a:lnTo>
                    <a:pt x="2333" y="2201"/>
                  </a:lnTo>
                  <a:lnTo>
                    <a:pt x="2307" y="2216"/>
                  </a:lnTo>
                  <a:lnTo>
                    <a:pt x="2282" y="2233"/>
                  </a:lnTo>
                  <a:lnTo>
                    <a:pt x="2253" y="2249"/>
                  </a:lnTo>
                  <a:lnTo>
                    <a:pt x="2225" y="2266"/>
                  </a:lnTo>
                  <a:lnTo>
                    <a:pt x="2196" y="2283"/>
                  </a:lnTo>
                  <a:lnTo>
                    <a:pt x="2168" y="2302"/>
                  </a:lnTo>
                  <a:lnTo>
                    <a:pt x="2136" y="2319"/>
                  </a:lnTo>
                  <a:lnTo>
                    <a:pt x="2105" y="2336"/>
                  </a:lnTo>
                  <a:lnTo>
                    <a:pt x="2075" y="2355"/>
                  </a:lnTo>
                  <a:lnTo>
                    <a:pt x="2044" y="2374"/>
                  </a:lnTo>
                  <a:lnTo>
                    <a:pt x="2012" y="2391"/>
                  </a:lnTo>
                  <a:lnTo>
                    <a:pt x="1982" y="2410"/>
                  </a:lnTo>
                  <a:lnTo>
                    <a:pt x="1949" y="2429"/>
                  </a:lnTo>
                  <a:lnTo>
                    <a:pt x="1919" y="2450"/>
                  </a:lnTo>
                  <a:lnTo>
                    <a:pt x="1885" y="2467"/>
                  </a:lnTo>
                  <a:lnTo>
                    <a:pt x="1852" y="2486"/>
                  </a:lnTo>
                  <a:lnTo>
                    <a:pt x="1820" y="2505"/>
                  </a:lnTo>
                  <a:lnTo>
                    <a:pt x="1788" y="2524"/>
                  </a:lnTo>
                  <a:lnTo>
                    <a:pt x="1753" y="2541"/>
                  </a:lnTo>
                  <a:lnTo>
                    <a:pt x="1723" y="2560"/>
                  </a:lnTo>
                  <a:lnTo>
                    <a:pt x="1691" y="2579"/>
                  </a:lnTo>
                  <a:lnTo>
                    <a:pt x="1660" y="2598"/>
                  </a:lnTo>
                  <a:lnTo>
                    <a:pt x="1628" y="2616"/>
                  </a:lnTo>
                  <a:lnTo>
                    <a:pt x="1598" y="2633"/>
                  </a:lnTo>
                  <a:lnTo>
                    <a:pt x="1567" y="2650"/>
                  </a:lnTo>
                  <a:lnTo>
                    <a:pt x="1540" y="2667"/>
                  </a:lnTo>
                  <a:lnTo>
                    <a:pt x="1512" y="2682"/>
                  </a:lnTo>
                  <a:lnTo>
                    <a:pt x="1483" y="2699"/>
                  </a:lnTo>
                  <a:lnTo>
                    <a:pt x="1455" y="2714"/>
                  </a:lnTo>
                  <a:lnTo>
                    <a:pt x="1430" y="2730"/>
                  </a:lnTo>
                  <a:lnTo>
                    <a:pt x="1402" y="2743"/>
                  </a:lnTo>
                  <a:lnTo>
                    <a:pt x="1377" y="2756"/>
                  </a:lnTo>
                  <a:lnTo>
                    <a:pt x="1354" y="2768"/>
                  </a:lnTo>
                  <a:lnTo>
                    <a:pt x="1331" y="2781"/>
                  </a:lnTo>
                  <a:lnTo>
                    <a:pt x="1309" y="2792"/>
                  </a:lnTo>
                  <a:lnTo>
                    <a:pt x="1288" y="2804"/>
                  </a:lnTo>
                  <a:lnTo>
                    <a:pt x="1269" y="2813"/>
                  </a:lnTo>
                  <a:lnTo>
                    <a:pt x="1251" y="2825"/>
                  </a:lnTo>
                  <a:lnTo>
                    <a:pt x="1234" y="2832"/>
                  </a:lnTo>
                  <a:lnTo>
                    <a:pt x="1219" y="2840"/>
                  </a:lnTo>
                  <a:lnTo>
                    <a:pt x="1204" y="2846"/>
                  </a:lnTo>
                  <a:lnTo>
                    <a:pt x="1193" y="2851"/>
                  </a:lnTo>
                  <a:lnTo>
                    <a:pt x="1181" y="2855"/>
                  </a:lnTo>
                  <a:lnTo>
                    <a:pt x="1172" y="2861"/>
                  </a:lnTo>
                  <a:lnTo>
                    <a:pt x="1164" y="2863"/>
                  </a:lnTo>
                  <a:lnTo>
                    <a:pt x="1160" y="2867"/>
                  </a:lnTo>
                  <a:lnTo>
                    <a:pt x="1147" y="2868"/>
                  </a:lnTo>
                  <a:lnTo>
                    <a:pt x="1134" y="2874"/>
                  </a:lnTo>
                  <a:lnTo>
                    <a:pt x="1120" y="2880"/>
                  </a:lnTo>
                  <a:lnTo>
                    <a:pt x="1105" y="2887"/>
                  </a:lnTo>
                  <a:lnTo>
                    <a:pt x="1096" y="2887"/>
                  </a:lnTo>
                  <a:lnTo>
                    <a:pt x="1086" y="2887"/>
                  </a:lnTo>
                  <a:lnTo>
                    <a:pt x="1075" y="2886"/>
                  </a:lnTo>
                  <a:lnTo>
                    <a:pt x="1065" y="2886"/>
                  </a:lnTo>
                  <a:lnTo>
                    <a:pt x="1052" y="2880"/>
                  </a:lnTo>
                  <a:lnTo>
                    <a:pt x="1040" y="2874"/>
                  </a:lnTo>
                  <a:lnTo>
                    <a:pt x="1025" y="2865"/>
                  </a:lnTo>
                  <a:lnTo>
                    <a:pt x="1012" y="2855"/>
                  </a:lnTo>
                  <a:lnTo>
                    <a:pt x="1002" y="2846"/>
                  </a:lnTo>
                  <a:lnTo>
                    <a:pt x="993" y="2838"/>
                  </a:lnTo>
                  <a:lnTo>
                    <a:pt x="983" y="2829"/>
                  </a:lnTo>
                  <a:lnTo>
                    <a:pt x="976" y="2821"/>
                  </a:lnTo>
                  <a:lnTo>
                    <a:pt x="964" y="2810"/>
                  </a:lnTo>
                  <a:lnTo>
                    <a:pt x="955" y="2800"/>
                  </a:lnTo>
                  <a:lnTo>
                    <a:pt x="943" y="2789"/>
                  </a:lnTo>
                  <a:lnTo>
                    <a:pt x="934" y="2777"/>
                  </a:lnTo>
                  <a:lnTo>
                    <a:pt x="921" y="2762"/>
                  </a:lnTo>
                  <a:lnTo>
                    <a:pt x="909" y="2747"/>
                  </a:lnTo>
                  <a:lnTo>
                    <a:pt x="898" y="2730"/>
                  </a:lnTo>
                  <a:lnTo>
                    <a:pt x="886" y="2714"/>
                  </a:lnTo>
                  <a:lnTo>
                    <a:pt x="873" y="2695"/>
                  </a:lnTo>
                  <a:lnTo>
                    <a:pt x="862" y="2676"/>
                  </a:lnTo>
                  <a:lnTo>
                    <a:pt x="848" y="2656"/>
                  </a:lnTo>
                  <a:lnTo>
                    <a:pt x="835" y="2637"/>
                  </a:lnTo>
                  <a:lnTo>
                    <a:pt x="818" y="2612"/>
                  </a:lnTo>
                  <a:lnTo>
                    <a:pt x="803" y="2587"/>
                  </a:lnTo>
                  <a:lnTo>
                    <a:pt x="786" y="2560"/>
                  </a:lnTo>
                  <a:lnTo>
                    <a:pt x="770" y="2536"/>
                  </a:lnTo>
                  <a:lnTo>
                    <a:pt x="753" y="2505"/>
                  </a:lnTo>
                  <a:lnTo>
                    <a:pt x="736" y="2477"/>
                  </a:lnTo>
                  <a:lnTo>
                    <a:pt x="719" y="2445"/>
                  </a:lnTo>
                  <a:lnTo>
                    <a:pt x="702" y="2414"/>
                  </a:lnTo>
                  <a:lnTo>
                    <a:pt x="681" y="2378"/>
                  </a:lnTo>
                  <a:lnTo>
                    <a:pt x="662" y="2344"/>
                  </a:lnTo>
                  <a:lnTo>
                    <a:pt x="641" y="2306"/>
                  </a:lnTo>
                  <a:lnTo>
                    <a:pt x="622" y="2270"/>
                  </a:lnTo>
                  <a:lnTo>
                    <a:pt x="599" y="2228"/>
                  </a:lnTo>
                  <a:lnTo>
                    <a:pt x="578" y="2186"/>
                  </a:lnTo>
                  <a:lnTo>
                    <a:pt x="556" y="2142"/>
                  </a:lnTo>
                  <a:lnTo>
                    <a:pt x="535" y="2099"/>
                  </a:lnTo>
                  <a:lnTo>
                    <a:pt x="0" y="1635"/>
                  </a:lnTo>
                  <a:lnTo>
                    <a:pt x="183" y="1292"/>
                  </a:lnTo>
                  <a:lnTo>
                    <a:pt x="118" y="1173"/>
                  </a:lnTo>
                  <a:lnTo>
                    <a:pt x="120" y="1167"/>
                  </a:lnTo>
                  <a:lnTo>
                    <a:pt x="132" y="1156"/>
                  </a:lnTo>
                  <a:lnTo>
                    <a:pt x="139" y="1144"/>
                  </a:lnTo>
                  <a:lnTo>
                    <a:pt x="151" y="1135"/>
                  </a:lnTo>
                  <a:lnTo>
                    <a:pt x="160" y="1121"/>
                  </a:lnTo>
                  <a:lnTo>
                    <a:pt x="175" y="1110"/>
                  </a:lnTo>
                  <a:lnTo>
                    <a:pt x="187" y="1095"/>
                  </a:lnTo>
                  <a:lnTo>
                    <a:pt x="204" y="1080"/>
                  </a:lnTo>
                  <a:lnTo>
                    <a:pt x="211" y="1070"/>
                  </a:lnTo>
                  <a:lnTo>
                    <a:pt x="221" y="1062"/>
                  </a:lnTo>
                  <a:lnTo>
                    <a:pt x="229" y="1055"/>
                  </a:lnTo>
                  <a:lnTo>
                    <a:pt x="240" y="1047"/>
                  </a:lnTo>
                  <a:lnTo>
                    <a:pt x="248" y="1038"/>
                  </a:lnTo>
                  <a:lnTo>
                    <a:pt x="257" y="1028"/>
                  </a:lnTo>
                  <a:lnTo>
                    <a:pt x="267" y="1019"/>
                  </a:lnTo>
                  <a:lnTo>
                    <a:pt x="278" y="1011"/>
                  </a:lnTo>
                  <a:lnTo>
                    <a:pt x="289" y="1002"/>
                  </a:lnTo>
                  <a:lnTo>
                    <a:pt x="301" y="992"/>
                  </a:lnTo>
                  <a:lnTo>
                    <a:pt x="312" y="983"/>
                  </a:lnTo>
                  <a:lnTo>
                    <a:pt x="324" y="975"/>
                  </a:lnTo>
                  <a:lnTo>
                    <a:pt x="333" y="964"/>
                  </a:lnTo>
                  <a:lnTo>
                    <a:pt x="345" y="956"/>
                  </a:lnTo>
                  <a:lnTo>
                    <a:pt x="356" y="945"/>
                  </a:lnTo>
                  <a:lnTo>
                    <a:pt x="367" y="937"/>
                  </a:lnTo>
                  <a:lnTo>
                    <a:pt x="379" y="927"/>
                  </a:lnTo>
                  <a:lnTo>
                    <a:pt x="392" y="920"/>
                  </a:lnTo>
                  <a:lnTo>
                    <a:pt x="403" y="910"/>
                  </a:lnTo>
                  <a:lnTo>
                    <a:pt x="417" y="903"/>
                  </a:lnTo>
                  <a:lnTo>
                    <a:pt x="428" y="893"/>
                  </a:lnTo>
                  <a:lnTo>
                    <a:pt x="441" y="886"/>
                  </a:lnTo>
                  <a:lnTo>
                    <a:pt x="455" y="876"/>
                  </a:lnTo>
                  <a:lnTo>
                    <a:pt x="468" y="869"/>
                  </a:lnTo>
                  <a:lnTo>
                    <a:pt x="480" y="861"/>
                  </a:lnTo>
                  <a:lnTo>
                    <a:pt x="493" y="853"/>
                  </a:lnTo>
                  <a:lnTo>
                    <a:pt x="506" y="848"/>
                  </a:lnTo>
                  <a:lnTo>
                    <a:pt x="519" y="842"/>
                  </a:lnTo>
                  <a:lnTo>
                    <a:pt x="531" y="834"/>
                  </a:lnTo>
                  <a:lnTo>
                    <a:pt x="544" y="827"/>
                  </a:lnTo>
                  <a:lnTo>
                    <a:pt x="557" y="821"/>
                  </a:lnTo>
                  <a:lnTo>
                    <a:pt x="571" y="815"/>
                  </a:lnTo>
                  <a:lnTo>
                    <a:pt x="582" y="810"/>
                  </a:lnTo>
                  <a:lnTo>
                    <a:pt x="595" y="804"/>
                  </a:lnTo>
                  <a:lnTo>
                    <a:pt x="609" y="800"/>
                  </a:lnTo>
                  <a:lnTo>
                    <a:pt x="622" y="798"/>
                  </a:lnTo>
                  <a:lnTo>
                    <a:pt x="634" y="792"/>
                  </a:lnTo>
                  <a:lnTo>
                    <a:pt x="647" y="789"/>
                  </a:lnTo>
                  <a:lnTo>
                    <a:pt x="658" y="785"/>
                  </a:lnTo>
                  <a:lnTo>
                    <a:pt x="672" y="785"/>
                  </a:lnTo>
                  <a:lnTo>
                    <a:pt x="683" y="783"/>
                  </a:lnTo>
                  <a:lnTo>
                    <a:pt x="696" y="781"/>
                  </a:lnTo>
                  <a:lnTo>
                    <a:pt x="710" y="781"/>
                  </a:lnTo>
                  <a:lnTo>
                    <a:pt x="723" y="783"/>
                  </a:lnTo>
                  <a:lnTo>
                    <a:pt x="829" y="922"/>
                  </a:lnTo>
                  <a:lnTo>
                    <a:pt x="962" y="865"/>
                  </a:lnTo>
                  <a:lnTo>
                    <a:pt x="962" y="865"/>
                  </a:lnTo>
                  <a:close/>
                </a:path>
              </a:pathLst>
            </a:custGeom>
            <a:solidFill>
              <a:srgbClr val="B5E8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1726" y="1630"/>
              <a:ext cx="776" cy="967"/>
            </a:xfrm>
            <a:custGeom>
              <a:avLst/>
              <a:gdLst/>
              <a:ahLst/>
              <a:cxnLst>
                <a:cxn ang="0">
                  <a:pos x="1255" y="1915"/>
                </a:cxn>
                <a:cxn ang="0">
                  <a:pos x="1238" y="1861"/>
                </a:cxn>
                <a:cxn ang="0">
                  <a:pos x="1224" y="1818"/>
                </a:cxn>
                <a:cxn ang="0">
                  <a:pos x="1205" y="1762"/>
                </a:cxn>
                <a:cxn ang="0">
                  <a:pos x="1186" y="1700"/>
                </a:cxn>
                <a:cxn ang="0">
                  <a:pos x="1161" y="1633"/>
                </a:cxn>
                <a:cxn ang="0">
                  <a:pos x="1141" y="1561"/>
                </a:cxn>
                <a:cxn ang="0">
                  <a:pos x="1114" y="1485"/>
                </a:cxn>
                <a:cxn ang="0">
                  <a:pos x="1089" y="1407"/>
                </a:cxn>
                <a:cxn ang="0">
                  <a:pos x="1064" y="1329"/>
                </a:cxn>
                <a:cxn ang="0">
                  <a:pos x="1040" y="1251"/>
                </a:cxn>
                <a:cxn ang="0">
                  <a:pos x="1017" y="1175"/>
                </a:cxn>
                <a:cxn ang="0">
                  <a:pos x="994" y="1105"/>
                </a:cxn>
                <a:cxn ang="0">
                  <a:pos x="971" y="1038"/>
                </a:cxn>
                <a:cxn ang="0">
                  <a:pos x="952" y="975"/>
                </a:cxn>
                <a:cxn ang="0">
                  <a:pos x="920" y="913"/>
                </a:cxn>
                <a:cxn ang="0">
                  <a:pos x="872" y="848"/>
                </a:cxn>
                <a:cxn ang="0">
                  <a:pos x="815" y="780"/>
                </a:cxn>
                <a:cxn ang="0">
                  <a:pos x="747" y="711"/>
                </a:cxn>
                <a:cxn ang="0">
                  <a:pos x="669" y="643"/>
                </a:cxn>
                <a:cxn ang="0">
                  <a:pos x="587" y="574"/>
                </a:cxn>
                <a:cxn ang="0">
                  <a:pos x="504" y="508"/>
                </a:cxn>
                <a:cxn ang="0">
                  <a:pos x="420" y="447"/>
                </a:cxn>
                <a:cxn ang="0">
                  <a:pos x="334" y="386"/>
                </a:cxn>
                <a:cxn ang="0">
                  <a:pos x="255" y="333"/>
                </a:cxn>
                <a:cxn ang="0">
                  <a:pos x="182" y="285"/>
                </a:cxn>
                <a:cxn ang="0">
                  <a:pos x="118" y="245"/>
                </a:cxn>
                <a:cxn ang="0">
                  <a:pos x="64" y="213"/>
                </a:cxn>
                <a:cxn ang="0">
                  <a:pos x="19" y="185"/>
                </a:cxn>
                <a:cxn ang="0">
                  <a:pos x="289" y="0"/>
                </a:cxn>
                <a:cxn ang="0">
                  <a:pos x="317" y="23"/>
                </a:cxn>
                <a:cxn ang="0">
                  <a:pos x="351" y="50"/>
                </a:cxn>
                <a:cxn ang="0">
                  <a:pos x="399" y="88"/>
                </a:cxn>
                <a:cxn ang="0">
                  <a:pos x="452" y="131"/>
                </a:cxn>
                <a:cxn ang="0">
                  <a:pos x="515" y="183"/>
                </a:cxn>
                <a:cxn ang="0">
                  <a:pos x="582" y="238"/>
                </a:cxn>
                <a:cxn ang="0">
                  <a:pos x="656" y="301"/>
                </a:cxn>
                <a:cxn ang="0">
                  <a:pos x="726" y="363"/>
                </a:cxn>
                <a:cxn ang="0">
                  <a:pos x="800" y="428"/>
                </a:cxn>
                <a:cxn ang="0">
                  <a:pos x="871" y="493"/>
                </a:cxn>
                <a:cxn ang="0">
                  <a:pos x="939" y="559"/>
                </a:cxn>
                <a:cxn ang="0">
                  <a:pos x="998" y="620"/>
                </a:cxn>
                <a:cxn ang="0">
                  <a:pos x="1053" y="679"/>
                </a:cxn>
                <a:cxn ang="0">
                  <a:pos x="1099" y="734"/>
                </a:cxn>
                <a:cxn ang="0">
                  <a:pos x="1135" y="783"/>
                </a:cxn>
                <a:cxn ang="0">
                  <a:pos x="1161" y="831"/>
                </a:cxn>
                <a:cxn ang="0">
                  <a:pos x="1192" y="892"/>
                </a:cxn>
                <a:cxn ang="0">
                  <a:pos x="1226" y="960"/>
                </a:cxn>
                <a:cxn ang="0">
                  <a:pos x="1260" y="1034"/>
                </a:cxn>
                <a:cxn ang="0">
                  <a:pos x="1295" y="1112"/>
                </a:cxn>
                <a:cxn ang="0">
                  <a:pos x="1329" y="1192"/>
                </a:cxn>
                <a:cxn ang="0">
                  <a:pos x="1363" y="1274"/>
                </a:cxn>
                <a:cxn ang="0">
                  <a:pos x="1397" y="1356"/>
                </a:cxn>
                <a:cxn ang="0">
                  <a:pos x="1426" y="1432"/>
                </a:cxn>
                <a:cxn ang="0">
                  <a:pos x="1456" y="1504"/>
                </a:cxn>
                <a:cxn ang="0">
                  <a:pos x="1481" y="1570"/>
                </a:cxn>
                <a:cxn ang="0">
                  <a:pos x="1506" y="1631"/>
                </a:cxn>
                <a:cxn ang="0">
                  <a:pos x="1523" y="1679"/>
                </a:cxn>
                <a:cxn ang="0">
                  <a:pos x="1538" y="1717"/>
                </a:cxn>
                <a:cxn ang="0">
                  <a:pos x="1551" y="1749"/>
                </a:cxn>
              </a:cxnLst>
              <a:rect l="0" t="0" r="r" b="b"/>
              <a:pathLst>
                <a:path w="1551" h="1934">
                  <a:moveTo>
                    <a:pt x="1262" y="1934"/>
                  </a:moveTo>
                  <a:lnTo>
                    <a:pt x="1260" y="1930"/>
                  </a:lnTo>
                  <a:lnTo>
                    <a:pt x="1260" y="1924"/>
                  </a:lnTo>
                  <a:lnTo>
                    <a:pt x="1255" y="1915"/>
                  </a:lnTo>
                  <a:lnTo>
                    <a:pt x="1253" y="1905"/>
                  </a:lnTo>
                  <a:lnTo>
                    <a:pt x="1247" y="1888"/>
                  </a:lnTo>
                  <a:lnTo>
                    <a:pt x="1241" y="1873"/>
                  </a:lnTo>
                  <a:lnTo>
                    <a:pt x="1238" y="1861"/>
                  </a:lnTo>
                  <a:lnTo>
                    <a:pt x="1234" y="1852"/>
                  </a:lnTo>
                  <a:lnTo>
                    <a:pt x="1230" y="1840"/>
                  </a:lnTo>
                  <a:lnTo>
                    <a:pt x="1228" y="1831"/>
                  </a:lnTo>
                  <a:lnTo>
                    <a:pt x="1224" y="1818"/>
                  </a:lnTo>
                  <a:lnTo>
                    <a:pt x="1219" y="1804"/>
                  </a:lnTo>
                  <a:lnTo>
                    <a:pt x="1215" y="1791"/>
                  </a:lnTo>
                  <a:lnTo>
                    <a:pt x="1209" y="1778"/>
                  </a:lnTo>
                  <a:lnTo>
                    <a:pt x="1205" y="1762"/>
                  </a:lnTo>
                  <a:lnTo>
                    <a:pt x="1199" y="1747"/>
                  </a:lnTo>
                  <a:lnTo>
                    <a:pt x="1196" y="1732"/>
                  </a:lnTo>
                  <a:lnTo>
                    <a:pt x="1190" y="1717"/>
                  </a:lnTo>
                  <a:lnTo>
                    <a:pt x="1186" y="1700"/>
                  </a:lnTo>
                  <a:lnTo>
                    <a:pt x="1180" y="1683"/>
                  </a:lnTo>
                  <a:lnTo>
                    <a:pt x="1173" y="1665"/>
                  </a:lnTo>
                  <a:lnTo>
                    <a:pt x="1169" y="1650"/>
                  </a:lnTo>
                  <a:lnTo>
                    <a:pt x="1161" y="1633"/>
                  </a:lnTo>
                  <a:lnTo>
                    <a:pt x="1158" y="1616"/>
                  </a:lnTo>
                  <a:lnTo>
                    <a:pt x="1152" y="1599"/>
                  </a:lnTo>
                  <a:lnTo>
                    <a:pt x="1148" y="1582"/>
                  </a:lnTo>
                  <a:lnTo>
                    <a:pt x="1141" y="1561"/>
                  </a:lnTo>
                  <a:lnTo>
                    <a:pt x="1135" y="1544"/>
                  </a:lnTo>
                  <a:lnTo>
                    <a:pt x="1127" y="1523"/>
                  </a:lnTo>
                  <a:lnTo>
                    <a:pt x="1122" y="1506"/>
                  </a:lnTo>
                  <a:lnTo>
                    <a:pt x="1114" y="1485"/>
                  </a:lnTo>
                  <a:lnTo>
                    <a:pt x="1108" y="1466"/>
                  </a:lnTo>
                  <a:lnTo>
                    <a:pt x="1103" y="1447"/>
                  </a:lnTo>
                  <a:lnTo>
                    <a:pt x="1097" y="1428"/>
                  </a:lnTo>
                  <a:lnTo>
                    <a:pt x="1089" y="1407"/>
                  </a:lnTo>
                  <a:lnTo>
                    <a:pt x="1084" y="1388"/>
                  </a:lnTo>
                  <a:lnTo>
                    <a:pt x="1078" y="1367"/>
                  </a:lnTo>
                  <a:lnTo>
                    <a:pt x="1072" y="1350"/>
                  </a:lnTo>
                  <a:lnTo>
                    <a:pt x="1064" y="1329"/>
                  </a:lnTo>
                  <a:lnTo>
                    <a:pt x="1059" y="1310"/>
                  </a:lnTo>
                  <a:lnTo>
                    <a:pt x="1053" y="1289"/>
                  </a:lnTo>
                  <a:lnTo>
                    <a:pt x="1047" y="1272"/>
                  </a:lnTo>
                  <a:lnTo>
                    <a:pt x="1040" y="1251"/>
                  </a:lnTo>
                  <a:lnTo>
                    <a:pt x="1034" y="1232"/>
                  </a:lnTo>
                  <a:lnTo>
                    <a:pt x="1028" y="1213"/>
                  </a:lnTo>
                  <a:lnTo>
                    <a:pt x="1023" y="1194"/>
                  </a:lnTo>
                  <a:lnTo>
                    <a:pt x="1017" y="1175"/>
                  </a:lnTo>
                  <a:lnTo>
                    <a:pt x="1011" y="1158"/>
                  </a:lnTo>
                  <a:lnTo>
                    <a:pt x="1006" y="1141"/>
                  </a:lnTo>
                  <a:lnTo>
                    <a:pt x="1000" y="1124"/>
                  </a:lnTo>
                  <a:lnTo>
                    <a:pt x="994" y="1105"/>
                  </a:lnTo>
                  <a:lnTo>
                    <a:pt x="988" y="1088"/>
                  </a:lnTo>
                  <a:lnTo>
                    <a:pt x="983" y="1070"/>
                  </a:lnTo>
                  <a:lnTo>
                    <a:pt x="977" y="1055"/>
                  </a:lnTo>
                  <a:lnTo>
                    <a:pt x="971" y="1038"/>
                  </a:lnTo>
                  <a:lnTo>
                    <a:pt x="968" y="1021"/>
                  </a:lnTo>
                  <a:lnTo>
                    <a:pt x="964" y="1006"/>
                  </a:lnTo>
                  <a:lnTo>
                    <a:pt x="960" y="993"/>
                  </a:lnTo>
                  <a:lnTo>
                    <a:pt x="952" y="975"/>
                  </a:lnTo>
                  <a:lnTo>
                    <a:pt x="947" y="960"/>
                  </a:lnTo>
                  <a:lnTo>
                    <a:pt x="939" y="945"/>
                  </a:lnTo>
                  <a:lnTo>
                    <a:pt x="931" y="930"/>
                  </a:lnTo>
                  <a:lnTo>
                    <a:pt x="920" y="913"/>
                  </a:lnTo>
                  <a:lnTo>
                    <a:pt x="910" y="897"/>
                  </a:lnTo>
                  <a:lnTo>
                    <a:pt x="899" y="880"/>
                  </a:lnTo>
                  <a:lnTo>
                    <a:pt x="888" y="865"/>
                  </a:lnTo>
                  <a:lnTo>
                    <a:pt x="872" y="848"/>
                  </a:lnTo>
                  <a:lnTo>
                    <a:pt x="859" y="831"/>
                  </a:lnTo>
                  <a:lnTo>
                    <a:pt x="846" y="814"/>
                  </a:lnTo>
                  <a:lnTo>
                    <a:pt x="833" y="797"/>
                  </a:lnTo>
                  <a:lnTo>
                    <a:pt x="815" y="780"/>
                  </a:lnTo>
                  <a:lnTo>
                    <a:pt x="798" y="762"/>
                  </a:lnTo>
                  <a:lnTo>
                    <a:pt x="781" y="745"/>
                  </a:lnTo>
                  <a:lnTo>
                    <a:pt x="766" y="728"/>
                  </a:lnTo>
                  <a:lnTo>
                    <a:pt x="747" y="711"/>
                  </a:lnTo>
                  <a:lnTo>
                    <a:pt x="728" y="694"/>
                  </a:lnTo>
                  <a:lnTo>
                    <a:pt x="709" y="677"/>
                  </a:lnTo>
                  <a:lnTo>
                    <a:pt x="690" y="660"/>
                  </a:lnTo>
                  <a:lnTo>
                    <a:pt x="669" y="643"/>
                  </a:lnTo>
                  <a:lnTo>
                    <a:pt x="650" y="626"/>
                  </a:lnTo>
                  <a:lnTo>
                    <a:pt x="629" y="608"/>
                  </a:lnTo>
                  <a:lnTo>
                    <a:pt x="610" y="591"/>
                  </a:lnTo>
                  <a:lnTo>
                    <a:pt x="587" y="574"/>
                  </a:lnTo>
                  <a:lnTo>
                    <a:pt x="566" y="557"/>
                  </a:lnTo>
                  <a:lnTo>
                    <a:pt x="545" y="540"/>
                  </a:lnTo>
                  <a:lnTo>
                    <a:pt x="526" y="525"/>
                  </a:lnTo>
                  <a:lnTo>
                    <a:pt x="504" y="508"/>
                  </a:lnTo>
                  <a:lnTo>
                    <a:pt x="483" y="493"/>
                  </a:lnTo>
                  <a:lnTo>
                    <a:pt x="462" y="477"/>
                  </a:lnTo>
                  <a:lnTo>
                    <a:pt x="443" y="464"/>
                  </a:lnTo>
                  <a:lnTo>
                    <a:pt x="420" y="447"/>
                  </a:lnTo>
                  <a:lnTo>
                    <a:pt x="399" y="432"/>
                  </a:lnTo>
                  <a:lnTo>
                    <a:pt x="378" y="416"/>
                  </a:lnTo>
                  <a:lnTo>
                    <a:pt x="357" y="403"/>
                  </a:lnTo>
                  <a:lnTo>
                    <a:pt x="334" y="386"/>
                  </a:lnTo>
                  <a:lnTo>
                    <a:pt x="315" y="373"/>
                  </a:lnTo>
                  <a:lnTo>
                    <a:pt x="294" y="359"/>
                  </a:lnTo>
                  <a:lnTo>
                    <a:pt x="275" y="348"/>
                  </a:lnTo>
                  <a:lnTo>
                    <a:pt x="255" y="333"/>
                  </a:lnTo>
                  <a:lnTo>
                    <a:pt x="235" y="320"/>
                  </a:lnTo>
                  <a:lnTo>
                    <a:pt x="216" y="308"/>
                  </a:lnTo>
                  <a:lnTo>
                    <a:pt x="199" y="297"/>
                  </a:lnTo>
                  <a:lnTo>
                    <a:pt x="182" y="285"/>
                  </a:lnTo>
                  <a:lnTo>
                    <a:pt x="165" y="274"/>
                  </a:lnTo>
                  <a:lnTo>
                    <a:pt x="148" y="264"/>
                  </a:lnTo>
                  <a:lnTo>
                    <a:pt x="135" y="257"/>
                  </a:lnTo>
                  <a:lnTo>
                    <a:pt x="118" y="245"/>
                  </a:lnTo>
                  <a:lnTo>
                    <a:pt x="104" y="236"/>
                  </a:lnTo>
                  <a:lnTo>
                    <a:pt x="89" y="226"/>
                  </a:lnTo>
                  <a:lnTo>
                    <a:pt x="78" y="221"/>
                  </a:lnTo>
                  <a:lnTo>
                    <a:pt x="64" y="213"/>
                  </a:lnTo>
                  <a:lnTo>
                    <a:pt x="53" y="205"/>
                  </a:lnTo>
                  <a:lnTo>
                    <a:pt x="43" y="200"/>
                  </a:lnTo>
                  <a:lnTo>
                    <a:pt x="36" y="196"/>
                  </a:lnTo>
                  <a:lnTo>
                    <a:pt x="19" y="185"/>
                  </a:lnTo>
                  <a:lnTo>
                    <a:pt x="9" y="179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94" y="6"/>
                  </a:lnTo>
                  <a:lnTo>
                    <a:pt x="304" y="12"/>
                  </a:lnTo>
                  <a:lnTo>
                    <a:pt x="317" y="23"/>
                  </a:lnTo>
                  <a:lnTo>
                    <a:pt x="323" y="29"/>
                  </a:lnTo>
                  <a:lnTo>
                    <a:pt x="332" y="34"/>
                  </a:lnTo>
                  <a:lnTo>
                    <a:pt x="340" y="40"/>
                  </a:lnTo>
                  <a:lnTo>
                    <a:pt x="351" y="50"/>
                  </a:lnTo>
                  <a:lnTo>
                    <a:pt x="361" y="57"/>
                  </a:lnTo>
                  <a:lnTo>
                    <a:pt x="372" y="67"/>
                  </a:lnTo>
                  <a:lnTo>
                    <a:pt x="386" y="76"/>
                  </a:lnTo>
                  <a:lnTo>
                    <a:pt x="399" y="88"/>
                  </a:lnTo>
                  <a:lnTo>
                    <a:pt x="410" y="97"/>
                  </a:lnTo>
                  <a:lnTo>
                    <a:pt x="424" y="107"/>
                  </a:lnTo>
                  <a:lnTo>
                    <a:pt x="437" y="118"/>
                  </a:lnTo>
                  <a:lnTo>
                    <a:pt x="452" y="131"/>
                  </a:lnTo>
                  <a:lnTo>
                    <a:pt x="466" y="143"/>
                  </a:lnTo>
                  <a:lnTo>
                    <a:pt x="481" y="154"/>
                  </a:lnTo>
                  <a:lnTo>
                    <a:pt x="498" y="167"/>
                  </a:lnTo>
                  <a:lnTo>
                    <a:pt x="515" y="183"/>
                  </a:lnTo>
                  <a:lnTo>
                    <a:pt x="530" y="194"/>
                  </a:lnTo>
                  <a:lnTo>
                    <a:pt x="547" y="209"/>
                  </a:lnTo>
                  <a:lnTo>
                    <a:pt x="564" y="223"/>
                  </a:lnTo>
                  <a:lnTo>
                    <a:pt x="582" y="238"/>
                  </a:lnTo>
                  <a:lnTo>
                    <a:pt x="599" y="253"/>
                  </a:lnTo>
                  <a:lnTo>
                    <a:pt x="618" y="268"/>
                  </a:lnTo>
                  <a:lnTo>
                    <a:pt x="637" y="283"/>
                  </a:lnTo>
                  <a:lnTo>
                    <a:pt x="656" y="301"/>
                  </a:lnTo>
                  <a:lnTo>
                    <a:pt x="673" y="316"/>
                  </a:lnTo>
                  <a:lnTo>
                    <a:pt x="690" y="331"/>
                  </a:lnTo>
                  <a:lnTo>
                    <a:pt x="707" y="346"/>
                  </a:lnTo>
                  <a:lnTo>
                    <a:pt x="726" y="363"/>
                  </a:lnTo>
                  <a:lnTo>
                    <a:pt x="743" y="378"/>
                  </a:lnTo>
                  <a:lnTo>
                    <a:pt x="762" y="394"/>
                  </a:lnTo>
                  <a:lnTo>
                    <a:pt x="781" y="411"/>
                  </a:lnTo>
                  <a:lnTo>
                    <a:pt x="800" y="428"/>
                  </a:lnTo>
                  <a:lnTo>
                    <a:pt x="817" y="443"/>
                  </a:lnTo>
                  <a:lnTo>
                    <a:pt x="834" y="460"/>
                  </a:lnTo>
                  <a:lnTo>
                    <a:pt x="852" y="475"/>
                  </a:lnTo>
                  <a:lnTo>
                    <a:pt x="871" y="493"/>
                  </a:lnTo>
                  <a:lnTo>
                    <a:pt x="888" y="508"/>
                  </a:lnTo>
                  <a:lnTo>
                    <a:pt x="905" y="525"/>
                  </a:lnTo>
                  <a:lnTo>
                    <a:pt x="922" y="542"/>
                  </a:lnTo>
                  <a:lnTo>
                    <a:pt x="939" y="559"/>
                  </a:lnTo>
                  <a:lnTo>
                    <a:pt x="952" y="574"/>
                  </a:lnTo>
                  <a:lnTo>
                    <a:pt x="968" y="589"/>
                  </a:lnTo>
                  <a:lnTo>
                    <a:pt x="983" y="605"/>
                  </a:lnTo>
                  <a:lnTo>
                    <a:pt x="998" y="620"/>
                  </a:lnTo>
                  <a:lnTo>
                    <a:pt x="1011" y="633"/>
                  </a:lnTo>
                  <a:lnTo>
                    <a:pt x="1026" y="648"/>
                  </a:lnTo>
                  <a:lnTo>
                    <a:pt x="1040" y="664"/>
                  </a:lnTo>
                  <a:lnTo>
                    <a:pt x="1053" y="679"/>
                  </a:lnTo>
                  <a:lnTo>
                    <a:pt x="1064" y="692"/>
                  </a:lnTo>
                  <a:lnTo>
                    <a:pt x="1076" y="705"/>
                  </a:lnTo>
                  <a:lnTo>
                    <a:pt x="1087" y="719"/>
                  </a:lnTo>
                  <a:lnTo>
                    <a:pt x="1099" y="734"/>
                  </a:lnTo>
                  <a:lnTo>
                    <a:pt x="1108" y="745"/>
                  </a:lnTo>
                  <a:lnTo>
                    <a:pt x="1118" y="759"/>
                  </a:lnTo>
                  <a:lnTo>
                    <a:pt x="1125" y="770"/>
                  </a:lnTo>
                  <a:lnTo>
                    <a:pt x="1135" y="783"/>
                  </a:lnTo>
                  <a:lnTo>
                    <a:pt x="1141" y="793"/>
                  </a:lnTo>
                  <a:lnTo>
                    <a:pt x="1144" y="804"/>
                  </a:lnTo>
                  <a:lnTo>
                    <a:pt x="1154" y="818"/>
                  </a:lnTo>
                  <a:lnTo>
                    <a:pt x="1161" y="831"/>
                  </a:lnTo>
                  <a:lnTo>
                    <a:pt x="1169" y="844"/>
                  </a:lnTo>
                  <a:lnTo>
                    <a:pt x="1177" y="859"/>
                  </a:lnTo>
                  <a:lnTo>
                    <a:pt x="1182" y="875"/>
                  </a:lnTo>
                  <a:lnTo>
                    <a:pt x="1192" y="892"/>
                  </a:lnTo>
                  <a:lnTo>
                    <a:pt x="1199" y="907"/>
                  </a:lnTo>
                  <a:lnTo>
                    <a:pt x="1209" y="924"/>
                  </a:lnTo>
                  <a:lnTo>
                    <a:pt x="1217" y="941"/>
                  </a:lnTo>
                  <a:lnTo>
                    <a:pt x="1226" y="960"/>
                  </a:lnTo>
                  <a:lnTo>
                    <a:pt x="1234" y="977"/>
                  </a:lnTo>
                  <a:lnTo>
                    <a:pt x="1243" y="994"/>
                  </a:lnTo>
                  <a:lnTo>
                    <a:pt x="1251" y="1013"/>
                  </a:lnTo>
                  <a:lnTo>
                    <a:pt x="1260" y="1034"/>
                  </a:lnTo>
                  <a:lnTo>
                    <a:pt x="1268" y="1051"/>
                  </a:lnTo>
                  <a:lnTo>
                    <a:pt x="1277" y="1072"/>
                  </a:lnTo>
                  <a:lnTo>
                    <a:pt x="1285" y="1091"/>
                  </a:lnTo>
                  <a:lnTo>
                    <a:pt x="1295" y="1112"/>
                  </a:lnTo>
                  <a:lnTo>
                    <a:pt x="1302" y="1131"/>
                  </a:lnTo>
                  <a:lnTo>
                    <a:pt x="1312" y="1152"/>
                  </a:lnTo>
                  <a:lnTo>
                    <a:pt x="1319" y="1171"/>
                  </a:lnTo>
                  <a:lnTo>
                    <a:pt x="1329" y="1192"/>
                  </a:lnTo>
                  <a:lnTo>
                    <a:pt x="1336" y="1211"/>
                  </a:lnTo>
                  <a:lnTo>
                    <a:pt x="1346" y="1232"/>
                  </a:lnTo>
                  <a:lnTo>
                    <a:pt x="1354" y="1253"/>
                  </a:lnTo>
                  <a:lnTo>
                    <a:pt x="1363" y="1274"/>
                  </a:lnTo>
                  <a:lnTo>
                    <a:pt x="1371" y="1293"/>
                  </a:lnTo>
                  <a:lnTo>
                    <a:pt x="1380" y="1314"/>
                  </a:lnTo>
                  <a:lnTo>
                    <a:pt x="1388" y="1335"/>
                  </a:lnTo>
                  <a:lnTo>
                    <a:pt x="1397" y="1356"/>
                  </a:lnTo>
                  <a:lnTo>
                    <a:pt x="1403" y="1373"/>
                  </a:lnTo>
                  <a:lnTo>
                    <a:pt x="1411" y="1394"/>
                  </a:lnTo>
                  <a:lnTo>
                    <a:pt x="1418" y="1411"/>
                  </a:lnTo>
                  <a:lnTo>
                    <a:pt x="1426" y="1432"/>
                  </a:lnTo>
                  <a:lnTo>
                    <a:pt x="1433" y="1449"/>
                  </a:lnTo>
                  <a:lnTo>
                    <a:pt x="1441" y="1468"/>
                  </a:lnTo>
                  <a:lnTo>
                    <a:pt x="1449" y="1485"/>
                  </a:lnTo>
                  <a:lnTo>
                    <a:pt x="1456" y="1504"/>
                  </a:lnTo>
                  <a:lnTo>
                    <a:pt x="1462" y="1519"/>
                  </a:lnTo>
                  <a:lnTo>
                    <a:pt x="1468" y="1536"/>
                  </a:lnTo>
                  <a:lnTo>
                    <a:pt x="1473" y="1553"/>
                  </a:lnTo>
                  <a:lnTo>
                    <a:pt x="1481" y="1570"/>
                  </a:lnTo>
                  <a:lnTo>
                    <a:pt x="1487" y="1586"/>
                  </a:lnTo>
                  <a:lnTo>
                    <a:pt x="1492" y="1601"/>
                  </a:lnTo>
                  <a:lnTo>
                    <a:pt x="1498" y="1616"/>
                  </a:lnTo>
                  <a:lnTo>
                    <a:pt x="1506" y="1631"/>
                  </a:lnTo>
                  <a:lnTo>
                    <a:pt x="1509" y="1643"/>
                  </a:lnTo>
                  <a:lnTo>
                    <a:pt x="1513" y="1656"/>
                  </a:lnTo>
                  <a:lnTo>
                    <a:pt x="1517" y="1667"/>
                  </a:lnTo>
                  <a:lnTo>
                    <a:pt x="1523" y="1679"/>
                  </a:lnTo>
                  <a:lnTo>
                    <a:pt x="1527" y="1688"/>
                  </a:lnTo>
                  <a:lnTo>
                    <a:pt x="1530" y="1698"/>
                  </a:lnTo>
                  <a:lnTo>
                    <a:pt x="1534" y="1707"/>
                  </a:lnTo>
                  <a:lnTo>
                    <a:pt x="1538" y="1717"/>
                  </a:lnTo>
                  <a:lnTo>
                    <a:pt x="1542" y="1728"/>
                  </a:lnTo>
                  <a:lnTo>
                    <a:pt x="1547" y="1740"/>
                  </a:lnTo>
                  <a:lnTo>
                    <a:pt x="1549" y="1745"/>
                  </a:lnTo>
                  <a:lnTo>
                    <a:pt x="1551" y="1749"/>
                  </a:lnTo>
                  <a:lnTo>
                    <a:pt x="1262" y="1934"/>
                  </a:lnTo>
                  <a:lnTo>
                    <a:pt x="1262" y="1934"/>
                  </a:lnTo>
                  <a:close/>
                </a:path>
              </a:pathLst>
            </a:custGeom>
            <a:solidFill>
              <a:srgbClr val="FFFF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1595" y="1891"/>
              <a:ext cx="496" cy="82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434" y="513"/>
                </a:cxn>
                <a:cxn ang="0">
                  <a:pos x="453" y="542"/>
                </a:cxn>
                <a:cxn ang="0">
                  <a:pos x="472" y="574"/>
                </a:cxn>
                <a:cxn ang="0">
                  <a:pos x="491" y="608"/>
                </a:cxn>
                <a:cxn ang="0">
                  <a:pos x="512" y="645"/>
                </a:cxn>
                <a:cxn ang="0">
                  <a:pos x="531" y="684"/>
                </a:cxn>
                <a:cxn ang="0">
                  <a:pos x="552" y="726"/>
                </a:cxn>
                <a:cxn ang="0">
                  <a:pos x="573" y="772"/>
                </a:cxn>
                <a:cxn ang="0">
                  <a:pos x="594" y="816"/>
                </a:cxn>
                <a:cxn ang="0">
                  <a:pos x="613" y="861"/>
                </a:cxn>
                <a:cxn ang="0">
                  <a:pos x="633" y="907"/>
                </a:cxn>
                <a:cxn ang="0">
                  <a:pos x="652" y="954"/>
                </a:cxn>
                <a:cxn ang="0">
                  <a:pos x="673" y="1002"/>
                </a:cxn>
                <a:cxn ang="0">
                  <a:pos x="692" y="1049"/>
                </a:cxn>
                <a:cxn ang="0">
                  <a:pos x="713" y="1097"/>
                </a:cxn>
                <a:cxn ang="0">
                  <a:pos x="732" y="1146"/>
                </a:cxn>
                <a:cxn ang="0">
                  <a:pos x="751" y="1194"/>
                </a:cxn>
                <a:cxn ang="0">
                  <a:pos x="770" y="1240"/>
                </a:cxn>
                <a:cxn ang="0">
                  <a:pos x="787" y="1283"/>
                </a:cxn>
                <a:cxn ang="0">
                  <a:pos x="807" y="1327"/>
                </a:cxn>
                <a:cxn ang="0">
                  <a:pos x="824" y="1369"/>
                </a:cxn>
                <a:cxn ang="0">
                  <a:pos x="839" y="1407"/>
                </a:cxn>
                <a:cxn ang="0">
                  <a:pos x="856" y="1445"/>
                </a:cxn>
                <a:cxn ang="0">
                  <a:pos x="871" y="1481"/>
                </a:cxn>
                <a:cxn ang="0">
                  <a:pos x="886" y="1515"/>
                </a:cxn>
                <a:cxn ang="0">
                  <a:pos x="900" y="1544"/>
                </a:cxn>
                <a:cxn ang="0">
                  <a:pos x="913" y="1570"/>
                </a:cxn>
                <a:cxn ang="0">
                  <a:pos x="926" y="1593"/>
                </a:cxn>
                <a:cxn ang="0">
                  <a:pos x="938" y="1612"/>
                </a:cxn>
                <a:cxn ang="0">
                  <a:pos x="949" y="1627"/>
                </a:cxn>
                <a:cxn ang="0">
                  <a:pos x="962" y="1644"/>
                </a:cxn>
                <a:cxn ang="0">
                  <a:pos x="981" y="1648"/>
                </a:cxn>
                <a:cxn ang="0">
                  <a:pos x="991" y="1625"/>
                </a:cxn>
                <a:cxn ang="0">
                  <a:pos x="991" y="1595"/>
                </a:cxn>
                <a:cxn ang="0">
                  <a:pos x="987" y="1570"/>
                </a:cxn>
                <a:cxn ang="0">
                  <a:pos x="981" y="1542"/>
                </a:cxn>
                <a:cxn ang="0">
                  <a:pos x="974" y="1513"/>
                </a:cxn>
                <a:cxn ang="0">
                  <a:pos x="966" y="1483"/>
                </a:cxn>
                <a:cxn ang="0">
                  <a:pos x="957" y="1452"/>
                </a:cxn>
                <a:cxn ang="0">
                  <a:pos x="947" y="1422"/>
                </a:cxn>
                <a:cxn ang="0">
                  <a:pos x="940" y="1397"/>
                </a:cxn>
                <a:cxn ang="0">
                  <a:pos x="930" y="1375"/>
                </a:cxn>
                <a:cxn ang="0">
                  <a:pos x="924" y="1354"/>
                </a:cxn>
                <a:cxn ang="0">
                  <a:pos x="919" y="1337"/>
                </a:cxn>
                <a:cxn ang="0">
                  <a:pos x="491" y="272"/>
                </a:cxn>
                <a:cxn ang="0">
                  <a:pos x="101" y="0"/>
                </a:cxn>
              </a:cxnLst>
              <a:rect l="0" t="0" r="r" b="b"/>
              <a:pathLst>
                <a:path w="993" h="1650">
                  <a:moveTo>
                    <a:pt x="101" y="0"/>
                  </a:moveTo>
                  <a:lnTo>
                    <a:pt x="0" y="177"/>
                  </a:lnTo>
                  <a:lnTo>
                    <a:pt x="426" y="502"/>
                  </a:lnTo>
                  <a:lnTo>
                    <a:pt x="434" y="513"/>
                  </a:lnTo>
                  <a:lnTo>
                    <a:pt x="443" y="529"/>
                  </a:lnTo>
                  <a:lnTo>
                    <a:pt x="453" y="542"/>
                  </a:lnTo>
                  <a:lnTo>
                    <a:pt x="462" y="559"/>
                  </a:lnTo>
                  <a:lnTo>
                    <a:pt x="472" y="574"/>
                  </a:lnTo>
                  <a:lnTo>
                    <a:pt x="481" y="591"/>
                  </a:lnTo>
                  <a:lnTo>
                    <a:pt x="491" y="608"/>
                  </a:lnTo>
                  <a:lnTo>
                    <a:pt x="502" y="627"/>
                  </a:lnTo>
                  <a:lnTo>
                    <a:pt x="512" y="645"/>
                  </a:lnTo>
                  <a:lnTo>
                    <a:pt x="521" y="665"/>
                  </a:lnTo>
                  <a:lnTo>
                    <a:pt x="531" y="684"/>
                  </a:lnTo>
                  <a:lnTo>
                    <a:pt x="542" y="707"/>
                  </a:lnTo>
                  <a:lnTo>
                    <a:pt x="552" y="726"/>
                  </a:lnTo>
                  <a:lnTo>
                    <a:pt x="561" y="749"/>
                  </a:lnTo>
                  <a:lnTo>
                    <a:pt x="573" y="772"/>
                  </a:lnTo>
                  <a:lnTo>
                    <a:pt x="584" y="795"/>
                  </a:lnTo>
                  <a:lnTo>
                    <a:pt x="594" y="816"/>
                  </a:lnTo>
                  <a:lnTo>
                    <a:pt x="603" y="838"/>
                  </a:lnTo>
                  <a:lnTo>
                    <a:pt x="613" y="861"/>
                  </a:lnTo>
                  <a:lnTo>
                    <a:pt x="624" y="884"/>
                  </a:lnTo>
                  <a:lnTo>
                    <a:pt x="633" y="907"/>
                  </a:lnTo>
                  <a:lnTo>
                    <a:pt x="643" y="932"/>
                  </a:lnTo>
                  <a:lnTo>
                    <a:pt x="652" y="954"/>
                  </a:lnTo>
                  <a:lnTo>
                    <a:pt x="664" y="979"/>
                  </a:lnTo>
                  <a:lnTo>
                    <a:pt x="673" y="1002"/>
                  </a:lnTo>
                  <a:lnTo>
                    <a:pt x="683" y="1027"/>
                  </a:lnTo>
                  <a:lnTo>
                    <a:pt x="692" y="1049"/>
                  </a:lnTo>
                  <a:lnTo>
                    <a:pt x="704" y="1074"/>
                  </a:lnTo>
                  <a:lnTo>
                    <a:pt x="713" y="1097"/>
                  </a:lnTo>
                  <a:lnTo>
                    <a:pt x="723" y="1122"/>
                  </a:lnTo>
                  <a:lnTo>
                    <a:pt x="732" y="1146"/>
                  </a:lnTo>
                  <a:lnTo>
                    <a:pt x="744" y="1171"/>
                  </a:lnTo>
                  <a:lnTo>
                    <a:pt x="751" y="1194"/>
                  </a:lnTo>
                  <a:lnTo>
                    <a:pt x="761" y="1217"/>
                  </a:lnTo>
                  <a:lnTo>
                    <a:pt x="770" y="1240"/>
                  </a:lnTo>
                  <a:lnTo>
                    <a:pt x="780" y="1262"/>
                  </a:lnTo>
                  <a:lnTo>
                    <a:pt x="787" y="1283"/>
                  </a:lnTo>
                  <a:lnTo>
                    <a:pt x="797" y="1306"/>
                  </a:lnTo>
                  <a:lnTo>
                    <a:pt x="807" y="1327"/>
                  </a:lnTo>
                  <a:lnTo>
                    <a:pt x="816" y="1350"/>
                  </a:lnTo>
                  <a:lnTo>
                    <a:pt x="824" y="1369"/>
                  </a:lnTo>
                  <a:lnTo>
                    <a:pt x="831" y="1388"/>
                  </a:lnTo>
                  <a:lnTo>
                    <a:pt x="839" y="1407"/>
                  </a:lnTo>
                  <a:lnTo>
                    <a:pt x="848" y="1428"/>
                  </a:lnTo>
                  <a:lnTo>
                    <a:pt x="856" y="1445"/>
                  </a:lnTo>
                  <a:lnTo>
                    <a:pt x="864" y="1464"/>
                  </a:lnTo>
                  <a:lnTo>
                    <a:pt x="871" y="1481"/>
                  </a:lnTo>
                  <a:lnTo>
                    <a:pt x="881" y="1500"/>
                  </a:lnTo>
                  <a:lnTo>
                    <a:pt x="886" y="1515"/>
                  </a:lnTo>
                  <a:lnTo>
                    <a:pt x="894" y="1530"/>
                  </a:lnTo>
                  <a:lnTo>
                    <a:pt x="900" y="1544"/>
                  </a:lnTo>
                  <a:lnTo>
                    <a:pt x="907" y="1559"/>
                  </a:lnTo>
                  <a:lnTo>
                    <a:pt x="913" y="1570"/>
                  </a:lnTo>
                  <a:lnTo>
                    <a:pt x="921" y="1582"/>
                  </a:lnTo>
                  <a:lnTo>
                    <a:pt x="926" y="1593"/>
                  </a:lnTo>
                  <a:lnTo>
                    <a:pt x="934" y="1605"/>
                  </a:lnTo>
                  <a:lnTo>
                    <a:pt x="938" y="1612"/>
                  </a:lnTo>
                  <a:lnTo>
                    <a:pt x="943" y="1622"/>
                  </a:lnTo>
                  <a:lnTo>
                    <a:pt x="949" y="1627"/>
                  </a:lnTo>
                  <a:lnTo>
                    <a:pt x="955" y="1635"/>
                  </a:lnTo>
                  <a:lnTo>
                    <a:pt x="962" y="1644"/>
                  </a:lnTo>
                  <a:lnTo>
                    <a:pt x="972" y="1650"/>
                  </a:lnTo>
                  <a:lnTo>
                    <a:pt x="981" y="1648"/>
                  </a:lnTo>
                  <a:lnTo>
                    <a:pt x="989" y="1641"/>
                  </a:lnTo>
                  <a:lnTo>
                    <a:pt x="991" y="1625"/>
                  </a:lnTo>
                  <a:lnTo>
                    <a:pt x="993" y="1608"/>
                  </a:lnTo>
                  <a:lnTo>
                    <a:pt x="991" y="1595"/>
                  </a:lnTo>
                  <a:lnTo>
                    <a:pt x="989" y="1584"/>
                  </a:lnTo>
                  <a:lnTo>
                    <a:pt x="987" y="1570"/>
                  </a:lnTo>
                  <a:lnTo>
                    <a:pt x="985" y="1557"/>
                  </a:lnTo>
                  <a:lnTo>
                    <a:pt x="981" y="1542"/>
                  </a:lnTo>
                  <a:lnTo>
                    <a:pt x="978" y="1529"/>
                  </a:lnTo>
                  <a:lnTo>
                    <a:pt x="974" y="1513"/>
                  </a:lnTo>
                  <a:lnTo>
                    <a:pt x="972" y="1500"/>
                  </a:lnTo>
                  <a:lnTo>
                    <a:pt x="966" y="1483"/>
                  </a:lnTo>
                  <a:lnTo>
                    <a:pt x="962" y="1468"/>
                  </a:lnTo>
                  <a:lnTo>
                    <a:pt x="957" y="1452"/>
                  </a:lnTo>
                  <a:lnTo>
                    <a:pt x="953" y="1437"/>
                  </a:lnTo>
                  <a:lnTo>
                    <a:pt x="947" y="1422"/>
                  </a:lnTo>
                  <a:lnTo>
                    <a:pt x="943" y="1409"/>
                  </a:lnTo>
                  <a:lnTo>
                    <a:pt x="940" y="1397"/>
                  </a:lnTo>
                  <a:lnTo>
                    <a:pt x="936" y="1386"/>
                  </a:lnTo>
                  <a:lnTo>
                    <a:pt x="930" y="1375"/>
                  </a:lnTo>
                  <a:lnTo>
                    <a:pt x="928" y="1363"/>
                  </a:lnTo>
                  <a:lnTo>
                    <a:pt x="924" y="1354"/>
                  </a:lnTo>
                  <a:lnTo>
                    <a:pt x="922" y="1348"/>
                  </a:lnTo>
                  <a:lnTo>
                    <a:pt x="919" y="1337"/>
                  </a:lnTo>
                  <a:lnTo>
                    <a:pt x="919" y="1335"/>
                  </a:lnTo>
                  <a:lnTo>
                    <a:pt x="491" y="272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AD9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1839" y="1622"/>
              <a:ext cx="983" cy="535"/>
            </a:xfrm>
            <a:custGeom>
              <a:avLst/>
              <a:gdLst/>
              <a:ahLst/>
              <a:cxnLst>
                <a:cxn ang="0">
                  <a:pos x="1966" y="1057"/>
                </a:cxn>
                <a:cxn ang="0">
                  <a:pos x="1964" y="1057"/>
                </a:cxn>
                <a:cxn ang="0">
                  <a:pos x="1960" y="1057"/>
                </a:cxn>
                <a:cxn ang="0">
                  <a:pos x="1953" y="1059"/>
                </a:cxn>
                <a:cxn ang="0">
                  <a:pos x="1943" y="1061"/>
                </a:cxn>
                <a:cxn ang="0">
                  <a:pos x="1930" y="1063"/>
                </a:cxn>
                <a:cxn ang="0">
                  <a:pos x="1915" y="1065"/>
                </a:cxn>
                <a:cxn ang="0">
                  <a:pos x="1896" y="1067"/>
                </a:cxn>
                <a:cxn ang="0">
                  <a:pos x="1877" y="1070"/>
                </a:cxn>
                <a:cxn ang="0">
                  <a:pos x="1863" y="1070"/>
                </a:cxn>
                <a:cxn ang="0">
                  <a:pos x="1852" y="1070"/>
                </a:cxn>
                <a:cxn ang="0">
                  <a:pos x="1839" y="1070"/>
                </a:cxn>
                <a:cxn ang="0">
                  <a:pos x="1827" y="1070"/>
                </a:cxn>
                <a:cxn ang="0">
                  <a:pos x="1812" y="1068"/>
                </a:cxn>
                <a:cxn ang="0">
                  <a:pos x="1799" y="1068"/>
                </a:cxn>
                <a:cxn ang="0">
                  <a:pos x="1783" y="1068"/>
                </a:cxn>
                <a:cxn ang="0">
                  <a:pos x="1768" y="1068"/>
                </a:cxn>
                <a:cxn ang="0">
                  <a:pos x="1749" y="1065"/>
                </a:cxn>
                <a:cxn ang="0">
                  <a:pos x="1732" y="1063"/>
                </a:cxn>
                <a:cxn ang="0">
                  <a:pos x="1715" y="1061"/>
                </a:cxn>
                <a:cxn ang="0">
                  <a:pos x="1698" y="1059"/>
                </a:cxn>
                <a:cxn ang="0">
                  <a:pos x="1677" y="1055"/>
                </a:cxn>
                <a:cxn ang="0">
                  <a:pos x="1658" y="1053"/>
                </a:cxn>
                <a:cxn ang="0">
                  <a:pos x="1637" y="1049"/>
                </a:cxn>
                <a:cxn ang="0">
                  <a:pos x="1618" y="1046"/>
                </a:cxn>
                <a:cxn ang="0">
                  <a:pos x="93" y="213"/>
                </a:cxn>
                <a:cxn ang="0">
                  <a:pos x="91" y="211"/>
                </a:cxn>
                <a:cxn ang="0">
                  <a:pos x="87" y="207"/>
                </a:cxn>
                <a:cxn ang="0">
                  <a:pos x="80" y="200"/>
                </a:cxn>
                <a:cxn ang="0">
                  <a:pos x="74" y="194"/>
                </a:cxn>
                <a:cxn ang="0">
                  <a:pos x="65" y="184"/>
                </a:cxn>
                <a:cxn ang="0">
                  <a:pos x="55" y="175"/>
                </a:cxn>
                <a:cxn ang="0">
                  <a:pos x="46" y="164"/>
                </a:cxn>
                <a:cxn ang="0">
                  <a:pos x="38" y="154"/>
                </a:cxn>
                <a:cxn ang="0">
                  <a:pos x="27" y="141"/>
                </a:cxn>
                <a:cxn ang="0">
                  <a:pos x="19" y="129"/>
                </a:cxn>
                <a:cxn ang="0">
                  <a:pos x="9" y="116"/>
                </a:cxn>
                <a:cxn ang="0">
                  <a:pos x="6" y="105"/>
                </a:cxn>
                <a:cxn ang="0">
                  <a:pos x="0" y="93"/>
                </a:cxn>
                <a:cxn ang="0">
                  <a:pos x="0" y="82"/>
                </a:cxn>
                <a:cxn ang="0">
                  <a:pos x="0" y="70"/>
                </a:cxn>
                <a:cxn ang="0">
                  <a:pos x="8" y="63"/>
                </a:cxn>
                <a:cxn ang="0">
                  <a:pos x="13" y="51"/>
                </a:cxn>
                <a:cxn ang="0">
                  <a:pos x="25" y="44"/>
                </a:cxn>
                <a:cxn ang="0">
                  <a:pos x="36" y="38"/>
                </a:cxn>
                <a:cxn ang="0">
                  <a:pos x="53" y="32"/>
                </a:cxn>
                <a:cxn ang="0">
                  <a:pos x="68" y="25"/>
                </a:cxn>
                <a:cxn ang="0">
                  <a:pos x="87" y="19"/>
                </a:cxn>
                <a:cxn ang="0">
                  <a:pos x="105" y="15"/>
                </a:cxn>
                <a:cxn ang="0">
                  <a:pos x="125" y="13"/>
                </a:cxn>
                <a:cxn ang="0">
                  <a:pos x="143" y="8"/>
                </a:cxn>
                <a:cxn ang="0">
                  <a:pos x="160" y="6"/>
                </a:cxn>
                <a:cxn ang="0">
                  <a:pos x="175" y="2"/>
                </a:cxn>
                <a:cxn ang="0">
                  <a:pos x="190" y="2"/>
                </a:cxn>
                <a:cxn ang="0">
                  <a:pos x="202" y="0"/>
                </a:cxn>
                <a:cxn ang="0">
                  <a:pos x="211" y="0"/>
                </a:cxn>
                <a:cxn ang="0">
                  <a:pos x="217" y="0"/>
                </a:cxn>
                <a:cxn ang="0">
                  <a:pos x="221" y="0"/>
                </a:cxn>
                <a:cxn ang="0">
                  <a:pos x="276" y="148"/>
                </a:cxn>
                <a:cxn ang="0">
                  <a:pos x="1166" y="549"/>
                </a:cxn>
                <a:cxn ang="0">
                  <a:pos x="1966" y="1057"/>
                </a:cxn>
                <a:cxn ang="0">
                  <a:pos x="1966" y="1057"/>
                </a:cxn>
              </a:cxnLst>
              <a:rect l="0" t="0" r="r" b="b"/>
              <a:pathLst>
                <a:path w="1966" h="1070">
                  <a:moveTo>
                    <a:pt x="1966" y="1057"/>
                  </a:moveTo>
                  <a:lnTo>
                    <a:pt x="1964" y="1057"/>
                  </a:lnTo>
                  <a:lnTo>
                    <a:pt x="1960" y="1057"/>
                  </a:lnTo>
                  <a:lnTo>
                    <a:pt x="1953" y="1059"/>
                  </a:lnTo>
                  <a:lnTo>
                    <a:pt x="1943" y="1061"/>
                  </a:lnTo>
                  <a:lnTo>
                    <a:pt x="1930" y="1063"/>
                  </a:lnTo>
                  <a:lnTo>
                    <a:pt x="1915" y="1065"/>
                  </a:lnTo>
                  <a:lnTo>
                    <a:pt x="1896" y="1067"/>
                  </a:lnTo>
                  <a:lnTo>
                    <a:pt x="1877" y="1070"/>
                  </a:lnTo>
                  <a:lnTo>
                    <a:pt x="1863" y="1070"/>
                  </a:lnTo>
                  <a:lnTo>
                    <a:pt x="1852" y="1070"/>
                  </a:lnTo>
                  <a:lnTo>
                    <a:pt x="1839" y="1070"/>
                  </a:lnTo>
                  <a:lnTo>
                    <a:pt x="1827" y="1070"/>
                  </a:lnTo>
                  <a:lnTo>
                    <a:pt x="1812" y="1068"/>
                  </a:lnTo>
                  <a:lnTo>
                    <a:pt x="1799" y="1068"/>
                  </a:lnTo>
                  <a:lnTo>
                    <a:pt x="1783" y="1068"/>
                  </a:lnTo>
                  <a:lnTo>
                    <a:pt x="1768" y="1068"/>
                  </a:lnTo>
                  <a:lnTo>
                    <a:pt x="1749" y="1065"/>
                  </a:lnTo>
                  <a:lnTo>
                    <a:pt x="1732" y="1063"/>
                  </a:lnTo>
                  <a:lnTo>
                    <a:pt x="1715" y="1061"/>
                  </a:lnTo>
                  <a:lnTo>
                    <a:pt x="1698" y="1059"/>
                  </a:lnTo>
                  <a:lnTo>
                    <a:pt x="1677" y="1055"/>
                  </a:lnTo>
                  <a:lnTo>
                    <a:pt x="1658" y="1053"/>
                  </a:lnTo>
                  <a:lnTo>
                    <a:pt x="1637" y="1049"/>
                  </a:lnTo>
                  <a:lnTo>
                    <a:pt x="1618" y="1046"/>
                  </a:lnTo>
                  <a:lnTo>
                    <a:pt x="93" y="213"/>
                  </a:lnTo>
                  <a:lnTo>
                    <a:pt x="91" y="211"/>
                  </a:lnTo>
                  <a:lnTo>
                    <a:pt x="87" y="207"/>
                  </a:lnTo>
                  <a:lnTo>
                    <a:pt x="80" y="200"/>
                  </a:lnTo>
                  <a:lnTo>
                    <a:pt x="74" y="194"/>
                  </a:lnTo>
                  <a:lnTo>
                    <a:pt x="65" y="184"/>
                  </a:lnTo>
                  <a:lnTo>
                    <a:pt x="55" y="175"/>
                  </a:lnTo>
                  <a:lnTo>
                    <a:pt x="46" y="164"/>
                  </a:lnTo>
                  <a:lnTo>
                    <a:pt x="38" y="154"/>
                  </a:lnTo>
                  <a:lnTo>
                    <a:pt x="27" y="141"/>
                  </a:lnTo>
                  <a:lnTo>
                    <a:pt x="19" y="129"/>
                  </a:lnTo>
                  <a:lnTo>
                    <a:pt x="9" y="116"/>
                  </a:lnTo>
                  <a:lnTo>
                    <a:pt x="6" y="105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8" y="63"/>
                  </a:lnTo>
                  <a:lnTo>
                    <a:pt x="13" y="51"/>
                  </a:lnTo>
                  <a:lnTo>
                    <a:pt x="25" y="44"/>
                  </a:lnTo>
                  <a:lnTo>
                    <a:pt x="36" y="38"/>
                  </a:lnTo>
                  <a:lnTo>
                    <a:pt x="53" y="32"/>
                  </a:lnTo>
                  <a:lnTo>
                    <a:pt x="68" y="25"/>
                  </a:lnTo>
                  <a:lnTo>
                    <a:pt x="87" y="19"/>
                  </a:lnTo>
                  <a:lnTo>
                    <a:pt x="105" y="15"/>
                  </a:lnTo>
                  <a:lnTo>
                    <a:pt x="125" y="13"/>
                  </a:lnTo>
                  <a:lnTo>
                    <a:pt x="143" y="8"/>
                  </a:lnTo>
                  <a:lnTo>
                    <a:pt x="160" y="6"/>
                  </a:lnTo>
                  <a:lnTo>
                    <a:pt x="175" y="2"/>
                  </a:lnTo>
                  <a:lnTo>
                    <a:pt x="190" y="2"/>
                  </a:lnTo>
                  <a:lnTo>
                    <a:pt x="202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76" y="148"/>
                  </a:lnTo>
                  <a:lnTo>
                    <a:pt x="1166" y="549"/>
                  </a:lnTo>
                  <a:lnTo>
                    <a:pt x="1966" y="1057"/>
                  </a:lnTo>
                  <a:lnTo>
                    <a:pt x="1966" y="1057"/>
                  </a:lnTo>
                  <a:close/>
                </a:path>
              </a:pathLst>
            </a:custGeom>
            <a:solidFill>
              <a:srgbClr val="8AD9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1646" y="1763"/>
              <a:ext cx="665" cy="898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164" y="48"/>
                </a:cxn>
                <a:cxn ang="0">
                  <a:pos x="219" y="86"/>
                </a:cxn>
                <a:cxn ang="0">
                  <a:pos x="280" y="128"/>
                </a:cxn>
                <a:cxn ang="0">
                  <a:pos x="350" y="177"/>
                </a:cxn>
                <a:cxn ang="0">
                  <a:pos x="426" y="232"/>
                </a:cxn>
                <a:cxn ang="0">
                  <a:pos x="508" y="293"/>
                </a:cxn>
                <a:cxn ang="0">
                  <a:pos x="588" y="354"/>
                </a:cxn>
                <a:cxn ang="0">
                  <a:pos x="667" y="417"/>
                </a:cxn>
                <a:cxn ang="0">
                  <a:pos x="745" y="479"/>
                </a:cxn>
                <a:cxn ang="0">
                  <a:pos x="818" y="544"/>
                </a:cxn>
                <a:cxn ang="0">
                  <a:pos x="880" y="605"/>
                </a:cxn>
                <a:cxn ang="0">
                  <a:pos x="935" y="664"/>
                </a:cxn>
                <a:cxn ang="0">
                  <a:pos x="977" y="719"/>
                </a:cxn>
                <a:cxn ang="0">
                  <a:pos x="1006" y="768"/>
                </a:cxn>
                <a:cxn ang="0">
                  <a:pos x="1025" y="818"/>
                </a:cxn>
                <a:cxn ang="0">
                  <a:pos x="1048" y="879"/>
                </a:cxn>
                <a:cxn ang="0">
                  <a:pos x="1072" y="945"/>
                </a:cxn>
                <a:cxn ang="0">
                  <a:pos x="1099" y="1017"/>
                </a:cxn>
                <a:cxn ang="0">
                  <a:pos x="1126" y="1093"/>
                </a:cxn>
                <a:cxn ang="0">
                  <a:pos x="1152" y="1173"/>
                </a:cxn>
                <a:cxn ang="0">
                  <a:pos x="1179" y="1251"/>
                </a:cxn>
                <a:cxn ang="0">
                  <a:pos x="1207" y="1331"/>
                </a:cxn>
                <a:cxn ang="0">
                  <a:pos x="1230" y="1405"/>
                </a:cxn>
                <a:cxn ang="0">
                  <a:pos x="1255" y="1476"/>
                </a:cxn>
                <a:cxn ang="0">
                  <a:pos x="1276" y="1540"/>
                </a:cxn>
                <a:cxn ang="0">
                  <a:pos x="1295" y="1599"/>
                </a:cxn>
                <a:cxn ang="0">
                  <a:pos x="1310" y="1645"/>
                </a:cxn>
                <a:cxn ang="0">
                  <a:pos x="1329" y="1704"/>
                </a:cxn>
                <a:cxn ang="0">
                  <a:pos x="1224" y="1793"/>
                </a:cxn>
                <a:cxn ang="0">
                  <a:pos x="1213" y="1751"/>
                </a:cxn>
                <a:cxn ang="0">
                  <a:pos x="1202" y="1707"/>
                </a:cxn>
                <a:cxn ang="0">
                  <a:pos x="1188" y="1652"/>
                </a:cxn>
                <a:cxn ang="0">
                  <a:pos x="1169" y="1586"/>
                </a:cxn>
                <a:cxn ang="0">
                  <a:pos x="1152" y="1512"/>
                </a:cxn>
                <a:cxn ang="0">
                  <a:pos x="1129" y="1432"/>
                </a:cxn>
                <a:cxn ang="0">
                  <a:pos x="1107" y="1348"/>
                </a:cxn>
                <a:cxn ang="0">
                  <a:pos x="1080" y="1261"/>
                </a:cxn>
                <a:cxn ang="0">
                  <a:pos x="1053" y="1173"/>
                </a:cxn>
                <a:cxn ang="0">
                  <a:pos x="1027" y="1086"/>
                </a:cxn>
                <a:cxn ang="0">
                  <a:pos x="1000" y="1002"/>
                </a:cxn>
                <a:cxn ang="0">
                  <a:pos x="972" y="924"/>
                </a:cxn>
                <a:cxn ang="0">
                  <a:pos x="943" y="856"/>
                </a:cxn>
                <a:cxn ang="0">
                  <a:pos x="915" y="793"/>
                </a:cxn>
                <a:cxn ang="0">
                  <a:pos x="888" y="744"/>
                </a:cxn>
                <a:cxn ang="0">
                  <a:pos x="852" y="690"/>
                </a:cxn>
                <a:cxn ang="0">
                  <a:pos x="802" y="637"/>
                </a:cxn>
                <a:cxn ang="0">
                  <a:pos x="743" y="580"/>
                </a:cxn>
                <a:cxn ang="0">
                  <a:pos x="679" y="523"/>
                </a:cxn>
                <a:cxn ang="0">
                  <a:pos x="605" y="464"/>
                </a:cxn>
                <a:cxn ang="0">
                  <a:pos x="529" y="407"/>
                </a:cxn>
                <a:cxn ang="0">
                  <a:pos x="451" y="350"/>
                </a:cxn>
                <a:cxn ang="0">
                  <a:pos x="375" y="297"/>
                </a:cxn>
                <a:cxn ang="0">
                  <a:pos x="297" y="247"/>
                </a:cxn>
                <a:cxn ang="0">
                  <a:pos x="226" y="202"/>
                </a:cxn>
                <a:cxn ang="0">
                  <a:pos x="160" y="158"/>
                </a:cxn>
                <a:cxn ang="0">
                  <a:pos x="105" y="124"/>
                </a:cxn>
                <a:cxn ang="0">
                  <a:pos x="57" y="95"/>
                </a:cxn>
                <a:cxn ang="0">
                  <a:pos x="17" y="71"/>
                </a:cxn>
                <a:cxn ang="0">
                  <a:pos x="91" y="0"/>
                </a:cxn>
              </a:cxnLst>
              <a:rect l="0" t="0" r="r" b="b"/>
              <a:pathLst>
                <a:path w="1331" h="1797">
                  <a:moveTo>
                    <a:pt x="91" y="0"/>
                  </a:moveTo>
                  <a:lnTo>
                    <a:pt x="99" y="6"/>
                  </a:lnTo>
                  <a:lnTo>
                    <a:pt x="108" y="12"/>
                  </a:lnTo>
                  <a:lnTo>
                    <a:pt x="125" y="23"/>
                  </a:lnTo>
                  <a:lnTo>
                    <a:pt x="131" y="27"/>
                  </a:lnTo>
                  <a:lnTo>
                    <a:pt x="141" y="33"/>
                  </a:lnTo>
                  <a:lnTo>
                    <a:pt x="152" y="40"/>
                  </a:lnTo>
                  <a:lnTo>
                    <a:pt x="164" y="48"/>
                  </a:lnTo>
                  <a:lnTo>
                    <a:pt x="175" y="55"/>
                  </a:lnTo>
                  <a:lnTo>
                    <a:pt x="188" y="65"/>
                  </a:lnTo>
                  <a:lnTo>
                    <a:pt x="202" y="74"/>
                  </a:lnTo>
                  <a:lnTo>
                    <a:pt x="219" y="86"/>
                  </a:lnTo>
                  <a:lnTo>
                    <a:pt x="232" y="95"/>
                  </a:lnTo>
                  <a:lnTo>
                    <a:pt x="247" y="105"/>
                  </a:lnTo>
                  <a:lnTo>
                    <a:pt x="262" y="116"/>
                  </a:lnTo>
                  <a:lnTo>
                    <a:pt x="280" y="128"/>
                  </a:lnTo>
                  <a:lnTo>
                    <a:pt x="295" y="139"/>
                  </a:lnTo>
                  <a:lnTo>
                    <a:pt x="312" y="150"/>
                  </a:lnTo>
                  <a:lnTo>
                    <a:pt x="331" y="164"/>
                  </a:lnTo>
                  <a:lnTo>
                    <a:pt x="350" y="177"/>
                  </a:lnTo>
                  <a:lnTo>
                    <a:pt x="367" y="189"/>
                  </a:lnTo>
                  <a:lnTo>
                    <a:pt x="386" y="204"/>
                  </a:lnTo>
                  <a:lnTo>
                    <a:pt x="405" y="217"/>
                  </a:lnTo>
                  <a:lnTo>
                    <a:pt x="426" y="232"/>
                  </a:lnTo>
                  <a:lnTo>
                    <a:pt x="445" y="246"/>
                  </a:lnTo>
                  <a:lnTo>
                    <a:pt x="466" y="261"/>
                  </a:lnTo>
                  <a:lnTo>
                    <a:pt x="485" y="276"/>
                  </a:lnTo>
                  <a:lnTo>
                    <a:pt x="508" y="293"/>
                  </a:lnTo>
                  <a:lnTo>
                    <a:pt x="527" y="306"/>
                  </a:lnTo>
                  <a:lnTo>
                    <a:pt x="548" y="322"/>
                  </a:lnTo>
                  <a:lnTo>
                    <a:pt x="567" y="337"/>
                  </a:lnTo>
                  <a:lnTo>
                    <a:pt x="588" y="354"/>
                  </a:lnTo>
                  <a:lnTo>
                    <a:pt x="607" y="369"/>
                  </a:lnTo>
                  <a:lnTo>
                    <a:pt x="627" y="384"/>
                  </a:lnTo>
                  <a:lnTo>
                    <a:pt x="646" y="400"/>
                  </a:lnTo>
                  <a:lnTo>
                    <a:pt x="667" y="417"/>
                  </a:lnTo>
                  <a:lnTo>
                    <a:pt x="686" y="432"/>
                  </a:lnTo>
                  <a:lnTo>
                    <a:pt x="705" y="447"/>
                  </a:lnTo>
                  <a:lnTo>
                    <a:pt x="724" y="462"/>
                  </a:lnTo>
                  <a:lnTo>
                    <a:pt x="745" y="479"/>
                  </a:lnTo>
                  <a:lnTo>
                    <a:pt x="762" y="495"/>
                  </a:lnTo>
                  <a:lnTo>
                    <a:pt x="781" y="512"/>
                  </a:lnTo>
                  <a:lnTo>
                    <a:pt x="799" y="527"/>
                  </a:lnTo>
                  <a:lnTo>
                    <a:pt x="818" y="544"/>
                  </a:lnTo>
                  <a:lnTo>
                    <a:pt x="833" y="557"/>
                  </a:lnTo>
                  <a:lnTo>
                    <a:pt x="850" y="574"/>
                  </a:lnTo>
                  <a:lnTo>
                    <a:pt x="865" y="588"/>
                  </a:lnTo>
                  <a:lnTo>
                    <a:pt x="880" y="605"/>
                  </a:lnTo>
                  <a:lnTo>
                    <a:pt x="894" y="618"/>
                  </a:lnTo>
                  <a:lnTo>
                    <a:pt x="909" y="633"/>
                  </a:lnTo>
                  <a:lnTo>
                    <a:pt x="922" y="649"/>
                  </a:lnTo>
                  <a:lnTo>
                    <a:pt x="935" y="664"/>
                  </a:lnTo>
                  <a:lnTo>
                    <a:pt x="945" y="677"/>
                  </a:lnTo>
                  <a:lnTo>
                    <a:pt x="956" y="690"/>
                  </a:lnTo>
                  <a:lnTo>
                    <a:pt x="966" y="704"/>
                  </a:lnTo>
                  <a:lnTo>
                    <a:pt x="977" y="719"/>
                  </a:lnTo>
                  <a:lnTo>
                    <a:pt x="985" y="730"/>
                  </a:lnTo>
                  <a:lnTo>
                    <a:pt x="993" y="744"/>
                  </a:lnTo>
                  <a:lnTo>
                    <a:pt x="998" y="755"/>
                  </a:lnTo>
                  <a:lnTo>
                    <a:pt x="1006" y="768"/>
                  </a:lnTo>
                  <a:lnTo>
                    <a:pt x="1010" y="780"/>
                  </a:lnTo>
                  <a:lnTo>
                    <a:pt x="1013" y="791"/>
                  </a:lnTo>
                  <a:lnTo>
                    <a:pt x="1019" y="803"/>
                  </a:lnTo>
                  <a:lnTo>
                    <a:pt x="1025" y="818"/>
                  </a:lnTo>
                  <a:lnTo>
                    <a:pt x="1031" y="831"/>
                  </a:lnTo>
                  <a:lnTo>
                    <a:pt x="1036" y="846"/>
                  </a:lnTo>
                  <a:lnTo>
                    <a:pt x="1042" y="861"/>
                  </a:lnTo>
                  <a:lnTo>
                    <a:pt x="1048" y="879"/>
                  </a:lnTo>
                  <a:lnTo>
                    <a:pt x="1053" y="894"/>
                  </a:lnTo>
                  <a:lnTo>
                    <a:pt x="1059" y="909"/>
                  </a:lnTo>
                  <a:lnTo>
                    <a:pt x="1065" y="926"/>
                  </a:lnTo>
                  <a:lnTo>
                    <a:pt x="1072" y="945"/>
                  </a:lnTo>
                  <a:lnTo>
                    <a:pt x="1078" y="962"/>
                  </a:lnTo>
                  <a:lnTo>
                    <a:pt x="1086" y="979"/>
                  </a:lnTo>
                  <a:lnTo>
                    <a:pt x="1091" y="998"/>
                  </a:lnTo>
                  <a:lnTo>
                    <a:pt x="1099" y="1017"/>
                  </a:lnTo>
                  <a:lnTo>
                    <a:pt x="1105" y="1034"/>
                  </a:lnTo>
                  <a:lnTo>
                    <a:pt x="1110" y="1053"/>
                  </a:lnTo>
                  <a:lnTo>
                    <a:pt x="1118" y="1073"/>
                  </a:lnTo>
                  <a:lnTo>
                    <a:pt x="1126" y="1093"/>
                  </a:lnTo>
                  <a:lnTo>
                    <a:pt x="1131" y="1112"/>
                  </a:lnTo>
                  <a:lnTo>
                    <a:pt x="1137" y="1133"/>
                  </a:lnTo>
                  <a:lnTo>
                    <a:pt x="1145" y="1152"/>
                  </a:lnTo>
                  <a:lnTo>
                    <a:pt x="1152" y="1173"/>
                  </a:lnTo>
                  <a:lnTo>
                    <a:pt x="1158" y="1192"/>
                  </a:lnTo>
                  <a:lnTo>
                    <a:pt x="1166" y="1211"/>
                  </a:lnTo>
                  <a:lnTo>
                    <a:pt x="1171" y="1230"/>
                  </a:lnTo>
                  <a:lnTo>
                    <a:pt x="1179" y="1251"/>
                  </a:lnTo>
                  <a:lnTo>
                    <a:pt x="1185" y="1270"/>
                  </a:lnTo>
                  <a:lnTo>
                    <a:pt x="1192" y="1291"/>
                  </a:lnTo>
                  <a:lnTo>
                    <a:pt x="1200" y="1310"/>
                  </a:lnTo>
                  <a:lnTo>
                    <a:pt x="1207" y="1331"/>
                  </a:lnTo>
                  <a:lnTo>
                    <a:pt x="1213" y="1348"/>
                  </a:lnTo>
                  <a:lnTo>
                    <a:pt x="1219" y="1367"/>
                  </a:lnTo>
                  <a:lnTo>
                    <a:pt x="1224" y="1386"/>
                  </a:lnTo>
                  <a:lnTo>
                    <a:pt x="1230" y="1405"/>
                  </a:lnTo>
                  <a:lnTo>
                    <a:pt x="1236" y="1422"/>
                  </a:lnTo>
                  <a:lnTo>
                    <a:pt x="1242" y="1439"/>
                  </a:lnTo>
                  <a:lnTo>
                    <a:pt x="1247" y="1457"/>
                  </a:lnTo>
                  <a:lnTo>
                    <a:pt x="1255" y="1476"/>
                  </a:lnTo>
                  <a:lnTo>
                    <a:pt x="1259" y="1491"/>
                  </a:lnTo>
                  <a:lnTo>
                    <a:pt x="1264" y="1508"/>
                  </a:lnTo>
                  <a:lnTo>
                    <a:pt x="1270" y="1523"/>
                  </a:lnTo>
                  <a:lnTo>
                    <a:pt x="1276" y="1540"/>
                  </a:lnTo>
                  <a:lnTo>
                    <a:pt x="1278" y="1553"/>
                  </a:lnTo>
                  <a:lnTo>
                    <a:pt x="1285" y="1569"/>
                  </a:lnTo>
                  <a:lnTo>
                    <a:pt x="1287" y="1584"/>
                  </a:lnTo>
                  <a:lnTo>
                    <a:pt x="1295" y="1599"/>
                  </a:lnTo>
                  <a:lnTo>
                    <a:pt x="1295" y="1611"/>
                  </a:lnTo>
                  <a:lnTo>
                    <a:pt x="1302" y="1622"/>
                  </a:lnTo>
                  <a:lnTo>
                    <a:pt x="1304" y="1633"/>
                  </a:lnTo>
                  <a:lnTo>
                    <a:pt x="1310" y="1645"/>
                  </a:lnTo>
                  <a:lnTo>
                    <a:pt x="1314" y="1664"/>
                  </a:lnTo>
                  <a:lnTo>
                    <a:pt x="1321" y="1681"/>
                  </a:lnTo>
                  <a:lnTo>
                    <a:pt x="1323" y="1692"/>
                  </a:lnTo>
                  <a:lnTo>
                    <a:pt x="1329" y="1704"/>
                  </a:lnTo>
                  <a:lnTo>
                    <a:pt x="1331" y="1709"/>
                  </a:lnTo>
                  <a:lnTo>
                    <a:pt x="1331" y="1713"/>
                  </a:lnTo>
                  <a:lnTo>
                    <a:pt x="1226" y="1797"/>
                  </a:lnTo>
                  <a:lnTo>
                    <a:pt x="1224" y="1793"/>
                  </a:lnTo>
                  <a:lnTo>
                    <a:pt x="1223" y="1787"/>
                  </a:lnTo>
                  <a:lnTo>
                    <a:pt x="1219" y="1774"/>
                  </a:lnTo>
                  <a:lnTo>
                    <a:pt x="1217" y="1761"/>
                  </a:lnTo>
                  <a:lnTo>
                    <a:pt x="1213" y="1751"/>
                  </a:lnTo>
                  <a:lnTo>
                    <a:pt x="1211" y="1742"/>
                  </a:lnTo>
                  <a:lnTo>
                    <a:pt x="1207" y="1730"/>
                  </a:lnTo>
                  <a:lnTo>
                    <a:pt x="1205" y="1721"/>
                  </a:lnTo>
                  <a:lnTo>
                    <a:pt x="1202" y="1707"/>
                  </a:lnTo>
                  <a:lnTo>
                    <a:pt x="1200" y="1696"/>
                  </a:lnTo>
                  <a:lnTo>
                    <a:pt x="1196" y="1683"/>
                  </a:lnTo>
                  <a:lnTo>
                    <a:pt x="1194" y="1669"/>
                  </a:lnTo>
                  <a:lnTo>
                    <a:pt x="1188" y="1652"/>
                  </a:lnTo>
                  <a:lnTo>
                    <a:pt x="1185" y="1637"/>
                  </a:lnTo>
                  <a:lnTo>
                    <a:pt x="1179" y="1620"/>
                  </a:lnTo>
                  <a:lnTo>
                    <a:pt x="1175" y="1605"/>
                  </a:lnTo>
                  <a:lnTo>
                    <a:pt x="1169" y="1586"/>
                  </a:lnTo>
                  <a:lnTo>
                    <a:pt x="1166" y="1569"/>
                  </a:lnTo>
                  <a:lnTo>
                    <a:pt x="1162" y="1550"/>
                  </a:lnTo>
                  <a:lnTo>
                    <a:pt x="1158" y="1533"/>
                  </a:lnTo>
                  <a:lnTo>
                    <a:pt x="1152" y="1512"/>
                  </a:lnTo>
                  <a:lnTo>
                    <a:pt x="1147" y="1493"/>
                  </a:lnTo>
                  <a:lnTo>
                    <a:pt x="1141" y="1474"/>
                  </a:lnTo>
                  <a:lnTo>
                    <a:pt x="1135" y="1455"/>
                  </a:lnTo>
                  <a:lnTo>
                    <a:pt x="1129" y="1432"/>
                  </a:lnTo>
                  <a:lnTo>
                    <a:pt x="1124" y="1413"/>
                  </a:lnTo>
                  <a:lnTo>
                    <a:pt x="1118" y="1390"/>
                  </a:lnTo>
                  <a:lnTo>
                    <a:pt x="1114" y="1371"/>
                  </a:lnTo>
                  <a:lnTo>
                    <a:pt x="1107" y="1348"/>
                  </a:lnTo>
                  <a:lnTo>
                    <a:pt x="1101" y="1327"/>
                  </a:lnTo>
                  <a:lnTo>
                    <a:pt x="1093" y="1304"/>
                  </a:lnTo>
                  <a:lnTo>
                    <a:pt x="1088" y="1284"/>
                  </a:lnTo>
                  <a:lnTo>
                    <a:pt x="1080" y="1261"/>
                  </a:lnTo>
                  <a:lnTo>
                    <a:pt x="1074" y="1240"/>
                  </a:lnTo>
                  <a:lnTo>
                    <a:pt x="1067" y="1217"/>
                  </a:lnTo>
                  <a:lnTo>
                    <a:pt x="1061" y="1196"/>
                  </a:lnTo>
                  <a:lnTo>
                    <a:pt x="1053" y="1173"/>
                  </a:lnTo>
                  <a:lnTo>
                    <a:pt x="1046" y="1150"/>
                  </a:lnTo>
                  <a:lnTo>
                    <a:pt x="1040" y="1130"/>
                  </a:lnTo>
                  <a:lnTo>
                    <a:pt x="1034" y="1109"/>
                  </a:lnTo>
                  <a:lnTo>
                    <a:pt x="1027" y="1086"/>
                  </a:lnTo>
                  <a:lnTo>
                    <a:pt x="1019" y="1065"/>
                  </a:lnTo>
                  <a:lnTo>
                    <a:pt x="1013" y="1044"/>
                  </a:lnTo>
                  <a:lnTo>
                    <a:pt x="1008" y="1025"/>
                  </a:lnTo>
                  <a:lnTo>
                    <a:pt x="1000" y="1002"/>
                  </a:lnTo>
                  <a:lnTo>
                    <a:pt x="993" y="983"/>
                  </a:lnTo>
                  <a:lnTo>
                    <a:pt x="985" y="962"/>
                  </a:lnTo>
                  <a:lnTo>
                    <a:pt x="979" y="945"/>
                  </a:lnTo>
                  <a:lnTo>
                    <a:pt x="972" y="924"/>
                  </a:lnTo>
                  <a:lnTo>
                    <a:pt x="964" y="907"/>
                  </a:lnTo>
                  <a:lnTo>
                    <a:pt x="956" y="890"/>
                  </a:lnTo>
                  <a:lnTo>
                    <a:pt x="951" y="873"/>
                  </a:lnTo>
                  <a:lnTo>
                    <a:pt x="943" y="856"/>
                  </a:lnTo>
                  <a:lnTo>
                    <a:pt x="935" y="839"/>
                  </a:lnTo>
                  <a:lnTo>
                    <a:pt x="928" y="822"/>
                  </a:lnTo>
                  <a:lnTo>
                    <a:pt x="922" y="808"/>
                  </a:lnTo>
                  <a:lnTo>
                    <a:pt x="915" y="793"/>
                  </a:lnTo>
                  <a:lnTo>
                    <a:pt x="909" y="780"/>
                  </a:lnTo>
                  <a:lnTo>
                    <a:pt x="903" y="768"/>
                  </a:lnTo>
                  <a:lnTo>
                    <a:pt x="897" y="757"/>
                  </a:lnTo>
                  <a:lnTo>
                    <a:pt x="888" y="744"/>
                  </a:lnTo>
                  <a:lnTo>
                    <a:pt x="880" y="730"/>
                  </a:lnTo>
                  <a:lnTo>
                    <a:pt x="871" y="717"/>
                  </a:lnTo>
                  <a:lnTo>
                    <a:pt x="863" y="706"/>
                  </a:lnTo>
                  <a:lnTo>
                    <a:pt x="852" y="690"/>
                  </a:lnTo>
                  <a:lnTo>
                    <a:pt x="840" y="679"/>
                  </a:lnTo>
                  <a:lnTo>
                    <a:pt x="829" y="664"/>
                  </a:lnTo>
                  <a:lnTo>
                    <a:pt x="818" y="652"/>
                  </a:lnTo>
                  <a:lnTo>
                    <a:pt x="802" y="637"/>
                  </a:lnTo>
                  <a:lnTo>
                    <a:pt x="789" y="624"/>
                  </a:lnTo>
                  <a:lnTo>
                    <a:pt x="774" y="609"/>
                  </a:lnTo>
                  <a:lnTo>
                    <a:pt x="761" y="595"/>
                  </a:lnTo>
                  <a:lnTo>
                    <a:pt x="743" y="580"/>
                  </a:lnTo>
                  <a:lnTo>
                    <a:pt x="728" y="567"/>
                  </a:lnTo>
                  <a:lnTo>
                    <a:pt x="713" y="554"/>
                  </a:lnTo>
                  <a:lnTo>
                    <a:pt x="698" y="540"/>
                  </a:lnTo>
                  <a:lnTo>
                    <a:pt x="679" y="523"/>
                  </a:lnTo>
                  <a:lnTo>
                    <a:pt x="662" y="510"/>
                  </a:lnTo>
                  <a:lnTo>
                    <a:pt x="643" y="493"/>
                  </a:lnTo>
                  <a:lnTo>
                    <a:pt x="626" y="479"/>
                  </a:lnTo>
                  <a:lnTo>
                    <a:pt x="605" y="464"/>
                  </a:lnTo>
                  <a:lnTo>
                    <a:pt x="588" y="451"/>
                  </a:lnTo>
                  <a:lnTo>
                    <a:pt x="567" y="436"/>
                  </a:lnTo>
                  <a:lnTo>
                    <a:pt x="549" y="422"/>
                  </a:lnTo>
                  <a:lnTo>
                    <a:pt x="529" y="407"/>
                  </a:lnTo>
                  <a:lnTo>
                    <a:pt x="510" y="394"/>
                  </a:lnTo>
                  <a:lnTo>
                    <a:pt x="491" y="379"/>
                  </a:lnTo>
                  <a:lnTo>
                    <a:pt x="472" y="365"/>
                  </a:lnTo>
                  <a:lnTo>
                    <a:pt x="451" y="350"/>
                  </a:lnTo>
                  <a:lnTo>
                    <a:pt x="434" y="337"/>
                  </a:lnTo>
                  <a:lnTo>
                    <a:pt x="413" y="323"/>
                  </a:lnTo>
                  <a:lnTo>
                    <a:pt x="395" y="312"/>
                  </a:lnTo>
                  <a:lnTo>
                    <a:pt x="375" y="297"/>
                  </a:lnTo>
                  <a:lnTo>
                    <a:pt x="356" y="284"/>
                  </a:lnTo>
                  <a:lnTo>
                    <a:pt x="335" y="270"/>
                  </a:lnTo>
                  <a:lnTo>
                    <a:pt x="318" y="259"/>
                  </a:lnTo>
                  <a:lnTo>
                    <a:pt x="297" y="247"/>
                  </a:lnTo>
                  <a:lnTo>
                    <a:pt x="280" y="236"/>
                  </a:lnTo>
                  <a:lnTo>
                    <a:pt x="262" y="225"/>
                  </a:lnTo>
                  <a:lnTo>
                    <a:pt x="245" y="213"/>
                  </a:lnTo>
                  <a:lnTo>
                    <a:pt x="226" y="202"/>
                  </a:lnTo>
                  <a:lnTo>
                    <a:pt x="209" y="190"/>
                  </a:lnTo>
                  <a:lnTo>
                    <a:pt x="192" y="179"/>
                  </a:lnTo>
                  <a:lnTo>
                    <a:pt x="177" y="169"/>
                  </a:lnTo>
                  <a:lnTo>
                    <a:pt x="160" y="158"/>
                  </a:lnTo>
                  <a:lnTo>
                    <a:pt x="146" y="150"/>
                  </a:lnTo>
                  <a:lnTo>
                    <a:pt x="131" y="141"/>
                  </a:lnTo>
                  <a:lnTo>
                    <a:pt x="120" y="133"/>
                  </a:lnTo>
                  <a:lnTo>
                    <a:pt x="105" y="124"/>
                  </a:lnTo>
                  <a:lnTo>
                    <a:pt x="91" y="116"/>
                  </a:lnTo>
                  <a:lnTo>
                    <a:pt x="80" y="107"/>
                  </a:lnTo>
                  <a:lnTo>
                    <a:pt x="68" y="101"/>
                  </a:lnTo>
                  <a:lnTo>
                    <a:pt x="57" y="95"/>
                  </a:lnTo>
                  <a:lnTo>
                    <a:pt x="46" y="90"/>
                  </a:lnTo>
                  <a:lnTo>
                    <a:pt x="36" y="84"/>
                  </a:lnTo>
                  <a:lnTo>
                    <a:pt x="30" y="80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2783" y="1661"/>
              <a:ext cx="993" cy="401"/>
            </a:xfrm>
            <a:custGeom>
              <a:avLst/>
              <a:gdLst/>
              <a:ahLst/>
              <a:cxnLst>
                <a:cxn ang="0">
                  <a:pos x="131" y="460"/>
                </a:cxn>
                <a:cxn ang="0">
                  <a:pos x="99" y="488"/>
                </a:cxn>
                <a:cxn ang="0">
                  <a:pos x="61" y="534"/>
                </a:cxn>
                <a:cxn ang="0">
                  <a:pos x="34" y="580"/>
                </a:cxn>
                <a:cxn ang="0">
                  <a:pos x="17" y="625"/>
                </a:cxn>
                <a:cxn ang="0">
                  <a:pos x="6" y="665"/>
                </a:cxn>
                <a:cxn ang="0">
                  <a:pos x="0" y="703"/>
                </a:cxn>
                <a:cxn ang="0">
                  <a:pos x="0" y="736"/>
                </a:cxn>
                <a:cxn ang="0">
                  <a:pos x="2" y="764"/>
                </a:cxn>
                <a:cxn ang="0">
                  <a:pos x="8" y="795"/>
                </a:cxn>
                <a:cxn ang="0">
                  <a:pos x="32" y="785"/>
                </a:cxn>
                <a:cxn ang="0">
                  <a:pos x="29" y="757"/>
                </a:cxn>
                <a:cxn ang="0">
                  <a:pos x="27" y="713"/>
                </a:cxn>
                <a:cxn ang="0">
                  <a:pos x="32" y="682"/>
                </a:cxn>
                <a:cxn ang="0">
                  <a:pos x="38" y="644"/>
                </a:cxn>
                <a:cxn ang="0">
                  <a:pos x="53" y="606"/>
                </a:cxn>
                <a:cxn ang="0">
                  <a:pos x="72" y="565"/>
                </a:cxn>
                <a:cxn ang="0">
                  <a:pos x="107" y="525"/>
                </a:cxn>
                <a:cxn ang="0">
                  <a:pos x="148" y="481"/>
                </a:cxn>
                <a:cxn ang="0">
                  <a:pos x="274" y="428"/>
                </a:cxn>
                <a:cxn ang="0">
                  <a:pos x="432" y="371"/>
                </a:cxn>
                <a:cxn ang="0">
                  <a:pos x="586" y="321"/>
                </a:cxn>
                <a:cxn ang="0">
                  <a:pos x="728" y="274"/>
                </a:cxn>
                <a:cxn ang="0">
                  <a:pos x="867" y="234"/>
                </a:cxn>
                <a:cxn ang="0">
                  <a:pos x="993" y="198"/>
                </a:cxn>
                <a:cxn ang="0">
                  <a:pos x="1114" y="165"/>
                </a:cxn>
                <a:cxn ang="0">
                  <a:pos x="1226" y="137"/>
                </a:cxn>
                <a:cxn ang="0">
                  <a:pos x="1333" y="114"/>
                </a:cxn>
                <a:cxn ang="0">
                  <a:pos x="1430" y="95"/>
                </a:cxn>
                <a:cxn ang="0">
                  <a:pos x="1521" y="80"/>
                </a:cxn>
                <a:cxn ang="0">
                  <a:pos x="1601" y="63"/>
                </a:cxn>
                <a:cxn ang="0">
                  <a:pos x="1675" y="53"/>
                </a:cxn>
                <a:cxn ang="0">
                  <a:pos x="1740" y="44"/>
                </a:cxn>
                <a:cxn ang="0">
                  <a:pos x="1799" y="36"/>
                </a:cxn>
                <a:cxn ang="0">
                  <a:pos x="1846" y="32"/>
                </a:cxn>
                <a:cxn ang="0">
                  <a:pos x="1890" y="28"/>
                </a:cxn>
                <a:cxn ang="0">
                  <a:pos x="1922" y="26"/>
                </a:cxn>
                <a:cxn ang="0">
                  <a:pos x="1951" y="26"/>
                </a:cxn>
                <a:cxn ang="0">
                  <a:pos x="1979" y="25"/>
                </a:cxn>
                <a:cxn ang="0">
                  <a:pos x="1955" y="0"/>
                </a:cxn>
                <a:cxn ang="0">
                  <a:pos x="1865" y="9"/>
                </a:cxn>
                <a:cxn ang="0">
                  <a:pos x="1778" y="17"/>
                </a:cxn>
                <a:cxn ang="0">
                  <a:pos x="1690" y="28"/>
                </a:cxn>
                <a:cxn ang="0">
                  <a:pos x="1603" y="42"/>
                </a:cxn>
                <a:cxn ang="0">
                  <a:pos x="1517" y="55"/>
                </a:cxn>
                <a:cxn ang="0">
                  <a:pos x="1430" y="66"/>
                </a:cxn>
                <a:cxn ang="0">
                  <a:pos x="1344" y="82"/>
                </a:cxn>
                <a:cxn ang="0">
                  <a:pos x="1259" y="99"/>
                </a:cxn>
                <a:cxn ang="0">
                  <a:pos x="1173" y="116"/>
                </a:cxn>
                <a:cxn ang="0">
                  <a:pos x="1088" y="135"/>
                </a:cxn>
                <a:cxn ang="0">
                  <a:pos x="1004" y="154"/>
                </a:cxn>
                <a:cxn ang="0">
                  <a:pos x="920" y="175"/>
                </a:cxn>
                <a:cxn ang="0">
                  <a:pos x="835" y="199"/>
                </a:cxn>
                <a:cxn ang="0">
                  <a:pos x="749" y="224"/>
                </a:cxn>
                <a:cxn ang="0">
                  <a:pos x="664" y="251"/>
                </a:cxn>
                <a:cxn ang="0">
                  <a:pos x="578" y="277"/>
                </a:cxn>
                <a:cxn ang="0">
                  <a:pos x="493" y="308"/>
                </a:cxn>
                <a:cxn ang="0">
                  <a:pos x="407" y="340"/>
                </a:cxn>
                <a:cxn ang="0">
                  <a:pos x="321" y="372"/>
                </a:cxn>
                <a:cxn ang="0">
                  <a:pos x="236" y="407"/>
                </a:cxn>
                <a:cxn ang="0">
                  <a:pos x="150" y="447"/>
                </a:cxn>
              </a:cxnLst>
              <a:rect l="0" t="0" r="r" b="b"/>
              <a:pathLst>
                <a:path w="1985" h="800">
                  <a:moveTo>
                    <a:pt x="150" y="447"/>
                  </a:moveTo>
                  <a:lnTo>
                    <a:pt x="139" y="452"/>
                  </a:lnTo>
                  <a:lnTo>
                    <a:pt x="131" y="460"/>
                  </a:lnTo>
                  <a:lnTo>
                    <a:pt x="122" y="468"/>
                  </a:lnTo>
                  <a:lnTo>
                    <a:pt x="114" y="475"/>
                  </a:lnTo>
                  <a:lnTo>
                    <a:pt x="99" y="488"/>
                  </a:lnTo>
                  <a:lnTo>
                    <a:pt x="86" y="506"/>
                  </a:lnTo>
                  <a:lnTo>
                    <a:pt x="72" y="519"/>
                  </a:lnTo>
                  <a:lnTo>
                    <a:pt x="61" y="534"/>
                  </a:lnTo>
                  <a:lnTo>
                    <a:pt x="51" y="549"/>
                  </a:lnTo>
                  <a:lnTo>
                    <a:pt x="44" y="566"/>
                  </a:lnTo>
                  <a:lnTo>
                    <a:pt x="34" y="580"/>
                  </a:lnTo>
                  <a:lnTo>
                    <a:pt x="27" y="595"/>
                  </a:lnTo>
                  <a:lnTo>
                    <a:pt x="21" y="610"/>
                  </a:lnTo>
                  <a:lnTo>
                    <a:pt x="17" y="625"/>
                  </a:lnTo>
                  <a:lnTo>
                    <a:pt x="11" y="639"/>
                  </a:lnTo>
                  <a:lnTo>
                    <a:pt x="10" y="652"/>
                  </a:lnTo>
                  <a:lnTo>
                    <a:pt x="6" y="665"/>
                  </a:lnTo>
                  <a:lnTo>
                    <a:pt x="6" y="680"/>
                  </a:lnTo>
                  <a:lnTo>
                    <a:pt x="2" y="692"/>
                  </a:lnTo>
                  <a:lnTo>
                    <a:pt x="0" y="703"/>
                  </a:lnTo>
                  <a:lnTo>
                    <a:pt x="0" y="715"/>
                  </a:lnTo>
                  <a:lnTo>
                    <a:pt x="0" y="726"/>
                  </a:lnTo>
                  <a:lnTo>
                    <a:pt x="0" y="736"/>
                  </a:lnTo>
                  <a:lnTo>
                    <a:pt x="0" y="745"/>
                  </a:lnTo>
                  <a:lnTo>
                    <a:pt x="0" y="755"/>
                  </a:lnTo>
                  <a:lnTo>
                    <a:pt x="2" y="764"/>
                  </a:lnTo>
                  <a:lnTo>
                    <a:pt x="4" y="777"/>
                  </a:lnTo>
                  <a:lnTo>
                    <a:pt x="6" y="789"/>
                  </a:lnTo>
                  <a:lnTo>
                    <a:pt x="8" y="795"/>
                  </a:lnTo>
                  <a:lnTo>
                    <a:pt x="10" y="800"/>
                  </a:lnTo>
                  <a:lnTo>
                    <a:pt x="36" y="791"/>
                  </a:lnTo>
                  <a:lnTo>
                    <a:pt x="32" y="785"/>
                  </a:lnTo>
                  <a:lnTo>
                    <a:pt x="32" y="779"/>
                  </a:lnTo>
                  <a:lnTo>
                    <a:pt x="29" y="768"/>
                  </a:lnTo>
                  <a:lnTo>
                    <a:pt x="29" y="757"/>
                  </a:lnTo>
                  <a:lnTo>
                    <a:pt x="27" y="739"/>
                  </a:lnTo>
                  <a:lnTo>
                    <a:pt x="27" y="722"/>
                  </a:lnTo>
                  <a:lnTo>
                    <a:pt x="27" y="713"/>
                  </a:lnTo>
                  <a:lnTo>
                    <a:pt x="27" y="703"/>
                  </a:lnTo>
                  <a:lnTo>
                    <a:pt x="29" y="692"/>
                  </a:lnTo>
                  <a:lnTo>
                    <a:pt x="32" y="682"/>
                  </a:lnTo>
                  <a:lnTo>
                    <a:pt x="32" y="669"/>
                  </a:lnTo>
                  <a:lnTo>
                    <a:pt x="36" y="658"/>
                  </a:lnTo>
                  <a:lnTo>
                    <a:pt x="38" y="644"/>
                  </a:lnTo>
                  <a:lnTo>
                    <a:pt x="44" y="633"/>
                  </a:lnTo>
                  <a:lnTo>
                    <a:pt x="48" y="618"/>
                  </a:lnTo>
                  <a:lnTo>
                    <a:pt x="53" y="606"/>
                  </a:lnTo>
                  <a:lnTo>
                    <a:pt x="59" y="591"/>
                  </a:lnTo>
                  <a:lnTo>
                    <a:pt x="67" y="580"/>
                  </a:lnTo>
                  <a:lnTo>
                    <a:pt x="72" y="565"/>
                  </a:lnTo>
                  <a:lnTo>
                    <a:pt x="84" y="551"/>
                  </a:lnTo>
                  <a:lnTo>
                    <a:pt x="93" y="536"/>
                  </a:lnTo>
                  <a:lnTo>
                    <a:pt x="107" y="525"/>
                  </a:lnTo>
                  <a:lnTo>
                    <a:pt x="118" y="509"/>
                  </a:lnTo>
                  <a:lnTo>
                    <a:pt x="133" y="496"/>
                  </a:lnTo>
                  <a:lnTo>
                    <a:pt x="148" y="481"/>
                  </a:lnTo>
                  <a:lnTo>
                    <a:pt x="165" y="469"/>
                  </a:lnTo>
                  <a:lnTo>
                    <a:pt x="219" y="447"/>
                  </a:lnTo>
                  <a:lnTo>
                    <a:pt x="274" y="428"/>
                  </a:lnTo>
                  <a:lnTo>
                    <a:pt x="327" y="407"/>
                  </a:lnTo>
                  <a:lnTo>
                    <a:pt x="380" y="390"/>
                  </a:lnTo>
                  <a:lnTo>
                    <a:pt x="432" y="371"/>
                  </a:lnTo>
                  <a:lnTo>
                    <a:pt x="483" y="353"/>
                  </a:lnTo>
                  <a:lnTo>
                    <a:pt x="534" y="336"/>
                  </a:lnTo>
                  <a:lnTo>
                    <a:pt x="586" y="321"/>
                  </a:lnTo>
                  <a:lnTo>
                    <a:pt x="633" y="304"/>
                  </a:lnTo>
                  <a:lnTo>
                    <a:pt x="683" y="289"/>
                  </a:lnTo>
                  <a:lnTo>
                    <a:pt x="728" y="274"/>
                  </a:lnTo>
                  <a:lnTo>
                    <a:pt x="776" y="260"/>
                  </a:lnTo>
                  <a:lnTo>
                    <a:pt x="821" y="245"/>
                  </a:lnTo>
                  <a:lnTo>
                    <a:pt x="867" y="234"/>
                  </a:lnTo>
                  <a:lnTo>
                    <a:pt x="909" y="222"/>
                  </a:lnTo>
                  <a:lnTo>
                    <a:pt x="953" y="211"/>
                  </a:lnTo>
                  <a:lnTo>
                    <a:pt x="993" y="198"/>
                  </a:lnTo>
                  <a:lnTo>
                    <a:pt x="1034" y="186"/>
                  </a:lnTo>
                  <a:lnTo>
                    <a:pt x="1074" y="175"/>
                  </a:lnTo>
                  <a:lnTo>
                    <a:pt x="1114" y="165"/>
                  </a:lnTo>
                  <a:lnTo>
                    <a:pt x="1152" y="154"/>
                  </a:lnTo>
                  <a:lnTo>
                    <a:pt x="1190" y="146"/>
                  </a:lnTo>
                  <a:lnTo>
                    <a:pt x="1226" y="137"/>
                  </a:lnTo>
                  <a:lnTo>
                    <a:pt x="1264" y="131"/>
                  </a:lnTo>
                  <a:lnTo>
                    <a:pt x="1299" y="122"/>
                  </a:lnTo>
                  <a:lnTo>
                    <a:pt x="1333" y="114"/>
                  </a:lnTo>
                  <a:lnTo>
                    <a:pt x="1365" y="108"/>
                  </a:lnTo>
                  <a:lnTo>
                    <a:pt x="1399" y="103"/>
                  </a:lnTo>
                  <a:lnTo>
                    <a:pt x="1430" y="95"/>
                  </a:lnTo>
                  <a:lnTo>
                    <a:pt x="1460" y="89"/>
                  </a:lnTo>
                  <a:lnTo>
                    <a:pt x="1491" y="84"/>
                  </a:lnTo>
                  <a:lnTo>
                    <a:pt x="1521" y="80"/>
                  </a:lnTo>
                  <a:lnTo>
                    <a:pt x="1548" y="74"/>
                  </a:lnTo>
                  <a:lnTo>
                    <a:pt x="1574" y="68"/>
                  </a:lnTo>
                  <a:lnTo>
                    <a:pt x="1601" y="63"/>
                  </a:lnTo>
                  <a:lnTo>
                    <a:pt x="1628" y="61"/>
                  </a:lnTo>
                  <a:lnTo>
                    <a:pt x="1650" y="55"/>
                  </a:lnTo>
                  <a:lnTo>
                    <a:pt x="1675" y="53"/>
                  </a:lnTo>
                  <a:lnTo>
                    <a:pt x="1698" y="49"/>
                  </a:lnTo>
                  <a:lnTo>
                    <a:pt x="1721" y="47"/>
                  </a:lnTo>
                  <a:lnTo>
                    <a:pt x="1740" y="44"/>
                  </a:lnTo>
                  <a:lnTo>
                    <a:pt x="1761" y="42"/>
                  </a:lnTo>
                  <a:lnTo>
                    <a:pt x="1780" y="38"/>
                  </a:lnTo>
                  <a:lnTo>
                    <a:pt x="1799" y="36"/>
                  </a:lnTo>
                  <a:lnTo>
                    <a:pt x="1814" y="34"/>
                  </a:lnTo>
                  <a:lnTo>
                    <a:pt x="1831" y="32"/>
                  </a:lnTo>
                  <a:lnTo>
                    <a:pt x="1846" y="32"/>
                  </a:lnTo>
                  <a:lnTo>
                    <a:pt x="1863" y="32"/>
                  </a:lnTo>
                  <a:lnTo>
                    <a:pt x="1877" y="30"/>
                  </a:lnTo>
                  <a:lnTo>
                    <a:pt x="1890" y="28"/>
                  </a:lnTo>
                  <a:lnTo>
                    <a:pt x="1901" y="26"/>
                  </a:lnTo>
                  <a:lnTo>
                    <a:pt x="1913" y="26"/>
                  </a:lnTo>
                  <a:lnTo>
                    <a:pt x="1922" y="26"/>
                  </a:lnTo>
                  <a:lnTo>
                    <a:pt x="1934" y="26"/>
                  </a:lnTo>
                  <a:lnTo>
                    <a:pt x="1941" y="26"/>
                  </a:lnTo>
                  <a:lnTo>
                    <a:pt x="1951" y="26"/>
                  </a:lnTo>
                  <a:lnTo>
                    <a:pt x="1962" y="25"/>
                  </a:lnTo>
                  <a:lnTo>
                    <a:pt x="1974" y="25"/>
                  </a:lnTo>
                  <a:lnTo>
                    <a:pt x="1979" y="25"/>
                  </a:lnTo>
                  <a:lnTo>
                    <a:pt x="1983" y="26"/>
                  </a:lnTo>
                  <a:lnTo>
                    <a:pt x="1985" y="0"/>
                  </a:lnTo>
                  <a:lnTo>
                    <a:pt x="1955" y="0"/>
                  </a:lnTo>
                  <a:lnTo>
                    <a:pt x="1924" y="4"/>
                  </a:lnTo>
                  <a:lnTo>
                    <a:pt x="1894" y="6"/>
                  </a:lnTo>
                  <a:lnTo>
                    <a:pt x="1865" y="9"/>
                  </a:lnTo>
                  <a:lnTo>
                    <a:pt x="1835" y="11"/>
                  </a:lnTo>
                  <a:lnTo>
                    <a:pt x="1806" y="15"/>
                  </a:lnTo>
                  <a:lnTo>
                    <a:pt x="1778" y="17"/>
                  </a:lnTo>
                  <a:lnTo>
                    <a:pt x="1749" y="23"/>
                  </a:lnTo>
                  <a:lnTo>
                    <a:pt x="1719" y="25"/>
                  </a:lnTo>
                  <a:lnTo>
                    <a:pt x="1690" y="28"/>
                  </a:lnTo>
                  <a:lnTo>
                    <a:pt x="1660" y="32"/>
                  </a:lnTo>
                  <a:lnTo>
                    <a:pt x="1631" y="38"/>
                  </a:lnTo>
                  <a:lnTo>
                    <a:pt x="1603" y="42"/>
                  </a:lnTo>
                  <a:lnTo>
                    <a:pt x="1574" y="46"/>
                  </a:lnTo>
                  <a:lnTo>
                    <a:pt x="1546" y="49"/>
                  </a:lnTo>
                  <a:lnTo>
                    <a:pt x="1517" y="55"/>
                  </a:lnTo>
                  <a:lnTo>
                    <a:pt x="1487" y="59"/>
                  </a:lnTo>
                  <a:lnTo>
                    <a:pt x="1458" y="63"/>
                  </a:lnTo>
                  <a:lnTo>
                    <a:pt x="1430" y="66"/>
                  </a:lnTo>
                  <a:lnTo>
                    <a:pt x="1401" y="72"/>
                  </a:lnTo>
                  <a:lnTo>
                    <a:pt x="1373" y="76"/>
                  </a:lnTo>
                  <a:lnTo>
                    <a:pt x="1344" y="82"/>
                  </a:lnTo>
                  <a:lnTo>
                    <a:pt x="1316" y="87"/>
                  </a:lnTo>
                  <a:lnTo>
                    <a:pt x="1287" y="93"/>
                  </a:lnTo>
                  <a:lnTo>
                    <a:pt x="1259" y="99"/>
                  </a:lnTo>
                  <a:lnTo>
                    <a:pt x="1230" y="104"/>
                  </a:lnTo>
                  <a:lnTo>
                    <a:pt x="1202" y="110"/>
                  </a:lnTo>
                  <a:lnTo>
                    <a:pt x="1173" y="116"/>
                  </a:lnTo>
                  <a:lnTo>
                    <a:pt x="1145" y="122"/>
                  </a:lnTo>
                  <a:lnTo>
                    <a:pt x="1116" y="127"/>
                  </a:lnTo>
                  <a:lnTo>
                    <a:pt x="1088" y="135"/>
                  </a:lnTo>
                  <a:lnTo>
                    <a:pt x="1061" y="142"/>
                  </a:lnTo>
                  <a:lnTo>
                    <a:pt x="1033" y="148"/>
                  </a:lnTo>
                  <a:lnTo>
                    <a:pt x="1004" y="154"/>
                  </a:lnTo>
                  <a:lnTo>
                    <a:pt x="975" y="161"/>
                  </a:lnTo>
                  <a:lnTo>
                    <a:pt x="949" y="169"/>
                  </a:lnTo>
                  <a:lnTo>
                    <a:pt x="920" y="175"/>
                  </a:lnTo>
                  <a:lnTo>
                    <a:pt x="890" y="182"/>
                  </a:lnTo>
                  <a:lnTo>
                    <a:pt x="861" y="190"/>
                  </a:lnTo>
                  <a:lnTo>
                    <a:pt x="835" y="199"/>
                  </a:lnTo>
                  <a:lnTo>
                    <a:pt x="806" y="207"/>
                  </a:lnTo>
                  <a:lnTo>
                    <a:pt x="778" y="217"/>
                  </a:lnTo>
                  <a:lnTo>
                    <a:pt x="749" y="224"/>
                  </a:lnTo>
                  <a:lnTo>
                    <a:pt x="721" y="234"/>
                  </a:lnTo>
                  <a:lnTo>
                    <a:pt x="692" y="241"/>
                  </a:lnTo>
                  <a:lnTo>
                    <a:pt x="664" y="251"/>
                  </a:lnTo>
                  <a:lnTo>
                    <a:pt x="635" y="258"/>
                  </a:lnTo>
                  <a:lnTo>
                    <a:pt x="609" y="270"/>
                  </a:lnTo>
                  <a:lnTo>
                    <a:pt x="578" y="277"/>
                  </a:lnTo>
                  <a:lnTo>
                    <a:pt x="550" y="287"/>
                  </a:lnTo>
                  <a:lnTo>
                    <a:pt x="521" y="296"/>
                  </a:lnTo>
                  <a:lnTo>
                    <a:pt x="493" y="308"/>
                  </a:lnTo>
                  <a:lnTo>
                    <a:pt x="464" y="317"/>
                  </a:lnTo>
                  <a:lnTo>
                    <a:pt x="435" y="329"/>
                  </a:lnTo>
                  <a:lnTo>
                    <a:pt x="407" y="340"/>
                  </a:lnTo>
                  <a:lnTo>
                    <a:pt x="378" y="352"/>
                  </a:lnTo>
                  <a:lnTo>
                    <a:pt x="350" y="361"/>
                  </a:lnTo>
                  <a:lnTo>
                    <a:pt x="321" y="372"/>
                  </a:lnTo>
                  <a:lnTo>
                    <a:pt x="293" y="384"/>
                  </a:lnTo>
                  <a:lnTo>
                    <a:pt x="264" y="395"/>
                  </a:lnTo>
                  <a:lnTo>
                    <a:pt x="236" y="407"/>
                  </a:lnTo>
                  <a:lnTo>
                    <a:pt x="207" y="420"/>
                  </a:lnTo>
                  <a:lnTo>
                    <a:pt x="179" y="433"/>
                  </a:lnTo>
                  <a:lnTo>
                    <a:pt x="150" y="447"/>
                  </a:lnTo>
                  <a:lnTo>
                    <a:pt x="150" y="447"/>
                  </a:lnTo>
                  <a:close/>
                </a:path>
              </a:pathLst>
            </a:custGeom>
            <a:solidFill>
              <a:srgbClr val="DB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511" y="1874"/>
              <a:ext cx="557" cy="861"/>
            </a:xfrm>
            <a:custGeom>
              <a:avLst/>
              <a:gdLst/>
              <a:ahLst/>
              <a:cxnLst>
                <a:cxn ang="0">
                  <a:pos x="795" y="1121"/>
                </a:cxn>
                <a:cxn ang="0">
                  <a:pos x="778" y="1087"/>
                </a:cxn>
                <a:cxn ang="0">
                  <a:pos x="762" y="1055"/>
                </a:cxn>
                <a:cxn ang="0">
                  <a:pos x="745" y="1021"/>
                </a:cxn>
                <a:cxn ang="0">
                  <a:pos x="730" y="990"/>
                </a:cxn>
                <a:cxn ang="0">
                  <a:pos x="715" y="958"/>
                </a:cxn>
                <a:cxn ang="0">
                  <a:pos x="698" y="927"/>
                </a:cxn>
                <a:cxn ang="0">
                  <a:pos x="681" y="897"/>
                </a:cxn>
                <a:cxn ang="0">
                  <a:pos x="665" y="867"/>
                </a:cxn>
                <a:cxn ang="0">
                  <a:pos x="646" y="830"/>
                </a:cxn>
                <a:cxn ang="0">
                  <a:pos x="626" y="802"/>
                </a:cxn>
                <a:cxn ang="0">
                  <a:pos x="230" y="0"/>
                </a:cxn>
                <a:cxn ang="0">
                  <a:pos x="580" y="878"/>
                </a:cxn>
                <a:cxn ang="0">
                  <a:pos x="599" y="912"/>
                </a:cxn>
                <a:cxn ang="0">
                  <a:pos x="614" y="941"/>
                </a:cxn>
                <a:cxn ang="0">
                  <a:pos x="629" y="971"/>
                </a:cxn>
                <a:cxn ang="0">
                  <a:pos x="645" y="1002"/>
                </a:cxn>
                <a:cxn ang="0">
                  <a:pos x="660" y="1032"/>
                </a:cxn>
                <a:cxn ang="0">
                  <a:pos x="675" y="1062"/>
                </a:cxn>
                <a:cxn ang="0">
                  <a:pos x="692" y="1095"/>
                </a:cxn>
                <a:cxn ang="0">
                  <a:pos x="705" y="1125"/>
                </a:cxn>
                <a:cxn ang="0">
                  <a:pos x="723" y="1157"/>
                </a:cxn>
                <a:cxn ang="0">
                  <a:pos x="738" y="1190"/>
                </a:cxn>
                <a:cxn ang="0">
                  <a:pos x="755" y="1224"/>
                </a:cxn>
                <a:cxn ang="0">
                  <a:pos x="772" y="1258"/>
                </a:cxn>
                <a:cxn ang="0">
                  <a:pos x="787" y="1291"/>
                </a:cxn>
                <a:cxn ang="0">
                  <a:pos x="804" y="1325"/>
                </a:cxn>
                <a:cxn ang="0">
                  <a:pos x="821" y="1359"/>
                </a:cxn>
                <a:cxn ang="0">
                  <a:pos x="837" y="1389"/>
                </a:cxn>
                <a:cxn ang="0">
                  <a:pos x="854" y="1422"/>
                </a:cxn>
                <a:cxn ang="0">
                  <a:pos x="869" y="1452"/>
                </a:cxn>
                <a:cxn ang="0">
                  <a:pos x="886" y="1481"/>
                </a:cxn>
                <a:cxn ang="0">
                  <a:pos x="903" y="1509"/>
                </a:cxn>
                <a:cxn ang="0">
                  <a:pos x="928" y="1553"/>
                </a:cxn>
                <a:cxn ang="0">
                  <a:pos x="960" y="1602"/>
                </a:cxn>
                <a:cxn ang="0">
                  <a:pos x="993" y="1646"/>
                </a:cxn>
                <a:cxn ang="0">
                  <a:pos x="1023" y="1678"/>
                </a:cxn>
                <a:cxn ang="0">
                  <a:pos x="1053" y="1705"/>
                </a:cxn>
                <a:cxn ang="0">
                  <a:pos x="1114" y="1650"/>
                </a:cxn>
                <a:cxn ang="0">
                  <a:pos x="1086" y="1631"/>
                </a:cxn>
                <a:cxn ang="0">
                  <a:pos x="1059" y="1602"/>
                </a:cxn>
                <a:cxn ang="0">
                  <a:pos x="1031" y="1564"/>
                </a:cxn>
                <a:cxn ang="0">
                  <a:pos x="1004" y="1524"/>
                </a:cxn>
                <a:cxn ang="0">
                  <a:pos x="974" y="1475"/>
                </a:cxn>
                <a:cxn ang="0">
                  <a:pos x="954" y="1441"/>
                </a:cxn>
                <a:cxn ang="0">
                  <a:pos x="939" y="1412"/>
                </a:cxn>
                <a:cxn ang="0">
                  <a:pos x="924" y="1386"/>
                </a:cxn>
                <a:cxn ang="0">
                  <a:pos x="907" y="1355"/>
                </a:cxn>
                <a:cxn ang="0">
                  <a:pos x="894" y="1325"/>
                </a:cxn>
                <a:cxn ang="0">
                  <a:pos x="878" y="1294"/>
                </a:cxn>
                <a:cxn ang="0">
                  <a:pos x="863" y="1264"/>
                </a:cxn>
                <a:cxn ang="0">
                  <a:pos x="848" y="1234"/>
                </a:cxn>
                <a:cxn ang="0">
                  <a:pos x="833" y="1203"/>
                </a:cxn>
                <a:cxn ang="0">
                  <a:pos x="814" y="1163"/>
                </a:cxn>
              </a:cxnLst>
              <a:rect l="0" t="0" r="r" b="b"/>
              <a:pathLst>
                <a:path w="1114" h="1720">
                  <a:moveTo>
                    <a:pt x="806" y="1144"/>
                  </a:moveTo>
                  <a:lnTo>
                    <a:pt x="800" y="1133"/>
                  </a:lnTo>
                  <a:lnTo>
                    <a:pt x="795" y="1121"/>
                  </a:lnTo>
                  <a:lnTo>
                    <a:pt x="789" y="1110"/>
                  </a:lnTo>
                  <a:lnTo>
                    <a:pt x="783" y="1099"/>
                  </a:lnTo>
                  <a:lnTo>
                    <a:pt x="778" y="1087"/>
                  </a:lnTo>
                  <a:lnTo>
                    <a:pt x="772" y="1076"/>
                  </a:lnTo>
                  <a:lnTo>
                    <a:pt x="766" y="1064"/>
                  </a:lnTo>
                  <a:lnTo>
                    <a:pt x="762" y="1055"/>
                  </a:lnTo>
                  <a:lnTo>
                    <a:pt x="757" y="1043"/>
                  </a:lnTo>
                  <a:lnTo>
                    <a:pt x="751" y="1032"/>
                  </a:lnTo>
                  <a:lnTo>
                    <a:pt x="745" y="1021"/>
                  </a:lnTo>
                  <a:lnTo>
                    <a:pt x="742" y="1011"/>
                  </a:lnTo>
                  <a:lnTo>
                    <a:pt x="736" y="1000"/>
                  </a:lnTo>
                  <a:lnTo>
                    <a:pt x="730" y="990"/>
                  </a:lnTo>
                  <a:lnTo>
                    <a:pt x="724" y="979"/>
                  </a:lnTo>
                  <a:lnTo>
                    <a:pt x="721" y="969"/>
                  </a:lnTo>
                  <a:lnTo>
                    <a:pt x="715" y="958"/>
                  </a:lnTo>
                  <a:lnTo>
                    <a:pt x="709" y="946"/>
                  </a:lnTo>
                  <a:lnTo>
                    <a:pt x="704" y="937"/>
                  </a:lnTo>
                  <a:lnTo>
                    <a:pt x="698" y="927"/>
                  </a:lnTo>
                  <a:lnTo>
                    <a:pt x="692" y="916"/>
                  </a:lnTo>
                  <a:lnTo>
                    <a:pt x="686" y="907"/>
                  </a:lnTo>
                  <a:lnTo>
                    <a:pt x="681" y="897"/>
                  </a:lnTo>
                  <a:lnTo>
                    <a:pt x="677" y="888"/>
                  </a:lnTo>
                  <a:lnTo>
                    <a:pt x="671" y="876"/>
                  </a:lnTo>
                  <a:lnTo>
                    <a:pt x="665" y="867"/>
                  </a:lnTo>
                  <a:lnTo>
                    <a:pt x="660" y="857"/>
                  </a:lnTo>
                  <a:lnTo>
                    <a:pt x="656" y="848"/>
                  </a:lnTo>
                  <a:lnTo>
                    <a:pt x="646" y="830"/>
                  </a:lnTo>
                  <a:lnTo>
                    <a:pt x="637" y="813"/>
                  </a:lnTo>
                  <a:lnTo>
                    <a:pt x="633" y="806"/>
                  </a:lnTo>
                  <a:lnTo>
                    <a:pt x="626" y="802"/>
                  </a:lnTo>
                  <a:lnTo>
                    <a:pt x="67" y="399"/>
                  </a:lnTo>
                  <a:lnTo>
                    <a:pt x="297" y="43"/>
                  </a:lnTo>
                  <a:lnTo>
                    <a:pt x="230" y="0"/>
                  </a:lnTo>
                  <a:lnTo>
                    <a:pt x="0" y="420"/>
                  </a:lnTo>
                  <a:lnTo>
                    <a:pt x="570" y="861"/>
                  </a:lnTo>
                  <a:lnTo>
                    <a:pt x="580" y="878"/>
                  </a:lnTo>
                  <a:lnTo>
                    <a:pt x="589" y="895"/>
                  </a:lnTo>
                  <a:lnTo>
                    <a:pt x="593" y="903"/>
                  </a:lnTo>
                  <a:lnTo>
                    <a:pt x="599" y="912"/>
                  </a:lnTo>
                  <a:lnTo>
                    <a:pt x="605" y="922"/>
                  </a:lnTo>
                  <a:lnTo>
                    <a:pt x="610" y="933"/>
                  </a:lnTo>
                  <a:lnTo>
                    <a:pt x="614" y="941"/>
                  </a:lnTo>
                  <a:lnTo>
                    <a:pt x="620" y="950"/>
                  </a:lnTo>
                  <a:lnTo>
                    <a:pt x="624" y="960"/>
                  </a:lnTo>
                  <a:lnTo>
                    <a:pt x="629" y="971"/>
                  </a:lnTo>
                  <a:lnTo>
                    <a:pt x="633" y="981"/>
                  </a:lnTo>
                  <a:lnTo>
                    <a:pt x="639" y="990"/>
                  </a:lnTo>
                  <a:lnTo>
                    <a:pt x="645" y="1002"/>
                  </a:lnTo>
                  <a:lnTo>
                    <a:pt x="650" y="1013"/>
                  </a:lnTo>
                  <a:lnTo>
                    <a:pt x="654" y="1023"/>
                  </a:lnTo>
                  <a:lnTo>
                    <a:pt x="660" y="1032"/>
                  </a:lnTo>
                  <a:lnTo>
                    <a:pt x="664" y="1042"/>
                  </a:lnTo>
                  <a:lnTo>
                    <a:pt x="669" y="1053"/>
                  </a:lnTo>
                  <a:lnTo>
                    <a:pt x="675" y="1062"/>
                  </a:lnTo>
                  <a:lnTo>
                    <a:pt x="681" y="1072"/>
                  </a:lnTo>
                  <a:lnTo>
                    <a:pt x="686" y="1083"/>
                  </a:lnTo>
                  <a:lnTo>
                    <a:pt x="692" y="1095"/>
                  </a:lnTo>
                  <a:lnTo>
                    <a:pt x="696" y="1104"/>
                  </a:lnTo>
                  <a:lnTo>
                    <a:pt x="702" y="1116"/>
                  </a:lnTo>
                  <a:lnTo>
                    <a:pt x="705" y="1125"/>
                  </a:lnTo>
                  <a:lnTo>
                    <a:pt x="711" y="1137"/>
                  </a:lnTo>
                  <a:lnTo>
                    <a:pt x="717" y="1146"/>
                  </a:lnTo>
                  <a:lnTo>
                    <a:pt x="723" y="1157"/>
                  </a:lnTo>
                  <a:lnTo>
                    <a:pt x="728" y="1169"/>
                  </a:lnTo>
                  <a:lnTo>
                    <a:pt x="734" y="1180"/>
                  </a:lnTo>
                  <a:lnTo>
                    <a:pt x="738" y="1190"/>
                  </a:lnTo>
                  <a:lnTo>
                    <a:pt x="743" y="1201"/>
                  </a:lnTo>
                  <a:lnTo>
                    <a:pt x="749" y="1213"/>
                  </a:lnTo>
                  <a:lnTo>
                    <a:pt x="755" y="1224"/>
                  </a:lnTo>
                  <a:lnTo>
                    <a:pt x="761" y="1235"/>
                  </a:lnTo>
                  <a:lnTo>
                    <a:pt x="766" y="1247"/>
                  </a:lnTo>
                  <a:lnTo>
                    <a:pt x="772" y="1258"/>
                  </a:lnTo>
                  <a:lnTo>
                    <a:pt x="778" y="1270"/>
                  </a:lnTo>
                  <a:lnTo>
                    <a:pt x="781" y="1279"/>
                  </a:lnTo>
                  <a:lnTo>
                    <a:pt x="787" y="1291"/>
                  </a:lnTo>
                  <a:lnTo>
                    <a:pt x="793" y="1302"/>
                  </a:lnTo>
                  <a:lnTo>
                    <a:pt x="799" y="1313"/>
                  </a:lnTo>
                  <a:lnTo>
                    <a:pt x="804" y="1325"/>
                  </a:lnTo>
                  <a:lnTo>
                    <a:pt x="810" y="1336"/>
                  </a:lnTo>
                  <a:lnTo>
                    <a:pt x="816" y="1348"/>
                  </a:lnTo>
                  <a:lnTo>
                    <a:pt x="821" y="1359"/>
                  </a:lnTo>
                  <a:lnTo>
                    <a:pt x="825" y="1369"/>
                  </a:lnTo>
                  <a:lnTo>
                    <a:pt x="831" y="1380"/>
                  </a:lnTo>
                  <a:lnTo>
                    <a:pt x="837" y="1389"/>
                  </a:lnTo>
                  <a:lnTo>
                    <a:pt x="842" y="1401"/>
                  </a:lnTo>
                  <a:lnTo>
                    <a:pt x="848" y="1410"/>
                  </a:lnTo>
                  <a:lnTo>
                    <a:pt x="854" y="1422"/>
                  </a:lnTo>
                  <a:lnTo>
                    <a:pt x="859" y="1431"/>
                  </a:lnTo>
                  <a:lnTo>
                    <a:pt x="865" y="1443"/>
                  </a:lnTo>
                  <a:lnTo>
                    <a:pt x="869" y="1452"/>
                  </a:lnTo>
                  <a:lnTo>
                    <a:pt x="875" y="1462"/>
                  </a:lnTo>
                  <a:lnTo>
                    <a:pt x="880" y="1471"/>
                  </a:lnTo>
                  <a:lnTo>
                    <a:pt x="886" y="1481"/>
                  </a:lnTo>
                  <a:lnTo>
                    <a:pt x="892" y="1490"/>
                  </a:lnTo>
                  <a:lnTo>
                    <a:pt x="897" y="1500"/>
                  </a:lnTo>
                  <a:lnTo>
                    <a:pt x="903" y="1509"/>
                  </a:lnTo>
                  <a:lnTo>
                    <a:pt x="909" y="1521"/>
                  </a:lnTo>
                  <a:lnTo>
                    <a:pt x="918" y="1536"/>
                  </a:lnTo>
                  <a:lnTo>
                    <a:pt x="928" y="1553"/>
                  </a:lnTo>
                  <a:lnTo>
                    <a:pt x="939" y="1570"/>
                  </a:lnTo>
                  <a:lnTo>
                    <a:pt x="951" y="1587"/>
                  </a:lnTo>
                  <a:lnTo>
                    <a:pt x="960" y="1602"/>
                  </a:lnTo>
                  <a:lnTo>
                    <a:pt x="970" y="1618"/>
                  </a:lnTo>
                  <a:lnTo>
                    <a:pt x="981" y="1631"/>
                  </a:lnTo>
                  <a:lnTo>
                    <a:pt x="993" y="1646"/>
                  </a:lnTo>
                  <a:lnTo>
                    <a:pt x="1002" y="1657"/>
                  </a:lnTo>
                  <a:lnTo>
                    <a:pt x="1012" y="1669"/>
                  </a:lnTo>
                  <a:lnTo>
                    <a:pt x="1023" y="1678"/>
                  </a:lnTo>
                  <a:lnTo>
                    <a:pt x="1034" y="1690"/>
                  </a:lnTo>
                  <a:lnTo>
                    <a:pt x="1044" y="1697"/>
                  </a:lnTo>
                  <a:lnTo>
                    <a:pt x="1053" y="1705"/>
                  </a:lnTo>
                  <a:lnTo>
                    <a:pt x="1065" y="1713"/>
                  </a:lnTo>
                  <a:lnTo>
                    <a:pt x="1076" y="1720"/>
                  </a:lnTo>
                  <a:lnTo>
                    <a:pt x="1114" y="1650"/>
                  </a:lnTo>
                  <a:lnTo>
                    <a:pt x="1105" y="1644"/>
                  </a:lnTo>
                  <a:lnTo>
                    <a:pt x="1095" y="1638"/>
                  </a:lnTo>
                  <a:lnTo>
                    <a:pt x="1086" y="1631"/>
                  </a:lnTo>
                  <a:lnTo>
                    <a:pt x="1078" y="1623"/>
                  </a:lnTo>
                  <a:lnTo>
                    <a:pt x="1069" y="1612"/>
                  </a:lnTo>
                  <a:lnTo>
                    <a:pt x="1059" y="1602"/>
                  </a:lnTo>
                  <a:lnTo>
                    <a:pt x="1050" y="1591"/>
                  </a:lnTo>
                  <a:lnTo>
                    <a:pt x="1042" y="1580"/>
                  </a:lnTo>
                  <a:lnTo>
                    <a:pt x="1031" y="1564"/>
                  </a:lnTo>
                  <a:lnTo>
                    <a:pt x="1023" y="1551"/>
                  </a:lnTo>
                  <a:lnTo>
                    <a:pt x="1012" y="1538"/>
                  </a:lnTo>
                  <a:lnTo>
                    <a:pt x="1004" y="1524"/>
                  </a:lnTo>
                  <a:lnTo>
                    <a:pt x="993" y="1507"/>
                  </a:lnTo>
                  <a:lnTo>
                    <a:pt x="985" y="1492"/>
                  </a:lnTo>
                  <a:lnTo>
                    <a:pt x="974" y="1475"/>
                  </a:lnTo>
                  <a:lnTo>
                    <a:pt x="966" y="1460"/>
                  </a:lnTo>
                  <a:lnTo>
                    <a:pt x="960" y="1448"/>
                  </a:lnTo>
                  <a:lnTo>
                    <a:pt x="954" y="1441"/>
                  </a:lnTo>
                  <a:lnTo>
                    <a:pt x="949" y="1429"/>
                  </a:lnTo>
                  <a:lnTo>
                    <a:pt x="945" y="1422"/>
                  </a:lnTo>
                  <a:lnTo>
                    <a:pt x="939" y="1412"/>
                  </a:lnTo>
                  <a:lnTo>
                    <a:pt x="934" y="1403"/>
                  </a:lnTo>
                  <a:lnTo>
                    <a:pt x="928" y="1393"/>
                  </a:lnTo>
                  <a:lnTo>
                    <a:pt x="924" y="1386"/>
                  </a:lnTo>
                  <a:lnTo>
                    <a:pt x="918" y="1374"/>
                  </a:lnTo>
                  <a:lnTo>
                    <a:pt x="913" y="1365"/>
                  </a:lnTo>
                  <a:lnTo>
                    <a:pt x="907" y="1355"/>
                  </a:lnTo>
                  <a:lnTo>
                    <a:pt x="903" y="1346"/>
                  </a:lnTo>
                  <a:lnTo>
                    <a:pt x="897" y="1334"/>
                  </a:lnTo>
                  <a:lnTo>
                    <a:pt x="894" y="1325"/>
                  </a:lnTo>
                  <a:lnTo>
                    <a:pt x="888" y="1315"/>
                  </a:lnTo>
                  <a:lnTo>
                    <a:pt x="884" y="1306"/>
                  </a:lnTo>
                  <a:lnTo>
                    <a:pt x="878" y="1294"/>
                  </a:lnTo>
                  <a:lnTo>
                    <a:pt x="873" y="1285"/>
                  </a:lnTo>
                  <a:lnTo>
                    <a:pt x="867" y="1273"/>
                  </a:lnTo>
                  <a:lnTo>
                    <a:pt x="863" y="1264"/>
                  </a:lnTo>
                  <a:lnTo>
                    <a:pt x="858" y="1253"/>
                  </a:lnTo>
                  <a:lnTo>
                    <a:pt x="854" y="1243"/>
                  </a:lnTo>
                  <a:lnTo>
                    <a:pt x="848" y="1234"/>
                  </a:lnTo>
                  <a:lnTo>
                    <a:pt x="844" y="1224"/>
                  </a:lnTo>
                  <a:lnTo>
                    <a:pt x="839" y="1213"/>
                  </a:lnTo>
                  <a:lnTo>
                    <a:pt x="833" y="1203"/>
                  </a:lnTo>
                  <a:lnTo>
                    <a:pt x="827" y="1194"/>
                  </a:lnTo>
                  <a:lnTo>
                    <a:pt x="823" y="1184"/>
                  </a:lnTo>
                  <a:lnTo>
                    <a:pt x="814" y="1163"/>
                  </a:lnTo>
                  <a:lnTo>
                    <a:pt x="806" y="1144"/>
                  </a:lnTo>
                  <a:lnTo>
                    <a:pt x="806" y="1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2015" y="1431"/>
              <a:ext cx="822" cy="50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27" y="4"/>
                </a:cxn>
                <a:cxn ang="0">
                  <a:pos x="106" y="13"/>
                </a:cxn>
                <a:cxn ang="0">
                  <a:pos x="81" y="26"/>
                </a:cxn>
                <a:cxn ang="0">
                  <a:pos x="55" y="47"/>
                </a:cxn>
                <a:cxn ang="0">
                  <a:pos x="32" y="72"/>
                </a:cxn>
                <a:cxn ang="0">
                  <a:pos x="15" y="97"/>
                </a:cxn>
                <a:cxn ang="0">
                  <a:pos x="5" y="118"/>
                </a:cxn>
                <a:cxn ang="0">
                  <a:pos x="0" y="139"/>
                </a:cxn>
                <a:cxn ang="0">
                  <a:pos x="15" y="163"/>
                </a:cxn>
                <a:cxn ang="0">
                  <a:pos x="38" y="184"/>
                </a:cxn>
                <a:cxn ang="0">
                  <a:pos x="70" y="209"/>
                </a:cxn>
                <a:cxn ang="0">
                  <a:pos x="108" y="234"/>
                </a:cxn>
                <a:cxn ang="0">
                  <a:pos x="152" y="262"/>
                </a:cxn>
                <a:cxn ang="0">
                  <a:pos x="203" y="294"/>
                </a:cxn>
                <a:cxn ang="0">
                  <a:pos x="258" y="327"/>
                </a:cxn>
                <a:cxn ang="0">
                  <a:pos x="317" y="361"/>
                </a:cxn>
                <a:cxn ang="0">
                  <a:pos x="384" y="397"/>
                </a:cxn>
                <a:cxn ang="0">
                  <a:pos x="452" y="433"/>
                </a:cxn>
                <a:cxn ang="0">
                  <a:pos x="523" y="471"/>
                </a:cxn>
                <a:cxn ang="0">
                  <a:pos x="595" y="509"/>
                </a:cxn>
                <a:cxn ang="0">
                  <a:pos x="673" y="547"/>
                </a:cxn>
                <a:cxn ang="0">
                  <a:pos x="747" y="587"/>
                </a:cxn>
                <a:cxn ang="0">
                  <a:pos x="823" y="625"/>
                </a:cxn>
                <a:cxn ang="0">
                  <a:pos x="899" y="661"/>
                </a:cxn>
                <a:cxn ang="0">
                  <a:pos x="973" y="698"/>
                </a:cxn>
                <a:cxn ang="0">
                  <a:pos x="1049" y="736"/>
                </a:cxn>
                <a:cxn ang="0">
                  <a:pos x="1122" y="770"/>
                </a:cxn>
                <a:cxn ang="0">
                  <a:pos x="1192" y="804"/>
                </a:cxn>
                <a:cxn ang="0">
                  <a:pos x="1257" y="836"/>
                </a:cxn>
                <a:cxn ang="0">
                  <a:pos x="1319" y="867"/>
                </a:cxn>
                <a:cxn ang="0">
                  <a:pos x="1378" y="893"/>
                </a:cxn>
                <a:cxn ang="0">
                  <a:pos x="1431" y="918"/>
                </a:cxn>
                <a:cxn ang="0">
                  <a:pos x="1477" y="941"/>
                </a:cxn>
                <a:cxn ang="0">
                  <a:pos x="1521" y="960"/>
                </a:cxn>
                <a:cxn ang="0">
                  <a:pos x="1555" y="975"/>
                </a:cxn>
                <a:cxn ang="0">
                  <a:pos x="1580" y="988"/>
                </a:cxn>
                <a:cxn ang="0">
                  <a:pos x="1606" y="1000"/>
                </a:cxn>
                <a:cxn ang="0">
                  <a:pos x="1644" y="967"/>
                </a:cxn>
                <a:cxn ang="0">
                  <a:pos x="156" y="0"/>
                </a:cxn>
              </a:cxnLst>
              <a:rect l="0" t="0" r="r" b="b"/>
              <a:pathLst>
                <a:path w="1644" h="1004">
                  <a:moveTo>
                    <a:pt x="156" y="0"/>
                  </a:moveTo>
                  <a:lnTo>
                    <a:pt x="150" y="0"/>
                  </a:lnTo>
                  <a:lnTo>
                    <a:pt x="137" y="4"/>
                  </a:lnTo>
                  <a:lnTo>
                    <a:pt x="127" y="4"/>
                  </a:lnTo>
                  <a:lnTo>
                    <a:pt x="118" y="9"/>
                  </a:lnTo>
                  <a:lnTo>
                    <a:pt x="106" y="13"/>
                  </a:lnTo>
                  <a:lnTo>
                    <a:pt x="95" y="21"/>
                  </a:lnTo>
                  <a:lnTo>
                    <a:pt x="81" y="26"/>
                  </a:lnTo>
                  <a:lnTo>
                    <a:pt x="68" y="36"/>
                  </a:lnTo>
                  <a:lnTo>
                    <a:pt x="55" y="47"/>
                  </a:lnTo>
                  <a:lnTo>
                    <a:pt x="43" y="61"/>
                  </a:lnTo>
                  <a:lnTo>
                    <a:pt x="32" y="72"/>
                  </a:lnTo>
                  <a:lnTo>
                    <a:pt x="21" y="89"/>
                  </a:lnTo>
                  <a:lnTo>
                    <a:pt x="15" y="97"/>
                  </a:lnTo>
                  <a:lnTo>
                    <a:pt x="9" y="106"/>
                  </a:lnTo>
                  <a:lnTo>
                    <a:pt x="5" y="118"/>
                  </a:lnTo>
                  <a:lnTo>
                    <a:pt x="2" y="129"/>
                  </a:lnTo>
                  <a:lnTo>
                    <a:pt x="0" y="139"/>
                  </a:lnTo>
                  <a:lnTo>
                    <a:pt x="9" y="156"/>
                  </a:lnTo>
                  <a:lnTo>
                    <a:pt x="15" y="163"/>
                  </a:lnTo>
                  <a:lnTo>
                    <a:pt x="26" y="173"/>
                  </a:lnTo>
                  <a:lnTo>
                    <a:pt x="38" y="184"/>
                  </a:lnTo>
                  <a:lnTo>
                    <a:pt x="55" y="198"/>
                  </a:lnTo>
                  <a:lnTo>
                    <a:pt x="70" y="209"/>
                  </a:lnTo>
                  <a:lnTo>
                    <a:pt x="89" y="220"/>
                  </a:lnTo>
                  <a:lnTo>
                    <a:pt x="108" y="234"/>
                  </a:lnTo>
                  <a:lnTo>
                    <a:pt x="131" y="249"/>
                  </a:lnTo>
                  <a:lnTo>
                    <a:pt x="152" y="262"/>
                  </a:lnTo>
                  <a:lnTo>
                    <a:pt x="177" y="277"/>
                  </a:lnTo>
                  <a:lnTo>
                    <a:pt x="203" y="294"/>
                  </a:lnTo>
                  <a:lnTo>
                    <a:pt x="232" y="312"/>
                  </a:lnTo>
                  <a:lnTo>
                    <a:pt x="258" y="327"/>
                  </a:lnTo>
                  <a:lnTo>
                    <a:pt x="289" y="344"/>
                  </a:lnTo>
                  <a:lnTo>
                    <a:pt x="317" y="361"/>
                  </a:lnTo>
                  <a:lnTo>
                    <a:pt x="351" y="380"/>
                  </a:lnTo>
                  <a:lnTo>
                    <a:pt x="384" y="397"/>
                  </a:lnTo>
                  <a:lnTo>
                    <a:pt x="418" y="414"/>
                  </a:lnTo>
                  <a:lnTo>
                    <a:pt x="452" y="433"/>
                  </a:lnTo>
                  <a:lnTo>
                    <a:pt x="488" y="454"/>
                  </a:lnTo>
                  <a:lnTo>
                    <a:pt x="523" y="471"/>
                  </a:lnTo>
                  <a:lnTo>
                    <a:pt x="559" y="490"/>
                  </a:lnTo>
                  <a:lnTo>
                    <a:pt x="595" y="509"/>
                  </a:lnTo>
                  <a:lnTo>
                    <a:pt x="633" y="530"/>
                  </a:lnTo>
                  <a:lnTo>
                    <a:pt x="673" y="547"/>
                  </a:lnTo>
                  <a:lnTo>
                    <a:pt x="709" y="568"/>
                  </a:lnTo>
                  <a:lnTo>
                    <a:pt x="747" y="587"/>
                  </a:lnTo>
                  <a:lnTo>
                    <a:pt x="787" y="608"/>
                  </a:lnTo>
                  <a:lnTo>
                    <a:pt x="823" y="625"/>
                  </a:lnTo>
                  <a:lnTo>
                    <a:pt x="861" y="644"/>
                  </a:lnTo>
                  <a:lnTo>
                    <a:pt x="899" y="661"/>
                  </a:lnTo>
                  <a:lnTo>
                    <a:pt x="937" y="680"/>
                  </a:lnTo>
                  <a:lnTo>
                    <a:pt x="973" y="698"/>
                  </a:lnTo>
                  <a:lnTo>
                    <a:pt x="1011" y="717"/>
                  </a:lnTo>
                  <a:lnTo>
                    <a:pt x="1049" y="736"/>
                  </a:lnTo>
                  <a:lnTo>
                    <a:pt x="1087" y="755"/>
                  </a:lnTo>
                  <a:lnTo>
                    <a:pt x="1122" y="770"/>
                  </a:lnTo>
                  <a:lnTo>
                    <a:pt x="1158" y="787"/>
                  </a:lnTo>
                  <a:lnTo>
                    <a:pt x="1192" y="804"/>
                  </a:lnTo>
                  <a:lnTo>
                    <a:pt x="1226" y="821"/>
                  </a:lnTo>
                  <a:lnTo>
                    <a:pt x="1257" y="836"/>
                  </a:lnTo>
                  <a:lnTo>
                    <a:pt x="1289" y="852"/>
                  </a:lnTo>
                  <a:lnTo>
                    <a:pt x="1319" y="867"/>
                  </a:lnTo>
                  <a:lnTo>
                    <a:pt x="1352" y="882"/>
                  </a:lnTo>
                  <a:lnTo>
                    <a:pt x="1378" y="893"/>
                  </a:lnTo>
                  <a:lnTo>
                    <a:pt x="1407" y="907"/>
                  </a:lnTo>
                  <a:lnTo>
                    <a:pt x="1431" y="918"/>
                  </a:lnTo>
                  <a:lnTo>
                    <a:pt x="1456" y="931"/>
                  </a:lnTo>
                  <a:lnTo>
                    <a:pt x="1477" y="941"/>
                  </a:lnTo>
                  <a:lnTo>
                    <a:pt x="1500" y="950"/>
                  </a:lnTo>
                  <a:lnTo>
                    <a:pt x="1521" y="960"/>
                  </a:lnTo>
                  <a:lnTo>
                    <a:pt x="1540" y="969"/>
                  </a:lnTo>
                  <a:lnTo>
                    <a:pt x="1555" y="975"/>
                  </a:lnTo>
                  <a:lnTo>
                    <a:pt x="1568" y="983"/>
                  </a:lnTo>
                  <a:lnTo>
                    <a:pt x="1580" y="988"/>
                  </a:lnTo>
                  <a:lnTo>
                    <a:pt x="1593" y="994"/>
                  </a:lnTo>
                  <a:lnTo>
                    <a:pt x="1606" y="1000"/>
                  </a:lnTo>
                  <a:lnTo>
                    <a:pt x="1612" y="1004"/>
                  </a:lnTo>
                  <a:lnTo>
                    <a:pt x="1644" y="967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B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1839" y="1635"/>
              <a:ext cx="326" cy="245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42" y="9"/>
                </a:cxn>
                <a:cxn ang="0">
                  <a:pos x="65" y="2"/>
                </a:cxn>
                <a:cxn ang="0">
                  <a:pos x="82" y="3"/>
                </a:cxn>
                <a:cxn ang="0">
                  <a:pos x="97" y="15"/>
                </a:cxn>
                <a:cxn ang="0">
                  <a:pos x="118" y="32"/>
                </a:cxn>
                <a:cxn ang="0">
                  <a:pos x="143" y="53"/>
                </a:cxn>
                <a:cxn ang="0">
                  <a:pos x="173" y="78"/>
                </a:cxn>
                <a:cxn ang="0">
                  <a:pos x="196" y="95"/>
                </a:cxn>
                <a:cxn ang="0">
                  <a:pos x="213" y="110"/>
                </a:cxn>
                <a:cxn ang="0">
                  <a:pos x="232" y="123"/>
                </a:cxn>
                <a:cxn ang="0">
                  <a:pos x="249" y="138"/>
                </a:cxn>
                <a:cxn ang="0">
                  <a:pos x="270" y="156"/>
                </a:cxn>
                <a:cxn ang="0">
                  <a:pos x="291" y="173"/>
                </a:cxn>
                <a:cxn ang="0">
                  <a:pos x="312" y="190"/>
                </a:cxn>
                <a:cxn ang="0">
                  <a:pos x="331" y="207"/>
                </a:cxn>
                <a:cxn ang="0">
                  <a:pos x="352" y="224"/>
                </a:cxn>
                <a:cxn ang="0">
                  <a:pos x="373" y="241"/>
                </a:cxn>
                <a:cxn ang="0">
                  <a:pos x="394" y="260"/>
                </a:cxn>
                <a:cxn ang="0">
                  <a:pos x="416" y="279"/>
                </a:cxn>
                <a:cxn ang="0">
                  <a:pos x="439" y="300"/>
                </a:cxn>
                <a:cxn ang="0">
                  <a:pos x="462" y="319"/>
                </a:cxn>
                <a:cxn ang="0">
                  <a:pos x="483" y="338"/>
                </a:cxn>
                <a:cxn ang="0">
                  <a:pos x="506" y="357"/>
                </a:cxn>
                <a:cxn ang="0">
                  <a:pos x="529" y="378"/>
                </a:cxn>
                <a:cxn ang="0">
                  <a:pos x="551" y="397"/>
                </a:cxn>
                <a:cxn ang="0">
                  <a:pos x="572" y="418"/>
                </a:cxn>
                <a:cxn ang="0">
                  <a:pos x="595" y="437"/>
                </a:cxn>
                <a:cxn ang="0">
                  <a:pos x="618" y="458"/>
                </a:cxn>
                <a:cxn ang="0">
                  <a:pos x="641" y="479"/>
                </a:cxn>
                <a:cxn ang="0">
                  <a:pos x="637" y="481"/>
                </a:cxn>
                <a:cxn ang="0">
                  <a:pos x="608" y="465"/>
                </a:cxn>
                <a:cxn ang="0">
                  <a:pos x="580" y="448"/>
                </a:cxn>
                <a:cxn ang="0">
                  <a:pos x="551" y="433"/>
                </a:cxn>
                <a:cxn ang="0">
                  <a:pos x="525" y="420"/>
                </a:cxn>
                <a:cxn ang="0">
                  <a:pos x="498" y="405"/>
                </a:cxn>
                <a:cxn ang="0">
                  <a:pos x="472" y="391"/>
                </a:cxn>
                <a:cxn ang="0">
                  <a:pos x="447" y="378"/>
                </a:cxn>
                <a:cxn ang="0">
                  <a:pos x="422" y="365"/>
                </a:cxn>
                <a:cxn ang="0">
                  <a:pos x="397" y="349"/>
                </a:cxn>
                <a:cxn ang="0">
                  <a:pos x="375" y="338"/>
                </a:cxn>
                <a:cxn ang="0">
                  <a:pos x="352" y="327"/>
                </a:cxn>
                <a:cxn ang="0">
                  <a:pos x="329" y="313"/>
                </a:cxn>
                <a:cxn ang="0">
                  <a:pos x="306" y="302"/>
                </a:cxn>
                <a:cxn ang="0">
                  <a:pos x="285" y="291"/>
                </a:cxn>
                <a:cxn ang="0">
                  <a:pos x="266" y="279"/>
                </a:cxn>
                <a:cxn ang="0">
                  <a:pos x="247" y="270"/>
                </a:cxn>
                <a:cxn ang="0">
                  <a:pos x="228" y="258"/>
                </a:cxn>
                <a:cxn ang="0">
                  <a:pos x="203" y="243"/>
                </a:cxn>
                <a:cxn ang="0">
                  <a:pos x="171" y="228"/>
                </a:cxn>
                <a:cxn ang="0">
                  <a:pos x="146" y="214"/>
                </a:cxn>
                <a:cxn ang="0">
                  <a:pos x="125" y="203"/>
                </a:cxn>
                <a:cxn ang="0">
                  <a:pos x="108" y="194"/>
                </a:cxn>
                <a:cxn ang="0">
                  <a:pos x="95" y="186"/>
                </a:cxn>
                <a:cxn ang="0">
                  <a:pos x="87" y="180"/>
                </a:cxn>
                <a:cxn ang="0">
                  <a:pos x="65" y="159"/>
                </a:cxn>
                <a:cxn ang="0">
                  <a:pos x="46" y="138"/>
                </a:cxn>
                <a:cxn ang="0">
                  <a:pos x="27" y="116"/>
                </a:cxn>
                <a:cxn ang="0">
                  <a:pos x="9" y="91"/>
                </a:cxn>
                <a:cxn ang="0">
                  <a:pos x="0" y="66"/>
                </a:cxn>
                <a:cxn ang="0">
                  <a:pos x="0" y="43"/>
                </a:cxn>
                <a:cxn ang="0">
                  <a:pos x="8" y="36"/>
                </a:cxn>
              </a:cxnLst>
              <a:rect l="0" t="0" r="r" b="b"/>
              <a:pathLst>
                <a:path w="652" h="490">
                  <a:moveTo>
                    <a:pt x="8" y="36"/>
                  </a:moveTo>
                  <a:lnTo>
                    <a:pt x="17" y="24"/>
                  </a:lnTo>
                  <a:lnTo>
                    <a:pt x="34" y="15"/>
                  </a:lnTo>
                  <a:lnTo>
                    <a:pt x="42" y="9"/>
                  </a:lnTo>
                  <a:lnTo>
                    <a:pt x="53" y="5"/>
                  </a:lnTo>
                  <a:lnTo>
                    <a:pt x="65" y="2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9" y="9"/>
                  </a:lnTo>
                  <a:lnTo>
                    <a:pt x="97" y="15"/>
                  </a:lnTo>
                  <a:lnTo>
                    <a:pt x="108" y="24"/>
                  </a:lnTo>
                  <a:lnTo>
                    <a:pt x="118" y="32"/>
                  </a:lnTo>
                  <a:lnTo>
                    <a:pt x="131" y="41"/>
                  </a:lnTo>
                  <a:lnTo>
                    <a:pt x="143" y="53"/>
                  </a:lnTo>
                  <a:lnTo>
                    <a:pt x="160" y="66"/>
                  </a:lnTo>
                  <a:lnTo>
                    <a:pt x="173" y="78"/>
                  </a:lnTo>
                  <a:lnTo>
                    <a:pt x="188" y="89"/>
                  </a:lnTo>
                  <a:lnTo>
                    <a:pt x="196" y="95"/>
                  </a:lnTo>
                  <a:lnTo>
                    <a:pt x="205" y="102"/>
                  </a:lnTo>
                  <a:lnTo>
                    <a:pt x="213" y="110"/>
                  </a:lnTo>
                  <a:lnTo>
                    <a:pt x="224" y="118"/>
                  </a:lnTo>
                  <a:lnTo>
                    <a:pt x="232" y="123"/>
                  </a:lnTo>
                  <a:lnTo>
                    <a:pt x="241" y="131"/>
                  </a:lnTo>
                  <a:lnTo>
                    <a:pt x="249" y="138"/>
                  </a:lnTo>
                  <a:lnTo>
                    <a:pt x="260" y="148"/>
                  </a:lnTo>
                  <a:lnTo>
                    <a:pt x="270" y="156"/>
                  </a:lnTo>
                  <a:lnTo>
                    <a:pt x="279" y="165"/>
                  </a:lnTo>
                  <a:lnTo>
                    <a:pt x="291" y="173"/>
                  </a:lnTo>
                  <a:lnTo>
                    <a:pt x="302" y="182"/>
                  </a:lnTo>
                  <a:lnTo>
                    <a:pt x="312" y="190"/>
                  </a:lnTo>
                  <a:lnTo>
                    <a:pt x="321" y="199"/>
                  </a:lnTo>
                  <a:lnTo>
                    <a:pt x="331" y="207"/>
                  </a:lnTo>
                  <a:lnTo>
                    <a:pt x="342" y="216"/>
                  </a:lnTo>
                  <a:lnTo>
                    <a:pt x="352" y="224"/>
                  </a:lnTo>
                  <a:lnTo>
                    <a:pt x="361" y="233"/>
                  </a:lnTo>
                  <a:lnTo>
                    <a:pt x="373" y="241"/>
                  </a:lnTo>
                  <a:lnTo>
                    <a:pt x="384" y="252"/>
                  </a:lnTo>
                  <a:lnTo>
                    <a:pt x="394" y="260"/>
                  </a:lnTo>
                  <a:lnTo>
                    <a:pt x="405" y="270"/>
                  </a:lnTo>
                  <a:lnTo>
                    <a:pt x="416" y="279"/>
                  </a:lnTo>
                  <a:lnTo>
                    <a:pt x="428" y="291"/>
                  </a:lnTo>
                  <a:lnTo>
                    <a:pt x="439" y="300"/>
                  </a:lnTo>
                  <a:lnTo>
                    <a:pt x="451" y="310"/>
                  </a:lnTo>
                  <a:lnTo>
                    <a:pt x="462" y="319"/>
                  </a:lnTo>
                  <a:lnTo>
                    <a:pt x="473" y="330"/>
                  </a:lnTo>
                  <a:lnTo>
                    <a:pt x="483" y="338"/>
                  </a:lnTo>
                  <a:lnTo>
                    <a:pt x="494" y="348"/>
                  </a:lnTo>
                  <a:lnTo>
                    <a:pt x="506" y="357"/>
                  </a:lnTo>
                  <a:lnTo>
                    <a:pt x="517" y="368"/>
                  </a:lnTo>
                  <a:lnTo>
                    <a:pt x="529" y="378"/>
                  </a:lnTo>
                  <a:lnTo>
                    <a:pt x="540" y="387"/>
                  </a:lnTo>
                  <a:lnTo>
                    <a:pt x="551" y="397"/>
                  </a:lnTo>
                  <a:lnTo>
                    <a:pt x="563" y="408"/>
                  </a:lnTo>
                  <a:lnTo>
                    <a:pt x="572" y="418"/>
                  </a:lnTo>
                  <a:lnTo>
                    <a:pt x="584" y="427"/>
                  </a:lnTo>
                  <a:lnTo>
                    <a:pt x="595" y="437"/>
                  </a:lnTo>
                  <a:lnTo>
                    <a:pt x="607" y="448"/>
                  </a:lnTo>
                  <a:lnTo>
                    <a:pt x="618" y="458"/>
                  </a:lnTo>
                  <a:lnTo>
                    <a:pt x="629" y="469"/>
                  </a:lnTo>
                  <a:lnTo>
                    <a:pt x="641" y="479"/>
                  </a:lnTo>
                  <a:lnTo>
                    <a:pt x="652" y="490"/>
                  </a:lnTo>
                  <a:lnTo>
                    <a:pt x="637" y="481"/>
                  </a:lnTo>
                  <a:lnTo>
                    <a:pt x="624" y="473"/>
                  </a:lnTo>
                  <a:lnTo>
                    <a:pt x="608" y="465"/>
                  </a:lnTo>
                  <a:lnTo>
                    <a:pt x="595" y="458"/>
                  </a:lnTo>
                  <a:lnTo>
                    <a:pt x="580" y="448"/>
                  </a:lnTo>
                  <a:lnTo>
                    <a:pt x="567" y="443"/>
                  </a:lnTo>
                  <a:lnTo>
                    <a:pt x="551" y="433"/>
                  </a:lnTo>
                  <a:lnTo>
                    <a:pt x="540" y="427"/>
                  </a:lnTo>
                  <a:lnTo>
                    <a:pt x="525" y="420"/>
                  </a:lnTo>
                  <a:lnTo>
                    <a:pt x="511" y="412"/>
                  </a:lnTo>
                  <a:lnTo>
                    <a:pt x="498" y="405"/>
                  </a:lnTo>
                  <a:lnTo>
                    <a:pt x="485" y="399"/>
                  </a:lnTo>
                  <a:lnTo>
                    <a:pt x="472" y="391"/>
                  </a:lnTo>
                  <a:lnTo>
                    <a:pt x="458" y="384"/>
                  </a:lnTo>
                  <a:lnTo>
                    <a:pt x="447" y="378"/>
                  </a:lnTo>
                  <a:lnTo>
                    <a:pt x="435" y="372"/>
                  </a:lnTo>
                  <a:lnTo>
                    <a:pt x="422" y="365"/>
                  </a:lnTo>
                  <a:lnTo>
                    <a:pt x="409" y="357"/>
                  </a:lnTo>
                  <a:lnTo>
                    <a:pt x="397" y="349"/>
                  </a:lnTo>
                  <a:lnTo>
                    <a:pt x="386" y="344"/>
                  </a:lnTo>
                  <a:lnTo>
                    <a:pt x="375" y="338"/>
                  </a:lnTo>
                  <a:lnTo>
                    <a:pt x="363" y="332"/>
                  </a:lnTo>
                  <a:lnTo>
                    <a:pt x="352" y="327"/>
                  </a:lnTo>
                  <a:lnTo>
                    <a:pt x="340" y="321"/>
                  </a:lnTo>
                  <a:lnTo>
                    <a:pt x="329" y="313"/>
                  </a:lnTo>
                  <a:lnTo>
                    <a:pt x="318" y="308"/>
                  </a:lnTo>
                  <a:lnTo>
                    <a:pt x="306" y="302"/>
                  </a:lnTo>
                  <a:lnTo>
                    <a:pt x="297" y="296"/>
                  </a:lnTo>
                  <a:lnTo>
                    <a:pt x="285" y="291"/>
                  </a:lnTo>
                  <a:lnTo>
                    <a:pt x="276" y="285"/>
                  </a:lnTo>
                  <a:lnTo>
                    <a:pt x="266" y="279"/>
                  </a:lnTo>
                  <a:lnTo>
                    <a:pt x="259" y="275"/>
                  </a:lnTo>
                  <a:lnTo>
                    <a:pt x="247" y="270"/>
                  </a:lnTo>
                  <a:lnTo>
                    <a:pt x="238" y="264"/>
                  </a:lnTo>
                  <a:lnTo>
                    <a:pt x="228" y="258"/>
                  </a:lnTo>
                  <a:lnTo>
                    <a:pt x="221" y="252"/>
                  </a:lnTo>
                  <a:lnTo>
                    <a:pt x="203" y="243"/>
                  </a:lnTo>
                  <a:lnTo>
                    <a:pt x="188" y="235"/>
                  </a:lnTo>
                  <a:lnTo>
                    <a:pt x="171" y="228"/>
                  </a:lnTo>
                  <a:lnTo>
                    <a:pt x="160" y="220"/>
                  </a:lnTo>
                  <a:lnTo>
                    <a:pt x="146" y="214"/>
                  </a:lnTo>
                  <a:lnTo>
                    <a:pt x="137" y="209"/>
                  </a:lnTo>
                  <a:lnTo>
                    <a:pt x="125" y="203"/>
                  </a:lnTo>
                  <a:lnTo>
                    <a:pt x="116" y="197"/>
                  </a:lnTo>
                  <a:lnTo>
                    <a:pt x="108" y="194"/>
                  </a:lnTo>
                  <a:lnTo>
                    <a:pt x="103" y="192"/>
                  </a:lnTo>
                  <a:lnTo>
                    <a:pt x="95" y="186"/>
                  </a:lnTo>
                  <a:lnTo>
                    <a:pt x="93" y="186"/>
                  </a:lnTo>
                  <a:lnTo>
                    <a:pt x="87" y="180"/>
                  </a:lnTo>
                  <a:lnTo>
                    <a:pt x="74" y="169"/>
                  </a:lnTo>
                  <a:lnTo>
                    <a:pt x="65" y="159"/>
                  </a:lnTo>
                  <a:lnTo>
                    <a:pt x="55" y="150"/>
                  </a:lnTo>
                  <a:lnTo>
                    <a:pt x="46" y="138"/>
                  </a:lnTo>
                  <a:lnTo>
                    <a:pt x="38" y="129"/>
                  </a:lnTo>
                  <a:lnTo>
                    <a:pt x="27" y="116"/>
                  </a:lnTo>
                  <a:lnTo>
                    <a:pt x="19" y="102"/>
                  </a:lnTo>
                  <a:lnTo>
                    <a:pt x="9" y="91"/>
                  </a:lnTo>
                  <a:lnTo>
                    <a:pt x="6" y="79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8" y="36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BF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1554" y="1608"/>
              <a:ext cx="421" cy="280"/>
            </a:xfrm>
            <a:custGeom>
              <a:avLst/>
              <a:gdLst/>
              <a:ahLst/>
              <a:cxnLst>
                <a:cxn ang="0">
                  <a:pos x="64" y="556"/>
                </a:cxn>
                <a:cxn ang="0">
                  <a:pos x="72" y="544"/>
                </a:cxn>
                <a:cxn ang="0">
                  <a:pos x="89" y="521"/>
                </a:cxn>
                <a:cxn ang="0">
                  <a:pos x="108" y="500"/>
                </a:cxn>
                <a:cxn ang="0">
                  <a:pos x="121" y="485"/>
                </a:cxn>
                <a:cxn ang="0">
                  <a:pos x="136" y="466"/>
                </a:cxn>
                <a:cxn ang="0">
                  <a:pos x="154" y="447"/>
                </a:cxn>
                <a:cxn ang="0">
                  <a:pos x="173" y="426"/>
                </a:cxn>
                <a:cxn ang="0">
                  <a:pos x="194" y="405"/>
                </a:cxn>
                <a:cxn ang="0">
                  <a:pos x="214" y="384"/>
                </a:cxn>
                <a:cxn ang="0">
                  <a:pos x="237" y="362"/>
                </a:cxn>
                <a:cxn ang="0">
                  <a:pos x="262" y="339"/>
                </a:cxn>
                <a:cxn ang="0">
                  <a:pos x="287" y="316"/>
                </a:cxn>
                <a:cxn ang="0">
                  <a:pos x="313" y="291"/>
                </a:cxn>
                <a:cxn ang="0">
                  <a:pos x="340" y="268"/>
                </a:cxn>
                <a:cxn ang="0">
                  <a:pos x="368" y="246"/>
                </a:cxn>
                <a:cxn ang="0">
                  <a:pos x="399" y="223"/>
                </a:cxn>
                <a:cxn ang="0">
                  <a:pos x="429" y="200"/>
                </a:cxn>
                <a:cxn ang="0">
                  <a:pos x="460" y="177"/>
                </a:cxn>
                <a:cxn ang="0">
                  <a:pos x="494" y="156"/>
                </a:cxn>
                <a:cxn ang="0">
                  <a:pos x="528" y="139"/>
                </a:cxn>
                <a:cxn ang="0">
                  <a:pos x="560" y="120"/>
                </a:cxn>
                <a:cxn ang="0">
                  <a:pos x="595" y="103"/>
                </a:cxn>
                <a:cxn ang="0">
                  <a:pos x="629" y="90"/>
                </a:cxn>
                <a:cxn ang="0">
                  <a:pos x="663" y="78"/>
                </a:cxn>
                <a:cxn ang="0">
                  <a:pos x="699" y="69"/>
                </a:cxn>
                <a:cxn ang="0">
                  <a:pos x="733" y="59"/>
                </a:cxn>
                <a:cxn ang="0">
                  <a:pos x="770" y="56"/>
                </a:cxn>
                <a:cxn ang="0">
                  <a:pos x="806" y="54"/>
                </a:cxn>
                <a:cxn ang="0">
                  <a:pos x="842" y="2"/>
                </a:cxn>
                <a:cxn ang="0">
                  <a:pos x="802" y="0"/>
                </a:cxn>
                <a:cxn ang="0">
                  <a:pos x="762" y="4"/>
                </a:cxn>
                <a:cxn ang="0">
                  <a:pos x="722" y="8"/>
                </a:cxn>
                <a:cxn ang="0">
                  <a:pos x="684" y="18"/>
                </a:cxn>
                <a:cxn ang="0">
                  <a:pos x="644" y="27"/>
                </a:cxn>
                <a:cxn ang="0">
                  <a:pos x="606" y="40"/>
                </a:cxn>
                <a:cxn ang="0">
                  <a:pos x="568" y="56"/>
                </a:cxn>
                <a:cxn ang="0">
                  <a:pos x="534" y="73"/>
                </a:cxn>
                <a:cxn ang="0">
                  <a:pos x="496" y="90"/>
                </a:cxn>
                <a:cxn ang="0">
                  <a:pos x="460" y="109"/>
                </a:cxn>
                <a:cxn ang="0">
                  <a:pos x="425" y="128"/>
                </a:cxn>
                <a:cxn ang="0">
                  <a:pos x="391" y="151"/>
                </a:cxn>
                <a:cxn ang="0">
                  <a:pos x="357" y="173"/>
                </a:cxn>
                <a:cxn ang="0">
                  <a:pos x="327" y="196"/>
                </a:cxn>
                <a:cxn ang="0">
                  <a:pos x="296" y="219"/>
                </a:cxn>
                <a:cxn ang="0">
                  <a:pos x="268" y="244"/>
                </a:cxn>
                <a:cxn ang="0">
                  <a:pos x="237" y="267"/>
                </a:cxn>
                <a:cxn ang="0">
                  <a:pos x="211" y="289"/>
                </a:cxn>
                <a:cxn ang="0">
                  <a:pos x="182" y="312"/>
                </a:cxn>
                <a:cxn ang="0">
                  <a:pos x="159" y="335"/>
                </a:cxn>
                <a:cxn ang="0">
                  <a:pos x="135" y="356"/>
                </a:cxn>
                <a:cxn ang="0">
                  <a:pos x="114" y="379"/>
                </a:cxn>
                <a:cxn ang="0">
                  <a:pos x="95" y="400"/>
                </a:cxn>
                <a:cxn ang="0">
                  <a:pos x="78" y="421"/>
                </a:cxn>
                <a:cxn ang="0">
                  <a:pos x="59" y="436"/>
                </a:cxn>
                <a:cxn ang="0">
                  <a:pos x="43" y="453"/>
                </a:cxn>
                <a:cxn ang="0">
                  <a:pos x="20" y="481"/>
                </a:cxn>
                <a:cxn ang="0">
                  <a:pos x="5" y="500"/>
                </a:cxn>
                <a:cxn ang="0">
                  <a:pos x="0" y="512"/>
                </a:cxn>
                <a:cxn ang="0">
                  <a:pos x="64" y="559"/>
                </a:cxn>
              </a:cxnLst>
              <a:rect l="0" t="0" r="r" b="b"/>
              <a:pathLst>
                <a:path w="842" h="559">
                  <a:moveTo>
                    <a:pt x="64" y="559"/>
                  </a:moveTo>
                  <a:lnTo>
                    <a:pt x="64" y="556"/>
                  </a:lnTo>
                  <a:lnTo>
                    <a:pt x="68" y="552"/>
                  </a:lnTo>
                  <a:lnTo>
                    <a:pt x="72" y="544"/>
                  </a:lnTo>
                  <a:lnTo>
                    <a:pt x="81" y="535"/>
                  </a:lnTo>
                  <a:lnTo>
                    <a:pt x="89" y="521"/>
                  </a:lnTo>
                  <a:lnTo>
                    <a:pt x="102" y="508"/>
                  </a:lnTo>
                  <a:lnTo>
                    <a:pt x="108" y="500"/>
                  </a:lnTo>
                  <a:lnTo>
                    <a:pt x="114" y="493"/>
                  </a:lnTo>
                  <a:lnTo>
                    <a:pt x="121" y="485"/>
                  </a:lnTo>
                  <a:lnTo>
                    <a:pt x="131" y="478"/>
                  </a:lnTo>
                  <a:lnTo>
                    <a:pt x="136" y="466"/>
                  </a:lnTo>
                  <a:lnTo>
                    <a:pt x="146" y="457"/>
                  </a:lnTo>
                  <a:lnTo>
                    <a:pt x="154" y="447"/>
                  </a:lnTo>
                  <a:lnTo>
                    <a:pt x="165" y="438"/>
                  </a:lnTo>
                  <a:lnTo>
                    <a:pt x="173" y="426"/>
                  </a:lnTo>
                  <a:lnTo>
                    <a:pt x="182" y="417"/>
                  </a:lnTo>
                  <a:lnTo>
                    <a:pt x="194" y="405"/>
                  </a:lnTo>
                  <a:lnTo>
                    <a:pt x="205" y="396"/>
                  </a:lnTo>
                  <a:lnTo>
                    <a:pt x="214" y="384"/>
                  </a:lnTo>
                  <a:lnTo>
                    <a:pt x="226" y="373"/>
                  </a:lnTo>
                  <a:lnTo>
                    <a:pt x="237" y="362"/>
                  </a:lnTo>
                  <a:lnTo>
                    <a:pt x="251" y="350"/>
                  </a:lnTo>
                  <a:lnTo>
                    <a:pt x="262" y="339"/>
                  </a:lnTo>
                  <a:lnTo>
                    <a:pt x="273" y="327"/>
                  </a:lnTo>
                  <a:lnTo>
                    <a:pt x="287" y="316"/>
                  </a:lnTo>
                  <a:lnTo>
                    <a:pt x="302" y="305"/>
                  </a:lnTo>
                  <a:lnTo>
                    <a:pt x="313" y="291"/>
                  </a:lnTo>
                  <a:lnTo>
                    <a:pt x="327" y="280"/>
                  </a:lnTo>
                  <a:lnTo>
                    <a:pt x="340" y="268"/>
                  </a:lnTo>
                  <a:lnTo>
                    <a:pt x="355" y="257"/>
                  </a:lnTo>
                  <a:lnTo>
                    <a:pt x="368" y="246"/>
                  </a:lnTo>
                  <a:lnTo>
                    <a:pt x="384" y="234"/>
                  </a:lnTo>
                  <a:lnTo>
                    <a:pt x="399" y="223"/>
                  </a:lnTo>
                  <a:lnTo>
                    <a:pt x="416" y="211"/>
                  </a:lnTo>
                  <a:lnTo>
                    <a:pt x="429" y="200"/>
                  </a:lnTo>
                  <a:lnTo>
                    <a:pt x="444" y="189"/>
                  </a:lnTo>
                  <a:lnTo>
                    <a:pt x="460" y="177"/>
                  </a:lnTo>
                  <a:lnTo>
                    <a:pt x="477" y="168"/>
                  </a:lnTo>
                  <a:lnTo>
                    <a:pt x="494" y="156"/>
                  </a:lnTo>
                  <a:lnTo>
                    <a:pt x="511" y="149"/>
                  </a:lnTo>
                  <a:lnTo>
                    <a:pt x="528" y="139"/>
                  </a:lnTo>
                  <a:lnTo>
                    <a:pt x="545" y="132"/>
                  </a:lnTo>
                  <a:lnTo>
                    <a:pt x="560" y="120"/>
                  </a:lnTo>
                  <a:lnTo>
                    <a:pt x="578" y="113"/>
                  </a:lnTo>
                  <a:lnTo>
                    <a:pt x="595" y="103"/>
                  </a:lnTo>
                  <a:lnTo>
                    <a:pt x="612" y="97"/>
                  </a:lnTo>
                  <a:lnTo>
                    <a:pt x="629" y="90"/>
                  </a:lnTo>
                  <a:lnTo>
                    <a:pt x="646" y="84"/>
                  </a:lnTo>
                  <a:lnTo>
                    <a:pt x="663" y="78"/>
                  </a:lnTo>
                  <a:lnTo>
                    <a:pt x="682" y="75"/>
                  </a:lnTo>
                  <a:lnTo>
                    <a:pt x="699" y="69"/>
                  </a:lnTo>
                  <a:lnTo>
                    <a:pt x="716" y="63"/>
                  </a:lnTo>
                  <a:lnTo>
                    <a:pt x="733" y="59"/>
                  </a:lnTo>
                  <a:lnTo>
                    <a:pt x="753" y="57"/>
                  </a:lnTo>
                  <a:lnTo>
                    <a:pt x="770" y="56"/>
                  </a:lnTo>
                  <a:lnTo>
                    <a:pt x="789" y="54"/>
                  </a:lnTo>
                  <a:lnTo>
                    <a:pt x="806" y="54"/>
                  </a:lnTo>
                  <a:lnTo>
                    <a:pt x="825" y="54"/>
                  </a:lnTo>
                  <a:lnTo>
                    <a:pt x="842" y="2"/>
                  </a:lnTo>
                  <a:lnTo>
                    <a:pt x="821" y="0"/>
                  </a:lnTo>
                  <a:lnTo>
                    <a:pt x="802" y="0"/>
                  </a:lnTo>
                  <a:lnTo>
                    <a:pt x="781" y="2"/>
                  </a:lnTo>
                  <a:lnTo>
                    <a:pt x="762" y="4"/>
                  </a:lnTo>
                  <a:lnTo>
                    <a:pt x="741" y="4"/>
                  </a:lnTo>
                  <a:lnTo>
                    <a:pt x="722" y="8"/>
                  </a:lnTo>
                  <a:lnTo>
                    <a:pt x="701" y="12"/>
                  </a:lnTo>
                  <a:lnTo>
                    <a:pt x="684" y="18"/>
                  </a:lnTo>
                  <a:lnTo>
                    <a:pt x="663" y="21"/>
                  </a:lnTo>
                  <a:lnTo>
                    <a:pt x="644" y="27"/>
                  </a:lnTo>
                  <a:lnTo>
                    <a:pt x="625" y="33"/>
                  </a:lnTo>
                  <a:lnTo>
                    <a:pt x="606" y="40"/>
                  </a:lnTo>
                  <a:lnTo>
                    <a:pt x="587" y="46"/>
                  </a:lnTo>
                  <a:lnTo>
                    <a:pt x="568" y="56"/>
                  </a:lnTo>
                  <a:lnTo>
                    <a:pt x="551" y="63"/>
                  </a:lnTo>
                  <a:lnTo>
                    <a:pt x="534" y="73"/>
                  </a:lnTo>
                  <a:lnTo>
                    <a:pt x="515" y="80"/>
                  </a:lnTo>
                  <a:lnTo>
                    <a:pt x="496" y="90"/>
                  </a:lnTo>
                  <a:lnTo>
                    <a:pt x="477" y="97"/>
                  </a:lnTo>
                  <a:lnTo>
                    <a:pt x="460" y="109"/>
                  </a:lnTo>
                  <a:lnTo>
                    <a:pt x="443" y="118"/>
                  </a:lnTo>
                  <a:lnTo>
                    <a:pt x="425" y="128"/>
                  </a:lnTo>
                  <a:lnTo>
                    <a:pt x="408" y="139"/>
                  </a:lnTo>
                  <a:lnTo>
                    <a:pt x="391" y="151"/>
                  </a:lnTo>
                  <a:lnTo>
                    <a:pt x="374" y="162"/>
                  </a:lnTo>
                  <a:lnTo>
                    <a:pt x="357" y="173"/>
                  </a:lnTo>
                  <a:lnTo>
                    <a:pt x="342" y="185"/>
                  </a:lnTo>
                  <a:lnTo>
                    <a:pt x="327" y="196"/>
                  </a:lnTo>
                  <a:lnTo>
                    <a:pt x="309" y="208"/>
                  </a:lnTo>
                  <a:lnTo>
                    <a:pt x="296" y="219"/>
                  </a:lnTo>
                  <a:lnTo>
                    <a:pt x="281" y="230"/>
                  </a:lnTo>
                  <a:lnTo>
                    <a:pt x="268" y="244"/>
                  </a:lnTo>
                  <a:lnTo>
                    <a:pt x="251" y="255"/>
                  </a:lnTo>
                  <a:lnTo>
                    <a:pt x="237" y="267"/>
                  </a:lnTo>
                  <a:lnTo>
                    <a:pt x="222" y="278"/>
                  </a:lnTo>
                  <a:lnTo>
                    <a:pt x="211" y="289"/>
                  </a:lnTo>
                  <a:lnTo>
                    <a:pt x="195" y="301"/>
                  </a:lnTo>
                  <a:lnTo>
                    <a:pt x="182" y="312"/>
                  </a:lnTo>
                  <a:lnTo>
                    <a:pt x="171" y="324"/>
                  </a:lnTo>
                  <a:lnTo>
                    <a:pt x="159" y="335"/>
                  </a:lnTo>
                  <a:lnTo>
                    <a:pt x="146" y="345"/>
                  </a:lnTo>
                  <a:lnTo>
                    <a:pt x="135" y="356"/>
                  </a:lnTo>
                  <a:lnTo>
                    <a:pt x="123" y="367"/>
                  </a:lnTo>
                  <a:lnTo>
                    <a:pt x="114" y="379"/>
                  </a:lnTo>
                  <a:lnTo>
                    <a:pt x="102" y="388"/>
                  </a:lnTo>
                  <a:lnTo>
                    <a:pt x="95" y="400"/>
                  </a:lnTo>
                  <a:lnTo>
                    <a:pt x="85" y="409"/>
                  </a:lnTo>
                  <a:lnTo>
                    <a:pt x="78" y="421"/>
                  </a:lnTo>
                  <a:lnTo>
                    <a:pt x="66" y="428"/>
                  </a:lnTo>
                  <a:lnTo>
                    <a:pt x="59" y="436"/>
                  </a:lnTo>
                  <a:lnTo>
                    <a:pt x="49" y="443"/>
                  </a:lnTo>
                  <a:lnTo>
                    <a:pt x="43" y="453"/>
                  </a:lnTo>
                  <a:lnTo>
                    <a:pt x="30" y="468"/>
                  </a:lnTo>
                  <a:lnTo>
                    <a:pt x="20" y="481"/>
                  </a:lnTo>
                  <a:lnTo>
                    <a:pt x="11" y="491"/>
                  </a:lnTo>
                  <a:lnTo>
                    <a:pt x="5" y="500"/>
                  </a:lnTo>
                  <a:lnTo>
                    <a:pt x="0" y="506"/>
                  </a:lnTo>
                  <a:lnTo>
                    <a:pt x="0" y="512"/>
                  </a:lnTo>
                  <a:lnTo>
                    <a:pt x="64" y="559"/>
                  </a:lnTo>
                  <a:lnTo>
                    <a:pt x="64" y="5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2067" y="1716"/>
              <a:ext cx="1745" cy="978"/>
            </a:xfrm>
            <a:custGeom>
              <a:avLst/>
              <a:gdLst/>
              <a:ahLst/>
              <a:cxnLst>
                <a:cxn ang="0">
                  <a:pos x="1481" y="576"/>
                </a:cxn>
                <a:cxn ang="0">
                  <a:pos x="1542" y="470"/>
                </a:cxn>
                <a:cxn ang="0">
                  <a:pos x="1655" y="360"/>
                </a:cxn>
                <a:cxn ang="0">
                  <a:pos x="1890" y="270"/>
                </a:cxn>
                <a:cxn ang="0">
                  <a:pos x="2231" y="175"/>
                </a:cxn>
                <a:cxn ang="0">
                  <a:pos x="2611" y="91"/>
                </a:cxn>
                <a:cxn ang="0">
                  <a:pos x="2970" y="31"/>
                </a:cxn>
                <a:cxn ang="0">
                  <a:pos x="3238" y="0"/>
                </a:cxn>
                <a:cxn ang="0">
                  <a:pos x="3358" y="19"/>
                </a:cxn>
                <a:cxn ang="0">
                  <a:pos x="3430" y="169"/>
                </a:cxn>
                <a:cxn ang="0">
                  <a:pos x="3467" y="289"/>
                </a:cxn>
                <a:cxn ang="0">
                  <a:pos x="3486" y="417"/>
                </a:cxn>
                <a:cxn ang="0">
                  <a:pos x="3484" y="546"/>
                </a:cxn>
                <a:cxn ang="0">
                  <a:pos x="3457" y="662"/>
                </a:cxn>
                <a:cxn ang="0">
                  <a:pos x="3362" y="761"/>
                </a:cxn>
                <a:cxn ang="0">
                  <a:pos x="3141" y="842"/>
                </a:cxn>
                <a:cxn ang="0">
                  <a:pos x="2833" y="911"/>
                </a:cxn>
                <a:cxn ang="0">
                  <a:pos x="2489" y="972"/>
                </a:cxn>
                <a:cxn ang="0">
                  <a:pos x="2151" y="1023"/>
                </a:cxn>
                <a:cxn ang="0">
                  <a:pos x="1866" y="1067"/>
                </a:cxn>
                <a:cxn ang="0">
                  <a:pos x="1672" y="1112"/>
                </a:cxn>
                <a:cxn ang="0">
                  <a:pos x="1428" y="1221"/>
                </a:cxn>
                <a:cxn ang="0">
                  <a:pos x="1120" y="1386"/>
                </a:cxn>
                <a:cxn ang="0">
                  <a:pos x="793" y="1576"/>
                </a:cxn>
                <a:cxn ang="0">
                  <a:pos x="485" y="1755"/>
                </a:cxn>
                <a:cxn ang="0">
                  <a:pos x="236" y="1892"/>
                </a:cxn>
                <a:cxn ang="0">
                  <a:pos x="97" y="1955"/>
                </a:cxn>
                <a:cxn ang="0">
                  <a:pos x="17" y="1896"/>
                </a:cxn>
                <a:cxn ang="0">
                  <a:pos x="0" y="1761"/>
                </a:cxn>
                <a:cxn ang="0">
                  <a:pos x="10" y="1654"/>
                </a:cxn>
                <a:cxn ang="0">
                  <a:pos x="95" y="1591"/>
                </a:cxn>
                <a:cxn ang="0">
                  <a:pos x="251" y="1493"/>
                </a:cxn>
                <a:cxn ang="0">
                  <a:pos x="462" y="1367"/>
                </a:cxn>
                <a:cxn ang="0">
                  <a:pos x="692" y="1242"/>
                </a:cxn>
                <a:cxn ang="0">
                  <a:pos x="922" y="1135"/>
                </a:cxn>
                <a:cxn ang="0">
                  <a:pos x="1120" y="1072"/>
                </a:cxn>
                <a:cxn ang="0">
                  <a:pos x="1253" y="1055"/>
                </a:cxn>
                <a:cxn ang="0">
                  <a:pos x="1442" y="1033"/>
                </a:cxn>
                <a:cxn ang="0">
                  <a:pos x="1578" y="1019"/>
                </a:cxn>
                <a:cxn ang="0">
                  <a:pos x="1672" y="1010"/>
                </a:cxn>
                <a:cxn ang="0">
                  <a:pos x="1799" y="985"/>
                </a:cxn>
                <a:cxn ang="0">
                  <a:pos x="1930" y="941"/>
                </a:cxn>
                <a:cxn ang="0">
                  <a:pos x="2084" y="879"/>
                </a:cxn>
                <a:cxn ang="0">
                  <a:pos x="2303" y="789"/>
                </a:cxn>
                <a:cxn ang="0">
                  <a:pos x="2552" y="694"/>
                </a:cxn>
                <a:cxn ang="0">
                  <a:pos x="2792" y="603"/>
                </a:cxn>
                <a:cxn ang="0">
                  <a:pos x="2987" y="540"/>
                </a:cxn>
                <a:cxn ang="0">
                  <a:pos x="3124" y="531"/>
                </a:cxn>
                <a:cxn ang="0">
                  <a:pos x="3292" y="567"/>
                </a:cxn>
                <a:cxn ang="0">
                  <a:pos x="3278" y="474"/>
                </a:cxn>
                <a:cxn ang="0">
                  <a:pos x="3179" y="399"/>
                </a:cxn>
                <a:cxn ang="0">
                  <a:pos x="3081" y="386"/>
                </a:cxn>
                <a:cxn ang="0">
                  <a:pos x="2866" y="455"/>
                </a:cxn>
                <a:cxn ang="0">
                  <a:pos x="2541" y="557"/>
                </a:cxn>
                <a:cxn ang="0">
                  <a:pos x="2183" y="668"/>
                </a:cxn>
                <a:cxn ang="0">
                  <a:pos x="1856" y="770"/>
                </a:cxn>
                <a:cxn ang="0">
                  <a:pos x="1630" y="835"/>
                </a:cxn>
                <a:cxn ang="0">
                  <a:pos x="1527" y="814"/>
                </a:cxn>
                <a:cxn ang="0">
                  <a:pos x="1474" y="719"/>
                </a:cxn>
              </a:cxnLst>
              <a:rect l="0" t="0" r="r" b="b"/>
              <a:pathLst>
                <a:path w="3489" h="1956">
                  <a:moveTo>
                    <a:pt x="1474" y="719"/>
                  </a:moveTo>
                  <a:lnTo>
                    <a:pt x="1470" y="702"/>
                  </a:lnTo>
                  <a:lnTo>
                    <a:pt x="1468" y="685"/>
                  </a:lnTo>
                  <a:lnTo>
                    <a:pt x="1468" y="669"/>
                  </a:lnTo>
                  <a:lnTo>
                    <a:pt x="1468" y="654"/>
                  </a:lnTo>
                  <a:lnTo>
                    <a:pt x="1468" y="637"/>
                  </a:lnTo>
                  <a:lnTo>
                    <a:pt x="1470" y="622"/>
                  </a:lnTo>
                  <a:lnTo>
                    <a:pt x="1474" y="605"/>
                  </a:lnTo>
                  <a:lnTo>
                    <a:pt x="1480" y="588"/>
                  </a:lnTo>
                  <a:lnTo>
                    <a:pt x="1481" y="576"/>
                  </a:lnTo>
                  <a:lnTo>
                    <a:pt x="1485" y="567"/>
                  </a:lnTo>
                  <a:lnTo>
                    <a:pt x="1489" y="557"/>
                  </a:lnTo>
                  <a:lnTo>
                    <a:pt x="1495" y="548"/>
                  </a:lnTo>
                  <a:lnTo>
                    <a:pt x="1499" y="536"/>
                  </a:lnTo>
                  <a:lnTo>
                    <a:pt x="1504" y="527"/>
                  </a:lnTo>
                  <a:lnTo>
                    <a:pt x="1512" y="515"/>
                  </a:lnTo>
                  <a:lnTo>
                    <a:pt x="1520" y="506"/>
                  </a:lnTo>
                  <a:lnTo>
                    <a:pt x="1525" y="493"/>
                  </a:lnTo>
                  <a:lnTo>
                    <a:pt x="1535" y="481"/>
                  </a:lnTo>
                  <a:lnTo>
                    <a:pt x="1542" y="470"/>
                  </a:lnTo>
                  <a:lnTo>
                    <a:pt x="1554" y="458"/>
                  </a:lnTo>
                  <a:lnTo>
                    <a:pt x="1563" y="443"/>
                  </a:lnTo>
                  <a:lnTo>
                    <a:pt x="1575" y="430"/>
                  </a:lnTo>
                  <a:lnTo>
                    <a:pt x="1586" y="417"/>
                  </a:lnTo>
                  <a:lnTo>
                    <a:pt x="1601" y="403"/>
                  </a:lnTo>
                  <a:lnTo>
                    <a:pt x="1607" y="394"/>
                  </a:lnTo>
                  <a:lnTo>
                    <a:pt x="1616" y="386"/>
                  </a:lnTo>
                  <a:lnTo>
                    <a:pt x="1626" y="377"/>
                  </a:lnTo>
                  <a:lnTo>
                    <a:pt x="1641" y="369"/>
                  </a:lnTo>
                  <a:lnTo>
                    <a:pt x="1655" y="360"/>
                  </a:lnTo>
                  <a:lnTo>
                    <a:pt x="1672" y="352"/>
                  </a:lnTo>
                  <a:lnTo>
                    <a:pt x="1689" y="342"/>
                  </a:lnTo>
                  <a:lnTo>
                    <a:pt x="1712" y="335"/>
                  </a:lnTo>
                  <a:lnTo>
                    <a:pt x="1731" y="325"/>
                  </a:lnTo>
                  <a:lnTo>
                    <a:pt x="1755" y="316"/>
                  </a:lnTo>
                  <a:lnTo>
                    <a:pt x="1778" y="306"/>
                  </a:lnTo>
                  <a:lnTo>
                    <a:pt x="1805" y="299"/>
                  </a:lnTo>
                  <a:lnTo>
                    <a:pt x="1831" y="289"/>
                  </a:lnTo>
                  <a:lnTo>
                    <a:pt x="1860" y="280"/>
                  </a:lnTo>
                  <a:lnTo>
                    <a:pt x="1890" y="270"/>
                  </a:lnTo>
                  <a:lnTo>
                    <a:pt x="1923" y="263"/>
                  </a:lnTo>
                  <a:lnTo>
                    <a:pt x="1951" y="251"/>
                  </a:lnTo>
                  <a:lnTo>
                    <a:pt x="1983" y="242"/>
                  </a:lnTo>
                  <a:lnTo>
                    <a:pt x="2018" y="232"/>
                  </a:lnTo>
                  <a:lnTo>
                    <a:pt x="2052" y="223"/>
                  </a:lnTo>
                  <a:lnTo>
                    <a:pt x="2086" y="213"/>
                  </a:lnTo>
                  <a:lnTo>
                    <a:pt x="2120" y="204"/>
                  </a:lnTo>
                  <a:lnTo>
                    <a:pt x="2156" y="194"/>
                  </a:lnTo>
                  <a:lnTo>
                    <a:pt x="2195" y="187"/>
                  </a:lnTo>
                  <a:lnTo>
                    <a:pt x="2231" y="175"/>
                  </a:lnTo>
                  <a:lnTo>
                    <a:pt x="2269" y="168"/>
                  </a:lnTo>
                  <a:lnTo>
                    <a:pt x="2303" y="158"/>
                  </a:lnTo>
                  <a:lnTo>
                    <a:pt x="2345" y="150"/>
                  </a:lnTo>
                  <a:lnTo>
                    <a:pt x="2381" y="141"/>
                  </a:lnTo>
                  <a:lnTo>
                    <a:pt x="2421" y="133"/>
                  </a:lnTo>
                  <a:lnTo>
                    <a:pt x="2459" y="124"/>
                  </a:lnTo>
                  <a:lnTo>
                    <a:pt x="2499" y="118"/>
                  </a:lnTo>
                  <a:lnTo>
                    <a:pt x="2535" y="109"/>
                  </a:lnTo>
                  <a:lnTo>
                    <a:pt x="2575" y="101"/>
                  </a:lnTo>
                  <a:lnTo>
                    <a:pt x="2611" y="91"/>
                  </a:lnTo>
                  <a:lnTo>
                    <a:pt x="2651" y="86"/>
                  </a:lnTo>
                  <a:lnTo>
                    <a:pt x="2687" y="78"/>
                  </a:lnTo>
                  <a:lnTo>
                    <a:pt x="2725" y="71"/>
                  </a:lnTo>
                  <a:lnTo>
                    <a:pt x="2761" y="65"/>
                  </a:lnTo>
                  <a:lnTo>
                    <a:pt x="2799" y="59"/>
                  </a:lnTo>
                  <a:lnTo>
                    <a:pt x="2833" y="52"/>
                  </a:lnTo>
                  <a:lnTo>
                    <a:pt x="2870" y="46"/>
                  </a:lnTo>
                  <a:lnTo>
                    <a:pt x="2904" y="40"/>
                  </a:lnTo>
                  <a:lnTo>
                    <a:pt x="2938" y="36"/>
                  </a:lnTo>
                  <a:lnTo>
                    <a:pt x="2970" y="31"/>
                  </a:lnTo>
                  <a:lnTo>
                    <a:pt x="3003" y="25"/>
                  </a:lnTo>
                  <a:lnTo>
                    <a:pt x="3033" y="21"/>
                  </a:lnTo>
                  <a:lnTo>
                    <a:pt x="3065" y="19"/>
                  </a:lnTo>
                  <a:lnTo>
                    <a:pt x="3092" y="14"/>
                  </a:lnTo>
                  <a:lnTo>
                    <a:pt x="3120" y="10"/>
                  </a:lnTo>
                  <a:lnTo>
                    <a:pt x="3145" y="6"/>
                  </a:lnTo>
                  <a:lnTo>
                    <a:pt x="3172" y="6"/>
                  </a:lnTo>
                  <a:lnTo>
                    <a:pt x="3195" y="2"/>
                  </a:lnTo>
                  <a:lnTo>
                    <a:pt x="3217" y="0"/>
                  </a:lnTo>
                  <a:lnTo>
                    <a:pt x="3238" y="0"/>
                  </a:lnTo>
                  <a:lnTo>
                    <a:pt x="3259" y="0"/>
                  </a:lnTo>
                  <a:lnTo>
                    <a:pt x="3275" y="0"/>
                  </a:lnTo>
                  <a:lnTo>
                    <a:pt x="3292" y="0"/>
                  </a:lnTo>
                  <a:lnTo>
                    <a:pt x="3307" y="0"/>
                  </a:lnTo>
                  <a:lnTo>
                    <a:pt x="3320" y="2"/>
                  </a:lnTo>
                  <a:lnTo>
                    <a:pt x="3330" y="2"/>
                  </a:lnTo>
                  <a:lnTo>
                    <a:pt x="3339" y="6"/>
                  </a:lnTo>
                  <a:lnTo>
                    <a:pt x="3345" y="8"/>
                  </a:lnTo>
                  <a:lnTo>
                    <a:pt x="3352" y="14"/>
                  </a:lnTo>
                  <a:lnTo>
                    <a:pt x="3358" y="19"/>
                  </a:lnTo>
                  <a:lnTo>
                    <a:pt x="3364" y="29"/>
                  </a:lnTo>
                  <a:lnTo>
                    <a:pt x="3371" y="38"/>
                  </a:lnTo>
                  <a:lnTo>
                    <a:pt x="3381" y="53"/>
                  </a:lnTo>
                  <a:lnTo>
                    <a:pt x="3387" y="65"/>
                  </a:lnTo>
                  <a:lnTo>
                    <a:pt x="3396" y="82"/>
                  </a:lnTo>
                  <a:lnTo>
                    <a:pt x="3404" y="99"/>
                  </a:lnTo>
                  <a:lnTo>
                    <a:pt x="3413" y="120"/>
                  </a:lnTo>
                  <a:lnTo>
                    <a:pt x="3419" y="137"/>
                  </a:lnTo>
                  <a:lnTo>
                    <a:pt x="3429" y="158"/>
                  </a:lnTo>
                  <a:lnTo>
                    <a:pt x="3430" y="169"/>
                  </a:lnTo>
                  <a:lnTo>
                    <a:pt x="3434" y="181"/>
                  </a:lnTo>
                  <a:lnTo>
                    <a:pt x="3438" y="192"/>
                  </a:lnTo>
                  <a:lnTo>
                    <a:pt x="3444" y="204"/>
                  </a:lnTo>
                  <a:lnTo>
                    <a:pt x="3446" y="215"/>
                  </a:lnTo>
                  <a:lnTo>
                    <a:pt x="3449" y="226"/>
                  </a:lnTo>
                  <a:lnTo>
                    <a:pt x="3453" y="238"/>
                  </a:lnTo>
                  <a:lnTo>
                    <a:pt x="3457" y="251"/>
                  </a:lnTo>
                  <a:lnTo>
                    <a:pt x="3459" y="263"/>
                  </a:lnTo>
                  <a:lnTo>
                    <a:pt x="3463" y="276"/>
                  </a:lnTo>
                  <a:lnTo>
                    <a:pt x="3467" y="289"/>
                  </a:lnTo>
                  <a:lnTo>
                    <a:pt x="3470" y="303"/>
                  </a:lnTo>
                  <a:lnTo>
                    <a:pt x="3470" y="314"/>
                  </a:lnTo>
                  <a:lnTo>
                    <a:pt x="3474" y="325"/>
                  </a:lnTo>
                  <a:lnTo>
                    <a:pt x="3474" y="339"/>
                  </a:lnTo>
                  <a:lnTo>
                    <a:pt x="3478" y="352"/>
                  </a:lnTo>
                  <a:lnTo>
                    <a:pt x="3478" y="363"/>
                  </a:lnTo>
                  <a:lnTo>
                    <a:pt x="3482" y="377"/>
                  </a:lnTo>
                  <a:lnTo>
                    <a:pt x="3482" y="390"/>
                  </a:lnTo>
                  <a:lnTo>
                    <a:pt x="3486" y="405"/>
                  </a:lnTo>
                  <a:lnTo>
                    <a:pt x="3486" y="417"/>
                  </a:lnTo>
                  <a:lnTo>
                    <a:pt x="3487" y="430"/>
                  </a:lnTo>
                  <a:lnTo>
                    <a:pt x="3487" y="443"/>
                  </a:lnTo>
                  <a:lnTo>
                    <a:pt x="3489" y="457"/>
                  </a:lnTo>
                  <a:lnTo>
                    <a:pt x="3489" y="468"/>
                  </a:lnTo>
                  <a:lnTo>
                    <a:pt x="3489" y="483"/>
                  </a:lnTo>
                  <a:lnTo>
                    <a:pt x="3489" y="495"/>
                  </a:lnTo>
                  <a:lnTo>
                    <a:pt x="3489" y="510"/>
                  </a:lnTo>
                  <a:lnTo>
                    <a:pt x="3487" y="521"/>
                  </a:lnTo>
                  <a:lnTo>
                    <a:pt x="3486" y="534"/>
                  </a:lnTo>
                  <a:lnTo>
                    <a:pt x="3484" y="546"/>
                  </a:lnTo>
                  <a:lnTo>
                    <a:pt x="3484" y="559"/>
                  </a:lnTo>
                  <a:lnTo>
                    <a:pt x="3482" y="571"/>
                  </a:lnTo>
                  <a:lnTo>
                    <a:pt x="3480" y="584"/>
                  </a:lnTo>
                  <a:lnTo>
                    <a:pt x="3478" y="595"/>
                  </a:lnTo>
                  <a:lnTo>
                    <a:pt x="3476" y="609"/>
                  </a:lnTo>
                  <a:lnTo>
                    <a:pt x="3472" y="618"/>
                  </a:lnTo>
                  <a:lnTo>
                    <a:pt x="3468" y="630"/>
                  </a:lnTo>
                  <a:lnTo>
                    <a:pt x="3465" y="641"/>
                  </a:lnTo>
                  <a:lnTo>
                    <a:pt x="3463" y="652"/>
                  </a:lnTo>
                  <a:lnTo>
                    <a:pt x="3457" y="662"/>
                  </a:lnTo>
                  <a:lnTo>
                    <a:pt x="3453" y="673"/>
                  </a:lnTo>
                  <a:lnTo>
                    <a:pt x="3448" y="685"/>
                  </a:lnTo>
                  <a:lnTo>
                    <a:pt x="3444" y="696"/>
                  </a:lnTo>
                  <a:lnTo>
                    <a:pt x="3434" y="704"/>
                  </a:lnTo>
                  <a:lnTo>
                    <a:pt x="3427" y="715"/>
                  </a:lnTo>
                  <a:lnTo>
                    <a:pt x="3415" y="723"/>
                  </a:lnTo>
                  <a:lnTo>
                    <a:pt x="3406" y="734"/>
                  </a:lnTo>
                  <a:lnTo>
                    <a:pt x="3392" y="742"/>
                  </a:lnTo>
                  <a:lnTo>
                    <a:pt x="3379" y="751"/>
                  </a:lnTo>
                  <a:lnTo>
                    <a:pt x="3362" y="761"/>
                  </a:lnTo>
                  <a:lnTo>
                    <a:pt x="3347" y="770"/>
                  </a:lnTo>
                  <a:lnTo>
                    <a:pt x="3326" y="778"/>
                  </a:lnTo>
                  <a:lnTo>
                    <a:pt x="3307" y="785"/>
                  </a:lnTo>
                  <a:lnTo>
                    <a:pt x="3286" y="793"/>
                  </a:lnTo>
                  <a:lnTo>
                    <a:pt x="3267" y="803"/>
                  </a:lnTo>
                  <a:lnTo>
                    <a:pt x="3242" y="810"/>
                  </a:lnTo>
                  <a:lnTo>
                    <a:pt x="3219" y="820"/>
                  </a:lnTo>
                  <a:lnTo>
                    <a:pt x="3195" y="827"/>
                  </a:lnTo>
                  <a:lnTo>
                    <a:pt x="3170" y="837"/>
                  </a:lnTo>
                  <a:lnTo>
                    <a:pt x="3141" y="842"/>
                  </a:lnTo>
                  <a:lnTo>
                    <a:pt x="3113" y="850"/>
                  </a:lnTo>
                  <a:lnTo>
                    <a:pt x="3084" y="858"/>
                  </a:lnTo>
                  <a:lnTo>
                    <a:pt x="3058" y="865"/>
                  </a:lnTo>
                  <a:lnTo>
                    <a:pt x="3025" y="871"/>
                  </a:lnTo>
                  <a:lnTo>
                    <a:pt x="2995" y="879"/>
                  </a:lnTo>
                  <a:lnTo>
                    <a:pt x="2965" y="886"/>
                  </a:lnTo>
                  <a:lnTo>
                    <a:pt x="2934" y="894"/>
                  </a:lnTo>
                  <a:lnTo>
                    <a:pt x="2900" y="899"/>
                  </a:lnTo>
                  <a:lnTo>
                    <a:pt x="2868" y="905"/>
                  </a:lnTo>
                  <a:lnTo>
                    <a:pt x="2833" y="911"/>
                  </a:lnTo>
                  <a:lnTo>
                    <a:pt x="2801" y="918"/>
                  </a:lnTo>
                  <a:lnTo>
                    <a:pt x="2767" y="924"/>
                  </a:lnTo>
                  <a:lnTo>
                    <a:pt x="2733" y="932"/>
                  </a:lnTo>
                  <a:lnTo>
                    <a:pt x="2698" y="937"/>
                  </a:lnTo>
                  <a:lnTo>
                    <a:pt x="2666" y="945"/>
                  </a:lnTo>
                  <a:lnTo>
                    <a:pt x="2630" y="949"/>
                  </a:lnTo>
                  <a:lnTo>
                    <a:pt x="2594" y="955"/>
                  </a:lnTo>
                  <a:lnTo>
                    <a:pt x="2560" y="960"/>
                  </a:lnTo>
                  <a:lnTo>
                    <a:pt x="2525" y="966"/>
                  </a:lnTo>
                  <a:lnTo>
                    <a:pt x="2489" y="972"/>
                  </a:lnTo>
                  <a:lnTo>
                    <a:pt x="2453" y="977"/>
                  </a:lnTo>
                  <a:lnTo>
                    <a:pt x="2419" y="983"/>
                  </a:lnTo>
                  <a:lnTo>
                    <a:pt x="2385" y="989"/>
                  </a:lnTo>
                  <a:lnTo>
                    <a:pt x="2349" y="993"/>
                  </a:lnTo>
                  <a:lnTo>
                    <a:pt x="2316" y="998"/>
                  </a:lnTo>
                  <a:lnTo>
                    <a:pt x="2282" y="1002"/>
                  </a:lnTo>
                  <a:lnTo>
                    <a:pt x="2250" y="1008"/>
                  </a:lnTo>
                  <a:lnTo>
                    <a:pt x="2215" y="1012"/>
                  </a:lnTo>
                  <a:lnTo>
                    <a:pt x="2183" y="1017"/>
                  </a:lnTo>
                  <a:lnTo>
                    <a:pt x="2151" y="1023"/>
                  </a:lnTo>
                  <a:lnTo>
                    <a:pt x="2120" y="1029"/>
                  </a:lnTo>
                  <a:lnTo>
                    <a:pt x="2088" y="1033"/>
                  </a:lnTo>
                  <a:lnTo>
                    <a:pt x="2058" y="1036"/>
                  </a:lnTo>
                  <a:lnTo>
                    <a:pt x="2027" y="1040"/>
                  </a:lnTo>
                  <a:lnTo>
                    <a:pt x="1999" y="1046"/>
                  </a:lnTo>
                  <a:lnTo>
                    <a:pt x="1970" y="1050"/>
                  </a:lnTo>
                  <a:lnTo>
                    <a:pt x="1942" y="1053"/>
                  </a:lnTo>
                  <a:lnTo>
                    <a:pt x="1915" y="1057"/>
                  </a:lnTo>
                  <a:lnTo>
                    <a:pt x="1892" y="1063"/>
                  </a:lnTo>
                  <a:lnTo>
                    <a:pt x="1866" y="1067"/>
                  </a:lnTo>
                  <a:lnTo>
                    <a:pt x="1843" y="1071"/>
                  </a:lnTo>
                  <a:lnTo>
                    <a:pt x="1820" y="1074"/>
                  </a:lnTo>
                  <a:lnTo>
                    <a:pt x="1799" y="1080"/>
                  </a:lnTo>
                  <a:lnTo>
                    <a:pt x="1778" y="1084"/>
                  </a:lnTo>
                  <a:lnTo>
                    <a:pt x="1759" y="1090"/>
                  </a:lnTo>
                  <a:lnTo>
                    <a:pt x="1742" y="1093"/>
                  </a:lnTo>
                  <a:lnTo>
                    <a:pt x="1727" y="1099"/>
                  </a:lnTo>
                  <a:lnTo>
                    <a:pt x="1708" y="1101"/>
                  </a:lnTo>
                  <a:lnTo>
                    <a:pt x="1691" y="1107"/>
                  </a:lnTo>
                  <a:lnTo>
                    <a:pt x="1672" y="1112"/>
                  </a:lnTo>
                  <a:lnTo>
                    <a:pt x="1653" y="1120"/>
                  </a:lnTo>
                  <a:lnTo>
                    <a:pt x="1630" y="1128"/>
                  </a:lnTo>
                  <a:lnTo>
                    <a:pt x="1607" y="1137"/>
                  </a:lnTo>
                  <a:lnTo>
                    <a:pt x="1584" y="1147"/>
                  </a:lnTo>
                  <a:lnTo>
                    <a:pt x="1561" y="1158"/>
                  </a:lnTo>
                  <a:lnTo>
                    <a:pt x="1535" y="1169"/>
                  </a:lnTo>
                  <a:lnTo>
                    <a:pt x="1510" y="1181"/>
                  </a:lnTo>
                  <a:lnTo>
                    <a:pt x="1483" y="1192"/>
                  </a:lnTo>
                  <a:lnTo>
                    <a:pt x="1457" y="1207"/>
                  </a:lnTo>
                  <a:lnTo>
                    <a:pt x="1428" y="1221"/>
                  </a:lnTo>
                  <a:lnTo>
                    <a:pt x="1400" y="1236"/>
                  </a:lnTo>
                  <a:lnTo>
                    <a:pt x="1371" y="1251"/>
                  </a:lnTo>
                  <a:lnTo>
                    <a:pt x="1343" y="1268"/>
                  </a:lnTo>
                  <a:lnTo>
                    <a:pt x="1310" y="1283"/>
                  </a:lnTo>
                  <a:lnTo>
                    <a:pt x="1280" y="1299"/>
                  </a:lnTo>
                  <a:lnTo>
                    <a:pt x="1250" y="1316"/>
                  </a:lnTo>
                  <a:lnTo>
                    <a:pt x="1219" y="1333"/>
                  </a:lnTo>
                  <a:lnTo>
                    <a:pt x="1185" y="1350"/>
                  </a:lnTo>
                  <a:lnTo>
                    <a:pt x="1154" y="1367"/>
                  </a:lnTo>
                  <a:lnTo>
                    <a:pt x="1120" y="1386"/>
                  </a:lnTo>
                  <a:lnTo>
                    <a:pt x="1090" y="1405"/>
                  </a:lnTo>
                  <a:lnTo>
                    <a:pt x="1056" y="1422"/>
                  </a:lnTo>
                  <a:lnTo>
                    <a:pt x="1023" y="1441"/>
                  </a:lnTo>
                  <a:lnTo>
                    <a:pt x="991" y="1460"/>
                  </a:lnTo>
                  <a:lnTo>
                    <a:pt x="959" y="1481"/>
                  </a:lnTo>
                  <a:lnTo>
                    <a:pt x="924" y="1498"/>
                  </a:lnTo>
                  <a:lnTo>
                    <a:pt x="892" y="1519"/>
                  </a:lnTo>
                  <a:lnTo>
                    <a:pt x="860" y="1538"/>
                  </a:lnTo>
                  <a:lnTo>
                    <a:pt x="827" y="1559"/>
                  </a:lnTo>
                  <a:lnTo>
                    <a:pt x="793" y="1576"/>
                  </a:lnTo>
                  <a:lnTo>
                    <a:pt x="761" y="1595"/>
                  </a:lnTo>
                  <a:lnTo>
                    <a:pt x="729" y="1612"/>
                  </a:lnTo>
                  <a:lnTo>
                    <a:pt x="696" y="1631"/>
                  </a:lnTo>
                  <a:lnTo>
                    <a:pt x="664" y="1648"/>
                  </a:lnTo>
                  <a:lnTo>
                    <a:pt x="633" y="1667"/>
                  </a:lnTo>
                  <a:lnTo>
                    <a:pt x="601" y="1687"/>
                  </a:lnTo>
                  <a:lnTo>
                    <a:pt x="573" y="1706"/>
                  </a:lnTo>
                  <a:lnTo>
                    <a:pt x="542" y="1721"/>
                  </a:lnTo>
                  <a:lnTo>
                    <a:pt x="514" y="1738"/>
                  </a:lnTo>
                  <a:lnTo>
                    <a:pt x="485" y="1755"/>
                  </a:lnTo>
                  <a:lnTo>
                    <a:pt x="455" y="1772"/>
                  </a:lnTo>
                  <a:lnTo>
                    <a:pt x="428" y="1787"/>
                  </a:lnTo>
                  <a:lnTo>
                    <a:pt x="402" y="1802"/>
                  </a:lnTo>
                  <a:lnTo>
                    <a:pt x="375" y="1818"/>
                  </a:lnTo>
                  <a:lnTo>
                    <a:pt x="352" y="1833"/>
                  </a:lnTo>
                  <a:lnTo>
                    <a:pt x="325" y="1844"/>
                  </a:lnTo>
                  <a:lnTo>
                    <a:pt x="303" y="1858"/>
                  </a:lnTo>
                  <a:lnTo>
                    <a:pt x="280" y="1869"/>
                  </a:lnTo>
                  <a:lnTo>
                    <a:pt x="259" y="1882"/>
                  </a:lnTo>
                  <a:lnTo>
                    <a:pt x="236" y="1892"/>
                  </a:lnTo>
                  <a:lnTo>
                    <a:pt x="219" y="1903"/>
                  </a:lnTo>
                  <a:lnTo>
                    <a:pt x="200" y="1913"/>
                  </a:lnTo>
                  <a:lnTo>
                    <a:pt x="185" y="1922"/>
                  </a:lnTo>
                  <a:lnTo>
                    <a:pt x="168" y="1928"/>
                  </a:lnTo>
                  <a:lnTo>
                    <a:pt x="152" y="1936"/>
                  </a:lnTo>
                  <a:lnTo>
                    <a:pt x="137" y="1941"/>
                  </a:lnTo>
                  <a:lnTo>
                    <a:pt x="126" y="1947"/>
                  </a:lnTo>
                  <a:lnTo>
                    <a:pt x="114" y="1949"/>
                  </a:lnTo>
                  <a:lnTo>
                    <a:pt x="105" y="1953"/>
                  </a:lnTo>
                  <a:lnTo>
                    <a:pt x="97" y="1955"/>
                  </a:lnTo>
                  <a:lnTo>
                    <a:pt x="92" y="1956"/>
                  </a:lnTo>
                  <a:lnTo>
                    <a:pt x="78" y="1955"/>
                  </a:lnTo>
                  <a:lnTo>
                    <a:pt x="67" y="1953"/>
                  </a:lnTo>
                  <a:lnTo>
                    <a:pt x="57" y="1947"/>
                  </a:lnTo>
                  <a:lnTo>
                    <a:pt x="50" y="1943"/>
                  </a:lnTo>
                  <a:lnTo>
                    <a:pt x="40" y="1934"/>
                  </a:lnTo>
                  <a:lnTo>
                    <a:pt x="35" y="1926"/>
                  </a:lnTo>
                  <a:lnTo>
                    <a:pt x="29" y="1917"/>
                  </a:lnTo>
                  <a:lnTo>
                    <a:pt x="23" y="1909"/>
                  </a:lnTo>
                  <a:lnTo>
                    <a:pt x="17" y="1896"/>
                  </a:lnTo>
                  <a:lnTo>
                    <a:pt x="14" y="1884"/>
                  </a:lnTo>
                  <a:lnTo>
                    <a:pt x="10" y="1871"/>
                  </a:lnTo>
                  <a:lnTo>
                    <a:pt x="8" y="1860"/>
                  </a:lnTo>
                  <a:lnTo>
                    <a:pt x="4" y="1844"/>
                  </a:lnTo>
                  <a:lnTo>
                    <a:pt x="2" y="1831"/>
                  </a:lnTo>
                  <a:lnTo>
                    <a:pt x="2" y="1818"/>
                  </a:lnTo>
                  <a:lnTo>
                    <a:pt x="2" y="1804"/>
                  </a:lnTo>
                  <a:lnTo>
                    <a:pt x="0" y="1789"/>
                  </a:lnTo>
                  <a:lnTo>
                    <a:pt x="0" y="1776"/>
                  </a:lnTo>
                  <a:lnTo>
                    <a:pt x="0" y="1761"/>
                  </a:lnTo>
                  <a:lnTo>
                    <a:pt x="0" y="1747"/>
                  </a:lnTo>
                  <a:lnTo>
                    <a:pt x="0" y="1734"/>
                  </a:lnTo>
                  <a:lnTo>
                    <a:pt x="2" y="1721"/>
                  </a:lnTo>
                  <a:lnTo>
                    <a:pt x="2" y="1709"/>
                  </a:lnTo>
                  <a:lnTo>
                    <a:pt x="4" y="1700"/>
                  </a:lnTo>
                  <a:lnTo>
                    <a:pt x="4" y="1688"/>
                  </a:lnTo>
                  <a:lnTo>
                    <a:pt x="6" y="1679"/>
                  </a:lnTo>
                  <a:lnTo>
                    <a:pt x="6" y="1669"/>
                  </a:lnTo>
                  <a:lnTo>
                    <a:pt x="8" y="1664"/>
                  </a:lnTo>
                  <a:lnTo>
                    <a:pt x="10" y="1654"/>
                  </a:lnTo>
                  <a:lnTo>
                    <a:pt x="12" y="1652"/>
                  </a:lnTo>
                  <a:lnTo>
                    <a:pt x="12" y="1648"/>
                  </a:lnTo>
                  <a:lnTo>
                    <a:pt x="19" y="1645"/>
                  </a:lnTo>
                  <a:lnTo>
                    <a:pt x="29" y="1637"/>
                  </a:lnTo>
                  <a:lnTo>
                    <a:pt x="44" y="1628"/>
                  </a:lnTo>
                  <a:lnTo>
                    <a:pt x="52" y="1620"/>
                  </a:lnTo>
                  <a:lnTo>
                    <a:pt x="61" y="1614"/>
                  </a:lnTo>
                  <a:lnTo>
                    <a:pt x="73" y="1607"/>
                  </a:lnTo>
                  <a:lnTo>
                    <a:pt x="84" y="1601"/>
                  </a:lnTo>
                  <a:lnTo>
                    <a:pt x="95" y="1591"/>
                  </a:lnTo>
                  <a:lnTo>
                    <a:pt x="107" y="1584"/>
                  </a:lnTo>
                  <a:lnTo>
                    <a:pt x="120" y="1576"/>
                  </a:lnTo>
                  <a:lnTo>
                    <a:pt x="137" y="1569"/>
                  </a:lnTo>
                  <a:lnTo>
                    <a:pt x="151" y="1557"/>
                  </a:lnTo>
                  <a:lnTo>
                    <a:pt x="166" y="1548"/>
                  </a:lnTo>
                  <a:lnTo>
                    <a:pt x="181" y="1536"/>
                  </a:lnTo>
                  <a:lnTo>
                    <a:pt x="198" y="1527"/>
                  </a:lnTo>
                  <a:lnTo>
                    <a:pt x="215" y="1515"/>
                  </a:lnTo>
                  <a:lnTo>
                    <a:pt x="232" y="1504"/>
                  </a:lnTo>
                  <a:lnTo>
                    <a:pt x="251" y="1493"/>
                  </a:lnTo>
                  <a:lnTo>
                    <a:pt x="272" y="1481"/>
                  </a:lnTo>
                  <a:lnTo>
                    <a:pt x="289" y="1468"/>
                  </a:lnTo>
                  <a:lnTo>
                    <a:pt x="310" y="1456"/>
                  </a:lnTo>
                  <a:lnTo>
                    <a:pt x="329" y="1443"/>
                  </a:lnTo>
                  <a:lnTo>
                    <a:pt x="352" y="1432"/>
                  </a:lnTo>
                  <a:lnTo>
                    <a:pt x="373" y="1418"/>
                  </a:lnTo>
                  <a:lnTo>
                    <a:pt x="396" y="1407"/>
                  </a:lnTo>
                  <a:lnTo>
                    <a:pt x="419" y="1394"/>
                  </a:lnTo>
                  <a:lnTo>
                    <a:pt x="441" y="1382"/>
                  </a:lnTo>
                  <a:lnTo>
                    <a:pt x="462" y="1367"/>
                  </a:lnTo>
                  <a:lnTo>
                    <a:pt x="485" y="1356"/>
                  </a:lnTo>
                  <a:lnTo>
                    <a:pt x="506" y="1341"/>
                  </a:lnTo>
                  <a:lnTo>
                    <a:pt x="529" y="1329"/>
                  </a:lnTo>
                  <a:lnTo>
                    <a:pt x="552" y="1316"/>
                  </a:lnTo>
                  <a:lnTo>
                    <a:pt x="578" y="1302"/>
                  </a:lnTo>
                  <a:lnTo>
                    <a:pt x="599" y="1291"/>
                  </a:lnTo>
                  <a:lnTo>
                    <a:pt x="624" y="1280"/>
                  </a:lnTo>
                  <a:lnTo>
                    <a:pt x="647" y="1266"/>
                  </a:lnTo>
                  <a:lnTo>
                    <a:pt x="670" y="1253"/>
                  </a:lnTo>
                  <a:lnTo>
                    <a:pt x="692" y="1242"/>
                  </a:lnTo>
                  <a:lnTo>
                    <a:pt x="717" y="1230"/>
                  </a:lnTo>
                  <a:lnTo>
                    <a:pt x="740" y="1219"/>
                  </a:lnTo>
                  <a:lnTo>
                    <a:pt x="765" y="1207"/>
                  </a:lnTo>
                  <a:lnTo>
                    <a:pt x="787" y="1196"/>
                  </a:lnTo>
                  <a:lnTo>
                    <a:pt x="812" y="1187"/>
                  </a:lnTo>
                  <a:lnTo>
                    <a:pt x="833" y="1175"/>
                  </a:lnTo>
                  <a:lnTo>
                    <a:pt x="856" y="1164"/>
                  </a:lnTo>
                  <a:lnTo>
                    <a:pt x="879" y="1154"/>
                  </a:lnTo>
                  <a:lnTo>
                    <a:pt x="902" y="1145"/>
                  </a:lnTo>
                  <a:lnTo>
                    <a:pt x="922" y="1135"/>
                  </a:lnTo>
                  <a:lnTo>
                    <a:pt x="943" y="1128"/>
                  </a:lnTo>
                  <a:lnTo>
                    <a:pt x="964" y="1118"/>
                  </a:lnTo>
                  <a:lnTo>
                    <a:pt x="987" y="1112"/>
                  </a:lnTo>
                  <a:lnTo>
                    <a:pt x="1006" y="1105"/>
                  </a:lnTo>
                  <a:lnTo>
                    <a:pt x="1025" y="1097"/>
                  </a:lnTo>
                  <a:lnTo>
                    <a:pt x="1044" y="1091"/>
                  </a:lnTo>
                  <a:lnTo>
                    <a:pt x="1065" y="1086"/>
                  </a:lnTo>
                  <a:lnTo>
                    <a:pt x="1084" y="1080"/>
                  </a:lnTo>
                  <a:lnTo>
                    <a:pt x="1103" y="1076"/>
                  </a:lnTo>
                  <a:lnTo>
                    <a:pt x="1120" y="1072"/>
                  </a:lnTo>
                  <a:lnTo>
                    <a:pt x="1139" y="1072"/>
                  </a:lnTo>
                  <a:lnTo>
                    <a:pt x="1145" y="1071"/>
                  </a:lnTo>
                  <a:lnTo>
                    <a:pt x="1154" y="1069"/>
                  </a:lnTo>
                  <a:lnTo>
                    <a:pt x="1164" y="1067"/>
                  </a:lnTo>
                  <a:lnTo>
                    <a:pt x="1177" y="1065"/>
                  </a:lnTo>
                  <a:lnTo>
                    <a:pt x="1189" y="1063"/>
                  </a:lnTo>
                  <a:lnTo>
                    <a:pt x="1204" y="1061"/>
                  </a:lnTo>
                  <a:lnTo>
                    <a:pt x="1219" y="1059"/>
                  </a:lnTo>
                  <a:lnTo>
                    <a:pt x="1236" y="1059"/>
                  </a:lnTo>
                  <a:lnTo>
                    <a:pt x="1253" y="1055"/>
                  </a:lnTo>
                  <a:lnTo>
                    <a:pt x="1270" y="1053"/>
                  </a:lnTo>
                  <a:lnTo>
                    <a:pt x="1289" y="1050"/>
                  </a:lnTo>
                  <a:lnTo>
                    <a:pt x="1308" y="1050"/>
                  </a:lnTo>
                  <a:lnTo>
                    <a:pt x="1326" y="1046"/>
                  </a:lnTo>
                  <a:lnTo>
                    <a:pt x="1346" y="1044"/>
                  </a:lnTo>
                  <a:lnTo>
                    <a:pt x="1366" y="1040"/>
                  </a:lnTo>
                  <a:lnTo>
                    <a:pt x="1386" y="1040"/>
                  </a:lnTo>
                  <a:lnTo>
                    <a:pt x="1404" y="1036"/>
                  </a:lnTo>
                  <a:lnTo>
                    <a:pt x="1423" y="1034"/>
                  </a:lnTo>
                  <a:lnTo>
                    <a:pt x="1442" y="1033"/>
                  </a:lnTo>
                  <a:lnTo>
                    <a:pt x="1461" y="1031"/>
                  </a:lnTo>
                  <a:lnTo>
                    <a:pt x="1476" y="1029"/>
                  </a:lnTo>
                  <a:lnTo>
                    <a:pt x="1493" y="1027"/>
                  </a:lnTo>
                  <a:lnTo>
                    <a:pt x="1508" y="1025"/>
                  </a:lnTo>
                  <a:lnTo>
                    <a:pt x="1523" y="1025"/>
                  </a:lnTo>
                  <a:lnTo>
                    <a:pt x="1535" y="1023"/>
                  </a:lnTo>
                  <a:lnTo>
                    <a:pt x="1546" y="1021"/>
                  </a:lnTo>
                  <a:lnTo>
                    <a:pt x="1556" y="1019"/>
                  </a:lnTo>
                  <a:lnTo>
                    <a:pt x="1567" y="1019"/>
                  </a:lnTo>
                  <a:lnTo>
                    <a:pt x="1578" y="1019"/>
                  </a:lnTo>
                  <a:lnTo>
                    <a:pt x="1584" y="1019"/>
                  </a:lnTo>
                  <a:lnTo>
                    <a:pt x="1584" y="1017"/>
                  </a:lnTo>
                  <a:lnTo>
                    <a:pt x="1590" y="1017"/>
                  </a:lnTo>
                  <a:lnTo>
                    <a:pt x="1597" y="1017"/>
                  </a:lnTo>
                  <a:lnTo>
                    <a:pt x="1611" y="1017"/>
                  </a:lnTo>
                  <a:lnTo>
                    <a:pt x="1624" y="1015"/>
                  </a:lnTo>
                  <a:lnTo>
                    <a:pt x="1641" y="1014"/>
                  </a:lnTo>
                  <a:lnTo>
                    <a:pt x="1649" y="1012"/>
                  </a:lnTo>
                  <a:lnTo>
                    <a:pt x="1660" y="1012"/>
                  </a:lnTo>
                  <a:lnTo>
                    <a:pt x="1672" y="1010"/>
                  </a:lnTo>
                  <a:lnTo>
                    <a:pt x="1683" y="1010"/>
                  </a:lnTo>
                  <a:lnTo>
                    <a:pt x="1693" y="1006"/>
                  </a:lnTo>
                  <a:lnTo>
                    <a:pt x="1704" y="1004"/>
                  </a:lnTo>
                  <a:lnTo>
                    <a:pt x="1717" y="1002"/>
                  </a:lnTo>
                  <a:lnTo>
                    <a:pt x="1731" y="1000"/>
                  </a:lnTo>
                  <a:lnTo>
                    <a:pt x="1742" y="996"/>
                  </a:lnTo>
                  <a:lnTo>
                    <a:pt x="1757" y="995"/>
                  </a:lnTo>
                  <a:lnTo>
                    <a:pt x="1771" y="993"/>
                  </a:lnTo>
                  <a:lnTo>
                    <a:pt x="1786" y="991"/>
                  </a:lnTo>
                  <a:lnTo>
                    <a:pt x="1799" y="985"/>
                  </a:lnTo>
                  <a:lnTo>
                    <a:pt x="1814" y="981"/>
                  </a:lnTo>
                  <a:lnTo>
                    <a:pt x="1828" y="977"/>
                  </a:lnTo>
                  <a:lnTo>
                    <a:pt x="1843" y="974"/>
                  </a:lnTo>
                  <a:lnTo>
                    <a:pt x="1858" y="968"/>
                  </a:lnTo>
                  <a:lnTo>
                    <a:pt x="1873" y="964"/>
                  </a:lnTo>
                  <a:lnTo>
                    <a:pt x="1888" y="958"/>
                  </a:lnTo>
                  <a:lnTo>
                    <a:pt x="1906" y="955"/>
                  </a:lnTo>
                  <a:lnTo>
                    <a:pt x="1911" y="951"/>
                  </a:lnTo>
                  <a:lnTo>
                    <a:pt x="1921" y="947"/>
                  </a:lnTo>
                  <a:lnTo>
                    <a:pt x="1930" y="941"/>
                  </a:lnTo>
                  <a:lnTo>
                    <a:pt x="1944" y="937"/>
                  </a:lnTo>
                  <a:lnTo>
                    <a:pt x="1955" y="932"/>
                  </a:lnTo>
                  <a:lnTo>
                    <a:pt x="1968" y="926"/>
                  </a:lnTo>
                  <a:lnTo>
                    <a:pt x="1982" y="920"/>
                  </a:lnTo>
                  <a:lnTo>
                    <a:pt x="1999" y="917"/>
                  </a:lnTo>
                  <a:lnTo>
                    <a:pt x="2014" y="909"/>
                  </a:lnTo>
                  <a:lnTo>
                    <a:pt x="2031" y="901"/>
                  </a:lnTo>
                  <a:lnTo>
                    <a:pt x="2048" y="894"/>
                  </a:lnTo>
                  <a:lnTo>
                    <a:pt x="2067" y="888"/>
                  </a:lnTo>
                  <a:lnTo>
                    <a:pt x="2084" y="879"/>
                  </a:lnTo>
                  <a:lnTo>
                    <a:pt x="2105" y="871"/>
                  </a:lnTo>
                  <a:lnTo>
                    <a:pt x="2124" y="863"/>
                  </a:lnTo>
                  <a:lnTo>
                    <a:pt x="2147" y="856"/>
                  </a:lnTo>
                  <a:lnTo>
                    <a:pt x="2168" y="846"/>
                  </a:lnTo>
                  <a:lnTo>
                    <a:pt x="2189" y="837"/>
                  </a:lnTo>
                  <a:lnTo>
                    <a:pt x="2212" y="827"/>
                  </a:lnTo>
                  <a:lnTo>
                    <a:pt x="2234" y="820"/>
                  </a:lnTo>
                  <a:lnTo>
                    <a:pt x="2257" y="808"/>
                  </a:lnTo>
                  <a:lnTo>
                    <a:pt x="2280" y="801"/>
                  </a:lnTo>
                  <a:lnTo>
                    <a:pt x="2303" y="789"/>
                  </a:lnTo>
                  <a:lnTo>
                    <a:pt x="2328" y="782"/>
                  </a:lnTo>
                  <a:lnTo>
                    <a:pt x="2352" y="770"/>
                  </a:lnTo>
                  <a:lnTo>
                    <a:pt x="2377" y="761"/>
                  </a:lnTo>
                  <a:lnTo>
                    <a:pt x="2400" y="751"/>
                  </a:lnTo>
                  <a:lnTo>
                    <a:pt x="2426" y="744"/>
                  </a:lnTo>
                  <a:lnTo>
                    <a:pt x="2451" y="732"/>
                  </a:lnTo>
                  <a:lnTo>
                    <a:pt x="2478" y="723"/>
                  </a:lnTo>
                  <a:lnTo>
                    <a:pt x="2503" y="713"/>
                  </a:lnTo>
                  <a:lnTo>
                    <a:pt x="2529" y="706"/>
                  </a:lnTo>
                  <a:lnTo>
                    <a:pt x="2552" y="694"/>
                  </a:lnTo>
                  <a:lnTo>
                    <a:pt x="2579" y="685"/>
                  </a:lnTo>
                  <a:lnTo>
                    <a:pt x="2601" y="675"/>
                  </a:lnTo>
                  <a:lnTo>
                    <a:pt x="2628" y="666"/>
                  </a:lnTo>
                  <a:lnTo>
                    <a:pt x="2651" y="654"/>
                  </a:lnTo>
                  <a:lnTo>
                    <a:pt x="2676" y="647"/>
                  </a:lnTo>
                  <a:lnTo>
                    <a:pt x="2700" y="637"/>
                  </a:lnTo>
                  <a:lnTo>
                    <a:pt x="2725" y="630"/>
                  </a:lnTo>
                  <a:lnTo>
                    <a:pt x="2746" y="620"/>
                  </a:lnTo>
                  <a:lnTo>
                    <a:pt x="2769" y="612"/>
                  </a:lnTo>
                  <a:lnTo>
                    <a:pt x="2792" y="603"/>
                  </a:lnTo>
                  <a:lnTo>
                    <a:pt x="2814" y="595"/>
                  </a:lnTo>
                  <a:lnTo>
                    <a:pt x="2835" y="588"/>
                  </a:lnTo>
                  <a:lnTo>
                    <a:pt x="2858" y="580"/>
                  </a:lnTo>
                  <a:lnTo>
                    <a:pt x="2879" y="574"/>
                  </a:lnTo>
                  <a:lnTo>
                    <a:pt x="2900" y="569"/>
                  </a:lnTo>
                  <a:lnTo>
                    <a:pt x="2917" y="561"/>
                  </a:lnTo>
                  <a:lnTo>
                    <a:pt x="2936" y="555"/>
                  </a:lnTo>
                  <a:lnTo>
                    <a:pt x="2953" y="550"/>
                  </a:lnTo>
                  <a:lnTo>
                    <a:pt x="2972" y="546"/>
                  </a:lnTo>
                  <a:lnTo>
                    <a:pt x="2987" y="540"/>
                  </a:lnTo>
                  <a:lnTo>
                    <a:pt x="3003" y="536"/>
                  </a:lnTo>
                  <a:lnTo>
                    <a:pt x="3018" y="533"/>
                  </a:lnTo>
                  <a:lnTo>
                    <a:pt x="3033" y="531"/>
                  </a:lnTo>
                  <a:lnTo>
                    <a:pt x="3044" y="527"/>
                  </a:lnTo>
                  <a:lnTo>
                    <a:pt x="3056" y="525"/>
                  </a:lnTo>
                  <a:lnTo>
                    <a:pt x="3067" y="523"/>
                  </a:lnTo>
                  <a:lnTo>
                    <a:pt x="3079" y="523"/>
                  </a:lnTo>
                  <a:lnTo>
                    <a:pt x="3094" y="521"/>
                  </a:lnTo>
                  <a:lnTo>
                    <a:pt x="3107" y="525"/>
                  </a:lnTo>
                  <a:lnTo>
                    <a:pt x="3124" y="531"/>
                  </a:lnTo>
                  <a:lnTo>
                    <a:pt x="3141" y="536"/>
                  </a:lnTo>
                  <a:lnTo>
                    <a:pt x="3160" y="542"/>
                  </a:lnTo>
                  <a:lnTo>
                    <a:pt x="3179" y="548"/>
                  </a:lnTo>
                  <a:lnTo>
                    <a:pt x="3197" y="552"/>
                  </a:lnTo>
                  <a:lnTo>
                    <a:pt x="3216" y="555"/>
                  </a:lnTo>
                  <a:lnTo>
                    <a:pt x="3233" y="559"/>
                  </a:lnTo>
                  <a:lnTo>
                    <a:pt x="3250" y="565"/>
                  </a:lnTo>
                  <a:lnTo>
                    <a:pt x="3263" y="565"/>
                  </a:lnTo>
                  <a:lnTo>
                    <a:pt x="3278" y="567"/>
                  </a:lnTo>
                  <a:lnTo>
                    <a:pt x="3292" y="567"/>
                  </a:lnTo>
                  <a:lnTo>
                    <a:pt x="3305" y="567"/>
                  </a:lnTo>
                  <a:lnTo>
                    <a:pt x="3320" y="559"/>
                  </a:lnTo>
                  <a:lnTo>
                    <a:pt x="3332" y="548"/>
                  </a:lnTo>
                  <a:lnTo>
                    <a:pt x="3330" y="536"/>
                  </a:lnTo>
                  <a:lnTo>
                    <a:pt x="3324" y="525"/>
                  </a:lnTo>
                  <a:lnTo>
                    <a:pt x="3314" y="512"/>
                  </a:lnTo>
                  <a:lnTo>
                    <a:pt x="3303" y="498"/>
                  </a:lnTo>
                  <a:lnTo>
                    <a:pt x="3294" y="489"/>
                  </a:lnTo>
                  <a:lnTo>
                    <a:pt x="3286" y="483"/>
                  </a:lnTo>
                  <a:lnTo>
                    <a:pt x="3278" y="474"/>
                  </a:lnTo>
                  <a:lnTo>
                    <a:pt x="3271" y="468"/>
                  </a:lnTo>
                  <a:lnTo>
                    <a:pt x="3261" y="460"/>
                  </a:lnTo>
                  <a:lnTo>
                    <a:pt x="3252" y="453"/>
                  </a:lnTo>
                  <a:lnTo>
                    <a:pt x="3242" y="445"/>
                  </a:lnTo>
                  <a:lnTo>
                    <a:pt x="3235" y="439"/>
                  </a:lnTo>
                  <a:lnTo>
                    <a:pt x="3223" y="432"/>
                  </a:lnTo>
                  <a:lnTo>
                    <a:pt x="3214" y="424"/>
                  </a:lnTo>
                  <a:lnTo>
                    <a:pt x="3204" y="417"/>
                  </a:lnTo>
                  <a:lnTo>
                    <a:pt x="3197" y="411"/>
                  </a:lnTo>
                  <a:lnTo>
                    <a:pt x="3179" y="399"/>
                  </a:lnTo>
                  <a:lnTo>
                    <a:pt x="3164" y="390"/>
                  </a:lnTo>
                  <a:lnTo>
                    <a:pt x="3151" y="380"/>
                  </a:lnTo>
                  <a:lnTo>
                    <a:pt x="3141" y="375"/>
                  </a:lnTo>
                  <a:lnTo>
                    <a:pt x="3134" y="371"/>
                  </a:lnTo>
                  <a:lnTo>
                    <a:pt x="3134" y="371"/>
                  </a:lnTo>
                  <a:lnTo>
                    <a:pt x="3128" y="371"/>
                  </a:lnTo>
                  <a:lnTo>
                    <a:pt x="3115" y="375"/>
                  </a:lnTo>
                  <a:lnTo>
                    <a:pt x="3103" y="377"/>
                  </a:lnTo>
                  <a:lnTo>
                    <a:pt x="3094" y="380"/>
                  </a:lnTo>
                  <a:lnTo>
                    <a:pt x="3081" y="386"/>
                  </a:lnTo>
                  <a:lnTo>
                    <a:pt x="3067" y="392"/>
                  </a:lnTo>
                  <a:lnTo>
                    <a:pt x="3048" y="396"/>
                  </a:lnTo>
                  <a:lnTo>
                    <a:pt x="3031" y="401"/>
                  </a:lnTo>
                  <a:lnTo>
                    <a:pt x="3010" y="407"/>
                  </a:lnTo>
                  <a:lnTo>
                    <a:pt x="2991" y="415"/>
                  </a:lnTo>
                  <a:lnTo>
                    <a:pt x="2966" y="420"/>
                  </a:lnTo>
                  <a:lnTo>
                    <a:pt x="2944" y="430"/>
                  </a:lnTo>
                  <a:lnTo>
                    <a:pt x="2919" y="437"/>
                  </a:lnTo>
                  <a:lnTo>
                    <a:pt x="2894" y="447"/>
                  </a:lnTo>
                  <a:lnTo>
                    <a:pt x="2866" y="455"/>
                  </a:lnTo>
                  <a:lnTo>
                    <a:pt x="2837" y="464"/>
                  </a:lnTo>
                  <a:lnTo>
                    <a:pt x="2807" y="472"/>
                  </a:lnTo>
                  <a:lnTo>
                    <a:pt x="2776" y="483"/>
                  </a:lnTo>
                  <a:lnTo>
                    <a:pt x="2744" y="493"/>
                  </a:lnTo>
                  <a:lnTo>
                    <a:pt x="2712" y="502"/>
                  </a:lnTo>
                  <a:lnTo>
                    <a:pt x="2679" y="514"/>
                  </a:lnTo>
                  <a:lnTo>
                    <a:pt x="2647" y="525"/>
                  </a:lnTo>
                  <a:lnTo>
                    <a:pt x="2611" y="534"/>
                  </a:lnTo>
                  <a:lnTo>
                    <a:pt x="2577" y="546"/>
                  </a:lnTo>
                  <a:lnTo>
                    <a:pt x="2541" y="557"/>
                  </a:lnTo>
                  <a:lnTo>
                    <a:pt x="2506" y="569"/>
                  </a:lnTo>
                  <a:lnTo>
                    <a:pt x="2470" y="580"/>
                  </a:lnTo>
                  <a:lnTo>
                    <a:pt x="2434" y="591"/>
                  </a:lnTo>
                  <a:lnTo>
                    <a:pt x="2398" y="603"/>
                  </a:lnTo>
                  <a:lnTo>
                    <a:pt x="2364" y="614"/>
                  </a:lnTo>
                  <a:lnTo>
                    <a:pt x="2328" y="624"/>
                  </a:lnTo>
                  <a:lnTo>
                    <a:pt x="2291" y="635"/>
                  </a:lnTo>
                  <a:lnTo>
                    <a:pt x="2255" y="647"/>
                  </a:lnTo>
                  <a:lnTo>
                    <a:pt x="2219" y="658"/>
                  </a:lnTo>
                  <a:lnTo>
                    <a:pt x="2183" y="668"/>
                  </a:lnTo>
                  <a:lnTo>
                    <a:pt x="2149" y="679"/>
                  </a:lnTo>
                  <a:lnTo>
                    <a:pt x="2115" y="690"/>
                  </a:lnTo>
                  <a:lnTo>
                    <a:pt x="2080" y="702"/>
                  </a:lnTo>
                  <a:lnTo>
                    <a:pt x="2046" y="711"/>
                  </a:lnTo>
                  <a:lnTo>
                    <a:pt x="2012" y="721"/>
                  </a:lnTo>
                  <a:lnTo>
                    <a:pt x="1978" y="730"/>
                  </a:lnTo>
                  <a:lnTo>
                    <a:pt x="1947" y="742"/>
                  </a:lnTo>
                  <a:lnTo>
                    <a:pt x="1915" y="751"/>
                  </a:lnTo>
                  <a:lnTo>
                    <a:pt x="1885" y="761"/>
                  </a:lnTo>
                  <a:lnTo>
                    <a:pt x="1856" y="770"/>
                  </a:lnTo>
                  <a:lnTo>
                    <a:pt x="1829" y="780"/>
                  </a:lnTo>
                  <a:lnTo>
                    <a:pt x="1801" y="785"/>
                  </a:lnTo>
                  <a:lnTo>
                    <a:pt x="1774" y="793"/>
                  </a:lnTo>
                  <a:lnTo>
                    <a:pt x="1750" y="801"/>
                  </a:lnTo>
                  <a:lnTo>
                    <a:pt x="1727" y="808"/>
                  </a:lnTo>
                  <a:lnTo>
                    <a:pt x="1704" y="814"/>
                  </a:lnTo>
                  <a:lnTo>
                    <a:pt x="1683" y="820"/>
                  </a:lnTo>
                  <a:lnTo>
                    <a:pt x="1664" y="825"/>
                  </a:lnTo>
                  <a:lnTo>
                    <a:pt x="1647" y="833"/>
                  </a:lnTo>
                  <a:lnTo>
                    <a:pt x="1630" y="835"/>
                  </a:lnTo>
                  <a:lnTo>
                    <a:pt x="1615" y="839"/>
                  </a:lnTo>
                  <a:lnTo>
                    <a:pt x="1601" y="842"/>
                  </a:lnTo>
                  <a:lnTo>
                    <a:pt x="1592" y="846"/>
                  </a:lnTo>
                  <a:lnTo>
                    <a:pt x="1575" y="850"/>
                  </a:lnTo>
                  <a:lnTo>
                    <a:pt x="1569" y="852"/>
                  </a:lnTo>
                  <a:lnTo>
                    <a:pt x="1559" y="846"/>
                  </a:lnTo>
                  <a:lnTo>
                    <a:pt x="1552" y="841"/>
                  </a:lnTo>
                  <a:lnTo>
                    <a:pt x="1544" y="833"/>
                  </a:lnTo>
                  <a:lnTo>
                    <a:pt x="1537" y="825"/>
                  </a:lnTo>
                  <a:lnTo>
                    <a:pt x="1527" y="814"/>
                  </a:lnTo>
                  <a:lnTo>
                    <a:pt x="1521" y="803"/>
                  </a:lnTo>
                  <a:lnTo>
                    <a:pt x="1512" y="791"/>
                  </a:lnTo>
                  <a:lnTo>
                    <a:pt x="1506" y="780"/>
                  </a:lnTo>
                  <a:lnTo>
                    <a:pt x="1499" y="768"/>
                  </a:lnTo>
                  <a:lnTo>
                    <a:pt x="1491" y="757"/>
                  </a:lnTo>
                  <a:lnTo>
                    <a:pt x="1485" y="745"/>
                  </a:lnTo>
                  <a:lnTo>
                    <a:pt x="1481" y="738"/>
                  </a:lnTo>
                  <a:lnTo>
                    <a:pt x="1474" y="723"/>
                  </a:lnTo>
                  <a:lnTo>
                    <a:pt x="1474" y="719"/>
                  </a:lnTo>
                  <a:lnTo>
                    <a:pt x="1474" y="719"/>
                  </a:lnTo>
                  <a:close/>
                </a:path>
              </a:pathLst>
            </a:custGeom>
            <a:solidFill>
              <a:srgbClr val="8AD9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1573" y="1807"/>
              <a:ext cx="568" cy="935"/>
            </a:xfrm>
            <a:custGeom>
              <a:avLst/>
              <a:gdLst/>
              <a:ahLst/>
              <a:cxnLst>
                <a:cxn ang="0">
                  <a:pos x="543" y="450"/>
                </a:cxn>
                <a:cxn ang="0">
                  <a:pos x="26" y="0"/>
                </a:cxn>
                <a:cxn ang="0">
                  <a:pos x="0" y="62"/>
                </a:cxn>
                <a:cxn ang="0">
                  <a:pos x="473" y="458"/>
                </a:cxn>
                <a:cxn ang="0">
                  <a:pos x="1066" y="1870"/>
                </a:cxn>
                <a:cxn ang="0">
                  <a:pos x="1137" y="1838"/>
                </a:cxn>
                <a:cxn ang="0">
                  <a:pos x="543" y="450"/>
                </a:cxn>
                <a:cxn ang="0">
                  <a:pos x="543" y="450"/>
                </a:cxn>
              </a:cxnLst>
              <a:rect l="0" t="0" r="r" b="b"/>
              <a:pathLst>
                <a:path w="1137" h="1870">
                  <a:moveTo>
                    <a:pt x="543" y="450"/>
                  </a:moveTo>
                  <a:lnTo>
                    <a:pt x="26" y="0"/>
                  </a:lnTo>
                  <a:lnTo>
                    <a:pt x="0" y="62"/>
                  </a:lnTo>
                  <a:lnTo>
                    <a:pt x="473" y="458"/>
                  </a:lnTo>
                  <a:lnTo>
                    <a:pt x="1066" y="1870"/>
                  </a:lnTo>
                  <a:lnTo>
                    <a:pt x="1137" y="1838"/>
                  </a:lnTo>
                  <a:lnTo>
                    <a:pt x="543" y="450"/>
                  </a:lnTo>
                  <a:lnTo>
                    <a:pt x="543" y="4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1945" y="1201"/>
              <a:ext cx="1080" cy="995"/>
            </a:xfrm>
            <a:custGeom>
              <a:avLst/>
              <a:gdLst/>
              <a:ahLst/>
              <a:cxnLst>
                <a:cxn ang="0">
                  <a:pos x="67" y="766"/>
                </a:cxn>
                <a:cxn ang="0">
                  <a:pos x="86" y="692"/>
                </a:cxn>
                <a:cxn ang="0">
                  <a:pos x="120" y="623"/>
                </a:cxn>
                <a:cxn ang="0">
                  <a:pos x="154" y="559"/>
                </a:cxn>
                <a:cxn ang="0">
                  <a:pos x="215" y="485"/>
                </a:cxn>
                <a:cxn ang="0">
                  <a:pos x="285" y="448"/>
                </a:cxn>
                <a:cxn ang="0">
                  <a:pos x="394" y="414"/>
                </a:cxn>
                <a:cxn ang="0">
                  <a:pos x="534" y="372"/>
                </a:cxn>
                <a:cxn ang="0">
                  <a:pos x="707" y="329"/>
                </a:cxn>
                <a:cxn ang="0">
                  <a:pos x="909" y="285"/>
                </a:cxn>
                <a:cxn ang="0">
                  <a:pos x="1128" y="239"/>
                </a:cxn>
                <a:cxn ang="0">
                  <a:pos x="1365" y="194"/>
                </a:cxn>
                <a:cxn ang="0">
                  <a:pos x="1612" y="148"/>
                </a:cxn>
                <a:cxn ang="0">
                  <a:pos x="1865" y="108"/>
                </a:cxn>
                <a:cxn ang="0">
                  <a:pos x="2118" y="68"/>
                </a:cxn>
                <a:cxn ang="0">
                  <a:pos x="2035" y="11"/>
                </a:cxn>
                <a:cxn ang="0">
                  <a:pos x="1884" y="34"/>
                </a:cxn>
                <a:cxn ang="0">
                  <a:pos x="1692" y="68"/>
                </a:cxn>
                <a:cxn ang="0">
                  <a:pos x="1466" y="110"/>
                </a:cxn>
                <a:cxn ang="0">
                  <a:pos x="1225" y="158"/>
                </a:cxn>
                <a:cxn ang="0">
                  <a:pos x="977" y="207"/>
                </a:cxn>
                <a:cxn ang="0">
                  <a:pos x="742" y="258"/>
                </a:cxn>
                <a:cxn ang="0">
                  <a:pos x="525" y="312"/>
                </a:cxn>
                <a:cxn ang="0">
                  <a:pos x="346" y="363"/>
                </a:cxn>
                <a:cxn ang="0">
                  <a:pos x="215" y="412"/>
                </a:cxn>
                <a:cxn ang="0">
                  <a:pos x="148" y="458"/>
                </a:cxn>
                <a:cxn ang="0">
                  <a:pos x="93" y="526"/>
                </a:cxn>
                <a:cxn ang="0">
                  <a:pos x="55" y="589"/>
                </a:cxn>
                <a:cxn ang="0">
                  <a:pos x="23" y="661"/>
                </a:cxn>
                <a:cxn ang="0">
                  <a:pos x="2" y="739"/>
                </a:cxn>
                <a:cxn ang="0">
                  <a:pos x="4" y="827"/>
                </a:cxn>
                <a:cxn ang="0">
                  <a:pos x="17" y="916"/>
                </a:cxn>
                <a:cxn ang="0">
                  <a:pos x="61" y="1000"/>
                </a:cxn>
                <a:cxn ang="0">
                  <a:pos x="173" y="1055"/>
                </a:cxn>
                <a:cxn ang="0">
                  <a:pos x="386" y="1139"/>
                </a:cxn>
                <a:cxn ang="0">
                  <a:pos x="607" y="1239"/>
                </a:cxn>
                <a:cxn ang="0">
                  <a:pos x="825" y="1353"/>
                </a:cxn>
                <a:cxn ang="0">
                  <a:pos x="1042" y="1473"/>
                </a:cxn>
                <a:cxn ang="0">
                  <a:pos x="1247" y="1595"/>
                </a:cxn>
                <a:cxn ang="0">
                  <a:pos x="1432" y="1707"/>
                </a:cxn>
                <a:cxn ang="0">
                  <a:pos x="1593" y="1808"/>
                </a:cxn>
                <a:cxn ang="0">
                  <a:pos x="1723" y="1891"/>
                </a:cxn>
                <a:cxn ang="0">
                  <a:pos x="1814" y="1954"/>
                </a:cxn>
                <a:cxn ang="0">
                  <a:pos x="1865" y="1988"/>
                </a:cxn>
                <a:cxn ang="0">
                  <a:pos x="1846" y="1907"/>
                </a:cxn>
                <a:cxn ang="0">
                  <a:pos x="1749" y="1840"/>
                </a:cxn>
                <a:cxn ang="0">
                  <a:pos x="1614" y="1751"/>
                </a:cxn>
                <a:cxn ang="0">
                  <a:pos x="1451" y="1646"/>
                </a:cxn>
                <a:cxn ang="0">
                  <a:pos x="1264" y="1532"/>
                </a:cxn>
                <a:cxn ang="0">
                  <a:pos x="1061" y="1412"/>
                </a:cxn>
                <a:cxn ang="0">
                  <a:pos x="850" y="1292"/>
                </a:cxn>
                <a:cxn ang="0">
                  <a:pos x="639" y="1180"/>
                </a:cxn>
                <a:cxn ang="0">
                  <a:pos x="430" y="1078"/>
                </a:cxn>
                <a:cxn ang="0">
                  <a:pos x="232" y="992"/>
                </a:cxn>
                <a:cxn ang="0">
                  <a:pos x="99" y="916"/>
                </a:cxn>
                <a:cxn ang="0">
                  <a:pos x="68" y="831"/>
                </a:cxn>
              </a:cxnLst>
              <a:rect l="0" t="0" r="r" b="b"/>
              <a:pathLst>
                <a:path w="2162" h="1988">
                  <a:moveTo>
                    <a:pt x="68" y="831"/>
                  </a:moveTo>
                  <a:lnTo>
                    <a:pt x="67" y="817"/>
                  </a:lnTo>
                  <a:lnTo>
                    <a:pt x="67" y="804"/>
                  </a:lnTo>
                  <a:lnTo>
                    <a:pt x="67" y="791"/>
                  </a:lnTo>
                  <a:lnTo>
                    <a:pt x="67" y="779"/>
                  </a:lnTo>
                  <a:lnTo>
                    <a:pt x="67" y="766"/>
                  </a:lnTo>
                  <a:lnTo>
                    <a:pt x="70" y="754"/>
                  </a:lnTo>
                  <a:lnTo>
                    <a:pt x="72" y="741"/>
                  </a:lnTo>
                  <a:lnTo>
                    <a:pt x="76" y="730"/>
                  </a:lnTo>
                  <a:lnTo>
                    <a:pt x="78" y="716"/>
                  </a:lnTo>
                  <a:lnTo>
                    <a:pt x="82" y="705"/>
                  </a:lnTo>
                  <a:lnTo>
                    <a:pt x="86" y="692"/>
                  </a:lnTo>
                  <a:lnTo>
                    <a:pt x="91" y="680"/>
                  </a:lnTo>
                  <a:lnTo>
                    <a:pt x="97" y="669"/>
                  </a:lnTo>
                  <a:lnTo>
                    <a:pt x="103" y="658"/>
                  </a:lnTo>
                  <a:lnTo>
                    <a:pt x="108" y="646"/>
                  </a:lnTo>
                  <a:lnTo>
                    <a:pt x="114" y="635"/>
                  </a:lnTo>
                  <a:lnTo>
                    <a:pt x="120" y="623"/>
                  </a:lnTo>
                  <a:lnTo>
                    <a:pt x="126" y="612"/>
                  </a:lnTo>
                  <a:lnTo>
                    <a:pt x="131" y="600"/>
                  </a:lnTo>
                  <a:lnTo>
                    <a:pt x="137" y="589"/>
                  </a:lnTo>
                  <a:lnTo>
                    <a:pt x="143" y="578"/>
                  </a:lnTo>
                  <a:lnTo>
                    <a:pt x="148" y="568"/>
                  </a:lnTo>
                  <a:lnTo>
                    <a:pt x="154" y="559"/>
                  </a:lnTo>
                  <a:lnTo>
                    <a:pt x="162" y="551"/>
                  </a:lnTo>
                  <a:lnTo>
                    <a:pt x="173" y="534"/>
                  </a:lnTo>
                  <a:lnTo>
                    <a:pt x="184" y="519"/>
                  </a:lnTo>
                  <a:lnTo>
                    <a:pt x="196" y="504"/>
                  </a:lnTo>
                  <a:lnTo>
                    <a:pt x="207" y="494"/>
                  </a:lnTo>
                  <a:lnTo>
                    <a:pt x="215" y="485"/>
                  </a:lnTo>
                  <a:lnTo>
                    <a:pt x="228" y="475"/>
                  </a:lnTo>
                  <a:lnTo>
                    <a:pt x="236" y="469"/>
                  </a:lnTo>
                  <a:lnTo>
                    <a:pt x="247" y="464"/>
                  </a:lnTo>
                  <a:lnTo>
                    <a:pt x="259" y="458"/>
                  </a:lnTo>
                  <a:lnTo>
                    <a:pt x="274" y="454"/>
                  </a:lnTo>
                  <a:lnTo>
                    <a:pt x="285" y="448"/>
                  </a:lnTo>
                  <a:lnTo>
                    <a:pt x="300" y="443"/>
                  </a:lnTo>
                  <a:lnTo>
                    <a:pt x="318" y="437"/>
                  </a:lnTo>
                  <a:lnTo>
                    <a:pt x="335" y="431"/>
                  </a:lnTo>
                  <a:lnTo>
                    <a:pt x="352" y="426"/>
                  </a:lnTo>
                  <a:lnTo>
                    <a:pt x="373" y="420"/>
                  </a:lnTo>
                  <a:lnTo>
                    <a:pt x="394" y="414"/>
                  </a:lnTo>
                  <a:lnTo>
                    <a:pt x="416" y="408"/>
                  </a:lnTo>
                  <a:lnTo>
                    <a:pt x="437" y="401"/>
                  </a:lnTo>
                  <a:lnTo>
                    <a:pt x="460" y="393"/>
                  </a:lnTo>
                  <a:lnTo>
                    <a:pt x="483" y="386"/>
                  </a:lnTo>
                  <a:lnTo>
                    <a:pt x="510" y="380"/>
                  </a:lnTo>
                  <a:lnTo>
                    <a:pt x="534" y="372"/>
                  </a:lnTo>
                  <a:lnTo>
                    <a:pt x="561" y="367"/>
                  </a:lnTo>
                  <a:lnTo>
                    <a:pt x="589" y="359"/>
                  </a:lnTo>
                  <a:lnTo>
                    <a:pt x="620" y="353"/>
                  </a:lnTo>
                  <a:lnTo>
                    <a:pt x="648" y="344"/>
                  </a:lnTo>
                  <a:lnTo>
                    <a:pt x="679" y="338"/>
                  </a:lnTo>
                  <a:lnTo>
                    <a:pt x="707" y="329"/>
                  </a:lnTo>
                  <a:lnTo>
                    <a:pt x="742" y="323"/>
                  </a:lnTo>
                  <a:lnTo>
                    <a:pt x="772" y="315"/>
                  </a:lnTo>
                  <a:lnTo>
                    <a:pt x="804" y="308"/>
                  </a:lnTo>
                  <a:lnTo>
                    <a:pt x="839" y="298"/>
                  </a:lnTo>
                  <a:lnTo>
                    <a:pt x="875" y="294"/>
                  </a:lnTo>
                  <a:lnTo>
                    <a:pt x="909" y="285"/>
                  </a:lnTo>
                  <a:lnTo>
                    <a:pt x="943" y="277"/>
                  </a:lnTo>
                  <a:lnTo>
                    <a:pt x="979" y="270"/>
                  </a:lnTo>
                  <a:lnTo>
                    <a:pt x="1015" y="262"/>
                  </a:lnTo>
                  <a:lnTo>
                    <a:pt x="1052" y="255"/>
                  </a:lnTo>
                  <a:lnTo>
                    <a:pt x="1090" y="245"/>
                  </a:lnTo>
                  <a:lnTo>
                    <a:pt x="1128" y="239"/>
                  </a:lnTo>
                  <a:lnTo>
                    <a:pt x="1167" y="234"/>
                  </a:lnTo>
                  <a:lnTo>
                    <a:pt x="1206" y="224"/>
                  </a:lnTo>
                  <a:lnTo>
                    <a:pt x="1244" y="216"/>
                  </a:lnTo>
                  <a:lnTo>
                    <a:pt x="1283" y="209"/>
                  </a:lnTo>
                  <a:lnTo>
                    <a:pt x="1325" y="201"/>
                  </a:lnTo>
                  <a:lnTo>
                    <a:pt x="1365" y="194"/>
                  </a:lnTo>
                  <a:lnTo>
                    <a:pt x="1405" y="184"/>
                  </a:lnTo>
                  <a:lnTo>
                    <a:pt x="1447" y="178"/>
                  </a:lnTo>
                  <a:lnTo>
                    <a:pt x="1489" y="173"/>
                  </a:lnTo>
                  <a:lnTo>
                    <a:pt x="1529" y="163"/>
                  </a:lnTo>
                  <a:lnTo>
                    <a:pt x="1571" y="156"/>
                  </a:lnTo>
                  <a:lnTo>
                    <a:pt x="1612" y="148"/>
                  </a:lnTo>
                  <a:lnTo>
                    <a:pt x="1654" y="140"/>
                  </a:lnTo>
                  <a:lnTo>
                    <a:pt x="1696" y="135"/>
                  </a:lnTo>
                  <a:lnTo>
                    <a:pt x="1738" y="127"/>
                  </a:lnTo>
                  <a:lnTo>
                    <a:pt x="1780" y="121"/>
                  </a:lnTo>
                  <a:lnTo>
                    <a:pt x="1823" y="114"/>
                  </a:lnTo>
                  <a:lnTo>
                    <a:pt x="1865" y="108"/>
                  </a:lnTo>
                  <a:lnTo>
                    <a:pt x="1907" y="101"/>
                  </a:lnTo>
                  <a:lnTo>
                    <a:pt x="1949" y="93"/>
                  </a:lnTo>
                  <a:lnTo>
                    <a:pt x="1993" y="87"/>
                  </a:lnTo>
                  <a:lnTo>
                    <a:pt x="2035" y="82"/>
                  </a:lnTo>
                  <a:lnTo>
                    <a:pt x="2076" y="76"/>
                  </a:lnTo>
                  <a:lnTo>
                    <a:pt x="2118" y="68"/>
                  </a:lnTo>
                  <a:lnTo>
                    <a:pt x="2162" y="64"/>
                  </a:lnTo>
                  <a:lnTo>
                    <a:pt x="2107" y="0"/>
                  </a:lnTo>
                  <a:lnTo>
                    <a:pt x="2090" y="0"/>
                  </a:lnTo>
                  <a:lnTo>
                    <a:pt x="2073" y="5"/>
                  </a:lnTo>
                  <a:lnTo>
                    <a:pt x="2054" y="7"/>
                  </a:lnTo>
                  <a:lnTo>
                    <a:pt x="2035" y="11"/>
                  </a:lnTo>
                  <a:lnTo>
                    <a:pt x="2012" y="13"/>
                  </a:lnTo>
                  <a:lnTo>
                    <a:pt x="1991" y="15"/>
                  </a:lnTo>
                  <a:lnTo>
                    <a:pt x="1966" y="21"/>
                  </a:lnTo>
                  <a:lnTo>
                    <a:pt x="1941" y="24"/>
                  </a:lnTo>
                  <a:lnTo>
                    <a:pt x="1913" y="30"/>
                  </a:lnTo>
                  <a:lnTo>
                    <a:pt x="1884" y="34"/>
                  </a:lnTo>
                  <a:lnTo>
                    <a:pt x="1854" y="40"/>
                  </a:lnTo>
                  <a:lnTo>
                    <a:pt x="1825" y="43"/>
                  </a:lnTo>
                  <a:lnTo>
                    <a:pt x="1791" y="51"/>
                  </a:lnTo>
                  <a:lnTo>
                    <a:pt x="1759" y="57"/>
                  </a:lnTo>
                  <a:lnTo>
                    <a:pt x="1725" y="61"/>
                  </a:lnTo>
                  <a:lnTo>
                    <a:pt x="1692" y="68"/>
                  </a:lnTo>
                  <a:lnTo>
                    <a:pt x="1654" y="76"/>
                  </a:lnTo>
                  <a:lnTo>
                    <a:pt x="1618" y="82"/>
                  </a:lnTo>
                  <a:lnTo>
                    <a:pt x="1580" y="87"/>
                  </a:lnTo>
                  <a:lnTo>
                    <a:pt x="1544" y="95"/>
                  </a:lnTo>
                  <a:lnTo>
                    <a:pt x="1504" y="102"/>
                  </a:lnTo>
                  <a:lnTo>
                    <a:pt x="1466" y="110"/>
                  </a:lnTo>
                  <a:lnTo>
                    <a:pt x="1426" y="118"/>
                  </a:lnTo>
                  <a:lnTo>
                    <a:pt x="1388" y="125"/>
                  </a:lnTo>
                  <a:lnTo>
                    <a:pt x="1346" y="131"/>
                  </a:lnTo>
                  <a:lnTo>
                    <a:pt x="1304" y="140"/>
                  </a:lnTo>
                  <a:lnTo>
                    <a:pt x="1264" y="148"/>
                  </a:lnTo>
                  <a:lnTo>
                    <a:pt x="1225" y="158"/>
                  </a:lnTo>
                  <a:lnTo>
                    <a:pt x="1183" y="165"/>
                  </a:lnTo>
                  <a:lnTo>
                    <a:pt x="1141" y="175"/>
                  </a:lnTo>
                  <a:lnTo>
                    <a:pt x="1101" y="182"/>
                  </a:lnTo>
                  <a:lnTo>
                    <a:pt x="1061" y="192"/>
                  </a:lnTo>
                  <a:lnTo>
                    <a:pt x="1019" y="197"/>
                  </a:lnTo>
                  <a:lnTo>
                    <a:pt x="977" y="207"/>
                  </a:lnTo>
                  <a:lnTo>
                    <a:pt x="937" y="215"/>
                  </a:lnTo>
                  <a:lnTo>
                    <a:pt x="897" y="224"/>
                  </a:lnTo>
                  <a:lnTo>
                    <a:pt x="856" y="232"/>
                  </a:lnTo>
                  <a:lnTo>
                    <a:pt x="816" y="241"/>
                  </a:lnTo>
                  <a:lnTo>
                    <a:pt x="778" y="249"/>
                  </a:lnTo>
                  <a:lnTo>
                    <a:pt x="742" y="258"/>
                  </a:lnTo>
                  <a:lnTo>
                    <a:pt x="700" y="266"/>
                  </a:lnTo>
                  <a:lnTo>
                    <a:pt x="666" y="275"/>
                  </a:lnTo>
                  <a:lnTo>
                    <a:pt x="629" y="283"/>
                  </a:lnTo>
                  <a:lnTo>
                    <a:pt x="595" y="294"/>
                  </a:lnTo>
                  <a:lnTo>
                    <a:pt x="559" y="302"/>
                  </a:lnTo>
                  <a:lnTo>
                    <a:pt x="525" y="312"/>
                  </a:lnTo>
                  <a:lnTo>
                    <a:pt x="492" y="319"/>
                  </a:lnTo>
                  <a:lnTo>
                    <a:pt x="462" y="331"/>
                  </a:lnTo>
                  <a:lnTo>
                    <a:pt x="430" y="338"/>
                  </a:lnTo>
                  <a:lnTo>
                    <a:pt x="401" y="346"/>
                  </a:lnTo>
                  <a:lnTo>
                    <a:pt x="371" y="353"/>
                  </a:lnTo>
                  <a:lnTo>
                    <a:pt x="346" y="363"/>
                  </a:lnTo>
                  <a:lnTo>
                    <a:pt x="319" y="370"/>
                  </a:lnTo>
                  <a:lnTo>
                    <a:pt x="297" y="380"/>
                  </a:lnTo>
                  <a:lnTo>
                    <a:pt x="272" y="388"/>
                  </a:lnTo>
                  <a:lnTo>
                    <a:pt x="253" y="397"/>
                  </a:lnTo>
                  <a:lnTo>
                    <a:pt x="232" y="403"/>
                  </a:lnTo>
                  <a:lnTo>
                    <a:pt x="215" y="412"/>
                  </a:lnTo>
                  <a:lnTo>
                    <a:pt x="198" y="418"/>
                  </a:lnTo>
                  <a:lnTo>
                    <a:pt x="184" y="428"/>
                  </a:lnTo>
                  <a:lnTo>
                    <a:pt x="171" y="433"/>
                  </a:lnTo>
                  <a:lnTo>
                    <a:pt x="162" y="443"/>
                  </a:lnTo>
                  <a:lnTo>
                    <a:pt x="152" y="448"/>
                  </a:lnTo>
                  <a:lnTo>
                    <a:pt x="148" y="458"/>
                  </a:lnTo>
                  <a:lnTo>
                    <a:pt x="133" y="471"/>
                  </a:lnTo>
                  <a:lnTo>
                    <a:pt x="120" y="488"/>
                  </a:lnTo>
                  <a:lnTo>
                    <a:pt x="112" y="496"/>
                  </a:lnTo>
                  <a:lnTo>
                    <a:pt x="107" y="505"/>
                  </a:lnTo>
                  <a:lnTo>
                    <a:pt x="99" y="515"/>
                  </a:lnTo>
                  <a:lnTo>
                    <a:pt x="93" y="526"/>
                  </a:lnTo>
                  <a:lnTo>
                    <a:pt x="86" y="536"/>
                  </a:lnTo>
                  <a:lnTo>
                    <a:pt x="80" y="545"/>
                  </a:lnTo>
                  <a:lnTo>
                    <a:pt x="72" y="555"/>
                  </a:lnTo>
                  <a:lnTo>
                    <a:pt x="67" y="566"/>
                  </a:lnTo>
                  <a:lnTo>
                    <a:pt x="61" y="578"/>
                  </a:lnTo>
                  <a:lnTo>
                    <a:pt x="55" y="589"/>
                  </a:lnTo>
                  <a:lnTo>
                    <a:pt x="49" y="600"/>
                  </a:lnTo>
                  <a:lnTo>
                    <a:pt x="44" y="614"/>
                  </a:lnTo>
                  <a:lnTo>
                    <a:pt x="38" y="625"/>
                  </a:lnTo>
                  <a:lnTo>
                    <a:pt x="32" y="637"/>
                  </a:lnTo>
                  <a:lnTo>
                    <a:pt x="27" y="648"/>
                  </a:lnTo>
                  <a:lnTo>
                    <a:pt x="23" y="661"/>
                  </a:lnTo>
                  <a:lnTo>
                    <a:pt x="17" y="673"/>
                  </a:lnTo>
                  <a:lnTo>
                    <a:pt x="13" y="686"/>
                  </a:lnTo>
                  <a:lnTo>
                    <a:pt x="10" y="699"/>
                  </a:lnTo>
                  <a:lnTo>
                    <a:pt x="8" y="715"/>
                  </a:lnTo>
                  <a:lnTo>
                    <a:pt x="4" y="726"/>
                  </a:lnTo>
                  <a:lnTo>
                    <a:pt x="2" y="739"/>
                  </a:lnTo>
                  <a:lnTo>
                    <a:pt x="0" y="753"/>
                  </a:lnTo>
                  <a:lnTo>
                    <a:pt x="0" y="768"/>
                  </a:lnTo>
                  <a:lnTo>
                    <a:pt x="0" y="781"/>
                  </a:lnTo>
                  <a:lnTo>
                    <a:pt x="0" y="796"/>
                  </a:lnTo>
                  <a:lnTo>
                    <a:pt x="0" y="810"/>
                  </a:lnTo>
                  <a:lnTo>
                    <a:pt x="4" y="827"/>
                  </a:lnTo>
                  <a:lnTo>
                    <a:pt x="4" y="838"/>
                  </a:lnTo>
                  <a:lnTo>
                    <a:pt x="6" y="853"/>
                  </a:lnTo>
                  <a:lnTo>
                    <a:pt x="8" y="869"/>
                  </a:lnTo>
                  <a:lnTo>
                    <a:pt x="11" y="886"/>
                  </a:lnTo>
                  <a:lnTo>
                    <a:pt x="13" y="901"/>
                  </a:lnTo>
                  <a:lnTo>
                    <a:pt x="17" y="916"/>
                  </a:lnTo>
                  <a:lnTo>
                    <a:pt x="23" y="931"/>
                  </a:lnTo>
                  <a:lnTo>
                    <a:pt x="30" y="948"/>
                  </a:lnTo>
                  <a:lnTo>
                    <a:pt x="36" y="962"/>
                  </a:lnTo>
                  <a:lnTo>
                    <a:pt x="42" y="975"/>
                  </a:lnTo>
                  <a:lnTo>
                    <a:pt x="49" y="986"/>
                  </a:lnTo>
                  <a:lnTo>
                    <a:pt x="61" y="1000"/>
                  </a:lnTo>
                  <a:lnTo>
                    <a:pt x="68" y="1009"/>
                  </a:lnTo>
                  <a:lnTo>
                    <a:pt x="82" y="1019"/>
                  </a:lnTo>
                  <a:lnTo>
                    <a:pt x="93" y="1026"/>
                  </a:lnTo>
                  <a:lnTo>
                    <a:pt x="108" y="1034"/>
                  </a:lnTo>
                  <a:lnTo>
                    <a:pt x="141" y="1043"/>
                  </a:lnTo>
                  <a:lnTo>
                    <a:pt x="173" y="1055"/>
                  </a:lnTo>
                  <a:lnTo>
                    <a:pt x="207" y="1068"/>
                  </a:lnTo>
                  <a:lnTo>
                    <a:pt x="243" y="1081"/>
                  </a:lnTo>
                  <a:lnTo>
                    <a:pt x="278" y="1093"/>
                  </a:lnTo>
                  <a:lnTo>
                    <a:pt x="312" y="1108"/>
                  </a:lnTo>
                  <a:lnTo>
                    <a:pt x="348" y="1121"/>
                  </a:lnTo>
                  <a:lnTo>
                    <a:pt x="386" y="1139"/>
                  </a:lnTo>
                  <a:lnTo>
                    <a:pt x="420" y="1154"/>
                  </a:lnTo>
                  <a:lnTo>
                    <a:pt x="458" y="1169"/>
                  </a:lnTo>
                  <a:lnTo>
                    <a:pt x="494" y="1186"/>
                  </a:lnTo>
                  <a:lnTo>
                    <a:pt x="532" y="1205"/>
                  </a:lnTo>
                  <a:lnTo>
                    <a:pt x="569" y="1222"/>
                  </a:lnTo>
                  <a:lnTo>
                    <a:pt x="607" y="1239"/>
                  </a:lnTo>
                  <a:lnTo>
                    <a:pt x="643" y="1258"/>
                  </a:lnTo>
                  <a:lnTo>
                    <a:pt x="681" y="1279"/>
                  </a:lnTo>
                  <a:lnTo>
                    <a:pt x="717" y="1296"/>
                  </a:lnTo>
                  <a:lnTo>
                    <a:pt x="751" y="1315"/>
                  </a:lnTo>
                  <a:lnTo>
                    <a:pt x="787" y="1334"/>
                  </a:lnTo>
                  <a:lnTo>
                    <a:pt x="825" y="1353"/>
                  </a:lnTo>
                  <a:lnTo>
                    <a:pt x="861" y="1372"/>
                  </a:lnTo>
                  <a:lnTo>
                    <a:pt x="897" y="1393"/>
                  </a:lnTo>
                  <a:lnTo>
                    <a:pt x="934" y="1412"/>
                  </a:lnTo>
                  <a:lnTo>
                    <a:pt x="972" y="1433"/>
                  </a:lnTo>
                  <a:lnTo>
                    <a:pt x="1006" y="1452"/>
                  </a:lnTo>
                  <a:lnTo>
                    <a:pt x="1042" y="1473"/>
                  </a:lnTo>
                  <a:lnTo>
                    <a:pt x="1076" y="1492"/>
                  </a:lnTo>
                  <a:lnTo>
                    <a:pt x="1112" y="1513"/>
                  </a:lnTo>
                  <a:lnTo>
                    <a:pt x="1145" y="1532"/>
                  </a:lnTo>
                  <a:lnTo>
                    <a:pt x="1179" y="1553"/>
                  </a:lnTo>
                  <a:lnTo>
                    <a:pt x="1213" y="1574"/>
                  </a:lnTo>
                  <a:lnTo>
                    <a:pt x="1247" y="1595"/>
                  </a:lnTo>
                  <a:lnTo>
                    <a:pt x="1278" y="1612"/>
                  </a:lnTo>
                  <a:lnTo>
                    <a:pt x="1310" y="1633"/>
                  </a:lnTo>
                  <a:lnTo>
                    <a:pt x="1341" y="1650"/>
                  </a:lnTo>
                  <a:lnTo>
                    <a:pt x="1373" y="1671"/>
                  </a:lnTo>
                  <a:lnTo>
                    <a:pt x="1401" y="1688"/>
                  </a:lnTo>
                  <a:lnTo>
                    <a:pt x="1432" y="1707"/>
                  </a:lnTo>
                  <a:lnTo>
                    <a:pt x="1460" y="1724"/>
                  </a:lnTo>
                  <a:lnTo>
                    <a:pt x="1489" y="1743"/>
                  </a:lnTo>
                  <a:lnTo>
                    <a:pt x="1515" y="1758"/>
                  </a:lnTo>
                  <a:lnTo>
                    <a:pt x="1542" y="1775"/>
                  </a:lnTo>
                  <a:lnTo>
                    <a:pt x="1567" y="1791"/>
                  </a:lnTo>
                  <a:lnTo>
                    <a:pt x="1593" y="1808"/>
                  </a:lnTo>
                  <a:lnTo>
                    <a:pt x="1616" y="1823"/>
                  </a:lnTo>
                  <a:lnTo>
                    <a:pt x="1639" y="1838"/>
                  </a:lnTo>
                  <a:lnTo>
                    <a:pt x="1662" y="1853"/>
                  </a:lnTo>
                  <a:lnTo>
                    <a:pt x="1685" y="1869"/>
                  </a:lnTo>
                  <a:lnTo>
                    <a:pt x="1704" y="1880"/>
                  </a:lnTo>
                  <a:lnTo>
                    <a:pt x="1723" y="1891"/>
                  </a:lnTo>
                  <a:lnTo>
                    <a:pt x="1740" y="1903"/>
                  </a:lnTo>
                  <a:lnTo>
                    <a:pt x="1757" y="1916"/>
                  </a:lnTo>
                  <a:lnTo>
                    <a:pt x="1772" y="1926"/>
                  </a:lnTo>
                  <a:lnTo>
                    <a:pt x="1787" y="1935"/>
                  </a:lnTo>
                  <a:lnTo>
                    <a:pt x="1801" y="1945"/>
                  </a:lnTo>
                  <a:lnTo>
                    <a:pt x="1814" y="1954"/>
                  </a:lnTo>
                  <a:lnTo>
                    <a:pt x="1823" y="1960"/>
                  </a:lnTo>
                  <a:lnTo>
                    <a:pt x="1833" y="1965"/>
                  </a:lnTo>
                  <a:lnTo>
                    <a:pt x="1841" y="1971"/>
                  </a:lnTo>
                  <a:lnTo>
                    <a:pt x="1850" y="1977"/>
                  </a:lnTo>
                  <a:lnTo>
                    <a:pt x="1860" y="1983"/>
                  </a:lnTo>
                  <a:lnTo>
                    <a:pt x="1865" y="1988"/>
                  </a:lnTo>
                  <a:lnTo>
                    <a:pt x="1909" y="1954"/>
                  </a:lnTo>
                  <a:lnTo>
                    <a:pt x="1898" y="1943"/>
                  </a:lnTo>
                  <a:lnTo>
                    <a:pt x="1882" y="1931"/>
                  </a:lnTo>
                  <a:lnTo>
                    <a:pt x="1871" y="1924"/>
                  </a:lnTo>
                  <a:lnTo>
                    <a:pt x="1860" y="1916"/>
                  </a:lnTo>
                  <a:lnTo>
                    <a:pt x="1846" y="1907"/>
                  </a:lnTo>
                  <a:lnTo>
                    <a:pt x="1835" y="1899"/>
                  </a:lnTo>
                  <a:lnTo>
                    <a:pt x="1820" y="1888"/>
                  </a:lnTo>
                  <a:lnTo>
                    <a:pt x="1804" y="1876"/>
                  </a:lnTo>
                  <a:lnTo>
                    <a:pt x="1787" y="1865"/>
                  </a:lnTo>
                  <a:lnTo>
                    <a:pt x="1770" y="1853"/>
                  </a:lnTo>
                  <a:lnTo>
                    <a:pt x="1749" y="1840"/>
                  </a:lnTo>
                  <a:lnTo>
                    <a:pt x="1730" y="1827"/>
                  </a:lnTo>
                  <a:lnTo>
                    <a:pt x="1709" y="1813"/>
                  </a:lnTo>
                  <a:lnTo>
                    <a:pt x="1688" y="1800"/>
                  </a:lnTo>
                  <a:lnTo>
                    <a:pt x="1664" y="1783"/>
                  </a:lnTo>
                  <a:lnTo>
                    <a:pt x="1641" y="1768"/>
                  </a:lnTo>
                  <a:lnTo>
                    <a:pt x="1614" y="1751"/>
                  </a:lnTo>
                  <a:lnTo>
                    <a:pt x="1590" y="1735"/>
                  </a:lnTo>
                  <a:lnTo>
                    <a:pt x="1563" y="1716"/>
                  </a:lnTo>
                  <a:lnTo>
                    <a:pt x="1536" y="1699"/>
                  </a:lnTo>
                  <a:lnTo>
                    <a:pt x="1508" y="1682"/>
                  </a:lnTo>
                  <a:lnTo>
                    <a:pt x="1481" y="1665"/>
                  </a:lnTo>
                  <a:lnTo>
                    <a:pt x="1451" y="1646"/>
                  </a:lnTo>
                  <a:lnTo>
                    <a:pt x="1422" y="1627"/>
                  </a:lnTo>
                  <a:lnTo>
                    <a:pt x="1392" y="1608"/>
                  </a:lnTo>
                  <a:lnTo>
                    <a:pt x="1361" y="1591"/>
                  </a:lnTo>
                  <a:lnTo>
                    <a:pt x="1329" y="1570"/>
                  </a:lnTo>
                  <a:lnTo>
                    <a:pt x="1297" y="1553"/>
                  </a:lnTo>
                  <a:lnTo>
                    <a:pt x="1264" y="1532"/>
                  </a:lnTo>
                  <a:lnTo>
                    <a:pt x="1234" y="1515"/>
                  </a:lnTo>
                  <a:lnTo>
                    <a:pt x="1200" y="1494"/>
                  </a:lnTo>
                  <a:lnTo>
                    <a:pt x="1166" y="1473"/>
                  </a:lnTo>
                  <a:lnTo>
                    <a:pt x="1131" y="1452"/>
                  </a:lnTo>
                  <a:lnTo>
                    <a:pt x="1097" y="1433"/>
                  </a:lnTo>
                  <a:lnTo>
                    <a:pt x="1061" y="1412"/>
                  </a:lnTo>
                  <a:lnTo>
                    <a:pt x="1027" y="1393"/>
                  </a:lnTo>
                  <a:lnTo>
                    <a:pt x="993" y="1372"/>
                  </a:lnTo>
                  <a:lnTo>
                    <a:pt x="958" y="1353"/>
                  </a:lnTo>
                  <a:lnTo>
                    <a:pt x="922" y="1332"/>
                  </a:lnTo>
                  <a:lnTo>
                    <a:pt x="886" y="1313"/>
                  </a:lnTo>
                  <a:lnTo>
                    <a:pt x="850" y="1292"/>
                  </a:lnTo>
                  <a:lnTo>
                    <a:pt x="816" y="1273"/>
                  </a:lnTo>
                  <a:lnTo>
                    <a:pt x="780" y="1254"/>
                  </a:lnTo>
                  <a:lnTo>
                    <a:pt x="743" y="1235"/>
                  </a:lnTo>
                  <a:lnTo>
                    <a:pt x="707" y="1216"/>
                  </a:lnTo>
                  <a:lnTo>
                    <a:pt x="675" y="1199"/>
                  </a:lnTo>
                  <a:lnTo>
                    <a:pt x="639" y="1180"/>
                  </a:lnTo>
                  <a:lnTo>
                    <a:pt x="603" y="1161"/>
                  </a:lnTo>
                  <a:lnTo>
                    <a:pt x="567" y="1144"/>
                  </a:lnTo>
                  <a:lnTo>
                    <a:pt x="532" y="1127"/>
                  </a:lnTo>
                  <a:lnTo>
                    <a:pt x="498" y="1110"/>
                  </a:lnTo>
                  <a:lnTo>
                    <a:pt x="464" y="1093"/>
                  </a:lnTo>
                  <a:lnTo>
                    <a:pt x="430" y="1078"/>
                  </a:lnTo>
                  <a:lnTo>
                    <a:pt x="397" y="1064"/>
                  </a:lnTo>
                  <a:lnTo>
                    <a:pt x="363" y="1047"/>
                  </a:lnTo>
                  <a:lnTo>
                    <a:pt x="329" y="1034"/>
                  </a:lnTo>
                  <a:lnTo>
                    <a:pt x="295" y="1019"/>
                  </a:lnTo>
                  <a:lnTo>
                    <a:pt x="264" y="1005"/>
                  </a:lnTo>
                  <a:lnTo>
                    <a:pt x="232" y="992"/>
                  </a:lnTo>
                  <a:lnTo>
                    <a:pt x="202" y="981"/>
                  </a:lnTo>
                  <a:lnTo>
                    <a:pt x="171" y="969"/>
                  </a:lnTo>
                  <a:lnTo>
                    <a:pt x="143" y="960"/>
                  </a:lnTo>
                  <a:lnTo>
                    <a:pt x="126" y="945"/>
                  </a:lnTo>
                  <a:lnTo>
                    <a:pt x="112" y="931"/>
                  </a:lnTo>
                  <a:lnTo>
                    <a:pt x="99" y="916"/>
                  </a:lnTo>
                  <a:lnTo>
                    <a:pt x="91" y="901"/>
                  </a:lnTo>
                  <a:lnTo>
                    <a:pt x="80" y="884"/>
                  </a:lnTo>
                  <a:lnTo>
                    <a:pt x="74" y="867"/>
                  </a:lnTo>
                  <a:lnTo>
                    <a:pt x="68" y="848"/>
                  </a:lnTo>
                  <a:lnTo>
                    <a:pt x="68" y="831"/>
                  </a:lnTo>
                  <a:lnTo>
                    <a:pt x="68" y="8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2930" y="1754"/>
              <a:ext cx="820" cy="296"/>
            </a:xfrm>
            <a:custGeom>
              <a:avLst/>
              <a:gdLst/>
              <a:ahLst/>
              <a:cxnLst>
                <a:cxn ang="0">
                  <a:pos x="127" y="342"/>
                </a:cxn>
                <a:cxn ang="0">
                  <a:pos x="146" y="335"/>
                </a:cxn>
                <a:cxn ang="0">
                  <a:pos x="169" y="329"/>
                </a:cxn>
                <a:cxn ang="0">
                  <a:pos x="194" y="322"/>
                </a:cxn>
                <a:cxn ang="0">
                  <a:pos x="226" y="316"/>
                </a:cxn>
                <a:cxn ang="0">
                  <a:pos x="260" y="308"/>
                </a:cxn>
                <a:cxn ang="0">
                  <a:pos x="296" y="303"/>
                </a:cxn>
                <a:cxn ang="0">
                  <a:pos x="338" y="295"/>
                </a:cxn>
                <a:cxn ang="0">
                  <a:pos x="382" y="287"/>
                </a:cxn>
                <a:cxn ang="0">
                  <a:pos x="428" y="280"/>
                </a:cxn>
                <a:cxn ang="0">
                  <a:pos x="473" y="270"/>
                </a:cxn>
                <a:cxn ang="0">
                  <a:pos x="523" y="263"/>
                </a:cxn>
                <a:cxn ang="0">
                  <a:pos x="572" y="255"/>
                </a:cxn>
                <a:cxn ang="0">
                  <a:pos x="622" y="247"/>
                </a:cxn>
                <a:cxn ang="0">
                  <a:pos x="673" y="240"/>
                </a:cxn>
                <a:cxn ang="0">
                  <a:pos x="726" y="232"/>
                </a:cxn>
                <a:cxn ang="0">
                  <a:pos x="779" y="225"/>
                </a:cxn>
                <a:cxn ang="0">
                  <a:pos x="829" y="217"/>
                </a:cxn>
                <a:cxn ang="0">
                  <a:pos x="880" y="208"/>
                </a:cxn>
                <a:cxn ang="0">
                  <a:pos x="930" y="200"/>
                </a:cxn>
                <a:cxn ang="0">
                  <a:pos x="979" y="190"/>
                </a:cxn>
                <a:cxn ang="0">
                  <a:pos x="1025" y="183"/>
                </a:cxn>
                <a:cxn ang="0">
                  <a:pos x="1070" y="177"/>
                </a:cxn>
                <a:cxn ang="0">
                  <a:pos x="1114" y="171"/>
                </a:cxn>
                <a:cxn ang="0">
                  <a:pos x="1154" y="164"/>
                </a:cxn>
                <a:cxn ang="0">
                  <a:pos x="1190" y="158"/>
                </a:cxn>
                <a:cxn ang="0">
                  <a:pos x="1224" y="152"/>
                </a:cxn>
                <a:cxn ang="0">
                  <a:pos x="1255" y="147"/>
                </a:cxn>
                <a:cxn ang="0">
                  <a:pos x="1281" y="141"/>
                </a:cxn>
                <a:cxn ang="0">
                  <a:pos x="1304" y="137"/>
                </a:cxn>
                <a:cxn ang="0">
                  <a:pos x="1333" y="131"/>
                </a:cxn>
                <a:cxn ang="0">
                  <a:pos x="1359" y="120"/>
                </a:cxn>
                <a:cxn ang="0">
                  <a:pos x="1390" y="101"/>
                </a:cxn>
                <a:cxn ang="0">
                  <a:pos x="1418" y="80"/>
                </a:cxn>
                <a:cxn ang="0">
                  <a:pos x="1447" y="59"/>
                </a:cxn>
                <a:cxn ang="0">
                  <a:pos x="1471" y="38"/>
                </a:cxn>
                <a:cxn ang="0">
                  <a:pos x="1490" y="19"/>
                </a:cxn>
                <a:cxn ang="0">
                  <a:pos x="1511" y="4"/>
                </a:cxn>
                <a:cxn ang="0">
                  <a:pos x="1591" y="65"/>
                </a:cxn>
                <a:cxn ang="0">
                  <a:pos x="1639" y="413"/>
                </a:cxn>
                <a:cxn ang="0">
                  <a:pos x="1357" y="278"/>
                </a:cxn>
                <a:cxn ang="0">
                  <a:pos x="4" y="590"/>
                </a:cxn>
                <a:cxn ang="0">
                  <a:pos x="2" y="573"/>
                </a:cxn>
                <a:cxn ang="0">
                  <a:pos x="0" y="544"/>
                </a:cxn>
                <a:cxn ang="0">
                  <a:pos x="2" y="510"/>
                </a:cxn>
                <a:cxn ang="0">
                  <a:pos x="7" y="479"/>
                </a:cxn>
                <a:cxn ang="0">
                  <a:pos x="11" y="457"/>
                </a:cxn>
                <a:cxn ang="0">
                  <a:pos x="21" y="436"/>
                </a:cxn>
                <a:cxn ang="0">
                  <a:pos x="32" y="417"/>
                </a:cxn>
                <a:cxn ang="0">
                  <a:pos x="45" y="396"/>
                </a:cxn>
                <a:cxn ang="0">
                  <a:pos x="61" y="379"/>
                </a:cxn>
                <a:cxn ang="0">
                  <a:pos x="82" y="363"/>
                </a:cxn>
                <a:cxn ang="0">
                  <a:pos x="106" y="350"/>
                </a:cxn>
                <a:cxn ang="0">
                  <a:pos x="121" y="346"/>
                </a:cxn>
              </a:cxnLst>
              <a:rect l="0" t="0" r="r" b="b"/>
              <a:pathLst>
                <a:path w="1639" h="593">
                  <a:moveTo>
                    <a:pt x="121" y="346"/>
                  </a:moveTo>
                  <a:lnTo>
                    <a:pt x="127" y="342"/>
                  </a:lnTo>
                  <a:lnTo>
                    <a:pt x="137" y="339"/>
                  </a:lnTo>
                  <a:lnTo>
                    <a:pt x="146" y="335"/>
                  </a:lnTo>
                  <a:lnTo>
                    <a:pt x="158" y="333"/>
                  </a:lnTo>
                  <a:lnTo>
                    <a:pt x="169" y="329"/>
                  </a:lnTo>
                  <a:lnTo>
                    <a:pt x="180" y="325"/>
                  </a:lnTo>
                  <a:lnTo>
                    <a:pt x="194" y="322"/>
                  </a:lnTo>
                  <a:lnTo>
                    <a:pt x="211" y="320"/>
                  </a:lnTo>
                  <a:lnTo>
                    <a:pt x="226" y="316"/>
                  </a:lnTo>
                  <a:lnTo>
                    <a:pt x="243" y="312"/>
                  </a:lnTo>
                  <a:lnTo>
                    <a:pt x="260" y="308"/>
                  </a:lnTo>
                  <a:lnTo>
                    <a:pt x="279" y="306"/>
                  </a:lnTo>
                  <a:lnTo>
                    <a:pt x="296" y="303"/>
                  </a:lnTo>
                  <a:lnTo>
                    <a:pt x="317" y="299"/>
                  </a:lnTo>
                  <a:lnTo>
                    <a:pt x="338" y="295"/>
                  </a:lnTo>
                  <a:lnTo>
                    <a:pt x="361" y="293"/>
                  </a:lnTo>
                  <a:lnTo>
                    <a:pt x="382" y="287"/>
                  </a:lnTo>
                  <a:lnTo>
                    <a:pt x="405" y="284"/>
                  </a:lnTo>
                  <a:lnTo>
                    <a:pt x="428" y="280"/>
                  </a:lnTo>
                  <a:lnTo>
                    <a:pt x="450" y="276"/>
                  </a:lnTo>
                  <a:lnTo>
                    <a:pt x="473" y="270"/>
                  </a:lnTo>
                  <a:lnTo>
                    <a:pt x="498" y="268"/>
                  </a:lnTo>
                  <a:lnTo>
                    <a:pt x="523" y="263"/>
                  </a:lnTo>
                  <a:lnTo>
                    <a:pt x="547" y="261"/>
                  </a:lnTo>
                  <a:lnTo>
                    <a:pt x="572" y="255"/>
                  </a:lnTo>
                  <a:lnTo>
                    <a:pt x="599" y="251"/>
                  </a:lnTo>
                  <a:lnTo>
                    <a:pt x="622" y="247"/>
                  </a:lnTo>
                  <a:lnTo>
                    <a:pt x="648" y="246"/>
                  </a:lnTo>
                  <a:lnTo>
                    <a:pt x="673" y="240"/>
                  </a:lnTo>
                  <a:lnTo>
                    <a:pt x="701" y="236"/>
                  </a:lnTo>
                  <a:lnTo>
                    <a:pt x="726" y="232"/>
                  </a:lnTo>
                  <a:lnTo>
                    <a:pt x="755" y="230"/>
                  </a:lnTo>
                  <a:lnTo>
                    <a:pt x="779" y="225"/>
                  </a:lnTo>
                  <a:lnTo>
                    <a:pt x="804" y="221"/>
                  </a:lnTo>
                  <a:lnTo>
                    <a:pt x="829" y="217"/>
                  </a:lnTo>
                  <a:lnTo>
                    <a:pt x="855" y="213"/>
                  </a:lnTo>
                  <a:lnTo>
                    <a:pt x="880" y="208"/>
                  </a:lnTo>
                  <a:lnTo>
                    <a:pt x="905" y="204"/>
                  </a:lnTo>
                  <a:lnTo>
                    <a:pt x="930" y="200"/>
                  </a:lnTo>
                  <a:lnTo>
                    <a:pt x="956" y="196"/>
                  </a:lnTo>
                  <a:lnTo>
                    <a:pt x="979" y="190"/>
                  </a:lnTo>
                  <a:lnTo>
                    <a:pt x="1002" y="188"/>
                  </a:lnTo>
                  <a:lnTo>
                    <a:pt x="1025" y="183"/>
                  </a:lnTo>
                  <a:lnTo>
                    <a:pt x="1049" y="181"/>
                  </a:lnTo>
                  <a:lnTo>
                    <a:pt x="1070" y="177"/>
                  </a:lnTo>
                  <a:lnTo>
                    <a:pt x="1093" y="175"/>
                  </a:lnTo>
                  <a:lnTo>
                    <a:pt x="1114" y="171"/>
                  </a:lnTo>
                  <a:lnTo>
                    <a:pt x="1135" y="169"/>
                  </a:lnTo>
                  <a:lnTo>
                    <a:pt x="1154" y="164"/>
                  </a:lnTo>
                  <a:lnTo>
                    <a:pt x="1173" y="162"/>
                  </a:lnTo>
                  <a:lnTo>
                    <a:pt x="1190" y="158"/>
                  </a:lnTo>
                  <a:lnTo>
                    <a:pt x="1209" y="156"/>
                  </a:lnTo>
                  <a:lnTo>
                    <a:pt x="1224" y="152"/>
                  </a:lnTo>
                  <a:lnTo>
                    <a:pt x="1241" y="150"/>
                  </a:lnTo>
                  <a:lnTo>
                    <a:pt x="1255" y="147"/>
                  </a:lnTo>
                  <a:lnTo>
                    <a:pt x="1270" y="145"/>
                  </a:lnTo>
                  <a:lnTo>
                    <a:pt x="1281" y="141"/>
                  </a:lnTo>
                  <a:lnTo>
                    <a:pt x="1293" y="139"/>
                  </a:lnTo>
                  <a:lnTo>
                    <a:pt x="1304" y="137"/>
                  </a:lnTo>
                  <a:lnTo>
                    <a:pt x="1316" y="135"/>
                  </a:lnTo>
                  <a:lnTo>
                    <a:pt x="1333" y="131"/>
                  </a:lnTo>
                  <a:lnTo>
                    <a:pt x="1344" y="130"/>
                  </a:lnTo>
                  <a:lnTo>
                    <a:pt x="1359" y="120"/>
                  </a:lnTo>
                  <a:lnTo>
                    <a:pt x="1374" y="112"/>
                  </a:lnTo>
                  <a:lnTo>
                    <a:pt x="1390" y="101"/>
                  </a:lnTo>
                  <a:lnTo>
                    <a:pt x="1405" y="92"/>
                  </a:lnTo>
                  <a:lnTo>
                    <a:pt x="1418" y="80"/>
                  </a:lnTo>
                  <a:lnTo>
                    <a:pt x="1433" y="71"/>
                  </a:lnTo>
                  <a:lnTo>
                    <a:pt x="1447" y="59"/>
                  </a:lnTo>
                  <a:lnTo>
                    <a:pt x="1462" y="50"/>
                  </a:lnTo>
                  <a:lnTo>
                    <a:pt x="1471" y="38"/>
                  </a:lnTo>
                  <a:lnTo>
                    <a:pt x="1483" y="29"/>
                  </a:lnTo>
                  <a:lnTo>
                    <a:pt x="1490" y="19"/>
                  </a:lnTo>
                  <a:lnTo>
                    <a:pt x="1500" y="14"/>
                  </a:lnTo>
                  <a:lnTo>
                    <a:pt x="1511" y="4"/>
                  </a:lnTo>
                  <a:lnTo>
                    <a:pt x="1517" y="0"/>
                  </a:lnTo>
                  <a:lnTo>
                    <a:pt x="1591" y="65"/>
                  </a:lnTo>
                  <a:lnTo>
                    <a:pt x="1500" y="291"/>
                  </a:lnTo>
                  <a:lnTo>
                    <a:pt x="1639" y="413"/>
                  </a:lnTo>
                  <a:lnTo>
                    <a:pt x="1580" y="462"/>
                  </a:lnTo>
                  <a:lnTo>
                    <a:pt x="1357" y="278"/>
                  </a:lnTo>
                  <a:lnTo>
                    <a:pt x="5" y="593"/>
                  </a:lnTo>
                  <a:lnTo>
                    <a:pt x="4" y="590"/>
                  </a:lnTo>
                  <a:lnTo>
                    <a:pt x="4" y="584"/>
                  </a:lnTo>
                  <a:lnTo>
                    <a:pt x="2" y="573"/>
                  </a:lnTo>
                  <a:lnTo>
                    <a:pt x="2" y="561"/>
                  </a:lnTo>
                  <a:lnTo>
                    <a:pt x="0" y="544"/>
                  </a:lnTo>
                  <a:lnTo>
                    <a:pt x="2" y="529"/>
                  </a:lnTo>
                  <a:lnTo>
                    <a:pt x="2" y="510"/>
                  </a:lnTo>
                  <a:lnTo>
                    <a:pt x="7" y="491"/>
                  </a:lnTo>
                  <a:lnTo>
                    <a:pt x="7" y="479"/>
                  </a:lnTo>
                  <a:lnTo>
                    <a:pt x="9" y="468"/>
                  </a:lnTo>
                  <a:lnTo>
                    <a:pt x="11" y="457"/>
                  </a:lnTo>
                  <a:lnTo>
                    <a:pt x="17" y="447"/>
                  </a:lnTo>
                  <a:lnTo>
                    <a:pt x="21" y="436"/>
                  </a:lnTo>
                  <a:lnTo>
                    <a:pt x="26" y="426"/>
                  </a:lnTo>
                  <a:lnTo>
                    <a:pt x="32" y="417"/>
                  </a:lnTo>
                  <a:lnTo>
                    <a:pt x="40" y="407"/>
                  </a:lnTo>
                  <a:lnTo>
                    <a:pt x="45" y="396"/>
                  </a:lnTo>
                  <a:lnTo>
                    <a:pt x="53" y="388"/>
                  </a:lnTo>
                  <a:lnTo>
                    <a:pt x="61" y="379"/>
                  </a:lnTo>
                  <a:lnTo>
                    <a:pt x="72" y="371"/>
                  </a:lnTo>
                  <a:lnTo>
                    <a:pt x="82" y="363"/>
                  </a:lnTo>
                  <a:lnTo>
                    <a:pt x="93" y="356"/>
                  </a:lnTo>
                  <a:lnTo>
                    <a:pt x="106" y="350"/>
                  </a:lnTo>
                  <a:lnTo>
                    <a:pt x="121" y="346"/>
                  </a:lnTo>
                  <a:lnTo>
                    <a:pt x="121" y="346"/>
                  </a:lnTo>
                  <a:close/>
                </a:path>
              </a:pathLst>
            </a:custGeom>
            <a:solidFill>
              <a:srgbClr val="54B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2964" y="1826"/>
              <a:ext cx="690" cy="190"/>
            </a:xfrm>
            <a:custGeom>
              <a:avLst/>
              <a:gdLst/>
              <a:ahLst/>
              <a:cxnLst>
                <a:cxn ang="0">
                  <a:pos x="1347" y="175"/>
                </a:cxn>
                <a:cxn ang="0">
                  <a:pos x="1381" y="0"/>
                </a:cxn>
                <a:cxn ang="0">
                  <a:pos x="2" y="334"/>
                </a:cxn>
                <a:cxn ang="0">
                  <a:pos x="0" y="380"/>
                </a:cxn>
                <a:cxn ang="0">
                  <a:pos x="1291" y="53"/>
                </a:cxn>
                <a:cxn ang="0">
                  <a:pos x="1267" y="203"/>
                </a:cxn>
                <a:cxn ang="0">
                  <a:pos x="1347" y="175"/>
                </a:cxn>
                <a:cxn ang="0">
                  <a:pos x="1347" y="175"/>
                </a:cxn>
              </a:cxnLst>
              <a:rect l="0" t="0" r="r" b="b"/>
              <a:pathLst>
                <a:path w="1381" h="380">
                  <a:moveTo>
                    <a:pt x="1347" y="175"/>
                  </a:moveTo>
                  <a:lnTo>
                    <a:pt x="1381" y="0"/>
                  </a:lnTo>
                  <a:lnTo>
                    <a:pt x="2" y="334"/>
                  </a:lnTo>
                  <a:lnTo>
                    <a:pt x="0" y="380"/>
                  </a:lnTo>
                  <a:lnTo>
                    <a:pt x="1291" y="53"/>
                  </a:lnTo>
                  <a:lnTo>
                    <a:pt x="1267" y="203"/>
                  </a:lnTo>
                  <a:lnTo>
                    <a:pt x="1347" y="175"/>
                  </a:lnTo>
                  <a:lnTo>
                    <a:pt x="1347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2294" y="2329"/>
              <a:ext cx="198" cy="264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95" y="329"/>
                </a:cxn>
                <a:cxn ang="0">
                  <a:pos x="101" y="529"/>
                </a:cxn>
                <a:cxn ang="0">
                  <a:pos x="0" y="151"/>
                </a:cxn>
                <a:cxn ang="0">
                  <a:pos x="133" y="73"/>
                </a:cxn>
                <a:cxn ang="0">
                  <a:pos x="277" y="0"/>
                </a:cxn>
                <a:cxn ang="0">
                  <a:pos x="277" y="0"/>
                </a:cxn>
              </a:cxnLst>
              <a:rect l="0" t="0" r="r" b="b"/>
              <a:pathLst>
                <a:path w="395" h="529">
                  <a:moveTo>
                    <a:pt x="277" y="0"/>
                  </a:moveTo>
                  <a:lnTo>
                    <a:pt x="395" y="329"/>
                  </a:lnTo>
                  <a:lnTo>
                    <a:pt x="101" y="529"/>
                  </a:lnTo>
                  <a:lnTo>
                    <a:pt x="0" y="151"/>
                  </a:lnTo>
                  <a:lnTo>
                    <a:pt x="133" y="73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BF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2207" y="2429"/>
              <a:ext cx="101" cy="2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201" y="323"/>
                </a:cxn>
                <a:cxn ang="0">
                  <a:pos x="169" y="401"/>
                </a:cxn>
                <a:cxn ang="0">
                  <a:pos x="99" y="386"/>
                </a:cxn>
                <a:cxn ang="0">
                  <a:pos x="0" y="53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201" h="401">
                  <a:moveTo>
                    <a:pt x="89" y="0"/>
                  </a:moveTo>
                  <a:lnTo>
                    <a:pt x="201" y="323"/>
                  </a:lnTo>
                  <a:lnTo>
                    <a:pt x="169" y="401"/>
                  </a:lnTo>
                  <a:lnTo>
                    <a:pt x="99" y="386"/>
                  </a:lnTo>
                  <a:lnTo>
                    <a:pt x="0" y="53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F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2038" y="1170"/>
              <a:ext cx="1817" cy="1559"/>
            </a:xfrm>
            <a:custGeom>
              <a:avLst/>
              <a:gdLst/>
              <a:ahLst/>
              <a:cxnLst>
                <a:cxn ang="0">
                  <a:pos x="3313" y="933"/>
                </a:cxn>
                <a:cxn ang="0">
                  <a:pos x="3065" y="760"/>
                </a:cxn>
                <a:cxn ang="0">
                  <a:pos x="2748" y="551"/>
                </a:cxn>
                <a:cxn ang="0">
                  <a:pos x="2415" y="338"/>
                </a:cxn>
                <a:cxn ang="0">
                  <a:pos x="2124" y="154"/>
                </a:cxn>
                <a:cxn ang="0">
                  <a:pos x="1928" y="27"/>
                </a:cxn>
                <a:cxn ang="0">
                  <a:pos x="1923" y="105"/>
                </a:cxn>
                <a:cxn ang="0">
                  <a:pos x="2189" y="260"/>
                </a:cxn>
                <a:cxn ang="0">
                  <a:pos x="2491" y="452"/>
                </a:cxn>
                <a:cxn ang="0">
                  <a:pos x="2801" y="652"/>
                </a:cxn>
                <a:cxn ang="0">
                  <a:pos x="3079" y="838"/>
                </a:cxn>
                <a:cxn ang="0">
                  <a:pos x="3288" y="987"/>
                </a:cxn>
                <a:cxn ang="0">
                  <a:pos x="3402" y="1082"/>
                </a:cxn>
                <a:cxn ang="0">
                  <a:pos x="3476" y="1179"/>
                </a:cxn>
                <a:cxn ang="0">
                  <a:pos x="3537" y="1302"/>
                </a:cxn>
                <a:cxn ang="0">
                  <a:pos x="3565" y="1413"/>
                </a:cxn>
                <a:cxn ang="0">
                  <a:pos x="3567" y="1525"/>
                </a:cxn>
                <a:cxn ang="0">
                  <a:pos x="3548" y="1641"/>
                </a:cxn>
                <a:cxn ang="0">
                  <a:pos x="3507" y="1762"/>
                </a:cxn>
                <a:cxn ang="0">
                  <a:pos x="3383" y="1821"/>
                </a:cxn>
                <a:cxn ang="0">
                  <a:pos x="3238" y="1855"/>
                </a:cxn>
                <a:cxn ang="0">
                  <a:pos x="3130" y="1878"/>
                </a:cxn>
                <a:cxn ang="0">
                  <a:pos x="3012" y="1903"/>
                </a:cxn>
                <a:cxn ang="0">
                  <a:pos x="1495" y="2224"/>
                </a:cxn>
                <a:cxn ang="0">
                  <a:pos x="1373" y="2283"/>
                </a:cxn>
                <a:cxn ang="0">
                  <a:pos x="1251" y="2357"/>
                </a:cxn>
                <a:cxn ang="0">
                  <a:pos x="1132" y="2441"/>
                </a:cxn>
                <a:cxn ang="0">
                  <a:pos x="1010" y="2525"/>
                </a:cxn>
                <a:cxn ang="0">
                  <a:pos x="894" y="2608"/>
                </a:cxn>
                <a:cxn ang="0">
                  <a:pos x="780" y="2686"/>
                </a:cxn>
                <a:cxn ang="0">
                  <a:pos x="647" y="2770"/>
                </a:cxn>
                <a:cxn ang="0">
                  <a:pos x="510" y="2854"/>
                </a:cxn>
                <a:cxn ang="0">
                  <a:pos x="379" y="2928"/>
                </a:cxn>
                <a:cxn ang="0">
                  <a:pos x="261" y="2987"/>
                </a:cxn>
                <a:cxn ang="0">
                  <a:pos x="128" y="3034"/>
                </a:cxn>
                <a:cxn ang="0">
                  <a:pos x="31" y="3116"/>
                </a:cxn>
                <a:cxn ang="0">
                  <a:pos x="185" y="3085"/>
                </a:cxn>
                <a:cxn ang="0">
                  <a:pos x="301" y="3044"/>
                </a:cxn>
                <a:cxn ang="0">
                  <a:pos x="430" y="2983"/>
                </a:cxn>
                <a:cxn ang="0">
                  <a:pos x="569" y="2907"/>
                </a:cxn>
                <a:cxn ang="0">
                  <a:pos x="723" y="2817"/>
                </a:cxn>
                <a:cxn ang="0">
                  <a:pos x="854" y="2734"/>
                </a:cxn>
                <a:cxn ang="0">
                  <a:pos x="966" y="2654"/>
                </a:cxn>
                <a:cxn ang="0">
                  <a:pos x="1077" y="2566"/>
                </a:cxn>
                <a:cxn ang="0">
                  <a:pos x="1191" y="2481"/>
                </a:cxn>
                <a:cxn ang="0">
                  <a:pos x="1305" y="2397"/>
                </a:cxn>
                <a:cxn ang="0">
                  <a:pos x="1419" y="2329"/>
                </a:cxn>
                <a:cxn ang="0">
                  <a:pos x="2946" y="2002"/>
                </a:cxn>
                <a:cxn ang="0">
                  <a:pos x="3083" y="1970"/>
                </a:cxn>
                <a:cxn ang="0">
                  <a:pos x="3197" y="1941"/>
                </a:cxn>
                <a:cxn ang="0">
                  <a:pos x="3316" y="1909"/>
                </a:cxn>
                <a:cxn ang="0">
                  <a:pos x="3427" y="1878"/>
                </a:cxn>
                <a:cxn ang="0">
                  <a:pos x="3562" y="1816"/>
                </a:cxn>
                <a:cxn ang="0">
                  <a:pos x="3609" y="1677"/>
                </a:cxn>
                <a:cxn ang="0">
                  <a:pos x="3632" y="1546"/>
                </a:cxn>
                <a:cxn ang="0">
                  <a:pos x="3628" y="1420"/>
                </a:cxn>
                <a:cxn ang="0">
                  <a:pos x="3598" y="1297"/>
                </a:cxn>
                <a:cxn ang="0">
                  <a:pos x="3539" y="1179"/>
                </a:cxn>
                <a:cxn ang="0">
                  <a:pos x="3461" y="1065"/>
                </a:cxn>
              </a:cxnLst>
              <a:rect l="0" t="0" r="r" b="b"/>
              <a:pathLst>
                <a:path w="3636" h="3118">
                  <a:moveTo>
                    <a:pt x="3434" y="1032"/>
                  </a:moveTo>
                  <a:lnTo>
                    <a:pt x="3425" y="1023"/>
                  </a:lnTo>
                  <a:lnTo>
                    <a:pt x="3417" y="1015"/>
                  </a:lnTo>
                  <a:lnTo>
                    <a:pt x="3406" y="1006"/>
                  </a:lnTo>
                  <a:lnTo>
                    <a:pt x="3394" y="996"/>
                  </a:lnTo>
                  <a:lnTo>
                    <a:pt x="3381" y="985"/>
                  </a:lnTo>
                  <a:lnTo>
                    <a:pt x="3366" y="973"/>
                  </a:lnTo>
                  <a:lnTo>
                    <a:pt x="3349" y="960"/>
                  </a:lnTo>
                  <a:lnTo>
                    <a:pt x="3334" y="949"/>
                  </a:lnTo>
                  <a:lnTo>
                    <a:pt x="3313" y="933"/>
                  </a:lnTo>
                  <a:lnTo>
                    <a:pt x="3294" y="918"/>
                  </a:lnTo>
                  <a:lnTo>
                    <a:pt x="3271" y="903"/>
                  </a:lnTo>
                  <a:lnTo>
                    <a:pt x="3250" y="888"/>
                  </a:lnTo>
                  <a:lnTo>
                    <a:pt x="3225" y="871"/>
                  </a:lnTo>
                  <a:lnTo>
                    <a:pt x="3202" y="854"/>
                  </a:lnTo>
                  <a:lnTo>
                    <a:pt x="3176" y="836"/>
                  </a:lnTo>
                  <a:lnTo>
                    <a:pt x="3151" y="819"/>
                  </a:lnTo>
                  <a:lnTo>
                    <a:pt x="3122" y="798"/>
                  </a:lnTo>
                  <a:lnTo>
                    <a:pt x="3094" y="779"/>
                  </a:lnTo>
                  <a:lnTo>
                    <a:pt x="3065" y="760"/>
                  </a:lnTo>
                  <a:lnTo>
                    <a:pt x="3037" y="741"/>
                  </a:lnTo>
                  <a:lnTo>
                    <a:pt x="3005" y="721"/>
                  </a:lnTo>
                  <a:lnTo>
                    <a:pt x="2974" y="700"/>
                  </a:lnTo>
                  <a:lnTo>
                    <a:pt x="2944" y="679"/>
                  </a:lnTo>
                  <a:lnTo>
                    <a:pt x="2913" y="660"/>
                  </a:lnTo>
                  <a:lnTo>
                    <a:pt x="2879" y="637"/>
                  </a:lnTo>
                  <a:lnTo>
                    <a:pt x="2847" y="616"/>
                  </a:lnTo>
                  <a:lnTo>
                    <a:pt x="2814" y="595"/>
                  </a:lnTo>
                  <a:lnTo>
                    <a:pt x="2782" y="574"/>
                  </a:lnTo>
                  <a:lnTo>
                    <a:pt x="2748" y="551"/>
                  </a:lnTo>
                  <a:lnTo>
                    <a:pt x="2716" y="530"/>
                  </a:lnTo>
                  <a:lnTo>
                    <a:pt x="2681" y="510"/>
                  </a:lnTo>
                  <a:lnTo>
                    <a:pt x="2649" y="489"/>
                  </a:lnTo>
                  <a:lnTo>
                    <a:pt x="2615" y="466"/>
                  </a:lnTo>
                  <a:lnTo>
                    <a:pt x="2581" y="443"/>
                  </a:lnTo>
                  <a:lnTo>
                    <a:pt x="2546" y="422"/>
                  </a:lnTo>
                  <a:lnTo>
                    <a:pt x="2514" y="401"/>
                  </a:lnTo>
                  <a:lnTo>
                    <a:pt x="2480" y="378"/>
                  </a:lnTo>
                  <a:lnTo>
                    <a:pt x="2449" y="359"/>
                  </a:lnTo>
                  <a:lnTo>
                    <a:pt x="2415" y="338"/>
                  </a:lnTo>
                  <a:lnTo>
                    <a:pt x="2387" y="318"/>
                  </a:lnTo>
                  <a:lnTo>
                    <a:pt x="2352" y="298"/>
                  </a:lnTo>
                  <a:lnTo>
                    <a:pt x="2324" y="279"/>
                  </a:lnTo>
                  <a:lnTo>
                    <a:pt x="2292" y="259"/>
                  </a:lnTo>
                  <a:lnTo>
                    <a:pt x="2263" y="241"/>
                  </a:lnTo>
                  <a:lnTo>
                    <a:pt x="2235" y="221"/>
                  </a:lnTo>
                  <a:lnTo>
                    <a:pt x="2206" y="203"/>
                  </a:lnTo>
                  <a:lnTo>
                    <a:pt x="2177" y="184"/>
                  </a:lnTo>
                  <a:lnTo>
                    <a:pt x="2153" y="171"/>
                  </a:lnTo>
                  <a:lnTo>
                    <a:pt x="2124" y="154"/>
                  </a:lnTo>
                  <a:lnTo>
                    <a:pt x="2100" y="137"/>
                  </a:lnTo>
                  <a:lnTo>
                    <a:pt x="2077" y="122"/>
                  </a:lnTo>
                  <a:lnTo>
                    <a:pt x="2054" y="106"/>
                  </a:lnTo>
                  <a:lnTo>
                    <a:pt x="2031" y="95"/>
                  </a:lnTo>
                  <a:lnTo>
                    <a:pt x="2012" y="80"/>
                  </a:lnTo>
                  <a:lnTo>
                    <a:pt x="1993" y="70"/>
                  </a:lnTo>
                  <a:lnTo>
                    <a:pt x="1976" y="59"/>
                  </a:lnTo>
                  <a:lnTo>
                    <a:pt x="1957" y="46"/>
                  </a:lnTo>
                  <a:lnTo>
                    <a:pt x="1942" y="36"/>
                  </a:lnTo>
                  <a:lnTo>
                    <a:pt x="1928" y="27"/>
                  </a:lnTo>
                  <a:lnTo>
                    <a:pt x="1917" y="19"/>
                  </a:lnTo>
                  <a:lnTo>
                    <a:pt x="1906" y="13"/>
                  </a:lnTo>
                  <a:lnTo>
                    <a:pt x="1896" y="8"/>
                  </a:lnTo>
                  <a:lnTo>
                    <a:pt x="1888" y="2"/>
                  </a:lnTo>
                  <a:lnTo>
                    <a:pt x="1885" y="0"/>
                  </a:lnTo>
                  <a:lnTo>
                    <a:pt x="1837" y="57"/>
                  </a:lnTo>
                  <a:lnTo>
                    <a:pt x="1856" y="67"/>
                  </a:lnTo>
                  <a:lnTo>
                    <a:pt x="1877" y="78"/>
                  </a:lnTo>
                  <a:lnTo>
                    <a:pt x="1900" y="89"/>
                  </a:lnTo>
                  <a:lnTo>
                    <a:pt x="1923" y="105"/>
                  </a:lnTo>
                  <a:lnTo>
                    <a:pt x="1945" y="114"/>
                  </a:lnTo>
                  <a:lnTo>
                    <a:pt x="1970" y="131"/>
                  </a:lnTo>
                  <a:lnTo>
                    <a:pt x="1995" y="146"/>
                  </a:lnTo>
                  <a:lnTo>
                    <a:pt x="2023" y="164"/>
                  </a:lnTo>
                  <a:lnTo>
                    <a:pt x="2048" y="177"/>
                  </a:lnTo>
                  <a:lnTo>
                    <a:pt x="2075" y="192"/>
                  </a:lnTo>
                  <a:lnTo>
                    <a:pt x="2103" y="209"/>
                  </a:lnTo>
                  <a:lnTo>
                    <a:pt x="2132" y="226"/>
                  </a:lnTo>
                  <a:lnTo>
                    <a:pt x="2160" y="243"/>
                  </a:lnTo>
                  <a:lnTo>
                    <a:pt x="2189" y="260"/>
                  </a:lnTo>
                  <a:lnTo>
                    <a:pt x="2219" y="279"/>
                  </a:lnTo>
                  <a:lnTo>
                    <a:pt x="2250" y="298"/>
                  </a:lnTo>
                  <a:lnTo>
                    <a:pt x="2278" y="316"/>
                  </a:lnTo>
                  <a:lnTo>
                    <a:pt x="2307" y="335"/>
                  </a:lnTo>
                  <a:lnTo>
                    <a:pt x="2337" y="354"/>
                  </a:lnTo>
                  <a:lnTo>
                    <a:pt x="2370" y="373"/>
                  </a:lnTo>
                  <a:lnTo>
                    <a:pt x="2396" y="392"/>
                  </a:lnTo>
                  <a:lnTo>
                    <a:pt x="2430" y="413"/>
                  </a:lnTo>
                  <a:lnTo>
                    <a:pt x="2459" y="432"/>
                  </a:lnTo>
                  <a:lnTo>
                    <a:pt x="2491" y="452"/>
                  </a:lnTo>
                  <a:lnTo>
                    <a:pt x="2522" y="471"/>
                  </a:lnTo>
                  <a:lnTo>
                    <a:pt x="2554" y="492"/>
                  </a:lnTo>
                  <a:lnTo>
                    <a:pt x="2584" y="511"/>
                  </a:lnTo>
                  <a:lnTo>
                    <a:pt x="2617" y="532"/>
                  </a:lnTo>
                  <a:lnTo>
                    <a:pt x="2647" y="551"/>
                  </a:lnTo>
                  <a:lnTo>
                    <a:pt x="2679" y="572"/>
                  </a:lnTo>
                  <a:lnTo>
                    <a:pt x="2710" y="593"/>
                  </a:lnTo>
                  <a:lnTo>
                    <a:pt x="2742" y="614"/>
                  </a:lnTo>
                  <a:lnTo>
                    <a:pt x="2771" y="631"/>
                  </a:lnTo>
                  <a:lnTo>
                    <a:pt x="2801" y="652"/>
                  </a:lnTo>
                  <a:lnTo>
                    <a:pt x="2830" y="669"/>
                  </a:lnTo>
                  <a:lnTo>
                    <a:pt x="2860" y="690"/>
                  </a:lnTo>
                  <a:lnTo>
                    <a:pt x="2889" y="707"/>
                  </a:lnTo>
                  <a:lnTo>
                    <a:pt x="2917" y="728"/>
                  </a:lnTo>
                  <a:lnTo>
                    <a:pt x="2946" y="745"/>
                  </a:lnTo>
                  <a:lnTo>
                    <a:pt x="2974" y="766"/>
                  </a:lnTo>
                  <a:lnTo>
                    <a:pt x="2999" y="783"/>
                  </a:lnTo>
                  <a:lnTo>
                    <a:pt x="3025" y="802"/>
                  </a:lnTo>
                  <a:lnTo>
                    <a:pt x="3052" y="819"/>
                  </a:lnTo>
                  <a:lnTo>
                    <a:pt x="3079" y="838"/>
                  </a:lnTo>
                  <a:lnTo>
                    <a:pt x="3102" y="854"/>
                  </a:lnTo>
                  <a:lnTo>
                    <a:pt x="3126" y="871"/>
                  </a:lnTo>
                  <a:lnTo>
                    <a:pt x="3149" y="888"/>
                  </a:lnTo>
                  <a:lnTo>
                    <a:pt x="3174" y="905"/>
                  </a:lnTo>
                  <a:lnTo>
                    <a:pt x="3193" y="918"/>
                  </a:lnTo>
                  <a:lnTo>
                    <a:pt x="3214" y="932"/>
                  </a:lnTo>
                  <a:lnTo>
                    <a:pt x="3233" y="945"/>
                  </a:lnTo>
                  <a:lnTo>
                    <a:pt x="3254" y="960"/>
                  </a:lnTo>
                  <a:lnTo>
                    <a:pt x="3271" y="973"/>
                  </a:lnTo>
                  <a:lnTo>
                    <a:pt x="3288" y="987"/>
                  </a:lnTo>
                  <a:lnTo>
                    <a:pt x="3305" y="998"/>
                  </a:lnTo>
                  <a:lnTo>
                    <a:pt x="3322" y="1011"/>
                  </a:lnTo>
                  <a:lnTo>
                    <a:pt x="3334" y="1021"/>
                  </a:lnTo>
                  <a:lnTo>
                    <a:pt x="3347" y="1032"/>
                  </a:lnTo>
                  <a:lnTo>
                    <a:pt x="3358" y="1042"/>
                  </a:lnTo>
                  <a:lnTo>
                    <a:pt x="3370" y="1051"/>
                  </a:lnTo>
                  <a:lnTo>
                    <a:pt x="3379" y="1059"/>
                  </a:lnTo>
                  <a:lnTo>
                    <a:pt x="3389" y="1067"/>
                  </a:lnTo>
                  <a:lnTo>
                    <a:pt x="3394" y="1074"/>
                  </a:lnTo>
                  <a:lnTo>
                    <a:pt x="3402" y="1082"/>
                  </a:lnTo>
                  <a:lnTo>
                    <a:pt x="3410" y="1089"/>
                  </a:lnTo>
                  <a:lnTo>
                    <a:pt x="3417" y="1099"/>
                  </a:lnTo>
                  <a:lnTo>
                    <a:pt x="3425" y="1108"/>
                  </a:lnTo>
                  <a:lnTo>
                    <a:pt x="3434" y="1120"/>
                  </a:lnTo>
                  <a:lnTo>
                    <a:pt x="3440" y="1129"/>
                  </a:lnTo>
                  <a:lnTo>
                    <a:pt x="3448" y="1139"/>
                  </a:lnTo>
                  <a:lnTo>
                    <a:pt x="3455" y="1148"/>
                  </a:lnTo>
                  <a:lnTo>
                    <a:pt x="3463" y="1160"/>
                  </a:lnTo>
                  <a:lnTo>
                    <a:pt x="3469" y="1169"/>
                  </a:lnTo>
                  <a:lnTo>
                    <a:pt x="3476" y="1179"/>
                  </a:lnTo>
                  <a:lnTo>
                    <a:pt x="3482" y="1188"/>
                  </a:lnTo>
                  <a:lnTo>
                    <a:pt x="3489" y="1200"/>
                  </a:lnTo>
                  <a:lnTo>
                    <a:pt x="3495" y="1209"/>
                  </a:lnTo>
                  <a:lnTo>
                    <a:pt x="3501" y="1219"/>
                  </a:lnTo>
                  <a:lnTo>
                    <a:pt x="3507" y="1230"/>
                  </a:lnTo>
                  <a:lnTo>
                    <a:pt x="3512" y="1241"/>
                  </a:lnTo>
                  <a:lnTo>
                    <a:pt x="3520" y="1260"/>
                  </a:lnTo>
                  <a:lnTo>
                    <a:pt x="3529" y="1281"/>
                  </a:lnTo>
                  <a:lnTo>
                    <a:pt x="3533" y="1291"/>
                  </a:lnTo>
                  <a:lnTo>
                    <a:pt x="3537" y="1302"/>
                  </a:lnTo>
                  <a:lnTo>
                    <a:pt x="3541" y="1314"/>
                  </a:lnTo>
                  <a:lnTo>
                    <a:pt x="3545" y="1325"/>
                  </a:lnTo>
                  <a:lnTo>
                    <a:pt x="3546" y="1335"/>
                  </a:lnTo>
                  <a:lnTo>
                    <a:pt x="3550" y="1346"/>
                  </a:lnTo>
                  <a:lnTo>
                    <a:pt x="3552" y="1355"/>
                  </a:lnTo>
                  <a:lnTo>
                    <a:pt x="3556" y="1367"/>
                  </a:lnTo>
                  <a:lnTo>
                    <a:pt x="3558" y="1378"/>
                  </a:lnTo>
                  <a:lnTo>
                    <a:pt x="3560" y="1390"/>
                  </a:lnTo>
                  <a:lnTo>
                    <a:pt x="3562" y="1401"/>
                  </a:lnTo>
                  <a:lnTo>
                    <a:pt x="3565" y="1413"/>
                  </a:lnTo>
                  <a:lnTo>
                    <a:pt x="3565" y="1422"/>
                  </a:lnTo>
                  <a:lnTo>
                    <a:pt x="3565" y="1433"/>
                  </a:lnTo>
                  <a:lnTo>
                    <a:pt x="3565" y="1445"/>
                  </a:lnTo>
                  <a:lnTo>
                    <a:pt x="3567" y="1456"/>
                  </a:lnTo>
                  <a:lnTo>
                    <a:pt x="3567" y="1468"/>
                  </a:lnTo>
                  <a:lnTo>
                    <a:pt x="3567" y="1479"/>
                  </a:lnTo>
                  <a:lnTo>
                    <a:pt x="3567" y="1490"/>
                  </a:lnTo>
                  <a:lnTo>
                    <a:pt x="3569" y="1502"/>
                  </a:lnTo>
                  <a:lnTo>
                    <a:pt x="3567" y="1513"/>
                  </a:lnTo>
                  <a:lnTo>
                    <a:pt x="3567" y="1525"/>
                  </a:lnTo>
                  <a:lnTo>
                    <a:pt x="3565" y="1536"/>
                  </a:lnTo>
                  <a:lnTo>
                    <a:pt x="3565" y="1548"/>
                  </a:lnTo>
                  <a:lnTo>
                    <a:pt x="3564" y="1559"/>
                  </a:lnTo>
                  <a:lnTo>
                    <a:pt x="3562" y="1570"/>
                  </a:lnTo>
                  <a:lnTo>
                    <a:pt x="3560" y="1582"/>
                  </a:lnTo>
                  <a:lnTo>
                    <a:pt x="3560" y="1595"/>
                  </a:lnTo>
                  <a:lnTo>
                    <a:pt x="3556" y="1606"/>
                  </a:lnTo>
                  <a:lnTo>
                    <a:pt x="3554" y="1618"/>
                  </a:lnTo>
                  <a:lnTo>
                    <a:pt x="3550" y="1629"/>
                  </a:lnTo>
                  <a:lnTo>
                    <a:pt x="3548" y="1641"/>
                  </a:lnTo>
                  <a:lnTo>
                    <a:pt x="3545" y="1652"/>
                  </a:lnTo>
                  <a:lnTo>
                    <a:pt x="3541" y="1665"/>
                  </a:lnTo>
                  <a:lnTo>
                    <a:pt x="3537" y="1677"/>
                  </a:lnTo>
                  <a:lnTo>
                    <a:pt x="3535" y="1690"/>
                  </a:lnTo>
                  <a:lnTo>
                    <a:pt x="3529" y="1701"/>
                  </a:lnTo>
                  <a:lnTo>
                    <a:pt x="3526" y="1713"/>
                  </a:lnTo>
                  <a:lnTo>
                    <a:pt x="3520" y="1724"/>
                  </a:lnTo>
                  <a:lnTo>
                    <a:pt x="3516" y="1738"/>
                  </a:lnTo>
                  <a:lnTo>
                    <a:pt x="3510" y="1749"/>
                  </a:lnTo>
                  <a:lnTo>
                    <a:pt x="3507" y="1762"/>
                  </a:lnTo>
                  <a:lnTo>
                    <a:pt x="3501" y="1776"/>
                  </a:lnTo>
                  <a:lnTo>
                    <a:pt x="3497" y="1789"/>
                  </a:lnTo>
                  <a:lnTo>
                    <a:pt x="3480" y="1795"/>
                  </a:lnTo>
                  <a:lnTo>
                    <a:pt x="3463" y="1800"/>
                  </a:lnTo>
                  <a:lnTo>
                    <a:pt x="3449" y="1802"/>
                  </a:lnTo>
                  <a:lnTo>
                    <a:pt x="3438" y="1806"/>
                  </a:lnTo>
                  <a:lnTo>
                    <a:pt x="3425" y="1810"/>
                  </a:lnTo>
                  <a:lnTo>
                    <a:pt x="3413" y="1816"/>
                  </a:lnTo>
                  <a:lnTo>
                    <a:pt x="3398" y="1817"/>
                  </a:lnTo>
                  <a:lnTo>
                    <a:pt x="3383" y="1821"/>
                  </a:lnTo>
                  <a:lnTo>
                    <a:pt x="3368" y="1825"/>
                  </a:lnTo>
                  <a:lnTo>
                    <a:pt x="3353" y="1831"/>
                  </a:lnTo>
                  <a:lnTo>
                    <a:pt x="3334" y="1835"/>
                  </a:lnTo>
                  <a:lnTo>
                    <a:pt x="3316" y="1838"/>
                  </a:lnTo>
                  <a:lnTo>
                    <a:pt x="3297" y="1842"/>
                  </a:lnTo>
                  <a:lnTo>
                    <a:pt x="3280" y="1848"/>
                  </a:lnTo>
                  <a:lnTo>
                    <a:pt x="3269" y="1848"/>
                  </a:lnTo>
                  <a:lnTo>
                    <a:pt x="3259" y="1852"/>
                  </a:lnTo>
                  <a:lnTo>
                    <a:pt x="3248" y="1852"/>
                  </a:lnTo>
                  <a:lnTo>
                    <a:pt x="3238" y="1855"/>
                  </a:lnTo>
                  <a:lnTo>
                    <a:pt x="3227" y="1857"/>
                  </a:lnTo>
                  <a:lnTo>
                    <a:pt x="3218" y="1859"/>
                  </a:lnTo>
                  <a:lnTo>
                    <a:pt x="3206" y="1861"/>
                  </a:lnTo>
                  <a:lnTo>
                    <a:pt x="3197" y="1865"/>
                  </a:lnTo>
                  <a:lnTo>
                    <a:pt x="3185" y="1865"/>
                  </a:lnTo>
                  <a:lnTo>
                    <a:pt x="3174" y="1869"/>
                  </a:lnTo>
                  <a:lnTo>
                    <a:pt x="3162" y="1869"/>
                  </a:lnTo>
                  <a:lnTo>
                    <a:pt x="3153" y="1873"/>
                  </a:lnTo>
                  <a:lnTo>
                    <a:pt x="3141" y="1874"/>
                  </a:lnTo>
                  <a:lnTo>
                    <a:pt x="3130" y="1878"/>
                  </a:lnTo>
                  <a:lnTo>
                    <a:pt x="3119" y="1880"/>
                  </a:lnTo>
                  <a:lnTo>
                    <a:pt x="3109" y="1884"/>
                  </a:lnTo>
                  <a:lnTo>
                    <a:pt x="3096" y="1884"/>
                  </a:lnTo>
                  <a:lnTo>
                    <a:pt x="3084" y="1888"/>
                  </a:lnTo>
                  <a:lnTo>
                    <a:pt x="3071" y="1890"/>
                  </a:lnTo>
                  <a:lnTo>
                    <a:pt x="3060" y="1894"/>
                  </a:lnTo>
                  <a:lnTo>
                    <a:pt x="3046" y="1894"/>
                  </a:lnTo>
                  <a:lnTo>
                    <a:pt x="3035" y="1897"/>
                  </a:lnTo>
                  <a:lnTo>
                    <a:pt x="3024" y="1899"/>
                  </a:lnTo>
                  <a:lnTo>
                    <a:pt x="3012" y="1903"/>
                  </a:lnTo>
                  <a:lnTo>
                    <a:pt x="2999" y="1905"/>
                  </a:lnTo>
                  <a:lnTo>
                    <a:pt x="2987" y="1909"/>
                  </a:lnTo>
                  <a:lnTo>
                    <a:pt x="2976" y="1911"/>
                  </a:lnTo>
                  <a:lnTo>
                    <a:pt x="2965" y="1914"/>
                  </a:lnTo>
                  <a:lnTo>
                    <a:pt x="2951" y="1916"/>
                  </a:lnTo>
                  <a:lnTo>
                    <a:pt x="2940" y="1920"/>
                  </a:lnTo>
                  <a:lnTo>
                    <a:pt x="2929" y="1922"/>
                  </a:lnTo>
                  <a:lnTo>
                    <a:pt x="2917" y="1926"/>
                  </a:lnTo>
                  <a:lnTo>
                    <a:pt x="1508" y="2220"/>
                  </a:lnTo>
                  <a:lnTo>
                    <a:pt x="1495" y="2224"/>
                  </a:lnTo>
                  <a:lnTo>
                    <a:pt x="1483" y="2230"/>
                  </a:lnTo>
                  <a:lnTo>
                    <a:pt x="1470" y="2236"/>
                  </a:lnTo>
                  <a:lnTo>
                    <a:pt x="1459" y="2241"/>
                  </a:lnTo>
                  <a:lnTo>
                    <a:pt x="1445" y="2247"/>
                  </a:lnTo>
                  <a:lnTo>
                    <a:pt x="1434" y="2253"/>
                  </a:lnTo>
                  <a:lnTo>
                    <a:pt x="1423" y="2259"/>
                  </a:lnTo>
                  <a:lnTo>
                    <a:pt x="1411" y="2264"/>
                  </a:lnTo>
                  <a:lnTo>
                    <a:pt x="1398" y="2270"/>
                  </a:lnTo>
                  <a:lnTo>
                    <a:pt x="1386" y="2276"/>
                  </a:lnTo>
                  <a:lnTo>
                    <a:pt x="1373" y="2283"/>
                  </a:lnTo>
                  <a:lnTo>
                    <a:pt x="1362" y="2291"/>
                  </a:lnTo>
                  <a:lnTo>
                    <a:pt x="1348" y="2297"/>
                  </a:lnTo>
                  <a:lnTo>
                    <a:pt x="1337" y="2304"/>
                  </a:lnTo>
                  <a:lnTo>
                    <a:pt x="1326" y="2312"/>
                  </a:lnTo>
                  <a:lnTo>
                    <a:pt x="1314" y="2321"/>
                  </a:lnTo>
                  <a:lnTo>
                    <a:pt x="1301" y="2327"/>
                  </a:lnTo>
                  <a:lnTo>
                    <a:pt x="1290" y="2335"/>
                  </a:lnTo>
                  <a:lnTo>
                    <a:pt x="1276" y="2342"/>
                  </a:lnTo>
                  <a:lnTo>
                    <a:pt x="1265" y="2350"/>
                  </a:lnTo>
                  <a:lnTo>
                    <a:pt x="1251" y="2357"/>
                  </a:lnTo>
                  <a:lnTo>
                    <a:pt x="1240" y="2365"/>
                  </a:lnTo>
                  <a:lnTo>
                    <a:pt x="1229" y="2373"/>
                  </a:lnTo>
                  <a:lnTo>
                    <a:pt x="1217" y="2382"/>
                  </a:lnTo>
                  <a:lnTo>
                    <a:pt x="1204" y="2390"/>
                  </a:lnTo>
                  <a:lnTo>
                    <a:pt x="1193" y="2399"/>
                  </a:lnTo>
                  <a:lnTo>
                    <a:pt x="1179" y="2407"/>
                  </a:lnTo>
                  <a:lnTo>
                    <a:pt x="1168" y="2416"/>
                  </a:lnTo>
                  <a:lnTo>
                    <a:pt x="1155" y="2424"/>
                  </a:lnTo>
                  <a:lnTo>
                    <a:pt x="1143" y="2433"/>
                  </a:lnTo>
                  <a:lnTo>
                    <a:pt x="1132" y="2441"/>
                  </a:lnTo>
                  <a:lnTo>
                    <a:pt x="1120" y="2451"/>
                  </a:lnTo>
                  <a:lnTo>
                    <a:pt x="1107" y="2458"/>
                  </a:lnTo>
                  <a:lnTo>
                    <a:pt x="1096" y="2466"/>
                  </a:lnTo>
                  <a:lnTo>
                    <a:pt x="1082" y="2473"/>
                  </a:lnTo>
                  <a:lnTo>
                    <a:pt x="1071" y="2483"/>
                  </a:lnTo>
                  <a:lnTo>
                    <a:pt x="1058" y="2490"/>
                  </a:lnTo>
                  <a:lnTo>
                    <a:pt x="1046" y="2500"/>
                  </a:lnTo>
                  <a:lnTo>
                    <a:pt x="1035" y="2508"/>
                  </a:lnTo>
                  <a:lnTo>
                    <a:pt x="1023" y="2517"/>
                  </a:lnTo>
                  <a:lnTo>
                    <a:pt x="1010" y="2525"/>
                  </a:lnTo>
                  <a:lnTo>
                    <a:pt x="999" y="2534"/>
                  </a:lnTo>
                  <a:lnTo>
                    <a:pt x="987" y="2542"/>
                  </a:lnTo>
                  <a:lnTo>
                    <a:pt x="976" y="2551"/>
                  </a:lnTo>
                  <a:lnTo>
                    <a:pt x="964" y="2559"/>
                  </a:lnTo>
                  <a:lnTo>
                    <a:pt x="953" y="2568"/>
                  </a:lnTo>
                  <a:lnTo>
                    <a:pt x="942" y="2576"/>
                  </a:lnTo>
                  <a:lnTo>
                    <a:pt x="930" y="2585"/>
                  </a:lnTo>
                  <a:lnTo>
                    <a:pt x="917" y="2593"/>
                  </a:lnTo>
                  <a:lnTo>
                    <a:pt x="905" y="2601"/>
                  </a:lnTo>
                  <a:lnTo>
                    <a:pt x="894" y="2608"/>
                  </a:lnTo>
                  <a:lnTo>
                    <a:pt x="883" y="2618"/>
                  </a:lnTo>
                  <a:lnTo>
                    <a:pt x="871" y="2625"/>
                  </a:lnTo>
                  <a:lnTo>
                    <a:pt x="860" y="2633"/>
                  </a:lnTo>
                  <a:lnTo>
                    <a:pt x="848" y="2641"/>
                  </a:lnTo>
                  <a:lnTo>
                    <a:pt x="837" y="2650"/>
                  </a:lnTo>
                  <a:lnTo>
                    <a:pt x="826" y="2656"/>
                  </a:lnTo>
                  <a:lnTo>
                    <a:pt x="814" y="2665"/>
                  </a:lnTo>
                  <a:lnTo>
                    <a:pt x="803" y="2671"/>
                  </a:lnTo>
                  <a:lnTo>
                    <a:pt x="791" y="2681"/>
                  </a:lnTo>
                  <a:lnTo>
                    <a:pt x="780" y="2686"/>
                  </a:lnTo>
                  <a:lnTo>
                    <a:pt x="770" y="2696"/>
                  </a:lnTo>
                  <a:lnTo>
                    <a:pt x="759" y="2701"/>
                  </a:lnTo>
                  <a:lnTo>
                    <a:pt x="750" y="2711"/>
                  </a:lnTo>
                  <a:lnTo>
                    <a:pt x="732" y="2719"/>
                  </a:lnTo>
                  <a:lnTo>
                    <a:pt x="719" y="2728"/>
                  </a:lnTo>
                  <a:lnTo>
                    <a:pt x="704" y="2736"/>
                  </a:lnTo>
                  <a:lnTo>
                    <a:pt x="691" y="2745"/>
                  </a:lnTo>
                  <a:lnTo>
                    <a:pt x="675" y="2753"/>
                  </a:lnTo>
                  <a:lnTo>
                    <a:pt x="662" y="2762"/>
                  </a:lnTo>
                  <a:lnTo>
                    <a:pt x="647" y="2770"/>
                  </a:lnTo>
                  <a:lnTo>
                    <a:pt x="634" y="2779"/>
                  </a:lnTo>
                  <a:lnTo>
                    <a:pt x="618" y="2787"/>
                  </a:lnTo>
                  <a:lnTo>
                    <a:pt x="605" y="2797"/>
                  </a:lnTo>
                  <a:lnTo>
                    <a:pt x="592" y="2804"/>
                  </a:lnTo>
                  <a:lnTo>
                    <a:pt x="576" y="2814"/>
                  </a:lnTo>
                  <a:lnTo>
                    <a:pt x="563" y="2821"/>
                  </a:lnTo>
                  <a:lnTo>
                    <a:pt x="550" y="2831"/>
                  </a:lnTo>
                  <a:lnTo>
                    <a:pt x="537" y="2838"/>
                  </a:lnTo>
                  <a:lnTo>
                    <a:pt x="525" y="2848"/>
                  </a:lnTo>
                  <a:lnTo>
                    <a:pt x="510" y="2854"/>
                  </a:lnTo>
                  <a:lnTo>
                    <a:pt x="495" y="2863"/>
                  </a:lnTo>
                  <a:lnTo>
                    <a:pt x="483" y="2869"/>
                  </a:lnTo>
                  <a:lnTo>
                    <a:pt x="470" y="2878"/>
                  </a:lnTo>
                  <a:lnTo>
                    <a:pt x="457" y="2884"/>
                  </a:lnTo>
                  <a:lnTo>
                    <a:pt x="443" y="2893"/>
                  </a:lnTo>
                  <a:lnTo>
                    <a:pt x="430" y="2899"/>
                  </a:lnTo>
                  <a:lnTo>
                    <a:pt x="419" y="2909"/>
                  </a:lnTo>
                  <a:lnTo>
                    <a:pt x="405" y="2914"/>
                  </a:lnTo>
                  <a:lnTo>
                    <a:pt x="392" y="2922"/>
                  </a:lnTo>
                  <a:lnTo>
                    <a:pt x="379" y="2928"/>
                  </a:lnTo>
                  <a:lnTo>
                    <a:pt x="367" y="2935"/>
                  </a:lnTo>
                  <a:lnTo>
                    <a:pt x="354" y="2941"/>
                  </a:lnTo>
                  <a:lnTo>
                    <a:pt x="343" y="2949"/>
                  </a:lnTo>
                  <a:lnTo>
                    <a:pt x="331" y="2954"/>
                  </a:lnTo>
                  <a:lnTo>
                    <a:pt x="320" y="2962"/>
                  </a:lnTo>
                  <a:lnTo>
                    <a:pt x="306" y="2966"/>
                  </a:lnTo>
                  <a:lnTo>
                    <a:pt x="295" y="2971"/>
                  </a:lnTo>
                  <a:lnTo>
                    <a:pt x="284" y="2977"/>
                  </a:lnTo>
                  <a:lnTo>
                    <a:pt x="272" y="2983"/>
                  </a:lnTo>
                  <a:lnTo>
                    <a:pt x="261" y="2987"/>
                  </a:lnTo>
                  <a:lnTo>
                    <a:pt x="249" y="2992"/>
                  </a:lnTo>
                  <a:lnTo>
                    <a:pt x="238" y="2998"/>
                  </a:lnTo>
                  <a:lnTo>
                    <a:pt x="227" y="3004"/>
                  </a:lnTo>
                  <a:lnTo>
                    <a:pt x="215" y="3006"/>
                  </a:lnTo>
                  <a:lnTo>
                    <a:pt x="204" y="3011"/>
                  </a:lnTo>
                  <a:lnTo>
                    <a:pt x="194" y="3013"/>
                  </a:lnTo>
                  <a:lnTo>
                    <a:pt x="185" y="3019"/>
                  </a:lnTo>
                  <a:lnTo>
                    <a:pt x="164" y="3025"/>
                  </a:lnTo>
                  <a:lnTo>
                    <a:pt x="147" y="3032"/>
                  </a:lnTo>
                  <a:lnTo>
                    <a:pt x="128" y="3034"/>
                  </a:lnTo>
                  <a:lnTo>
                    <a:pt x="111" y="3038"/>
                  </a:lnTo>
                  <a:lnTo>
                    <a:pt x="94" y="3040"/>
                  </a:lnTo>
                  <a:lnTo>
                    <a:pt x="78" y="3044"/>
                  </a:lnTo>
                  <a:lnTo>
                    <a:pt x="61" y="3044"/>
                  </a:lnTo>
                  <a:lnTo>
                    <a:pt x="48" y="3044"/>
                  </a:lnTo>
                  <a:lnTo>
                    <a:pt x="36" y="3042"/>
                  </a:lnTo>
                  <a:lnTo>
                    <a:pt x="25" y="3040"/>
                  </a:lnTo>
                  <a:lnTo>
                    <a:pt x="0" y="3118"/>
                  </a:lnTo>
                  <a:lnTo>
                    <a:pt x="16" y="3116"/>
                  </a:lnTo>
                  <a:lnTo>
                    <a:pt x="31" y="3116"/>
                  </a:lnTo>
                  <a:lnTo>
                    <a:pt x="48" y="3114"/>
                  </a:lnTo>
                  <a:lnTo>
                    <a:pt x="67" y="3114"/>
                  </a:lnTo>
                  <a:lnTo>
                    <a:pt x="84" y="3110"/>
                  </a:lnTo>
                  <a:lnTo>
                    <a:pt x="103" y="3106"/>
                  </a:lnTo>
                  <a:lnTo>
                    <a:pt x="113" y="3104"/>
                  </a:lnTo>
                  <a:lnTo>
                    <a:pt x="122" y="3103"/>
                  </a:lnTo>
                  <a:lnTo>
                    <a:pt x="133" y="3101"/>
                  </a:lnTo>
                  <a:lnTo>
                    <a:pt x="145" y="3099"/>
                  </a:lnTo>
                  <a:lnTo>
                    <a:pt x="164" y="3091"/>
                  </a:lnTo>
                  <a:lnTo>
                    <a:pt x="185" y="3085"/>
                  </a:lnTo>
                  <a:lnTo>
                    <a:pt x="196" y="3082"/>
                  </a:lnTo>
                  <a:lnTo>
                    <a:pt x="208" y="3078"/>
                  </a:lnTo>
                  <a:lnTo>
                    <a:pt x="219" y="3074"/>
                  </a:lnTo>
                  <a:lnTo>
                    <a:pt x="230" y="3072"/>
                  </a:lnTo>
                  <a:lnTo>
                    <a:pt x="242" y="3066"/>
                  </a:lnTo>
                  <a:lnTo>
                    <a:pt x="253" y="3063"/>
                  </a:lnTo>
                  <a:lnTo>
                    <a:pt x="265" y="3057"/>
                  </a:lnTo>
                  <a:lnTo>
                    <a:pt x="276" y="3053"/>
                  </a:lnTo>
                  <a:lnTo>
                    <a:pt x="287" y="3047"/>
                  </a:lnTo>
                  <a:lnTo>
                    <a:pt x="301" y="3044"/>
                  </a:lnTo>
                  <a:lnTo>
                    <a:pt x="314" y="3038"/>
                  </a:lnTo>
                  <a:lnTo>
                    <a:pt x="327" y="3034"/>
                  </a:lnTo>
                  <a:lnTo>
                    <a:pt x="339" y="3027"/>
                  </a:lnTo>
                  <a:lnTo>
                    <a:pt x="350" y="3021"/>
                  </a:lnTo>
                  <a:lnTo>
                    <a:pt x="364" y="3015"/>
                  </a:lnTo>
                  <a:lnTo>
                    <a:pt x="377" y="3009"/>
                  </a:lnTo>
                  <a:lnTo>
                    <a:pt x="388" y="3002"/>
                  </a:lnTo>
                  <a:lnTo>
                    <a:pt x="402" y="2996"/>
                  </a:lnTo>
                  <a:lnTo>
                    <a:pt x="415" y="2989"/>
                  </a:lnTo>
                  <a:lnTo>
                    <a:pt x="430" y="2983"/>
                  </a:lnTo>
                  <a:lnTo>
                    <a:pt x="441" y="2975"/>
                  </a:lnTo>
                  <a:lnTo>
                    <a:pt x="457" y="2968"/>
                  </a:lnTo>
                  <a:lnTo>
                    <a:pt x="470" y="2960"/>
                  </a:lnTo>
                  <a:lnTo>
                    <a:pt x="485" y="2954"/>
                  </a:lnTo>
                  <a:lnTo>
                    <a:pt x="499" y="2945"/>
                  </a:lnTo>
                  <a:lnTo>
                    <a:pt x="512" y="2939"/>
                  </a:lnTo>
                  <a:lnTo>
                    <a:pt x="527" y="2930"/>
                  </a:lnTo>
                  <a:lnTo>
                    <a:pt x="540" y="2924"/>
                  </a:lnTo>
                  <a:lnTo>
                    <a:pt x="556" y="2914"/>
                  </a:lnTo>
                  <a:lnTo>
                    <a:pt x="569" y="2907"/>
                  </a:lnTo>
                  <a:lnTo>
                    <a:pt x="584" y="2897"/>
                  </a:lnTo>
                  <a:lnTo>
                    <a:pt x="597" y="2890"/>
                  </a:lnTo>
                  <a:lnTo>
                    <a:pt x="613" y="2880"/>
                  </a:lnTo>
                  <a:lnTo>
                    <a:pt x="628" y="2873"/>
                  </a:lnTo>
                  <a:lnTo>
                    <a:pt x="643" y="2863"/>
                  </a:lnTo>
                  <a:lnTo>
                    <a:pt x="660" y="2855"/>
                  </a:lnTo>
                  <a:lnTo>
                    <a:pt x="675" y="2844"/>
                  </a:lnTo>
                  <a:lnTo>
                    <a:pt x="691" y="2836"/>
                  </a:lnTo>
                  <a:lnTo>
                    <a:pt x="706" y="2825"/>
                  </a:lnTo>
                  <a:lnTo>
                    <a:pt x="723" y="2817"/>
                  </a:lnTo>
                  <a:lnTo>
                    <a:pt x="740" y="2806"/>
                  </a:lnTo>
                  <a:lnTo>
                    <a:pt x="757" y="2798"/>
                  </a:lnTo>
                  <a:lnTo>
                    <a:pt x="774" y="2787"/>
                  </a:lnTo>
                  <a:lnTo>
                    <a:pt x="791" y="2779"/>
                  </a:lnTo>
                  <a:lnTo>
                    <a:pt x="801" y="2772"/>
                  </a:lnTo>
                  <a:lnTo>
                    <a:pt x="812" y="2764"/>
                  </a:lnTo>
                  <a:lnTo>
                    <a:pt x="822" y="2757"/>
                  </a:lnTo>
                  <a:lnTo>
                    <a:pt x="833" y="2749"/>
                  </a:lnTo>
                  <a:lnTo>
                    <a:pt x="843" y="2741"/>
                  </a:lnTo>
                  <a:lnTo>
                    <a:pt x="854" y="2734"/>
                  </a:lnTo>
                  <a:lnTo>
                    <a:pt x="866" y="2726"/>
                  </a:lnTo>
                  <a:lnTo>
                    <a:pt x="877" y="2719"/>
                  </a:lnTo>
                  <a:lnTo>
                    <a:pt x="886" y="2709"/>
                  </a:lnTo>
                  <a:lnTo>
                    <a:pt x="898" y="2701"/>
                  </a:lnTo>
                  <a:lnTo>
                    <a:pt x="909" y="2694"/>
                  </a:lnTo>
                  <a:lnTo>
                    <a:pt x="921" y="2686"/>
                  </a:lnTo>
                  <a:lnTo>
                    <a:pt x="932" y="2677"/>
                  </a:lnTo>
                  <a:lnTo>
                    <a:pt x="943" y="2669"/>
                  </a:lnTo>
                  <a:lnTo>
                    <a:pt x="955" y="2662"/>
                  </a:lnTo>
                  <a:lnTo>
                    <a:pt x="966" y="2654"/>
                  </a:lnTo>
                  <a:lnTo>
                    <a:pt x="976" y="2644"/>
                  </a:lnTo>
                  <a:lnTo>
                    <a:pt x="987" y="2635"/>
                  </a:lnTo>
                  <a:lnTo>
                    <a:pt x="999" y="2625"/>
                  </a:lnTo>
                  <a:lnTo>
                    <a:pt x="1010" y="2618"/>
                  </a:lnTo>
                  <a:lnTo>
                    <a:pt x="1020" y="2608"/>
                  </a:lnTo>
                  <a:lnTo>
                    <a:pt x="1031" y="2601"/>
                  </a:lnTo>
                  <a:lnTo>
                    <a:pt x="1042" y="2591"/>
                  </a:lnTo>
                  <a:lnTo>
                    <a:pt x="1054" y="2584"/>
                  </a:lnTo>
                  <a:lnTo>
                    <a:pt x="1065" y="2574"/>
                  </a:lnTo>
                  <a:lnTo>
                    <a:pt x="1077" y="2566"/>
                  </a:lnTo>
                  <a:lnTo>
                    <a:pt x="1088" y="2557"/>
                  </a:lnTo>
                  <a:lnTo>
                    <a:pt x="1099" y="2549"/>
                  </a:lnTo>
                  <a:lnTo>
                    <a:pt x="1111" y="2540"/>
                  </a:lnTo>
                  <a:lnTo>
                    <a:pt x="1122" y="2532"/>
                  </a:lnTo>
                  <a:lnTo>
                    <a:pt x="1134" y="2523"/>
                  </a:lnTo>
                  <a:lnTo>
                    <a:pt x="1145" y="2515"/>
                  </a:lnTo>
                  <a:lnTo>
                    <a:pt x="1156" y="2506"/>
                  </a:lnTo>
                  <a:lnTo>
                    <a:pt x="1168" y="2498"/>
                  </a:lnTo>
                  <a:lnTo>
                    <a:pt x="1179" y="2489"/>
                  </a:lnTo>
                  <a:lnTo>
                    <a:pt x="1191" y="2481"/>
                  </a:lnTo>
                  <a:lnTo>
                    <a:pt x="1202" y="2471"/>
                  </a:lnTo>
                  <a:lnTo>
                    <a:pt x="1213" y="2464"/>
                  </a:lnTo>
                  <a:lnTo>
                    <a:pt x="1225" y="2454"/>
                  </a:lnTo>
                  <a:lnTo>
                    <a:pt x="1236" y="2447"/>
                  </a:lnTo>
                  <a:lnTo>
                    <a:pt x="1248" y="2437"/>
                  </a:lnTo>
                  <a:lnTo>
                    <a:pt x="1259" y="2430"/>
                  </a:lnTo>
                  <a:lnTo>
                    <a:pt x="1270" y="2420"/>
                  </a:lnTo>
                  <a:lnTo>
                    <a:pt x="1282" y="2412"/>
                  </a:lnTo>
                  <a:lnTo>
                    <a:pt x="1293" y="2405"/>
                  </a:lnTo>
                  <a:lnTo>
                    <a:pt x="1305" y="2397"/>
                  </a:lnTo>
                  <a:lnTo>
                    <a:pt x="1316" y="2390"/>
                  </a:lnTo>
                  <a:lnTo>
                    <a:pt x="1328" y="2384"/>
                  </a:lnTo>
                  <a:lnTo>
                    <a:pt x="1339" y="2374"/>
                  </a:lnTo>
                  <a:lnTo>
                    <a:pt x="1350" y="2367"/>
                  </a:lnTo>
                  <a:lnTo>
                    <a:pt x="1362" y="2359"/>
                  </a:lnTo>
                  <a:lnTo>
                    <a:pt x="1373" y="2354"/>
                  </a:lnTo>
                  <a:lnTo>
                    <a:pt x="1385" y="2346"/>
                  </a:lnTo>
                  <a:lnTo>
                    <a:pt x="1396" y="2340"/>
                  </a:lnTo>
                  <a:lnTo>
                    <a:pt x="1407" y="2335"/>
                  </a:lnTo>
                  <a:lnTo>
                    <a:pt x="1419" y="2329"/>
                  </a:lnTo>
                  <a:lnTo>
                    <a:pt x="1430" y="2321"/>
                  </a:lnTo>
                  <a:lnTo>
                    <a:pt x="1442" y="2316"/>
                  </a:lnTo>
                  <a:lnTo>
                    <a:pt x="1453" y="2310"/>
                  </a:lnTo>
                  <a:lnTo>
                    <a:pt x="1464" y="2304"/>
                  </a:lnTo>
                  <a:lnTo>
                    <a:pt x="1476" y="2298"/>
                  </a:lnTo>
                  <a:lnTo>
                    <a:pt x="1487" y="2293"/>
                  </a:lnTo>
                  <a:lnTo>
                    <a:pt x="1499" y="2289"/>
                  </a:lnTo>
                  <a:lnTo>
                    <a:pt x="1512" y="2285"/>
                  </a:lnTo>
                  <a:lnTo>
                    <a:pt x="2934" y="2006"/>
                  </a:lnTo>
                  <a:lnTo>
                    <a:pt x="2946" y="2002"/>
                  </a:lnTo>
                  <a:lnTo>
                    <a:pt x="2961" y="1998"/>
                  </a:lnTo>
                  <a:lnTo>
                    <a:pt x="2976" y="1994"/>
                  </a:lnTo>
                  <a:lnTo>
                    <a:pt x="2993" y="1990"/>
                  </a:lnTo>
                  <a:lnTo>
                    <a:pt x="3010" y="1985"/>
                  </a:lnTo>
                  <a:lnTo>
                    <a:pt x="3031" y="1981"/>
                  </a:lnTo>
                  <a:lnTo>
                    <a:pt x="3041" y="1977"/>
                  </a:lnTo>
                  <a:lnTo>
                    <a:pt x="3050" y="1977"/>
                  </a:lnTo>
                  <a:lnTo>
                    <a:pt x="3062" y="1973"/>
                  </a:lnTo>
                  <a:lnTo>
                    <a:pt x="3073" y="1973"/>
                  </a:lnTo>
                  <a:lnTo>
                    <a:pt x="3083" y="1970"/>
                  </a:lnTo>
                  <a:lnTo>
                    <a:pt x="3094" y="1968"/>
                  </a:lnTo>
                  <a:lnTo>
                    <a:pt x="3105" y="1964"/>
                  </a:lnTo>
                  <a:lnTo>
                    <a:pt x="3117" y="1962"/>
                  </a:lnTo>
                  <a:lnTo>
                    <a:pt x="3128" y="1958"/>
                  </a:lnTo>
                  <a:lnTo>
                    <a:pt x="3140" y="1956"/>
                  </a:lnTo>
                  <a:lnTo>
                    <a:pt x="3151" y="1952"/>
                  </a:lnTo>
                  <a:lnTo>
                    <a:pt x="3162" y="1951"/>
                  </a:lnTo>
                  <a:lnTo>
                    <a:pt x="3174" y="1947"/>
                  </a:lnTo>
                  <a:lnTo>
                    <a:pt x="3185" y="1945"/>
                  </a:lnTo>
                  <a:lnTo>
                    <a:pt x="3197" y="1941"/>
                  </a:lnTo>
                  <a:lnTo>
                    <a:pt x="3210" y="1939"/>
                  </a:lnTo>
                  <a:lnTo>
                    <a:pt x="3221" y="1935"/>
                  </a:lnTo>
                  <a:lnTo>
                    <a:pt x="3235" y="1933"/>
                  </a:lnTo>
                  <a:lnTo>
                    <a:pt x="3246" y="1930"/>
                  </a:lnTo>
                  <a:lnTo>
                    <a:pt x="3259" y="1928"/>
                  </a:lnTo>
                  <a:lnTo>
                    <a:pt x="3271" y="1922"/>
                  </a:lnTo>
                  <a:lnTo>
                    <a:pt x="3282" y="1920"/>
                  </a:lnTo>
                  <a:lnTo>
                    <a:pt x="3294" y="1916"/>
                  </a:lnTo>
                  <a:lnTo>
                    <a:pt x="3305" y="1914"/>
                  </a:lnTo>
                  <a:lnTo>
                    <a:pt x="3316" y="1909"/>
                  </a:lnTo>
                  <a:lnTo>
                    <a:pt x="3328" y="1907"/>
                  </a:lnTo>
                  <a:lnTo>
                    <a:pt x="3339" y="1903"/>
                  </a:lnTo>
                  <a:lnTo>
                    <a:pt x="3353" y="1901"/>
                  </a:lnTo>
                  <a:lnTo>
                    <a:pt x="3362" y="1897"/>
                  </a:lnTo>
                  <a:lnTo>
                    <a:pt x="3373" y="1894"/>
                  </a:lnTo>
                  <a:lnTo>
                    <a:pt x="3385" y="1890"/>
                  </a:lnTo>
                  <a:lnTo>
                    <a:pt x="3396" y="1888"/>
                  </a:lnTo>
                  <a:lnTo>
                    <a:pt x="3406" y="1884"/>
                  </a:lnTo>
                  <a:lnTo>
                    <a:pt x="3417" y="1882"/>
                  </a:lnTo>
                  <a:lnTo>
                    <a:pt x="3427" y="1878"/>
                  </a:lnTo>
                  <a:lnTo>
                    <a:pt x="3438" y="1876"/>
                  </a:lnTo>
                  <a:lnTo>
                    <a:pt x="3455" y="1869"/>
                  </a:lnTo>
                  <a:lnTo>
                    <a:pt x="3474" y="1863"/>
                  </a:lnTo>
                  <a:lnTo>
                    <a:pt x="3491" y="1857"/>
                  </a:lnTo>
                  <a:lnTo>
                    <a:pt x="3508" y="1852"/>
                  </a:lnTo>
                  <a:lnTo>
                    <a:pt x="3522" y="1846"/>
                  </a:lnTo>
                  <a:lnTo>
                    <a:pt x="3535" y="1840"/>
                  </a:lnTo>
                  <a:lnTo>
                    <a:pt x="3545" y="1835"/>
                  </a:lnTo>
                  <a:lnTo>
                    <a:pt x="3556" y="1831"/>
                  </a:lnTo>
                  <a:lnTo>
                    <a:pt x="3562" y="1816"/>
                  </a:lnTo>
                  <a:lnTo>
                    <a:pt x="3567" y="1802"/>
                  </a:lnTo>
                  <a:lnTo>
                    <a:pt x="3573" y="1787"/>
                  </a:lnTo>
                  <a:lnTo>
                    <a:pt x="3579" y="1774"/>
                  </a:lnTo>
                  <a:lnTo>
                    <a:pt x="3583" y="1759"/>
                  </a:lnTo>
                  <a:lnTo>
                    <a:pt x="3588" y="1745"/>
                  </a:lnTo>
                  <a:lnTo>
                    <a:pt x="3594" y="1730"/>
                  </a:lnTo>
                  <a:lnTo>
                    <a:pt x="3600" y="1719"/>
                  </a:lnTo>
                  <a:lnTo>
                    <a:pt x="3602" y="1703"/>
                  </a:lnTo>
                  <a:lnTo>
                    <a:pt x="3607" y="1690"/>
                  </a:lnTo>
                  <a:lnTo>
                    <a:pt x="3609" y="1677"/>
                  </a:lnTo>
                  <a:lnTo>
                    <a:pt x="3615" y="1663"/>
                  </a:lnTo>
                  <a:lnTo>
                    <a:pt x="3617" y="1650"/>
                  </a:lnTo>
                  <a:lnTo>
                    <a:pt x="3621" y="1637"/>
                  </a:lnTo>
                  <a:lnTo>
                    <a:pt x="3623" y="1624"/>
                  </a:lnTo>
                  <a:lnTo>
                    <a:pt x="3626" y="1612"/>
                  </a:lnTo>
                  <a:lnTo>
                    <a:pt x="3626" y="1597"/>
                  </a:lnTo>
                  <a:lnTo>
                    <a:pt x="3628" y="1584"/>
                  </a:lnTo>
                  <a:lnTo>
                    <a:pt x="3630" y="1570"/>
                  </a:lnTo>
                  <a:lnTo>
                    <a:pt x="3632" y="1559"/>
                  </a:lnTo>
                  <a:lnTo>
                    <a:pt x="3632" y="1546"/>
                  </a:lnTo>
                  <a:lnTo>
                    <a:pt x="3634" y="1532"/>
                  </a:lnTo>
                  <a:lnTo>
                    <a:pt x="3634" y="1519"/>
                  </a:lnTo>
                  <a:lnTo>
                    <a:pt x="3636" y="1508"/>
                  </a:lnTo>
                  <a:lnTo>
                    <a:pt x="3634" y="1494"/>
                  </a:lnTo>
                  <a:lnTo>
                    <a:pt x="3634" y="1481"/>
                  </a:lnTo>
                  <a:lnTo>
                    <a:pt x="3634" y="1468"/>
                  </a:lnTo>
                  <a:lnTo>
                    <a:pt x="3634" y="1456"/>
                  </a:lnTo>
                  <a:lnTo>
                    <a:pt x="3632" y="1443"/>
                  </a:lnTo>
                  <a:lnTo>
                    <a:pt x="3630" y="1432"/>
                  </a:lnTo>
                  <a:lnTo>
                    <a:pt x="3628" y="1420"/>
                  </a:lnTo>
                  <a:lnTo>
                    <a:pt x="3628" y="1409"/>
                  </a:lnTo>
                  <a:lnTo>
                    <a:pt x="3624" y="1395"/>
                  </a:lnTo>
                  <a:lnTo>
                    <a:pt x="3623" y="1382"/>
                  </a:lnTo>
                  <a:lnTo>
                    <a:pt x="3619" y="1369"/>
                  </a:lnTo>
                  <a:lnTo>
                    <a:pt x="3617" y="1357"/>
                  </a:lnTo>
                  <a:lnTo>
                    <a:pt x="3613" y="1344"/>
                  </a:lnTo>
                  <a:lnTo>
                    <a:pt x="3609" y="1333"/>
                  </a:lnTo>
                  <a:lnTo>
                    <a:pt x="3605" y="1321"/>
                  </a:lnTo>
                  <a:lnTo>
                    <a:pt x="3604" y="1310"/>
                  </a:lnTo>
                  <a:lnTo>
                    <a:pt x="3598" y="1297"/>
                  </a:lnTo>
                  <a:lnTo>
                    <a:pt x="3594" y="1285"/>
                  </a:lnTo>
                  <a:lnTo>
                    <a:pt x="3588" y="1272"/>
                  </a:lnTo>
                  <a:lnTo>
                    <a:pt x="3584" y="1260"/>
                  </a:lnTo>
                  <a:lnTo>
                    <a:pt x="3579" y="1249"/>
                  </a:lnTo>
                  <a:lnTo>
                    <a:pt x="3573" y="1238"/>
                  </a:lnTo>
                  <a:lnTo>
                    <a:pt x="3567" y="1226"/>
                  </a:lnTo>
                  <a:lnTo>
                    <a:pt x="3562" y="1215"/>
                  </a:lnTo>
                  <a:lnTo>
                    <a:pt x="3554" y="1202"/>
                  </a:lnTo>
                  <a:lnTo>
                    <a:pt x="3546" y="1190"/>
                  </a:lnTo>
                  <a:lnTo>
                    <a:pt x="3539" y="1179"/>
                  </a:lnTo>
                  <a:lnTo>
                    <a:pt x="3533" y="1167"/>
                  </a:lnTo>
                  <a:lnTo>
                    <a:pt x="3526" y="1156"/>
                  </a:lnTo>
                  <a:lnTo>
                    <a:pt x="3518" y="1144"/>
                  </a:lnTo>
                  <a:lnTo>
                    <a:pt x="3510" y="1133"/>
                  </a:lnTo>
                  <a:lnTo>
                    <a:pt x="3505" y="1122"/>
                  </a:lnTo>
                  <a:lnTo>
                    <a:pt x="3495" y="1110"/>
                  </a:lnTo>
                  <a:lnTo>
                    <a:pt x="3488" y="1099"/>
                  </a:lnTo>
                  <a:lnTo>
                    <a:pt x="3478" y="1087"/>
                  </a:lnTo>
                  <a:lnTo>
                    <a:pt x="3470" y="1076"/>
                  </a:lnTo>
                  <a:lnTo>
                    <a:pt x="3461" y="1065"/>
                  </a:lnTo>
                  <a:lnTo>
                    <a:pt x="3451" y="1053"/>
                  </a:lnTo>
                  <a:lnTo>
                    <a:pt x="3442" y="1042"/>
                  </a:lnTo>
                  <a:lnTo>
                    <a:pt x="3434" y="1032"/>
                  </a:lnTo>
                  <a:lnTo>
                    <a:pt x="3434" y="10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2825" y="1880"/>
              <a:ext cx="816" cy="309"/>
            </a:xfrm>
            <a:custGeom>
              <a:avLst/>
              <a:gdLst/>
              <a:ahLst/>
              <a:cxnLst>
                <a:cxn ang="0">
                  <a:pos x="1565" y="6"/>
                </a:cxn>
                <a:cxn ang="0">
                  <a:pos x="1546" y="72"/>
                </a:cxn>
                <a:cxn ang="0">
                  <a:pos x="0" y="551"/>
                </a:cxn>
                <a:cxn ang="0">
                  <a:pos x="30" y="618"/>
                </a:cxn>
                <a:cxn ang="0">
                  <a:pos x="1612" y="110"/>
                </a:cxn>
                <a:cxn ang="0">
                  <a:pos x="1631" y="0"/>
                </a:cxn>
                <a:cxn ang="0">
                  <a:pos x="1565" y="6"/>
                </a:cxn>
                <a:cxn ang="0">
                  <a:pos x="1565" y="6"/>
                </a:cxn>
              </a:cxnLst>
              <a:rect l="0" t="0" r="r" b="b"/>
              <a:pathLst>
                <a:path w="1631" h="618">
                  <a:moveTo>
                    <a:pt x="1565" y="6"/>
                  </a:moveTo>
                  <a:lnTo>
                    <a:pt x="1546" y="72"/>
                  </a:lnTo>
                  <a:lnTo>
                    <a:pt x="0" y="551"/>
                  </a:lnTo>
                  <a:lnTo>
                    <a:pt x="30" y="618"/>
                  </a:lnTo>
                  <a:lnTo>
                    <a:pt x="1612" y="110"/>
                  </a:lnTo>
                  <a:lnTo>
                    <a:pt x="1631" y="0"/>
                  </a:lnTo>
                  <a:lnTo>
                    <a:pt x="1565" y="6"/>
                  </a:lnTo>
                  <a:lnTo>
                    <a:pt x="156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098" name="Picture 26" descr="C:\Users\秀紀\AppData\Local\Microsoft\Windows\INetCache\IE\1PGST37S\MC9001998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340768"/>
            <a:ext cx="561899" cy="894283"/>
          </a:xfrm>
          <a:prstGeom prst="rect">
            <a:avLst/>
          </a:prstGeom>
          <a:noFill/>
        </p:spPr>
      </p:pic>
      <p:grpSp>
        <p:nvGrpSpPr>
          <p:cNvPr id="3102" name="Group 30"/>
          <p:cNvGrpSpPr>
            <a:grpSpLocks noChangeAspect="1"/>
          </p:cNvGrpSpPr>
          <p:nvPr/>
        </p:nvGrpSpPr>
        <p:grpSpPr bwMode="auto">
          <a:xfrm>
            <a:off x="2195736" y="260648"/>
            <a:ext cx="935386" cy="1224136"/>
            <a:chOff x="3647" y="2573"/>
            <a:chExt cx="690" cy="903"/>
          </a:xfrm>
        </p:grpSpPr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647" y="2573"/>
              <a:ext cx="690" cy="903"/>
            </a:xfrm>
            <a:custGeom>
              <a:avLst/>
              <a:gdLst/>
              <a:ahLst/>
              <a:cxnLst>
                <a:cxn ang="0">
                  <a:pos x="595" y="53"/>
                </a:cxn>
                <a:cxn ang="0">
                  <a:pos x="529" y="187"/>
                </a:cxn>
                <a:cxn ang="0">
                  <a:pos x="438" y="327"/>
                </a:cxn>
                <a:cxn ang="0">
                  <a:pos x="360" y="400"/>
                </a:cxn>
                <a:cxn ang="0">
                  <a:pos x="348" y="525"/>
                </a:cxn>
                <a:cxn ang="0">
                  <a:pos x="320" y="801"/>
                </a:cxn>
                <a:cxn ang="0">
                  <a:pos x="272" y="931"/>
                </a:cxn>
                <a:cxn ang="0">
                  <a:pos x="167" y="1174"/>
                </a:cxn>
                <a:cxn ang="0">
                  <a:pos x="57" y="1441"/>
                </a:cxn>
                <a:cxn ang="0">
                  <a:pos x="0" y="1606"/>
                </a:cxn>
                <a:cxn ang="0">
                  <a:pos x="32" y="1640"/>
                </a:cxn>
                <a:cxn ang="0">
                  <a:pos x="88" y="1663"/>
                </a:cxn>
                <a:cxn ang="0">
                  <a:pos x="159" y="1683"/>
                </a:cxn>
                <a:cxn ang="0">
                  <a:pos x="238" y="1698"/>
                </a:cxn>
                <a:cxn ang="0">
                  <a:pos x="321" y="1710"/>
                </a:cxn>
                <a:cxn ang="0">
                  <a:pos x="398" y="1718"/>
                </a:cxn>
                <a:cxn ang="0">
                  <a:pos x="461" y="1724"/>
                </a:cxn>
                <a:cxn ang="0">
                  <a:pos x="495" y="1726"/>
                </a:cxn>
                <a:cxn ang="0">
                  <a:pos x="520" y="1733"/>
                </a:cxn>
                <a:cxn ang="0">
                  <a:pos x="587" y="1756"/>
                </a:cxn>
                <a:cxn ang="0">
                  <a:pos x="679" y="1783"/>
                </a:cxn>
                <a:cxn ang="0">
                  <a:pos x="781" y="1802"/>
                </a:cxn>
                <a:cxn ang="0">
                  <a:pos x="887" y="1806"/>
                </a:cxn>
                <a:cxn ang="0">
                  <a:pos x="966" y="1801"/>
                </a:cxn>
                <a:cxn ang="0">
                  <a:pos x="1016" y="1792"/>
                </a:cxn>
                <a:cxn ang="0">
                  <a:pos x="1037" y="1786"/>
                </a:cxn>
                <a:cxn ang="0">
                  <a:pos x="1050" y="1616"/>
                </a:cxn>
                <a:cxn ang="0">
                  <a:pos x="1107" y="1206"/>
                </a:cxn>
                <a:cxn ang="0">
                  <a:pos x="1155" y="1094"/>
                </a:cxn>
                <a:cxn ang="0">
                  <a:pos x="1228" y="959"/>
                </a:cxn>
                <a:cxn ang="0">
                  <a:pos x="1310" y="810"/>
                </a:cxn>
                <a:cxn ang="0">
                  <a:pos x="1358" y="722"/>
                </a:cxn>
                <a:cxn ang="0">
                  <a:pos x="1328" y="702"/>
                </a:cxn>
                <a:cxn ang="0">
                  <a:pos x="1260" y="622"/>
                </a:cxn>
                <a:cxn ang="0">
                  <a:pos x="1257" y="486"/>
                </a:cxn>
                <a:cxn ang="0">
                  <a:pos x="1280" y="385"/>
                </a:cxn>
                <a:cxn ang="0">
                  <a:pos x="1319" y="279"/>
                </a:cxn>
                <a:cxn ang="0">
                  <a:pos x="1377" y="120"/>
                </a:cxn>
                <a:cxn ang="0">
                  <a:pos x="1363" y="100"/>
                </a:cxn>
                <a:cxn ang="0">
                  <a:pos x="1291" y="72"/>
                </a:cxn>
                <a:cxn ang="0">
                  <a:pos x="1191" y="50"/>
                </a:cxn>
                <a:cxn ang="0">
                  <a:pos x="1099" y="45"/>
                </a:cxn>
                <a:cxn ang="0">
                  <a:pos x="1042" y="152"/>
                </a:cxn>
                <a:cxn ang="0">
                  <a:pos x="934" y="310"/>
                </a:cxn>
                <a:cxn ang="0">
                  <a:pos x="845" y="291"/>
                </a:cxn>
                <a:cxn ang="0">
                  <a:pos x="817" y="218"/>
                </a:cxn>
                <a:cxn ang="0">
                  <a:pos x="826" y="147"/>
                </a:cxn>
                <a:cxn ang="0">
                  <a:pos x="842" y="42"/>
                </a:cxn>
                <a:cxn ang="0">
                  <a:pos x="812" y="22"/>
                </a:cxn>
                <a:cxn ang="0">
                  <a:pos x="743" y="12"/>
                </a:cxn>
                <a:cxn ang="0">
                  <a:pos x="669" y="4"/>
                </a:cxn>
                <a:cxn ang="0">
                  <a:pos x="624" y="0"/>
                </a:cxn>
              </a:cxnLst>
              <a:rect l="0" t="0" r="r" b="b"/>
              <a:pathLst>
                <a:path w="1380" h="1807">
                  <a:moveTo>
                    <a:pt x="622" y="0"/>
                  </a:moveTo>
                  <a:lnTo>
                    <a:pt x="618" y="7"/>
                  </a:lnTo>
                  <a:lnTo>
                    <a:pt x="609" y="26"/>
                  </a:lnTo>
                  <a:lnTo>
                    <a:pt x="595" y="53"/>
                  </a:lnTo>
                  <a:lnTo>
                    <a:pt x="579" y="86"/>
                  </a:lnTo>
                  <a:lnTo>
                    <a:pt x="561" y="121"/>
                  </a:lnTo>
                  <a:lnTo>
                    <a:pt x="545" y="156"/>
                  </a:lnTo>
                  <a:lnTo>
                    <a:pt x="529" y="187"/>
                  </a:lnTo>
                  <a:lnTo>
                    <a:pt x="517" y="210"/>
                  </a:lnTo>
                  <a:lnTo>
                    <a:pt x="492" y="255"/>
                  </a:lnTo>
                  <a:lnTo>
                    <a:pt x="465" y="294"/>
                  </a:lnTo>
                  <a:lnTo>
                    <a:pt x="438" y="327"/>
                  </a:lnTo>
                  <a:lnTo>
                    <a:pt x="412" y="355"/>
                  </a:lnTo>
                  <a:lnTo>
                    <a:pt x="390" y="376"/>
                  </a:lnTo>
                  <a:lnTo>
                    <a:pt x="372" y="391"/>
                  </a:lnTo>
                  <a:lnTo>
                    <a:pt x="360" y="400"/>
                  </a:lnTo>
                  <a:lnTo>
                    <a:pt x="356" y="404"/>
                  </a:lnTo>
                  <a:lnTo>
                    <a:pt x="355" y="420"/>
                  </a:lnTo>
                  <a:lnTo>
                    <a:pt x="352" y="462"/>
                  </a:lnTo>
                  <a:lnTo>
                    <a:pt x="348" y="525"/>
                  </a:lnTo>
                  <a:lnTo>
                    <a:pt x="343" y="597"/>
                  </a:lnTo>
                  <a:lnTo>
                    <a:pt x="336" y="673"/>
                  </a:lnTo>
                  <a:lnTo>
                    <a:pt x="328" y="743"/>
                  </a:lnTo>
                  <a:lnTo>
                    <a:pt x="320" y="801"/>
                  </a:lnTo>
                  <a:lnTo>
                    <a:pt x="311" y="838"/>
                  </a:lnTo>
                  <a:lnTo>
                    <a:pt x="303" y="856"/>
                  </a:lnTo>
                  <a:lnTo>
                    <a:pt x="290" y="889"/>
                  </a:lnTo>
                  <a:lnTo>
                    <a:pt x="272" y="931"/>
                  </a:lnTo>
                  <a:lnTo>
                    <a:pt x="249" y="983"/>
                  </a:lnTo>
                  <a:lnTo>
                    <a:pt x="223" y="1043"/>
                  </a:lnTo>
                  <a:lnTo>
                    <a:pt x="196" y="1108"/>
                  </a:lnTo>
                  <a:lnTo>
                    <a:pt x="167" y="1174"/>
                  </a:lnTo>
                  <a:lnTo>
                    <a:pt x="138" y="1244"/>
                  </a:lnTo>
                  <a:lnTo>
                    <a:pt x="109" y="1313"/>
                  </a:lnTo>
                  <a:lnTo>
                    <a:pt x="83" y="1378"/>
                  </a:lnTo>
                  <a:lnTo>
                    <a:pt x="57" y="1441"/>
                  </a:lnTo>
                  <a:lnTo>
                    <a:pt x="37" y="1496"/>
                  </a:lnTo>
                  <a:lnTo>
                    <a:pt x="19" y="1544"/>
                  </a:lnTo>
                  <a:lnTo>
                    <a:pt x="7" y="1581"/>
                  </a:lnTo>
                  <a:lnTo>
                    <a:pt x="0" y="1606"/>
                  </a:lnTo>
                  <a:lnTo>
                    <a:pt x="1" y="1618"/>
                  </a:lnTo>
                  <a:lnTo>
                    <a:pt x="10" y="1626"/>
                  </a:lnTo>
                  <a:lnTo>
                    <a:pt x="20" y="1633"/>
                  </a:lnTo>
                  <a:lnTo>
                    <a:pt x="32" y="1640"/>
                  </a:lnTo>
                  <a:lnTo>
                    <a:pt x="45" y="1646"/>
                  </a:lnTo>
                  <a:lnTo>
                    <a:pt x="58" y="1653"/>
                  </a:lnTo>
                  <a:lnTo>
                    <a:pt x="72" y="1658"/>
                  </a:lnTo>
                  <a:lnTo>
                    <a:pt x="88" y="1663"/>
                  </a:lnTo>
                  <a:lnTo>
                    <a:pt x="105" y="1669"/>
                  </a:lnTo>
                  <a:lnTo>
                    <a:pt x="122" y="1673"/>
                  </a:lnTo>
                  <a:lnTo>
                    <a:pt x="140" y="1678"/>
                  </a:lnTo>
                  <a:lnTo>
                    <a:pt x="159" y="1683"/>
                  </a:lnTo>
                  <a:lnTo>
                    <a:pt x="178" y="1686"/>
                  </a:lnTo>
                  <a:lnTo>
                    <a:pt x="198" y="1691"/>
                  </a:lnTo>
                  <a:lnTo>
                    <a:pt x="217" y="1694"/>
                  </a:lnTo>
                  <a:lnTo>
                    <a:pt x="238" y="1698"/>
                  </a:lnTo>
                  <a:lnTo>
                    <a:pt x="259" y="1701"/>
                  </a:lnTo>
                  <a:lnTo>
                    <a:pt x="280" y="1704"/>
                  </a:lnTo>
                  <a:lnTo>
                    <a:pt x="300" y="1707"/>
                  </a:lnTo>
                  <a:lnTo>
                    <a:pt x="321" y="1710"/>
                  </a:lnTo>
                  <a:lnTo>
                    <a:pt x="342" y="1712"/>
                  </a:lnTo>
                  <a:lnTo>
                    <a:pt x="361" y="1715"/>
                  </a:lnTo>
                  <a:lnTo>
                    <a:pt x="380" y="1717"/>
                  </a:lnTo>
                  <a:lnTo>
                    <a:pt x="398" y="1718"/>
                  </a:lnTo>
                  <a:lnTo>
                    <a:pt x="416" y="1721"/>
                  </a:lnTo>
                  <a:lnTo>
                    <a:pt x="432" y="1722"/>
                  </a:lnTo>
                  <a:lnTo>
                    <a:pt x="447" y="1723"/>
                  </a:lnTo>
                  <a:lnTo>
                    <a:pt x="461" y="1724"/>
                  </a:lnTo>
                  <a:lnTo>
                    <a:pt x="472" y="1724"/>
                  </a:lnTo>
                  <a:lnTo>
                    <a:pt x="481" y="1725"/>
                  </a:lnTo>
                  <a:lnTo>
                    <a:pt x="489" y="1725"/>
                  </a:lnTo>
                  <a:lnTo>
                    <a:pt x="495" y="1726"/>
                  </a:lnTo>
                  <a:lnTo>
                    <a:pt x="499" y="1726"/>
                  </a:lnTo>
                  <a:lnTo>
                    <a:pt x="503" y="1727"/>
                  </a:lnTo>
                  <a:lnTo>
                    <a:pt x="510" y="1730"/>
                  </a:lnTo>
                  <a:lnTo>
                    <a:pt x="520" y="1733"/>
                  </a:lnTo>
                  <a:lnTo>
                    <a:pt x="533" y="1738"/>
                  </a:lnTo>
                  <a:lnTo>
                    <a:pt x="549" y="1744"/>
                  </a:lnTo>
                  <a:lnTo>
                    <a:pt x="567" y="1749"/>
                  </a:lnTo>
                  <a:lnTo>
                    <a:pt x="587" y="1756"/>
                  </a:lnTo>
                  <a:lnTo>
                    <a:pt x="608" y="1763"/>
                  </a:lnTo>
                  <a:lnTo>
                    <a:pt x="631" y="1770"/>
                  </a:lnTo>
                  <a:lnTo>
                    <a:pt x="655" y="1777"/>
                  </a:lnTo>
                  <a:lnTo>
                    <a:pt x="679" y="1783"/>
                  </a:lnTo>
                  <a:lnTo>
                    <a:pt x="705" y="1790"/>
                  </a:lnTo>
                  <a:lnTo>
                    <a:pt x="730" y="1794"/>
                  </a:lnTo>
                  <a:lnTo>
                    <a:pt x="756" y="1799"/>
                  </a:lnTo>
                  <a:lnTo>
                    <a:pt x="781" y="1802"/>
                  </a:lnTo>
                  <a:lnTo>
                    <a:pt x="805" y="1805"/>
                  </a:lnTo>
                  <a:lnTo>
                    <a:pt x="834" y="1806"/>
                  </a:lnTo>
                  <a:lnTo>
                    <a:pt x="862" y="1807"/>
                  </a:lnTo>
                  <a:lnTo>
                    <a:pt x="887" y="1806"/>
                  </a:lnTo>
                  <a:lnTo>
                    <a:pt x="910" y="1806"/>
                  </a:lnTo>
                  <a:lnTo>
                    <a:pt x="931" y="1805"/>
                  </a:lnTo>
                  <a:lnTo>
                    <a:pt x="949" y="1802"/>
                  </a:lnTo>
                  <a:lnTo>
                    <a:pt x="966" y="1801"/>
                  </a:lnTo>
                  <a:lnTo>
                    <a:pt x="982" y="1799"/>
                  </a:lnTo>
                  <a:lnTo>
                    <a:pt x="995" y="1797"/>
                  </a:lnTo>
                  <a:lnTo>
                    <a:pt x="1007" y="1794"/>
                  </a:lnTo>
                  <a:lnTo>
                    <a:pt x="1016" y="1792"/>
                  </a:lnTo>
                  <a:lnTo>
                    <a:pt x="1024" y="1791"/>
                  </a:lnTo>
                  <a:lnTo>
                    <a:pt x="1030" y="1789"/>
                  </a:lnTo>
                  <a:lnTo>
                    <a:pt x="1034" y="1787"/>
                  </a:lnTo>
                  <a:lnTo>
                    <a:pt x="1037" y="1786"/>
                  </a:lnTo>
                  <a:lnTo>
                    <a:pt x="1038" y="1786"/>
                  </a:lnTo>
                  <a:lnTo>
                    <a:pt x="1039" y="1763"/>
                  </a:lnTo>
                  <a:lnTo>
                    <a:pt x="1044" y="1703"/>
                  </a:lnTo>
                  <a:lnTo>
                    <a:pt x="1050" y="1616"/>
                  </a:lnTo>
                  <a:lnTo>
                    <a:pt x="1060" y="1511"/>
                  </a:lnTo>
                  <a:lnTo>
                    <a:pt x="1072" y="1400"/>
                  </a:lnTo>
                  <a:lnTo>
                    <a:pt x="1088" y="1295"/>
                  </a:lnTo>
                  <a:lnTo>
                    <a:pt x="1107" y="1206"/>
                  </a:lnTo>
                  <a:lnTo>
                    <a:pt x="1129" y="1142"/>
                  </a:lnTo>
                  <a:lnTo>
                    <a:pt x="1133" y="1133"/>
                  </a:lnTo>
                  <a:lnTo>
                    <a:pt x="1143" y="1117"/>
                  </a:lnTo>
                  <a:lnTo>
                    <a:pt x="1155" y="1094"/>
                  </a:lnTo>
                  <a:lnTo>
                    <a:pt x="1170" y="1065"/>
                  </a:lnTo>
                  <a:lnTo>
                    <a:pt x="1188" y="1033"/>
                  </a:lnTo>
                  <a:lnTo>
                    <a:pt x="1207" y="997"/>
                  </a:lnTo>
                  <a:lnTo>
                    <a:pt x="1228" y="959"/>
                  </a:lnTo>
                  <a:lnTo>
                    <a:pt x="1250" y="921"/>
                  </a:lnTo>
                  <a:lnTo>
                    <a:pt x="1271" y="882"/>
                  </a:lnTo>
                  <a:lnTo>
                    <a:pt x="1290" y="845"/>
                  </a:lnTo>
                  <a:lnTo>
                    <a:pt x="1310" y="810"/>
                  </a:lnTo>
                  <a:lnTo>
                    <a:pt x="1326" y="780"/>
                  </a:lnTo>
                  <a:lnTo>
                    <a:pt x="1340" y="754"/>
                  </a:lnTo>
                  <a:lnTo>
                    <a:pt x="1351" y="734"/>
                  </a:lnTo>
                  <a:lnTo>
                    <a:pt x="1358" y="722"/>
                  </a:lnTo>
                  <a:lnTo>
                    <a:pt x="1360" y="717"/>
                  </a:lnTo>
                  <a:lnTo>
                    <a:pt x="1356" y="716"/>
                  </a:lnTo>
                  <a:lnTo>
                    <a:pt x="1344" y="710"/>
                  </a:lnTo>
                  <a:lnTo>
                    <a:pt x="1328" y="702"/>
                  </a:lnTo>
                  <a:lnTo>
                    <a:pt x="1310" y="688"/>
                  </a:lnTo>
                  <a:lnTo>
                    <a:pt x="1291" y="671"/>
                  </a:lnTo>
                  <a:lnTo>
                    <a:pt x="1273" y="649"/>
                  </a:lnTo>
                  <a:lnTo>
                    <a:pt x="1260" y="622"/>
                  </a:lnTo>
                  <a:lnTo>
                    <a:pt x="1253" y="590"/>
                  </a:lnTo>
                  <a:lnTo>
                    <a:pt x="1252" y="554"/>
                  </a:lnTo>
                  <a:lnTo>
                    <a:pt x="1253" y="520"/>
                  </a:lnTo>
                  <a:lnTo>
                    <a:pt x="1257" y="486"/>
                  </a:lnTo>
                  <a:lnTo>
                    <a:pt x="1262" y="455"/>
                  </a:lnTo>
                  <a:lnTo>
                    <a:pt x="1268" y="428"/>
                  </a:lnTo>
                  <a:lnTo>
                    <a:pt x="1274" y="404"/>
                  </a:lnTo>
                  <a:lnTo>
                    <a:pt x="1280" y="385"/>
                  </a:lnTo>
                  <a:lnTo>
                    <a:pt x="1284" y="374"/>
                  </a:lnTo>
                  <a:lnTo>
                    <a:pt x="1291" y="355"/>
                  </a:lnTo>
                  <a:lnTo>
                    <a:pt x="1303" y="322"/>
                  </a:lnTo>
                  <a:lnTo>
                    <a:pt x="1319" y="279"/>
                  </a:lnTo>
                  <a:lnTo>
                    <a:pt x="1336" y="233"/>
                  </a:lnTo>
                  <a:lnTo>
                    <a:pt x="1352" y="187"/>
                  </a:lnTo>
                  <a:lnTo>
                    <a:pt x="1366" y="148"/>
                  </a:lnTo>
                  <a:lnTo>
                    <a:pt x="1377" y="120"/>
                  </a:lnTo>
                  <a:lnTo>
                    <a:pt x="1380" y="110"/>
                  </a:lnTo>
                  <a:lnTo>
                    <a:pt x="1378" y="109"/>
                  </a:lnTo>
                  <a:lnTo>
                    <a:pt x="1372" y="105"/>
                  </a:lnTo>
                  <a:lnTo>
                    <a:pt x="1363" y="100"/>
                  </a:lnTo>
                  <a:lnTo>
                    <a:pt x="1350" y="95"/>
                  </a:lnTo>
                  <a:lnTo>
                    <a:pt x="1334" y="88"/>
                  </a:lnTo>
                  <a:lnTo>
                    <a:pt x="1314" y="80"/>
                  </a:lnTo>
                  <a:lnTo>
                    <a:pt x="1291" y="72"/>
                  </a:lnTo>
                  <a:lnTo>
                    <a:pt x="1266" y="64"/>
                  </a:lnTo>
                  <a:lnTo>
                    <a:pt x="1245" y="58"/>
                  </a:lnTo>
                  <a:lnTo>
                    <a:pt x="1219" y="53"/>
                  </a:lnTo>
                  <a:lnTo>
                    <a:pt x="1191" y="50"/>
                  </a:lnTo>
                  <a:lnTo>
                    <a:pt x="1163" y="46"/>
                  </a:lnTo>
                  <a:lnTo>
                    <a:pt x="1137" y="44"/>
                  </a:lnTo>
                  <a:lnTo>
                    <a:pt x="1115" y="44"/>
                  </a:lnTo>
                  <a:lnTo>
                    <a:pt x="1099" y="45"/>
                  </a:lnTo>
                  <a:lnTo>
                    <a:pt x="1092" y="49"/>
                  </a:lnTo>
                  <a:lnTo>
                    <a:pt x="1082" y="72"/>
                  </a:lnTo>
                  <a:lnTo>
                    <a:pt x="1064" y="109"/>
                  </a:lnTo>
                  <a:lnTo>
                    <a:pt x="1042" y="152"/>
                  </a:lnTo>
                  <a:lnTo>
                    <a:pt x="1017" y="200"/>
                  </a:lnTo>
                  <a:lnTo>
                    <a:pt x="989" y="246"/>
                  </a:lnTo>
                  <a:lnTo>
                    <a:pt x="962" y="284"/>
                  </a:lnTo>
                  <a:lnTo>
                    <a:pt x="934" y="310"/>
                  </a:lnTo>
                  <a:lnTo>
                    <a:pt x="911" y="321"/>
                  </a:lnTo>
                  <a:lnTo>
                    <a:pt x="883" y="317"/>
                  </a:lnTo>
                  <a:lnTo>
                    <a:pt x="862" y="307"/>
                  </a:lnTo>
                  <a:lnTo>
                    <a:pt x="845" y="291"/>
                  </a:lnTo>
                  <a:lnTo>
                    <a:pt x="834" y="272"/>
                  </a:lnTo>
                  <a:lnTo>
                    <a:pt x="825" y="253"/>
                  </a:lnTo>
                  <a:lnTo>
                    <a:pt x="820" y="234"/>
                  </a:lnTo>
                  <a:lnTo>
                    <a:pt x="817" y="218"/>
                  </a:lnTo>
                  <a:lnTo>
                    <a:pt x="815" y="208"/>
                  </a:lnTo>
                  <a:lnTo>
                    <a:pt x="817" y="195"/>
                  </a:lnTo>
                  <a:lnTo>
                    <a:pt x="820" y="173"/>
                  </a:lnTo>
                  <a:lnTo>
                    <a:pt x="826" y="147"/>
                  </a:lnTo>
                  <a:lnTo>
                    <a:pt x="833" y="117"/>
                  </a:lnTo>
                  <a:lnTo>
                    <a:pt x="838" y="88"/>
                  </a:lnTo>
                  <a:lnTo>
                    <a:pt x="842" y="61"/>
                  </a:lnTo>
                  <a:lnTo>
                    <a:pt x="842" y="42"/>
                  </a:lnTo>
                  <a:lnTo>
                    <a:pt x="838" y="30"/>
                  </a:lnTo>
                  <a:lnTo>
                    <a:pt x="833" y="28"/>
                  </a:lnTo>
                  <a:lnTo>
                    <a:pt x="825" y="24"/>
                  </a:lnTo>
                  <a:lnTo>
                    <a:pt x="812" y="22"/>
                  </a:lnTo>
                  <a:lnTo>
                    <a:pt x="797" y="19"/>
                  </a:lnTo>
                  <a:lnTo>
                    <a:pt x="781" y="16"/>
                  </a:lnTo>
                  <a:lnTo>
                    <a:pt x="762" y="14"/>
                  </a:lnTo>
                  <a:lnTo>
                    <a:pt x="743" y="12"/>
                  </a:lnTo>
                  <a:lnTo>
                    <a:pt x="723" y="9"/>
                  </a:lnTo>
                  <a:lnTo>
                    <a:pt x="705" y="7"/>
                  </a:lnTo>
                  <a:lnTo>
                    <a:pt x="686" y="6"/>
                  </a:lnTo>
                  <a:lnTo>
                    <a:pt x="669" y="4"/>
                  </a:lnTo>
                  <a:lnTo>
                    <a:pt x="653" y="3"/>
                  </a:lnTo>
                  <a:lnTo>
                    <a:pt x="640" y="1"/>
                  </a:lnTo>
                  <a:lnTo>
                    <a:pt x="630" y="1"/>
                  </a:lnTo>
                  <a:lnTo>
                    <a:pt x="624" y="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25B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699" y="2614"/>
              <a:ext cx="616" cy="846"/>
            </a:xfrm>
            <a:custGeom>
              <a:avLst/>
              <a:gdLst/>
              <a:ahLst/>
              <a:cxnLst>
                <a:cxn ang="0">
                  <a:pos x="1138" y="354"/>
                </a:cxn>
                <a:cxn ang="0">
                  <a:pos x="1232" y="28"/>
                </a:cxn>
                <a:cxn ang="0">
                  <a:pos x="1139" y="57"/>
                </a:cxn>
                <a:cxn ang="0">
                  <a:pos x="1106" y="141"/>
                </a:cxn>
                <a:cxn ang="0">
                  <a:pos x="1058" y="298"/>
                </a:cxn>
                <a:cxn ang="0">
                  <a:pos x="1034" y="466"/>
                </a:cxn>
                <a:cxn ang="0">
                  <a:pos x="1067" y="577"/>
                </a:cxn>
                <a:cxn ang="0">
                  <a:pos x="1091" y="658"/>
                </a:cxn>
                <a:cxn ang="0">
                  <a:pos x="965" y="909"/>
                </a:cxn>
                <a:cxn ang="0">
                  <a:pos x="915" y="1037"/>
                </a:cxn>
                <a:cxn ang="0">
                  <a:pos x="874" y="1181"/>
                </a:cxn>
                <a:cxn ang="0">
                  <a:pos x="852" y="1287"/>
                </a:cxn>
                <a:cxn ang="0">
                  <a:pos x="780" y="1293"/>
                </a:cxn>
                <a:cxn ang="0">
                  <a:pos x="722" y="1287"/>
                </a:cxn>
                <a:cxn ang="0">
                  <a:pos x="648" y="1266"/>
                </a:cxn>
                <a:cxn ang="0">
                  <a:pos x="564" y="1238"/>
                </a:cxn>
                <a:cxn ang="0">
                  <a:pos x="472" y="1195"/>
                </a:cxn>
                <a:cxn ang="0">
                  <a:pos x="364" y="1137"/>
                </a:cxn>
                <a:cxn ang="0">
                  <a:pos x="261" y="1110"/>
                </a:cxn>
                <a:cxn ang="0">
                  <a:pos x="112" y="1088"/>
                </a:cxn>
                <a:cxn ang="0">
                  <a:pos x="128" y="1187"/>
                </a:cxn>
                <a:cxn ang="0">
                  <a:pos x="230" y="1189"/>
                </a:cxn>
                <a:cxn ang="0">
                  <a:pos x="333" y="1216"/>
                </a:cxn>
                <a:cxn ang="0">
                  <a:pos x="434" y="1263"/>
                </a:cxn>
                <a:cxn ang="0">
                  <a:pos x="497" y="1291"/>
                </a:cxn>
                <a:cxn ang="0">
                  <a:pos x="552" y="1314"/>
                </a:cxn>
                <a:cxn ang="0">
                  <a:pos x="635" y="1344"/>
                </a:cxn>
                <a:cxn ang="0">
                  <a:pos x="753" y="1364"/>
                </a:cxn>
                <a:cxn ang="0">
                  <a:pos x="808" y="1370"/>
                </a:cxn>
                <a:cxn ang="0">
                  <a:pos x="841" y="1398"/>
                </a:cxn>
                <a:cxn ang="0">
                  <a:pos x="806" y="1484"/>
                </a:cxn>
                <a:cxn ang="0">
                  <a:pos x="737" y="1486"/>
                </a:cxn>
                <a:cxn ang="0">
                  <a:pos x="672" y="1485"/>
                </a:cxn>
                <a:cxn ang="0">
                  <a:pos x="634" y="1480"/>
                </a:cxn>
                <a:cxn ang="0">
                  <a:pos x="570" y="1455"/>
                </a:cxn>
                <a:cxn ang="0">
                  <a:pos x="483" y="1422"/>
                </a:cxn>
                <a:cxn ang="0">
                  <a:pos x="409" y="1390"/>
                </a:cxn>
                <a:cxn ang="0">
                  <a:pos x="299" y="1332"/>
                </a:cxn>
                <a:cxn ang="0">
                  <a:pos x="205" y="1301"/>
                </a:cxn>
                <a:cxn ang="0">
                  <a:pos x="120" y="1283"/>
                </a:cxn>
                <a:cxn ang="0">
                  <a:pos x="64" y="1292"/>
                </a:cxn>
                <a:cxn ang="0">
                  <a:pos x="0" y="1395"/>
                </a:cxn>
                <a:cxn ang="0">
                  <a:pos x="187" y="1393"/>
                </a:cxn>
                <a:cxn ang="0">
                  <a:pos x="267" y="1423"/>
                </a:cxn>
                <a:cxn ang="0">
                  <a:pos x="340" y="1453"/>
                </a:cxn>
                <a:cxn ang="0">
                  <a:pos x="377" y="1477"/>
                </a:cxn>
                <a:cxn ang="0">
                  <a:pos x="444" y="1513"/>
                </a:cxn>
                <a:cxn ang="0">
                  <a:pos x="519" y="1549"/>
                </a:cxn>
                <a:cxn ang="0">
                  <a:pos x="589" y="1568"/>
                </a:cxn>
                <a:cxn ang="0">
                  <a:pos x="677" y="1584"/>
                </a:cxn>
                <a:cxn ang="0">
                  <a:pos x="754" y="1596"/>
                </a:cxn>
                <a:cxn ang="0">
                  <a:pos x="794" y="1636"/>
                </a:cxn>
                <a:cxn ang="0">
                  <a:pos x="799" y="1690"/>
                </a:cxn>
                <a:cxn ang="0">
                  <a:pos x="882" y="1679"/>
                </a:cxn>
                <a:cxn ang="0">
                  <a:pos x="924" y="1423"/>
                </a:cxn>
                <a:cxn ang="0">
                  <a:pos x="1011" y="998"/>
                </a:cxn>
                <a:cxn ang="0">
                  <a:pos x="1174" y="622"/>
                </a:cxn>
              </a:cxnLst>
              <a:rect l="0" t="0" r="r" b="b"/>
              <a:pathLst>
                <a:path w="1232" h="1692">
                  <a:moveTo>
                    <a:pt x="1123" y="506"/>
                  </a:moveTo>
                  <a:lnTo>
                    <a:pt x="1123" y="482"/>
                  </a:lnTo>
                  <a:lnTo>
                    <a:pt x="1125" y="445"/>
                  </a:lnTo>
                  <a:lnTo>
                    <a:pt x="1131" y="401"/>
                  </a:lnTo>
                  <a:lnTo>
                    <a:pt x="1138" y="354"/>
                  </a:lnTo>
                  <a:lnTo>
                    <a:pt x="1144" y="310"/>
                  </a:lnTo>
                  <a:lnTo>
                    <a:pt x="1150" y="272"/>
                  </a:lnTo>
                  <a:lnTo>
                    <a:pt x="1155" y="245"/>
                  </a:lnTo>
                  <a:lnTo>
                    <a:pt x="1157" y="236"/>
                  </a:lnTo>
                  <a:lnTo>
                    <a:pt x="1232" y="28"/>
                  </a:lnTo>
                  <a:lnTo>
                    <a:pt x="1153" y="0"/>
                  </a:lnTo>
                  <a:lnTo>
                    <a:pt x="1151" y="5"/>
                  </a:lnTo>
                  <a:lnTo>
                    <a:pt x="1148" y="17"/>
                  </a:lnTo>
                  <a:lnTo>
                    <a:pt x="1143" y="36"/>
                  </a:lnTo>
                  <a:lnTo>
                    <a:pt x="1139" y="57"/>
                  </a:lnTo>
                  <a:lnTo>
                    <a:pt x="1132" y="78"/>
                  </a:lnTo>
                  <a:lnTo>
                    <a:pt x="1125" y="99"/>
                  </a:lnTo>
                  <a:lnTo>
                    <a:pt x="1119" y="116"/>
                  </a:lnTo>
                  <a:lnTo>
                    <a:pt x="1113" y="127"/>
                  </a:lnTo>
                  <a:lnTo>
                    <a:pt x="1106" y="141"/>
                  </a:lnTo>
                  <a:lnTo>
                    <a:pt x="1098" y="165"/>
                  </a:lnTo>
                  <a:lnTo>
                    <a:pt x="1088" y="196"/>
                  </a:lnTo>
                  <a:lnTo>
                    <a:pt x="1078" y="231"/>
                  </a:lnTo>
                  <a:lnTo>
                    <a:pt x="1067" y="266"/>
                  </a:lnTo>
                  <a:lnTo>
                    <a:pt x="1058" y="298"/>
                  </a:lnTo>
                  <a:lnTo>
                    <a:pt x="1051" y="325"/>
                  </a:lnTo>
                  <a:lnTo>
                    <a:pt x="1047" y="341"/>
                  </a:lnTo>
                  <a:lnTo>
                    <a:pt x="1042" y="373"/>
                  </a:lnTo>
                  <a:lnTo>
                    <a:pt x="1037" y="421"/>
                  </a:lnTo>
                  <a:lnTo>
                    <a:pt x="1034" y="466"/>
                  </a:lnTo>
                  <a:lnTo>
                    <a:pt x="1034" y="493"/>
                  </a:lnTo>
                  <a:lnTo>
                    <a:pt x="1037" y="506"/>
                  </a:lnTo>
                  <a:lnTo>
                    <a:pt x="1045" y="525"/>
                  </a:lnTo>
                  <a:lnTo>
                    <a:pt x="1056" y="551"/>
                  </a:lnTo>
                  <a:lnTo>
                    <a:pt x="1067" y="577"/>
                  </a:lnTo>
                  <a:lnTo>
                    <a:pt x="1079" y="603"/>
                  </a:lnTo>
                  <a:lnTo>
                    <a:pt x="1089" y="625"/>
                  </a:lnTo>
                  <a:lnTo>
                    <a:pt x="1096" y="640"/>
                  </a:lnTo>
                  <a:lnTo>
                    <a:pt x="1098" y="645"/>
                  </a:lnTo>
                  <a:lnTo>
                    <a:pt x="1091" y="658"/>
                  </a:lnTo>
                  <a:lnTo>
                    <a:pt x="1074" y="693"/>
                  </a:lnTo>
                  <a:lnTo>
                    <a:pt x="1049" y="742"/>
                  </a:lnTo>
                  <a:lnTo>
                    <a:pt x="1020" y="800"/>
                  </a:lnTo>
                  <a:lnTo>
                    <a:pt x="990" y="857"/>
                  </a:lnTo>
                  <a:lnTo>
                    <a:pt x="965" y="909"/>
                  </a:lnTo>
                  <a:lnTo>
                    <a:pt x="945" y="948"/>
                  </a:lnTo>
                  <a:lnTo>
                    <a:pt x="937" y="968"/>
                  </a:lnTo>
                  <a:lnTo>
                    <a:pt x="932" y="982"/>
                  </a:lnTo>
                  <a:lnTo>
                    <a:pt x="926" y="1006"/>
                  </a:lnTo>
                  <a:lnTo>
                    <a:pt x="915" y="1037"/>
                  </a:lnTo>
                  <a:lnTo>
                    <a:pt x="904" y="1073"/>
                  </a:lnTo>
                  <a:lnTo>
                    <a:pt x="893" y="1109"/>
                  </a:lnTo>
                  <a:lnTo>
                    <a:pt x="884" y="1141"/>
                  </a:lnTo>
                  <a:lnTo>
                    <a:pt x="877" y="1166"/>
                  </a:lnTo>
                  <a:lnTo>
                    <a:pt x="874" y="1181"/>
                  </a:lnTo>
                  <a:lnTo>
                    <a:pt x="873" y="1193"/>
                  </a:lnTo>
                  <a:lnTo>
                    <a:pt x="869" y="1215"/>
                  </a:lnTo>
                  <a:lnTo>
                    <a:pt x="865" y="1247"/>
                  </a:lnTo>
                  <a:lnTo>
                    <a:pt x="859" y="1286"/>
                  </a:lnTo>
                  <a:lnTo>
                    <a:pt x="852" y="1287"/>
                  </a:lnTo>
                  <a:lnTo>
                    <a:pt x="841" y="1288"/>
                  </a:lnTo>
                  <a:lnTo>
                    <a:pt x="829" y="1289"/>
                  </a:lnTo>
                  <a:lnTo>
                    <a:pt x="813" y="1291"/>
                  </a:lnTo>
                  <a:lnTo>
                    <a:pt x="797" y="1292"/>
                  </a:lnTo>
                  <a:lnTo>
                    <a:pt x="780" y="1293"/>
                  </a:lnTo>
                  <a:lnTo>
                    <a:pt x="764" y="1293"/>
                  </a:lnTo>
                  <a:lnTo>
                    <a:pt x="750" y="1293"/>
                  </a:lnTo>
                  <a:lnTo>
                    <a:pt x="742" y="1292"/>
                  </a:lnTo>
                  <a:lnTo>
                    <a:pt x="733" y="1289"/>
                  </a:lnTo>
                  <a:lnTo>
                    <a:pt x="722" y="1287"/>
                  </a:lnTo>
                  <a:lnTo>
                    <a:pt x="709" y="1285"/>
                  </a:lnTo>
                  <a:lnTo>
                    <a:pt x="695" y="1280"/>
                  </a:lnTo>
                  <a:lnTo>
                    <a:pt x="680" y="1277"/>
                  </a:lnTo>
                  <a:lnTo>
                    <a:pt x="664" y="1272"/>
                  </a:lnTo>
                  <a:lnTo>
                    <a:pt x="648" y="1266"/>
                  </a:lnTo>
                  <a:lnTo>
                    <a:pt x="631" y="1261"/>
                  </a:lnTo>
                  <a:lnTo>
                    <a:pt x="613" y="1256"/>
                  </a:lnTo>
                  <a:lnTo>
                    <a:pt x="597" y="1250"/>
                  </a:lnTo>
                  <a:lnTo>
                    <a:pt x="580" y="1243"/>
                  </a:lnTo>
                  <a:lnTo>
                    <a:pt x="564" y="1238"/>
                  </a:lnTo>
                  <a:lnTo>
                    <a:pt x="549" y="1232"/>
                  </a:lnTo>
                  <a:lnTo>
                    <a:pt x="534" y="1226"/>
                  </a:lnTo>
                  <a:lnTo>
                    <a:pt x="521" y="1220"/>
                  </a:lnTo>
                  <a:lnTo>
                    <a:pt x="496" y="1209"/>
                  </a:lnTo>
                  <a:lnTo>
                    <a:pt x="472" y="1195"/>
                  </a:lnTo>
                  <a:lnTo>
                    <a:pt x="446" y="1181"/>
                  </a:lnTo>
                  <a:lnTo>
                    <a:pt x="423" y="1167"/>
                  </a:lnTo>
                  <a:lnTo>
                    <a:pt x="401" y="1156"/>
                  </a:lnTo>
                  <a:lnTo>
                    <a:pt x="382" y="1145"/>
                  </a:lnTo>
                  <a:lnTo>
                    <a:pt x="364" y="1137"/>
                  </a:lnTo>
                  <a:lnTo>
                    <a:pt x="351" y="1133"/>
                  </a:lnTo>
                  <a:lnTo>
                    <a:pt x="335" y="1129"/>
                  </a:lnTo>
                  <a:lnTo>
                    <a:pt x="313" y="1124"/>
                  </a:lnTo>
                  <a:lnTo>
                    <a:pt x="287" y="1117"/>
                  </a:lnTo>
                  <a:lnTo>
                    <a:pt x="261" y="1110"/>
                  </a:lnTo>
                  <a:lnTo>
                    <a:pt x="235" y="1103"/>
                  </a:lnTo>
                  <a:lnTo>
                    <a:pt x="215" y="1097"/>
                  </a:lnTo>
                  <a:lnTo>
                    <a:pt x="201" y="1092"/>
                  </a:lnTo>
                  <a:lnTo>
                    <a:pt x="195" y="1091"/>
                  </a:lnTo>
                  <a:lnTo>
                    <a:pt x="112" y="1088"/>
                  </a:lnTo>
                  <a:lnTo>
                    <a:pt x="66" y="1194"/>
                  </a:lnTo>
                  <a:lnTo>
                    <a:pt x="71" y="1193"/>
                  </a:lnTo>
                  <a:lnTo>
                    <a:pt x="84" y="1191"/>
                  </a:lnTo>
                  <a:lnTo>
                    <a:pt x="104" y="1189"/>
                  </a:lnTo>
                  <a:lnTo>
                    <a:pt x="128" y="1187"/>
                  </a:lnTo>
                  <a:lnTo>
                    <a:pt x="154" y="1186"/>
                  </a:lnTo>
                  <a:lnTo>
                    <a:pt x="178" y="1185"/>
                  </a:lnTo>
                  <a:lnTo>
                    <a:pt x="200" y="1185"/>
                  </a:lnTo>
                  <a:lnTo>
                    <a:pt x="216" y="1186"/>
                  </a:lnTo>
                  <a:lnTo>
                    <a:pt x="230" y="1189"/>
                  </a:lnTo>
                  <a:lnTo>
                    <a:pt x="247" y="1191"/>
                  </a:lnTo>
                  <a:lnTo>
                    <a:pt x="265" y="1196"/>
                  </a:lnTo>
                  <a:lnTo>
                    <a:pt x="286" y="1201"/>
                  </a:lnTo>
                  <a:lnTo>
                    <a:pt x="308" y="1206"/>
                  </a:lnTo>
                  <a:lnTo>
                    <a:pt x="333" y="1216"/>
                  </a:lnTo>
                  <a:lnTo>
                    <a:pt x="360" y="1227"/>
                  </a:lnTo>
                  <a:lnTo>
                    <a:pt x="390" y="1241"/>
                  </a:lnTo>
                  <a:lnTo>
                    <a:pt x="405" y="1249"/>
                  </a:lnTo>
                  <a:lnTo>
                    <a:pt x="420" y="1256"/>
                  </a:lnTo>
                  <a:lnTo>
                    <a:pt x="434" y="1263"/>
                  </a:lnTo>
                  <a:lnTo>
                    <a:pt x="446" y="1270"/>
                  </a:lnTo>
                  <a:lnTo>
                    <a:pt x="460" y="1276"/>
                  </a:lnTo>
                  <a:lnTo>
                    <a:pt x="473" y="1281"/>
                  </a:lnTo>
                  <a:lnTo>
                    <a:pt x="484" y="1286"/>
                  </a:lnTo>
                  <a:lnTo>
                    <a:pt x="497" y="1291"/>
                  </a:lnTo>
                  <a:lnTo>
                    <a:pt x="508" y="1296"/>
                  </a:lnTo>
                  <a:lnTo>
                    <a:pt x="520" y="1301"/>
                  </a:lnTo>
                  <a:lnTo>
                    <a:pt x="530" y="1306"/>
                  </a:lnTo>
                  <a:lnTo>
                    <a:pt x="542" y="1309"/>
                  </a:lnTo>
                  <a:lnTo>
                    <a:pt x="552" y="1314"/>
                  </a:lnTo>
                  <a:lnTo>
                    <a:pt x="564" y="1318"/>
                  </a:lnTo>
                  <a:lnTo>
                    <a:pt x="574" y="1323"/>
                  </a:lnTo>
                  <a:lnTo>
                    <a:pt x="586" y="1327"/>
                  </a:lnTo>
                  <a:lnTo>
                    <a:pt x="609" y="1337"/>
                  </a:lnTo>
                  <a:lnTo>
                    <a:pt x="635" y="1344"/>
                  </a:lnTo>
                  <a:lnTo>
                    <a:pt x="662" y="1349"/>
                  </a:lnTo>
                  <a:lnTo>
                    <a:pt x="688" y="1354"/>
                  </a:lnTo>
                  <a:lnTo>
                    <a:pt x="714" y="1359"/>
                  </a:lnTo>
                  <a:lnTo>
                    <a:pt x="735" y="1362"/>
                  </a:lnTo>
                  <a:lnTo>
                    <a:pt x="753" y="1364"/>
                  </a:lnTo>
                  <a:lnTo>
                    <a:pt x="764" y="1367"/>
                  </a:lnTo>
                  <a:lnTo>
                    <a:pt x="773" y="1369"/>
                  </a:lnTo>
                  <a:lnTo>
                    <a:pt x="784" y="1370"/>
                  </a:lnTo>
                  <a:lnTo>
                    <a:pt x="795" y="1370"/>
                  </a:lnTo>
                  <a:lnTo>
                    <a:pt x="808" y="1370"/>
                  </a:lnTo>
                  <a:lnTo>
                    <a:pt x="820" y="1370"/>
                  </a:lnTo>
                  <a:lnTo>
                    <a:pt x="831" y="1370"/>
                  </a:lnTo>
                  <a:lnTo>
                    <a:pt x="840" y="1370"/>
                  </a:lnTo>
                  <a:lnTo>
                    <a:pt x="846" y="1370"/>
                  </a:lnTo>
                  <a:lnTo>
                    <a:pt x="841" y="1398"/>
                  </a:lnTo>
                  <a:lnTo>
                    <a:pt x="838" y="1427"/>
                  </a:lnTo>
                  <a:lnTo>
                    <a:pt x="833" y="1454"/>
                  </a:lnTo>
                  <a:lnTo>
                    <a:pt x="829" y="1483"/>
                  </a:lnTo>
                  <a:lnTo>
                    <a:pt x="817" y="1483"/>
                  </a:lnTo>
                  <a:lnTo>
                    <a:pt x="806" y="1484"/>
                  </a:lnTo>
                  <a:lnTo>
                    <a:pt x="793" y="1484"/>
                  </a:lnTo>
                  <a:lnTo>
                    <a:pt x="779" y="1485"/>
                  </a:lnTo>
                  <a:lnTo>
                    <a:pt x="765" y="1485"/>
                  </a:lnTo>
                  <a:lnTo>
                    <a:pt x="752" y="1485"/>
                  </a:lnTo>
                  <a:lnTo>
                    <a:pt x="737" y="1486"/>
                  </a:lnTo>
                  <a:lnTo>
                    <a:pt x="723" y="1486"/>
                  </a:lnTo>
                  <a:lnTo>
                    <a:pt x="709" y="1486"/>
                  </a:lnTo>
                  <a:lnTo>
                    <a:pt x="696" y="1486"/>
                  </a:lnTo>
                  <a:lnTo>
                    <a:pt x="684" y="1486"/>
                  </a:lnTo>
                  <a:lnTo>
                    <a:pt x="672" y="1485"/>
                  </a:lnTo>
                  <a:lnTo>
                    <a:pt x="662" y="1485"/>
                  </a:lnTo>
                  <a:lnTo>
                    <a:pt x="654" y="1484"/>
                  </a:lnTo>
                  <a:lnTo>
                    <a:pt x="647" y="1483"/>
                  </a:lnTo>
                  <a:lnTo>
                    <a:pt x="641" y="1482"/>
                  </a:lnTo>
                  <a:lnTo>
                    <a:pt x="634" y="1480"/>
                  </a:lnTo>
                  <a:lnTo>
                    <a:pt x="625" y="1476"/>
                  </a:lnTo>
                  <a:lnTo>
                    <a:pt x="613" y="1471"/>
                  </a:lnTo>
                  <a:lnTo>
                    <a:pt x="600" y="1467"/>
                  </a:lnTo>
                  <a:lnTo>
                    <a:pt x="586" y="1461"/>
                  </a:lnTo>
                  <a:lnTo>
                    <a:pt x="570" y="1455"/>
                  </a:lnTo>
                  <a:lnTo>
                    <a:pt x="553" y="1450"/>
                  </a:lnTo>
                  <a:lnTo>
                    <a:pt x="536" y="1443"/>
                  </a:lnTo>
                  <a:lnTo>
                    <a:pt x="518" y="1436"/>
                  </a:lnTo>
                  <a:lnTo>
                    <a:pt x="500" y="1429"/>
                  </a:lnTo>
                  <a:lnTo>
                    <a:pt x="483" y="1422"/>
                  </a:lnTo>
                  <a:lnTo>
                    <a:pt x="466" y="1415"/>
                  </a:lnTo>
                  <a:lnTo>
                    <a:pt x="450" y="1408"/>
                  </a:lnTo>
                  <a:lnTo>
                    <a:pt x="435" y="1401"/>
                  </a:lnTo>
                  <a:lnTo>
                    <a:pt x="421" y="1395"/>
                  </a:lnTo>
                  <a:lnTo>
                    <a:pt x="409" y="1390"/>
                  </a:lnTo>
                  <a:lnTo>
                    <a:pt x="388" y="1378"/>
                  </a:lnTo>
                  <a:lnTo>
                    <a:pt x="364" y="1367"/>
                  </a:lnTo>
                  <a:lnTo>
                    <a:pt x="341" y="1354"/>
                  </a:lnTo>
                  <a:lnTo>
                    <a:pt x="320" y="1342"/>
                  </a:lnTo>
                  <a:lnTo>
                    <a:pt x="299" y="1332"/>
                  </a:lnTo>
                  <a:lnTo>
                    <a:pt x="278" y="1323"/>
                  </a:lnTo>
                  <a:lnTo>
                    <a:pt x="260" y="1316"/>
                  </a:lnTo>
                  <a:lnTo>
                    <a:pt x="242" y="1310"/>
                  </a:lnTo>
                  <a:lnTo>
                    <a:pt x="225" y="1306"/>
                  </a:lnTo>
                  <a:lnTo>
                    <a:pt x="205" y="1301"/>
                  </a:lnTo>
                  <a:lnTo>
                    <a:pt x="186" y="1295"/>
                  </a:lnTo>
                  <a:lnTo>
                    <a:pt x="166" y="1291"/>
                  </a:lnTo>
                  <a:lnTo>
                    <a:pt x="149" y="1287"/>
                  </a:lnTo>
                  <a:lnTo>
                    <a:pt x="133" y="1284"/>
                  </a:lnTo>
                  <a:lnTo>
                    <a:pt x="120" y="1283"/>
                  </a:lnTo>
                  <a:lnTo>
                    <a:pt x="111" y="1283"/>
                  </a:lnTo>
                  <a:lnTo>
                    <a:pt x="103" y="1284"/>
                  </a:lnTo>
                  <a:lnTo>
                    <a:pt x="91" y="1286"/>
                  </a:lnTo>
                  <a:lnTo>
                    <a:pt x="78" y="1289"/>
                  </a:lnTo>
                  <a:lnTo>
                    <a:pt x="64" y="1292"/>
                  </a:lnTo>
                  <a:lnTo>
                    <a:pt x="51" y="1295"/>
                  </a:lnTo>
                  <a:lnTo>
                    <a:pt x="40" y="1297"/>
                  </a:lnTo>
                  <a:lnTo>
                    <a:pt x="31" y="1299"/>
                  </a:lnTo>
                  <a:lnTo>
                    <a:pt x="29" y="1300"/>
                  </a:lnTo>
                  <a:lnTo>
                    <a:pt x="0" y="1395"/>
                  </a:lnTo>
                  <a:lnTo>
                    <a:pt x="159" y="1384"/>
                  </a:lnTo>
                  <a:lnTo>
                    <a:pt x="162" y="1385"/>
                  </a:lnTo>
                  <a:lnTo>
                    <a:pt x="166" y="1386"/>
                  </a:lnTo>
                  <a:lnTo>
                    <a:pt x="176" y="1390"/>
                  </a:lnTo>
                  <a:lnTo>
                    <a:pt x="187" y="1393"/>
                  </a:lnTo>
                  <a:lnTo>
                    <a:pt x="200" y="1399"/>
                  </a:lnTo>
                  <a:lnTo>
                    <a:pt x="216" y="1403"/>
                  </a:lnTo>
                  <a:lnTo>
                    <a:pt x="232" y="1409"/>
                  </a:lnTo>
                  <a:lnTo>
                    <a:pt x="249" y="1416"/>
                  </a:lnTo>
                  <a:lnTo>
                    <a:pt x="267" y="1423"/>
                  </a:lnTo>
                  <a:lnTo>
                    <a:pt x="283" y="1429"/>
                  </a:lnTo>
                  <a:lnTo>
                    <a:pt x="300" y="1436"/>
                  </a:lnTo>
                  <a:lnTo>
                    <a:pt x="315" y="1443"/>
                  </a:lnTo>
                  <a:lnTo>
                    <a:pt x="329" y="1448"/>
                  </a:lnTo>
                  <a:lnTo>
                    <a:pt x="340" y="1453"/>
                  </a:lnTo>
                  <a:lnTo>
                    <a:pt x="349" y="1459"/>
                  </a:lnTo>
                  <a:lnTo>
                    <a:pt x="355" y="1462"/>
                  </a:lnTo>
                  <a:lnTo>
                    <a:pt x="361" y="1466"/>
                  </a:lnTo>
                  <a:lnTo>
                    <a:pt x="368" y="1471"/>
                  </a:lnTo>
                  <a:lnTo>
                    <a:pt x="377" y="1477"/>
                  </a:lnTo>
                  <a:lnTo>
                    <a:pt x="389" y="1483"/>
                  </a:lnTo>
                  <a:lnTo>
                    <a:pt x="401" y="1490"/>
                  </a:lnTo>
                  <a:lnTo>
                    <a:pt x="415" y="1498"/>
                  </a:lnTo>
                  <a:lnTo>
                    <a:pt x="429" y="1506"/>
                  </a:lnTo>
                  <a:lnTo>
                    <a:pt x="444" y="1513"/>
                  </a:lnTo>
                  <a:lnTo>
                    <a:pt x="460" y="1521"/>
                  </a:lnTo>
                  <a:lnTo>
                    <a:pt x="475" y="1529"/>
                  </a:lnTo>
                  <a:lnTo>
                    <a:pt x="490" y="1536"/>
                  </a:lnTo>
                  <a:lnTo>
                    <a:pt x="505" y="1543"/>
                  </a:lnTo>
                  <a:lnTo>
                    <a:pt x="519" y="1549"/>
                  </a:lnTo>
                  <a:lnTo>
                    <a:pt x="532" y="1553"/>
                  </a:lnTo>
                  <a:lnTo>
                    <a:pt x="543" y="1558"/>
                  </a:lnTo>
                  <a:lnTo>
                    <a:pt x="553" y="1560"/>
                  </a:lnTo>
                  <a:lnTo>
                    <a:pt x="571" y="1564"/>
                  </a:lnTo>
                  <a:lnTo>
                    <a:pt x="589" y="1568"/>
                  </a:lnTo>
                  <a:lnTo>
                    <a:pt x="608" y="1572"/>
                  </a:lnTo>
                  <a:lnTo>
                    <a:pt x="625" y="1575"/>
                  </a:lnTo>
                  <a:lnTo>
                    <a:pt x="642" y="1579"/>
                  </a:lnTo>
                  <a:lnTo>
                    <a:pt x="659" y="1582"/>
                  </a:lnTo>
                  <a:lnTo>
                    <a:pt x="677" y="1584"/>
                  </a:lnTo>
                  <a:lnTo>
                    <a:pt x="694" y="1587"/>
                  </a:lnTo>
                  <a:lnTo>
                    <a:pt x="710" y="1589"/>
                  </a:lnTo>
                  <a:lnTo>
                    <a:pt x="725" y="1591"/>
                  </a:lnTo>
                  <a:lnTo>
                    <a:pt x="740" y="1594"/>
                  </a:lnTo>
                  <a:lnTo>
                    <a:pt x="754" y="1596"/>
                  </a:lnTo>
                  <a:lnTo>
                    <a:pt x="767" y="1597"/>
                  </a:lnTo>
                  <a:lnTo>
                    <a:pt x="779" y="1598"/>
                  </a:lnTo>
                  <a:lnTo>
                    <a:pt x="790" y="1598"/>
                  </a:lnTo>
                  <a:lnTo>
                    <a:pt x="800" y="1599"/>
                  </a:lnTo>
                  <a:lnTo>
                    <a:pt x="794" y="1636"/>
                  </a:lnTo>
                  <a:lnTo>
                    <a:pt x="788" y="1666"/>
                  </a:lnTo>
                  <a:lnTo>
                    <a:pt x="785" y="1685"/>
                  </a:lnTo>
                  <a:lnTo>
                    <a:pt x="784" y="1692"/>
                  </a:lnTo>
                  <a:lnTo>
                    <a:pt x="788" y="1692"/>
                  </a:lnTo>
                  <a:lnTo>
                    <a:pt x="799" y="1690"/>
                  </a:lnTo>
                  <a:lnTo>
                    <a:pt x="815" y="1690"/>
                  </a:lnTo>
                  <a:lnTo>
                    <a:pt x="833" y="1688"/>
                  </a:lnTo>
                  <a:lnTo>
                    <a:pt x="852" y="1686"/>
                  </a:lnTo>
                  <a:lnTo>
                    <a:pt x="868" y="1682"/>
                  </a:lnTo>
                  <a:lnTo>
                    <a:pt x="882" y="1679"/>
                  </a:lnTo>
                  <a:lnTo>
                    <a:pt x="889" y="1673"/>
                  </a:lnTo>
                  <a:lnTo>
                    <a:pt x="894" y="1648"/>
                  </a:lnTo>
                  <a:lnTo>
                    <a:pt x="903" y="1590"/>
                  </a:lnTo>
                  <a:lnTo>
                    <a:pt x="913" y="1512"/>
                  </a:lnTo>
                  <a:lnTo>
                    <a:pt x="924" y="1423"/>
                  </a:lnTo>
                  <a:lnTo>
                    <a:pt x="935" y="1334"/>
                  </a:lnTo>
                  <a:lnTo>
                    <a:pt x="944" y="1258"/>
                  </a:lnTo>
                  <a:lnTo>
                    <a:pt x="951" y="1204"/>
                  </a:lnTo>
                  <a:lnTo>
                    <a:pt x="953" y="1183"/>
                  </a:lnTo>
                  <a:lnTo>
                    <a:pt x="1011" y="998"/>
                  </a:lnTo>
                  <a:lnTo>
                    <a:pt x="1212" y="643"/>
                  </a:lnTo>
                  <a:lnTo>
                    <a:pt x="1209" y="642"/>
                  </a:lnTo>
                  <a:lnTo>
                    <a:pt x="1201" y="640"/>
                  </a:lnTo>
                  <a:lnTo>
                    <a:pt x="1189" y="634"/>
                  </a:lnTo>
                  <a:lnTo>
                    <a:pt x="1174" y="622"/>
                  </a:lnTo>
                  <a:lnTo>
                    <a:pt x="1159" y="606"/>
                  </a:lnTo>
                  <a:lnTo>
                    <a:pt x="1144" y="582"/>
                  </a:lnTo>
                  <a:lnTo>
                    <a:pt x="1132" y="549"/>
                  </a:lnTo>
                  <a:lnTo>
                    <a:pt x="1123" y="506"/>
                  </a:lnTo>
                  <a:close/>
                </a:path>
              </a:pathLst>
            </a:custGeom>
            <a:solidFill>
              <a:srgbClr val="FFF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981" y="2591"/>
              <a:ext cx="270" cy="278"/>
            </a:xfrm>
            <a:custGeom>
              <a:avLst/>
              <a:gdLst/>
              <a:ahLst/>
              <a:cxnLst>
                <a:cxn ang="0">
                  <a:pos x="86" y="7"/>
                </a:cxn>
                <a:cxn ang="0">
                  <a:pos x="74" y="51"/>
                </a:cxn>
                <a:cxn ang="0">
                  <a:pos x="56" y="112"/>
                </a:cxn>
                <a:cxn ang="0">
                  <a:pos x="44" y="160"/>
                </a:cxn>
                <a:cxn ang="0">
                  <a:pos x="39" y="180"/>
                </a:cxn>
                <a:cxn ang="0">
                  <a:pos x="30" y="220"/>
                </a:cxn>
                <a:cxn ang="0">
                  <a:pos x="17" y="273"/>
                </a:cxn>
                <a:cxn ang="0">
                  <a:pos x="9" y="316"/>
                </a:cxn>
                <a:cxn ang="0">
                  <a:pos x="7" y="357"/>
                </a:cxn>
                <a:cxn ang="0">
                  <a:pos x="0" y="445"/>
                </a:cxn>
                <a:cxn ang="0">
                  <a:pos x="9" y="478"/>
                </a:cxn>
                <a:cxn ang="0">
                  <a:pos x="25" y="498"/>
                </a:cxn>
                <a:cxn ang="0">
                  <a:pos x="45" y="518"/>
                </a:cxn>
                <a:cxn ang="0">
                  <a:pos x="66" y="537"/>
                </a:cxn>
                <a:cxn ang="0">
                  <a:pos x="84" y="547"/>
                </a:cxn>
                <a:cxn ang="0">
                  <a:pos x="106" y="553"/>
                </a:cxn>
                <a:cxn ang="0">
                  <a:pos x="128" y="555"/>
                </a:cxn>
                <a:cxn ang="0">
                  <a:pos x="141" y="557"/>
                </a:cxn>
                <a:cxn ang="0">
                  <a:pos x="146" y="555"/>
                </a:cxn>
                <a:cxn ang="0">
                  <a:pos x="170" y="547"/>
                </a:cxn>
                <a:cxn ang="0">
                  <a:pos x="204" y="535"/>
                </a:cxn>
                <a:cxn ang="0">
                  <a:pos x="232" y="524"/>
                </a:cxn>
                <a:cxn ang="0">
                  <a:pos x="247" y="514"/>
                </a:cxn>
                <a:cxn ang="0">
                  <a:pos x="271" y="486"/>
                </a:cxn>
                <a:cxn ang="0">
                  <a:pos x="298" y="450"/>
                </a:cxn>
                <a:cxn ang="0">
                  <a:pos x="317" y="425"/>
                </a:cxn>
                <a:cxn ang="0">
                  <a:pos x="432" y="207"/>
                </a:cxn>
                <a:cxn ang="0">
                  <a:pos x="537" y="35"/>
                </a:cxn>
                <a:cxn ang="0">
                  <a:pos x="515" y="31"/>
                </a:cxn>
                <a:cxn ang="0">
                  <a:pos x="484" y="30"/>
                </a:cxn>
                <a:cxn ang="0">
                  <a:pos x="460" y="32"/>
                </a:cxn>
                <a:cxn ang="0">
                  <a:pos x="452" y="41"/>
                </a:cxn>
                <a:cxn ang="0">
                  <a:pos x="432" y="71"/>
                </a:cxn>
                <a:cxn ang="0">
                  <a:pos x="401" y="121"/>
                </a:cxn>
                <a:cxn ang="0">
                  <a:pos x="362" y="181"/>
                </a:cxn>
                <a:cxn ang="0">
                  <a:pos x="319" y="245"/>
                </a:cxn>
                <a:cxn ang="0">
                  <a:pos x="280" y="306"/>
                </a:cxn>
                <a:cxn ang="0">
                  <a:pos x="249" y="356"/>
                </a:cxn>
                <a:cxn ang="0">
                  <a:pos x="229" y="387"/>
                </a:cxn>
                <a:cxn ang="0">
                  <a:pos x="219" y="408"/>
                </a:cxn>
                <a:cxn ang="0">
                  <a:pos x="199" y="430"/>
                </a:cxn>
                <a:cxn ang="0">
                  <a:pos x="175" y="441"/>
                </a:cxn>
                <a:cxn ang="0">
                  <a:pos x="147" y="447"/>
                </a:cxn>
                <a:cxn ang="0">
                  <a:pos x="120" y="445"/>
                </a:cxn>
                <a:cxn ang="0">
                  <a:pos x="98" y="422"/>
                </a:cxn>
                <a:cxn ang="0">
                  <a:pos x="81" y="391"/>
                </a:cxn>
                <a:cxn ang="0">
                  <a:pos x="71" y="368"/>
                </a:cxn>
                <a:cxn ang="0">
                  <a:pos x="117" y="132"/>
                </a:cxn>
                <a:cxn ang="0">
                  <a:pos x="89" y="0"/>
                </a:cxn>
              </a:cxnLst>
              <a:rect l="0" t="0" r="r" b="b"/>
              <a:pathLst>
                <a:path w="540" h="557">
                  <a:moveTo>
                    <a:pt x="89" y="0"/>
                  </a:moveTo>
                  <a:lnTo>
                    <a:pt x="86" y="7"/>
                  </a:lnTo>
                  <a:lnTo>
                    <a:pt x="82" y="25"/>
                  </a:lnTo>
                  <a:lnTo>
                    <a:pt x="74" y="51"/>
                  </a:lnTo>
                  <a:lnTo>
                    <a:pt x="66" y="81"/>
                  </a:lnTo>
                  <a:lnTo>
                    <a:pt x="56" y="112"/>
                  </a:lnTo>
                  <a:lnTo>
                    <a:pt x="49" y="139"/>
                  </a:lnTo>
                  <a:lnTo>
                    <a:pt x="44" y="160"/>
                  </a:lnTo>
                  <a:lnTo>
                    <a:pt x="41" y="170"/>
                  </a:lnTo>
                  <a:lnTo>
                    <a:pt x="39" y="180"/>
                  </a:lnTo>
                  <a:lnTo>
                    <a:pt x="36" y="198"/>
                  </a:lnTo>
                  <a:lnTo>
                    <a:pt x="30" y="220"/>
                  </a:lnTo>
                  <a:lnTo>
                    <a:pt x="23" y="247"/>
                  </a:lnTo>
                  <a:lnTo>
                    <a:pt x="17" y="273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8" y="328"/>
                  </a:lnTo>
                  <a:lnTo>
                    <a:pt x="7" y="357"/>
                  </a:lnTo>
                  <a:lnTo>
                    <a:pt x="2" y="401"/>
                  </a:lnTo>
                  <a:lnTo>
                    <a:pt x="0" y="445"/>
                  </a:lnTo>
                  <a:lnTo>
                    <a:pt x="3" y="471"/>
                  </a:lnTo>
                  <a:lnTo>
                    <a:pt x="9" y="478"/>
                  </a:lnTo>
                  <a:lnTo>
                    <a:pt x="16" y="487"/>
                  </a:lnTo>
                  <a:lnTo>
                    <a:pt x="25" y="498"/>
                  </a:lnTo>
                  <a:lnTo>
                    <a:pt x="35" y="508"/>
                  </a:lnTo>
                  <a:lnTo>
                    <a:pt x="45" y="518"/>
                  </a:lnTo>
                  <a:lnTo>
                    <a:pt x="55" y="528"/>
                  </a:lnTo>
                  <a:lnTo>
                    <a:pt x="66" y="537"/>
                  </a:lnTo>
                  <a:lnTo>
                    <a:pt x="75" y="543"/>
                  </a:lnTo>
                  <a:lnTo>
                    <a:pt x="84" y="547"/>
                  </a:lnTo>
                  <a:lnTo>
                    <a:pt x="96" y="551"/>
                  </a:lnTo>
                  <a:lnTo>
                    <a:pt x="106" y="553"/>
                  </a:lnTo>
                  <a:lnTo>
                    <a:pt x="117" y="554"/>
                  </a:lnTo>
                  <a:lnTo>
                    <a:pt x="128" y="555"/>
                  </a:lnTo>
                  <a:lnTo>
                    <a:pt x="136" y="557"/>
                  </a:lnTo>
                  <a:lnTo>
                    <a:pt x="141" y="557"/>
                  </a:lnTo>
                  <a:lnTo>
                    <a:pt x="143" y="557"/>
                  </a:lnTo>
                  <a:lnTo>
                    <a:pt x="146" y="555"/>
                  </a:lnTo>
                  <a:lnTo>
                    <a:pt x="157" y="552"/>
                  </a:lnTo>
                  <a:lnTo>
                    <a:pt x="170" y="547"/>
                  </a:lnTo>
                  <a:lnTo>
                    <a:pt x="187" y="542"/>
                  </a:lnTo>
                  <a:lnTo>
                    <a:pt x="204" y="535"/>
                  </a:lnTo>
                  <a:lnTo>
                    <a:pt x="219" y="529"/>
                  </a:lnTo>
                  <a:lnTo>
                    <a:pt x="232" y="524"/>
                  </a:lnTo>
                  <a:lnTo>
                    <a:pt x="240" y="521"/>
                  </a:lnTo>
                  <a:lnTo>
                    <a:pt x="247" y="514"/>
                  </a:lnTo>
                  <a:lnTo>
                    <a:pt x="258" y="502"/>
                  </a:lnTo>
                  <a:lnTo>
                    <a:pt x="271" y="486"/>
                  </a:lnTo>
                  <a:lnTo>
                    <a:pt x="285" y="468"/>
                  </a:lnTo>
                  <a:lnTo>
                    <a:pt x="298" y="450"/>
                  </a:lnTo>
                  <a:lnTo>
                    <a:pt x="310" y="436"/>
                  </a:lnTo>
                  <a:lnTo>
                    <a:pt x="317" y="425"/>
                  </a:lnTo>
                  <a:lnTo>
                    <a:pt x="320" y="422"/>
                  </a:lnTo>
                  <a:lnTo>
                    <a:pt x="432" y="207"/>
                  </a:lnTo>
                  <a:lnTo>
                    <a:pt x="540" y="35"/>
                  </a:lnTo>
                  <a:lnTo>
                    <a:pt x="537" y="35"/>
                  </a:lnTo>
                  <a:lnTo>
                    <a:pt x="528" y="33"/>
                  </a:lnTo>
                  <a:lnTo>
                    <a:pt x="515" y="31"/>
                  </a:lnTo>
                  <a:lnTo>
                    <a:pt x="500" y="30"/>
                  </a:lnTo>
                  <a:lnTo>
                    <a:pt x="484" y="30"/>
                  </a:lnTo>
                  <a:lnTo>
                    <a:pt x="470" y="30"/>
                  </a:lnTo>
                  <a:lnTo>
                    <a:pt x="460" y="32"/>
                  </a:lnTo>
                  <a:lnTo>
                    <a:pt x="455" y="36"/>
                  </a:lnTo>
                  <a:lnTo>
                    <a:pt x="452" y="41"/>
                  </a:lnTo>
                  <a:lnTo>
                    <a:pt x="444" y="54"/>
                  </a:lnTo>
                  <a:lnTo>
                    <a:pt x="432" y="71"/>
                  </a:lnTo>
                  <a:lnTo>
                    <a:pt x="418" y="94"/>
                  </a:lnTo>
                  <a:lnTo>
                    <a:pt x="401" y="121"/>
                  </a:lnTo>
                  <a:lnTo>
                    <a:pt x="381" y="150"/>
                  </a:lnTo>
                  <a:lnTo>
                    <a:pt x="362" y="181"/>
                  </a:lnTo>
                  <a:lnTo>
                    <a:pt x="341" y="213"/>
                  </a:lnTo>
                  <a:lnTo>
                    <a:pt x="319" y="245"/>
                  </a:lnTo>
                  <a:lnTo>
                    <a:pt x="300" y="277"/>
                  </a:lnTo>
                  <a:lnTo>
                    <a:pt x="280" y="306"/>
                  </a:lnTo>
                  <a:lnTo>
                    <a:pt x="263" y="333"/>
                  </a:lnTo>
                  <a:lnTo>
                    <a:pt x="249" y="356"/>
                  </a:lnTo>
                  <a:lnTo>
                    <a:pt x="237" y="374"/>
                  </a:lnTo>
                  <a:lnTo>
                    <a:pt x="229" y="387"/>
                  </a:lnTo>
                  <a:lnTo>
                    <a:pt x="226" y="393"/>
                  </a:lnTo>
                  <a:lnTo>
                    <a:pt x="219" y="408"/>
                  </a:lnTo>
                  <a:lnTo>
                    <a:pt x="210" y="419"/>
                  </a:lnTo>
                  <a:lnTo>
                    <a:pt x="199" y="430"/>
                  </a:lnTo>
                  <a:lnTo>
                    <a:pt x="188" y="437"/>
                  </a:lnTo>
                  <a:lnTo>
                    <a:pt x="175" y="441"/>
                  </a:lnTo>
                  <a:lnTo>
                    <a:pt x="161" y="445"/>
                  </a:lnTo>
                  <a:lnTo>
                    <a:pt x="147" y="447"/>
                  </a:lnTo>
                  <a:lnTo>
                    <a:pt x="134" y="448"/>
                  </a:lnTo>
                  <a:lnTo>
                    <a:pt x="120" y="445"/>
                  </a:lnTo>
                  <a:lnTo>
                    <a:pt x="108" y="436"/>
                  </a:lnTo>
                  <a:lnTo>
                    <a:pt x="98" y="422"/>
                  </a:lnTo>
                  <a:lnTo>
                    <a:pt x="89" y="407"/>
                  </a:lnTo>
                  <a:lnTo>
                    <a:pt x="81" y="391"/>
                  </a:lnTo>
                  <a:lnTo>
                    <a:pt x="75" y="378"/>
                  </a:lnTo>
                  <a:lnTo>
                    <a:pt x="71" y="368"/>
                  </a:lnTo>
                  <a:lnTo>
                    <a:pt x="70" y="364"/>
                  </a:lnTo>
                  <a:lnTo>
                    <a:pt x="117" y="132"/>
                  </a:lnTo>
                  <a:lnTo>
                    <a:pt x="149" y="1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835" y="2582"/>
              <a:ext cx="152" cy="245"/>
            </a:xfrm>
            <a:custGeom>
              <a:avLst/>
              <a:gdLst/>
              <a:ahLst/>
              <a:cxnLst>
                <a:cxn ang="0">
                  <a:pos x="306" y="11"/>
                </a:cxn>
                <a:cxn ang="0">
                  <a:pos x="268" y="167"/>
                </a:cxn>
                <a:cxn ang="0">
                  <a:pos x="262" y="175"/>
                </a:cxn>
                <a:cxn ang="0">
                  <a:pos x="247" y="197"/>
                </a:cxn>
                <a:cxn ang="0">
                  <a:pos x="226" y="227"/>
                </a:cxn>
                <a:cxn ang="0">
                  <a:pos x="202" y="262"/>
                </a:cxn>
                <a:cxn ang="0">
                  <a:pos x="178" y="298"/>
                </a:cxn>
                <a:cxn ang="0">
                  <a:pos x="156" y="330"/>
                </a:cxn>
                <a:cxn ang="0">
                  <a:pos x="140" y="354"/>
                </a:cxn>
                <a:cxn ang="0">
                  <a:pos x="133" y="366"/>
                </a:cxn>
                <a:cxn ang="0">
                  <a:pos x="126" y="374"/>
                </a:cxn>
                <a:cxn ang="0">
                  <a:pos x="111" y="390"/>
                </a:cxn>
                <a:cxn ang="0">
                  <a:pos x="90" y="410"/>
                </a:cxn>
                <a:cxn ang="0">
                  <a:pos x="67" y="432"/>
                </a:cxn>
                <a:cxn ang="0">
                  <a:pos x="44" y="454"/>
                </a:cxn>
                <a:cxn ang="0">
                  <a:pos x="24" y="472"/>
                </a:cxn>
                <a:cxn ang="0">
                  <a:pos x="11" y="485"/>
                </a:cxn>
                <a:cxn ang="0">
                  <a:pos x="5" y="489"/>
                </a:cxn>
                <a:cxn ang="0">
                  <a:pos x="0" y="404"/>
                </a:cxn>
                <a:cxn ang="0">
                  <a:pos x="4" y="402"/>
                </a:cxn>
                <a:cxn ang="0">
                  <a:pos x="14" y="394"/>
                </a:cxn>
                <a:cxn ang="0">
                  <a:pos x="29" y="382"/>
                </a:cxn>
                <a:cxn ang="0">
                  <a:pos x="46" y="368"/>
                </a:cxn>
                <a:cxn ang="0">
                  <a:pos x="65" y="352"/>
                </a:cxn>
                <a:cxn ang="0">
                  <a:pos x="82" y="337"/>
                </a:cxn>
                <a:cxn ang="0">
                  <a:pos x="98" y="323"/>
                </a:cxn>
                <a:cxn ang="0">
                  <a:pos x="109" y="312"/>
                </a:cxn>
                <a:cxn ang="0">
                  <a:pos x="119" y="298"/>
                </a:cxn>
                <a:cxn ang="0">
                  <a:pos x="132" y="277"/>
                </a:cxn>
                <a:cxn ang="0">
                  <a:pos x="147" y="252"/>
                </a:cxn>
                <a:cxn ang="0">
                  <a:pos x="162" y="224"/>
                </a:cxn>
                <a:cxn ang="0">
                  <a:pos x="175" y="199"/>
                </a:cxn>
                <a:cxn ang="0">
                  <a:pos x="187" y="176"/>
                </a:cxn>
                <a:cxn ang="0">
                  <a:pos x="195" y="157"/>
                </a:cxn>
                <a:cxn ang="0">
                  <a:pos x="200" y="148"/>
                </a:cxn>
                <a:cxn ang="0">
                  <a:pos x="204" y="139"/>
                </a:cxn>
                <a:cxn ang="0">
                  <a:pos x="212" y="121"/>
                </a:cxn>
                <a:cxn ang="0">
                  <a:pos x="222" y="96"/>
                </a:cxn>
                <a:cxn ang="0">
                  <a:pos x="233" y="70"/>
                </a:cxn>
                <a:cxn ang="0">
                  <a:pos x="243" y="43"/>
                </a:cxn>
                <a:cxn ang="0">
                  <a:pos x="253" y="21"/>
                </a:cxn>
                <a:cxn ang="0">
                  <a:pos x="260" y="5"/>
                </a:cxn>
                <a:cxn ang="0">
                  <a:pos x="262" y="0"/>
                </a:cxn>
                <a:cxn ang="0">
                  <a:pos x="306" y="11"/>
                </a:cxn>
              </a:cxnLst>
              <a:rect l="0" t="0" r="r" b="b"/>
              <a:pathLst>
                <a:path w="306" h="489">
                  <a:moveTo>
                    <a:pt x="306" y="11"/>
                  </a:moveTo>
                  <a:lnTo>
                    <a:pt x="268" y="167"/>
                  </a:lnTo>
                  <a:lnTo>
                    <a:pt x="262" y="175"/>
                  </a:lnTo>
                  <a:lnTo>
                    <a:pt x="247" y="197"/>
                  </a:lnTo>
                  <a:lnTo>
                    <a:pt x="226" y="227"/>
                  </a:lnTo>
                  <a:lnTo>
                    <a:pt x="202" y="262"/>
                  </a:lnTo>
                  <a:lnTo>
                    <a:pt x="178" y="298"/>
                  </a:lnTo>
                  <a:lnTo>
                    <a:pt x="156" y="330"/>
                  </a:lnTo>
                  <a:lnTo>
                    <a:pt x="140" y="354"/>
                  </a:lnTo>
                  <a:lnTo>
                    <a:pt x="133" y="366"/>
                  </a:lnTo>
                  <a:lnTo>
                    <a:pt x="126" y="374"/>
                  </a:lnTo>
                  <a:lnTo>
                    <a:pt x="111" y="390"/>
                  </a:lnTo>
                  <a:lnTo>
                    <a:pt x="90" y="410"/>
                  </a:lnTo>
                  <a:lnTo>
                    <a:pt x="67" y="432"/>
                  </a:lnTo>
                  <a:lnTo>
                    <a:pt x="44" y="454"/>
                  </a:lnTo>
                  <a:lnTo>
                    <a:pt x="24" y="472"/>
                  </a:lnTo>
                  <a:lnTo>
                    <a:pt x="11" y="485"/>
                  </a:lnTo>
                  <a:lnTo>
                    <a:pt x="5" y="489"/>
                  </a:lnTo>
                  <a:lnTo>
                    <a:pt x="0" y="404"/>
                  </a:lnTo>
                  <a:lnTo>
                    <a:pt x="4" y="402"/>
                  </a:lnTo>
                  <a:lnTo>
                    <a:pt x="14" y="394"/>
                  </a:lnTo>
                  <a:lnTo>
                    <a:pt x="29" y="382"/>
                  </a:lnTo>
                  <a:lnTo>
                    <a:pt x="46" y="368"/>
                  </a:lnTo>
                  <a:lnTo>
                    <a:pt x="65" y="352"/>
                  </a:lnTo>
                  <a:lnTo>
                    <a:pt x="82" y="337"/>
                  </a:lnTo>
                  <a:lnTo>
                    <a:pt x="98" y="323"/>
                  </a:lnTo>
                  <a:lnTo>
                    <a:pt x="109" y="312"/>
                  </a:lnTo>
                  <a:lnTo>
                    <a:pt x="119" y="298"/>
                  </a:lnTo>
                  <a:lnTo>
                    <a:pt x="132" y="277"/>
                  </a:lnTo>
                  <a:lnTo>
                    <a:pt x="147" y="252"/>
                  </a:lnTo>
                  <a:lnTo>
                    <a:pt x="162" y="224"/>
                  </a:lnTo>
                  <a:lnTo>
                    <a:pt x="175" y="199"/>
                  </a:lnTo>
                  <a:lnTo>
                    <a:pt x="187" y="176"/>
                  </a:lnTo>
                  <a:lnTo>
                    <a:pt x="195" y="157"/>
                  </a:lnTo>
                  <a:lnTo>
                    <a:pt x="200" y="148"/>
                  </a:lnTo>
                  <a:lnTo>
                    <a:pt x="204" y="139"/>
                  </a:lnTo>
                  <a:lnTo>
                    <a:pt x="212" y="121"/>
                  </a:lnTo>
                  <a:lnTo>
                    <a:pt x="222" y="96"/>
                  </a:lnTo>
                  <a:lnTo>
                    <a:pt x="233" y="70"/>
                  </a:lnTo>
                  <a:lnTo>
                    <a:pt x="243" y="43"/>
                  </a:lnTo>
                  <a:lnTo>
                    <a:pt x="253" y="21"/>
                  </a:lnTo>
                  <a:lnTo>
                    <a:pt x="260" y="5"/>
                  </a:lnTo>
                  <a:lnTo>
                    <a:pt x="262" y="0"/>
                  </a:lnTo>
                  <a:lnTo>
                    <a:pt x="306" y="11"/>
                  </a:lnTo>
                  <a:close/>
                </a:path>
              </a:pathLst>
            </a:custGeom>
            <a:solidFill>
              <a:srgbClr val="FFF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4209" y="2635"/>
              <a:ext cx="72" cy="328"/>
            </a:xfrm>
            <a:custGeom>
              <a:avLst/>
              <a:gdLst/>
              <a:ahLst/>
              <a:cxnLst>
                <a:cxn ang="0">
                  <a:pos x="144" y="6"/>
                </a:cxn>
                <a:cxn ang="0">
                  <a:pos x="138" y="21"/>
                </a:cxn>
                <a:cxn ang="0">
                  <a:pos x="133" y="35"/>
                </a:cxn>
                <a:cxn ang="0">
                  <a:pos x="127" y="48"/>
                </a:cxn>
                <a:cxn ang="0">
                  <a:pos x="121" y="62"/>
                </a:cxn>
                <a:cxn ang="0">
                  <a:pos x="115" y="74"/>
                </a:cxn>
                <a:cxn ang="0">
                  <a:pos x="110" y="87"/>
                </a:cxn>
                <a:cxn ang="0">
                  <a:pos x="104" y="99"/>
                </a:cxn>
                <a:cxn ang="0">
                  <a:pos x="99" y="111"/>
                </a:cxn>
                <a:cxn ang="0">
                  <a:pos x="67" y="201"/>
                </a:cxn>
                <a:cxn ang="0">
                  <a:pos x="44" y="281"/>
                </a:cxn>
                <a:cxn ang="0">
                  <a:pos x="29" y="352"/>
                </a:cxn>
                <a:cxn ang="0">
                  <a:pos x="26" y="417"/>
                </a:cxn>
                <a:cxn ang="0">
                  <a:pos x="32" y="477"/>
                </a:cxn>
                <a:cxn ang="0">
                  <a:pos x="51" y="533"/>
                </a:cxn>
                <a:cxn ang="0">
                  <a:pos x="81" y="588"/>
                </a:cxn>
                <a:cxn ang="0">
                  <a:pos x="125" y="644"/>
                </a:cxn>
                <a:cxn ang="0">
                  <a:pos x="123" y="651"/>
                </a:cxn>
                <a:cxn ang="0">
                  <a:pos x="119" y="653"/>
                </a:cxn>
                <a:cxn ang="0">
                  <a:pos x="113" y="653"/>
                </a:cxn>
                <a:cxn ang="0">
                  <a:pos x="110" y="655"/>
                </a:cxn>
                <a:cxn ang="0">
                  <a:pos x="95" y="641"/>
                </a:cxn>
                <a:cxn ang="0">
                  <a:pos x="82" y="625"/>
                </a:cxn>
                <a:cxn ang="0">
                  <a:pos x="70" y="609"/>
                </a:cxn>
                <a:cxn ang="0">
                  <a:pos x="60" y="592"/>
                </a:cxn>
                <a:cxn ang="0">
                  <a:pos x="50" y="573"/>
                </a:cxn>
                <a:cxn ang="0">
                  <a:pos x="41" y="555"/>
                </a:cxn>
                <a:cxn ang="0">
                  <a:pos x="31" y="536"/>
                </a:cxn>
                <a:cxn ang="0">
                  <a:pos x="21" y="518"/>
                </a:cxn>
                <a:cxn ang="0">
                  <a:pos x="8" y="478"/>
                </a:cxn>
                <a:cxn ang="0">
                  <a:pos x="0" y="435"/>
                </a:cxn>
                <a:cxn ang="0">
                  <a:pos x="0" y="392"/>
                </a:cxn>
                <a:cxn ang="0">
                  <a:pos x="7" y="348"/>
                </a:cxn>
                <a:cxn ang="0">
                  <a:pos x="11" y="335"/>
                </a:cxn>
                <a:cxn ang="0">
                  <a:pos x="20" y="301"/>
                </a:cxn>
                <a:cxn ang="0">
                  <a:pos x="34" y="253"/>
                </a:cxn>
                <a:cxn ang="0">
                  <a:pos x="50" y="195"/>
                </a:cxn>
                <a:cxn ang="0">
                  <a:pos x="68" y="136"/>
                </a:cxn>
                <a:cxn ang="0">
                  <a:pos x="88" y="78"/>
                </a:cxn>
                <a:cxn ang="0">
                  <a:pos x="106" y="31"/>
                </a:cxn>
                <a:cxn ang="0">
                  <a:pos x="122" y="0"/>
                </a:cxn>
                <a:cxn ang="0">
                  <a:pos x="144" y="6"/>
                </a:cxn>
              </a:cxnLst>
              <a:rect l="0" t="0" r="r" b="b"/>
              <a:pathLst>
                <a:path w="144" h="655">
                  <a:moveTo>
                    <a:pt x="144" y="6"/>
                  </a:moveTo>
                  <a:lnTo>
                    <a:pt x="138" y="21"/>
                  </a:lnTo>
                  <a:lnTo>
                    <a:pt x="133" y="35"/>
                  </a:lnTo>
                  <a:lnTo>
                    <a:pt x="127" y="48"/>
                  </a:lnTo>
                  <a:lnTo>
                    <a:pt x="121" y="62"/>
                  </a:lnTo>
                  <a:lnTo>
                    <a:pt x="115" y="74"/>
                  </a:lnTo>
                  <a:lnTo>
                    <a:pt x="110" y="87"/>
                  </a:lnTo>
                  <a:lnTo>
                    <a:pt x="104" y="99"/>
                  </a:lnTo>
                  <a:lnTo>
                    <a:pt x="99" y="111"/>
                  </a:lnTo>
                  <a:lnTo>
                    <a:pt x="67" y="201"/>
                  </a:lnTo>
                  <a:lnTo>
                    <a:pt x="44" y="281"/>
                  </a:lnTo>
                  <a:lnTo>
                    <a:pt x="29" y="352"/>
                  </a:lnTo>
                  <a:lnTo>
                    <a:pt x="26" y="417"/>
                  </a:lnTo>
                  <a:lnTo>
                    <a:pt x="32" y="477"/>
                  </a:lnTo>
                  <a:lnTo>
                    <a:pt x="51" y="533"/>
                  </a:lnTo>
                  <a:lnTo>
                    <a:pt x="81" y="588"/>
                  </a:lnTo>
                  <a:lnTo>
                    <a:pt x="125" y="644"/>
                  </a:lnTo>
                  <a:lnTo>
                    <a:pt x="123" y="651"/>
                  </a:lnTo>
                  <a:lnTo>
                    <a:pt x="119" y="653"/>
                  </a:lnTo>
                  <a:lnTo>
                    <a:pt x="113" y="653"/>
                  </a:lnTo>
                  <a:lnTo>
                    <a:pt x="110" y="655"/>
                  </a:lnTo>
                  <a:lnTo>
                    <a:pt x="95" y="641"/>
                  </a:lnTo>
                  <a:lnTo>
                    <a:pt x="82" y="625"/>
                  </a:lnTo>
                  <a:lnTo>
                    <a:pt x="70" y="609"/>
                  </a:lnTo>
                  <a:lnTo>
                    <a:pt x="60" y="592"/>
                  </a:lnTo>
                  <a:lnTo>
                    <a:pt x="50" y="573"/>
                  </a:lnTo>
                  <a:lnTo>
                    <a:pt x="41" y="555"/>
                  </a:lnTo>
                  <a:lnTo>
                    <a:pt x="31" y="536"/>
                  </a:lnTo>
                  <a:lnTo>
                    <a:pt x="21" y="518"/>
                  </a:lnTo>
                  <a:lnTo>
                    <a:pt x="8" y="478"/>
                  </a:lnTo>
                  <a:lnTo>
                    <a:pt x="0" y="435"/>
                  </a:lnTo>
                  <a:lnTo>
                    <a:pt x="0" y="392"/>
                  </a:lnTo>
                  <a:lnTo>
                    <a:pt x="7" y="348"/>
                  </a:lnTo>
                  <a:lnTo>
                    <a:pt x="11" y="335"/>
                  </a:lnTo>
                  <a:lnTo>
                    <a:pt x="20" y="301"/>
                  </a:lnTo>
                  <a:lnTo>
                    <a:pt x="34" y="253"/>
                  </a:lnTo>
                  <a:lnTo>
                    <a:pt x="50" y="195"/>
                  </a:lnTo>
                  <a:lnTo>
                    <a:pt x="68" y="136"/>
                  </a:lnTo>
                  <a:lnTo>
                    <a:pt x="88" y="78"/>
                  </a:lnTo>
                  <a:lnTo>
                    <a:pt x="106" y="31"/>
                  </a:lnTo>
                  <a:lnTo>
                    <a:pt x="122" y="0"/>
                  </a:lnTo>
                  <a:lnTo>
                    <a:pt x="14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3887" y="2919"/>
              <a:ext cx="195" cy="225"/>
            </a:xfrm>
            <a:custGeom>
              <a:avLst/>
              <a:gdLst/>
              <a:ahLst/>
              <a:cxnLst>
                <a:cxn ang="0">
                  <a:pos x="149" y="19"/>
                </a:cxn>
                <a:cxn ang="0">
                  <a:pos x="188" y="6"/>
                </a:cxn>
                <a:cxn ang="0">
                  <a:pos x="229" y="0"/>
                </a:cxn>
                <a:cxn ang="0">
                  <a:pos x="269" y="1"/>
                </a:cxn>
                <a:cxn ang="0">
                  <a:pos x="305" y="9"/>
                </a:cxn>
                <a:cxn ang="0">
                  <a:pos x="347" y="29"/>
                </a:cxn>
                <a:cxn ang="0">
                  <a:pos x="378" y="62"/>
                </a:cxn>
                <a:cxn ang="0">
                  <a:pos x="391" y="108"/>
                </a:cxn>
                <a:cxn ang="0">
                  <a:pos x="378" y="168"/>
                </a:cxn>
                <a:cxn ang="0">
                  <a:pos x="364" y="197"/>
                </a:cxn>
                <a:cxn ang="0">
                  <a:pos x="348" y="218"/>
                </a:cxn>
                <a:cxn ang="0">
                  <a:pos x="329" y="233"/>
                </a:cxn>
                <a:cxn ang="0">
                  <a:pos x="301" y="242"/>
                </a:cxn>
                <a:cxn ang="0">
                  <a:pos x="317" y="264"/>
                </a:cxn>
                <a:cxn ang="0">
                  <a:pos x="320" y="289"/>
                </a:cxn>
                <a:cxn ang="0">
                  <a:pos x="312" y="319"/>
                </a:cxn>
                <a:cxn ang="0">
                  <a:pos x="300" y="351"/>
                </a:cxn>
                <a:cxn ang="0">
                  <a:pos x="287" y="379"/>
                </a:cxn>
                <a:cxn ang="0">
                  <a:pos x="273" y="403"/>
                </a:cxn>
                <a:cxn ang="0">
                  <a:pos x="255" y="424"/>
                </a:cxn>
                <a:cxn ang="0">
                  <a:pos x="229" y="439"/>
                </a:cxn>
                <a:cxn ang="0">
                  <a:pos x="201" y="447"/>
                </a:cxn>
                <a:cxn ang="0">
                  <a:pos x="173" y="449"/>
                </a:cxn>
                <a:cxn ang="0">
                  <a:pos x="145" y="447"/>
                </a:cxn>
                <a:cxn ang="0">
                  <a:pos x="119" y="442"/>
                </a:cxn>
                <a:cxn ang="0">
                  <a:pos x="83" y="432"/>
                </a:cxn>
                <a:cxn ang="0">
                  <a:pos x="50" y="417"/>
                </a:cxn>
                <a:cxn ang="0">
                  <a:pos x="21" y="396"/>
                </a:cxn>
                <a:cxn ang="0">
                  <a:pos x="0" y="367"/>
                </a:cxn>
                <a:cxn ang="0">
                  <a:pos x="160" y="280"/>
                </a:cxn>
                <a:cxn ang="0">
                  <a:pos x="148" y="312"/>
                </a:cxn>
                <a:cxn ang="0">
                  <a:pos x="141" y="347"/>
                </a:cxn>
                <a:cxn ang="0">
                  <a:pos x="159" y="357"/>
                </a:cxn>
                <a:cxn ang="0">
                  <a:pos x="172" y="352"/>
                </a:cxn>
                <a:cxn ang="0">
                  <a:pos x="181" y="341"/>
                </a:cxn>
                <a:cxn ang="0">
                  <a:pos x="188" y="326"/>
                </a:cxn>
                <a:cxn ang="0">
                  <a:pos x="197" y="305"/>
                </a:cxn>
                <a:cxn ang="0">
                  <a:pos x="202" y="283"/>
                </a:cxn>
                <a:cxn ang="0">
                  <a:pos x="196" y="267"/>
                </a:cxn>
                <a:cxn ang="0">
                  <a:pos x="182" y="256"/>
                </a:cxn>
                <a:cxn ang="0">
                  <a:pos x="119" y="237"/>
                </a:cxn>
                <a:cxn ang="0">
                  <a:pos x="201" y="173"/>
                </a:cxn>
                <a:cxn ang="0">
                  <a:pos x="225" y="177"/>
                </a:cxn>
                <a:cxn ang="0">
                  <a:pos x="243" y="175"/>
                </a:cxn>
                <a:cxn ang="0">
                  <a:pos x="257" y="165"/>
                </a:cxn>
                <a:cxn ang="0">
                  <a:pos x="269" y="143"/>
                </a:cxn>
                <a:cxn ang="0">
                  <a:pos x="274" y="116"/>
                </a:cxn>
                <a:cxn ang="0">
                  <a:pos x="261" y="99"/>
                </a:cxn>
                <a:cxn ang="0">
                  <a:pos x="244" y="105"/>
                </a:cxn>
                <a:cxn ang="0">
                  <a:pos x="229" y="123"/>
                </a:cxn>
                <a:cxn ang="0">
                  <a:pos x="219" y="143"/>
                </a:cxn>
                <a:cxn ang="0">
                  <a:pos x="214" y="152"/>
                </a:cxn>
              </a:cxnLst>
              <a:rect l="0" t="0" r="r" b="b"/>
              <a:pathLst>
                <a:path w="391" h="449">
                  <a:moveTo>
                    <a:pt x="105" y="123"/>
                  </a:moveTo>
                  <a:lnTo>
                    <a:pt x="149" y="19"/>
                  </a:lnTo>
                  <a:lnTo>
                    <a:pt x="168" y="11"/>
                  </a:lnTo>
                  <a:lnTo>
                    <a:pt x="188" y="6"/>
                  </a:lnTo>
                  <a:lnTo>
                    <a:pt x="209" y="2"/>
                  </a:lnTo>
                  <a:lnTo>
                    <a:pt x="229" y="0"/>
                  </a:lnTo>
                  <a:lnTo>
                    <a:pt x="249" y="0"/>
                  </a:lnTo>
                  <a:lnTo>
                    <a:pt x="269" y="1"/>
                  </a:lnTo>
                  <a:lnTo>
                    <a:pt x="287" y="4"/>
                  </a:lnTo>
                  <a:lnTo>
                    <a:pt x="305" y="9"/>
                  </a:lnTo>
                  <a:lnTo>
                    <a:pt x="327" y="17"/>
                  </a:lnTo>
                  <a:lnTo>
                    <a:pt x="347" y="29"/>
                  </a:lnTo>
                  <a:lnTo>
                    <a:pt x="364" y="44"/>
                  </a:lnTo>
                  <a:lnTo>
                    <a:pt x="378" y="62"/>
                  </a:lnTo>
                  <a:lnTo>
                    <a:pt x="387" y="83"/>
                  </a:lnTo>
                  <a:lnTo>
                    <a:pt x="391" y="108"/>
                  </a:lnTo>
                  <a:lnTo>
                    <a:pt x="388" y="136"/>
                  </a:lnTo>
                  <a:lnTo>
                    <a:pt x="378" y="168"/>
                  </a:lnTo>
                  <a:lnTo>
                    <a:pt x="371" y="183"/>
                  </a:lnTo>
                  <a:lnTo>
                    <a:pt x="364" y="197"/>
                  </a:lnTo>
                  <a:lnTo>
                    <a:pt x="357" y="208"/>
                  </a:lnTo>
                  <a:lnTo>
                    <a:pt x="348" y="218"/>
                  </a:lnTo>
                  <a:lnTo>
                    <a:pt x="339" y="226"/>
                  </a:lnTo>
                  <a:lnTo>
                    <a:pt x="329" y="233"/>
                  </a:lnTo>
                  <a:lnTo>
                    <a:pt x="316" y="238"/>
                  </a:lnTo>
                  <a:lnTo>
                    <a:pt x="301" y="242"/>
                  </a:lnTo>
                  <a:lnTo>
                    <a:pt x="311" y="252"/>
                  </a:lnTo>
                  <a:lnTo>
                    <a:pt x="317" y="264"/>
                  </a:lnTo>
                  <a:lnTo>
                    <a:pt x="320" y="276"/>
                  </a:lnTo>
                  <a:lnTo>
                    <a:pt x="320" y="289"/>
                  </a:lnTo>
                  <a:lnTo>
                    <a:pt x="317" y="303"/>
                  </a:lnTo>
                  <a:lnTo>
                    <a:pt x="312" y="319"/>
                  </a:lnTo>
                  <a:lnTo>
                    <a:pt x="307" y="334"/>
                  </a:lnTo>
                  <a:lnTo>
                    <a:pt x="300" y="351"/>
                  </a:lnTo>
                  <a:lnTo>
                    <a:pt x="294" y="365"/>
                  </a:lnTo>
                  <a:lnTo>
                    <a:pt x="287" y="379"/>
                  </a:lnTo>
                  <a:lnTo>
                    <a:pt x="281" y="392"/>
                  </a:lnTo>
                  <a:lnTo>
                    <a:pt x="273" y="403"/>
                  </a:lnTo>
                  <a:lnTo>
                    <a:pt x="265" y="415"/>
                  </a:lnTo>
                  <a:lnTo>
                    <a:pt x="255" y="424"/>
                  </a:lnTo>
                  <a:lnTo>
                    <a:pt x="243" y="432"/>
                  </a:lnTo>
                  <a:lnTo>
                    <a:pt x="229" y="439"/>
                  </a:lnTo>
                  <a:lnTo>
                    <a:pt x="216" y="443"/>
                  </a:lnTo>
                  <a:lnTo>
                    <a:pt x="201" y="447"/>
                  </a:lnTo>
                  <a:lnTo>
                    <a:pt x="187" y="449"/>
                  </a:lnTo>
                  <a:lnTo>
                    <a:pt x="173" y="449"/>
                  </a:lnTo>
                  <a:lnTo>
                    <a:pt x="158" y="449"/>
                  </a:lnTo>
                  <a:lnTo>
                    <a:pt x="145" y="447"/>
                  </a:lnTo>
                  <a:lnTo>
                    <a:pt x="131" y="445"/>
                  </a:lnTo>
                  <a:lnTo>
                    <a:pt x="119" y="442"/>
                  </a:lnTo>
                  <a:lnTo>
                    <a:pt x="102" y="438"/>
                  </a:lnTo>
                  <a:lnTo>
                    <a:pt x="83" y="432"/>
                  </a:lnTo>
                  <a:lnTo>
                    <a:pt x="66" y="425"/>
                  </a:lnTo>
                  <a:lnTo>
                    <a:pt x="50" y="417"/>
                  </a:lnTo>
                  <a:lnTo>
                    <a:pt x="35" y="408"/>
                  </a:lnTo>
                  <a:lnTo>
                    <a:pt x="21" y="396"/>
                  </a:lnTo>
                  <a:lnTo>
                    <a:pt x="9" y="383"/>
                  </a:lnTo>
                  <a:lnTo>
                    <a:pt x="0" y="367"/>
                  </a:lnTo>
                  <a:lnTo>
                    <a:pt x="50" y="251"/>
                  </a:lnTo>
                  <a:lnTo>
                    <a:pt x="160" y="280"/>
                  </a:lnTo>
                  <a:lnTo>
                    <a:pt x="155" y="296"/>
                  </a:lnTo>
                  <a:lnTo>
                    <a:pt x="148" y="312"/>
                  </a:lnTo>
                  <a:lnTo>
                    <a:pt x="141" y="330"/>
                  </a:lnTo>
                  <a:lnTo>
                    <a:pt x="141" y="347"/>
                  </a:lnTo>
                  <a:lnTo>
                    <a:pt x="151" y="356"/>
                  </a:lnTo>
                  <a:lnTo>
                    <a:pt x="159" y="357"/>
                  </a:lnTo>
                  <a:lnTo>
                    <a:pt x="166" y="355"/>
                  </a:lnTo>
                  <a:lnTo>
                    <a:pt x="172" y="352"/>
                  </a:lnTo>
                  <a:lnTo>
                    <a:pt x="178" y="347"/>
                  </a:lnTo>
                  <a:lnTo>
                    <a:pt x="181" y="341"/>
                  </a:lnTo>
                  <a:lnTo>
                    <a:pt x="186" y="334"/>
                  </a:lnTo>
                  <a:lnTo>
                    <a:pt x="188" y="326"/>
                  </a:lnTo>
                  <a:lnTo>
                    <a:pt x="191" y="319"/>
                  </a:lnTo>
                  <a:lnTo>
                    <a:pt x="197" y="305"/>
                  </a:lnTo>
                  <a:lnTo>
                    <a:pt x="201" y="294"/>
                  </a:lnTo>
                  <a:lnTo>
                    <a:pt x="202" y="283"/>
                  </a:lnTo>
                  <a:lnTo>
                    <a:pt x="201" y="274"/>
                  </a:lnTo>
                  <a:lnTo>
                    <a:pt x="196" y="267"/>
                  </a:lnTo>
                  <a:lnTo>
                    <a:pt x="190" y="261"/>
                  </a:lnTo>
                  <a:lnTo>
                    <a:pt x="182" y="256"/>
                  </a:lnTo>
                  <a:lnTo>
                    <a:pt x="171" y="252"/>
                  </a:lnTo>
                  <a:lnTo>
                    <a:pt x="119" y="237"/>
                  </a:lnTo>
                  <a:lnTo>
                    <a:pt x="150" y="159"/>
                  </a:lnTo>
                  <a:lnTo>
                    <a:pt x="201" y="173"/>
                  </a:lnTo>
                  <a:lnTo>
                    <a:pt x="213" y="175"/>
                  </a:lnTo>
                  <a:lnTo>
                    <a:pt x="225" y="177"/>
                  </a:lnTo>
                  <a:lnTo>
                    <a:pt x="234" y="177"/>
                  </a:lnTo>
                  <a:lnTo>
                    <a:pt x="243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3" y="155"/>
                  </a:lnTo>
                  <a:lnTo>
                    <a:pt x="269" y="143"/>
                  </a:lnTo>
                  <a:lnTo>
                    <a:pt x="273" y="129"/>
                  </a:lnTo>
                  <a:lnTo>
                    <a:pt x="274" y="116"/>
                  </a:lnTo>
                  <a:lnTo>
                    <a:pt x="271" y="106"/>
                  </a:lnTo>
                  <a:lnTo>
                    <a:pt x="261" y="99"/>
                  </a:lnTo>
                  <a:lnTo>
                    <a:pt x="252" y="100"/>
                  </a:lnTo>
                  <a:lnTo>
                    <a:pt x="244" y="105"/>
                  </a:lnTo>
                  <a:lnTo>
                    <a:pt x="236" y="113"/>
                  </a:lnTo>
                  <a:lnTo>
                    <a:pt x="229" y="123"/>
                  </a:lnTo>
                  <a:lnTo>
                    <a:pt x="224" y="133"/>
                  </a:lnTo>
                  <a:lnTo>
                    <a:pt x="219" y="143"/>
                  </a:lnTo>
                  <a:lnTo>
                    <a:pt x="216" y="150"/>
                  </a:lnTo>
                  <a:lnTo>
                    <a:pt x="214" y="152"/>
                  </a:lnTo>
                  <a:lnTo>
                    <a:pt x="105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896" y="2927"/>
              <a:ext cx="175" cy="203"/>
            </a:xfrm>
            <a:custGeom>
              <a:avLst/>
              <a:gdLst/>
              <a:ahLst/>
              <a:cxnLst>
                <a:cxn ang="0">
                  <a:pos x="136" y="17"/>
                </a:cxn>
                <a:cxn ang="0">
                  <a:pos x="176" y="5"/>
                </a:cxn>
                <a:cxn ang="0">
                  <a:pos x="208" y="0"/>
                </a:cxn>
                <a:cxn ang="0">
                  <a:pos x="237" y="1"/>
                </a:cxn>
                <a:cxn ang="0">
                  <a:pos x="267" y="8"/>
                </a:cxn>
                <a:cxn ang="0">
                  <a:pos x="308" y="24"/>
                </a:cxn>
                <a:cxn ang="0">
                  <a:pos x="338" y="52"/>
                </a:cxn>
                <a:cxn ang="0">
                  <a:pos x="351" y="91"/>
                </a:cxn>
                <a:cxn ang="0">
                  <a:pos x="339" y="144"/>
                </a:cxn>
                <a:cxn ang="0">
                  <a:pos x="325" y="170"/>
                </a:cxn>
                <a:cxn ang="0">
                  <a:pos x="308" y="191"/>
                </a:cxn>
                <a:cxn ang="0">
                  <a:pos x="287" y="206"/>
                </a:cxn>
                <a:cxn ang="0">
                  <a:pos x="262" y="214"/>
                </a:cxn>
                <a:cxn ang="0">
                  <a:pos x="284" y="259"/>
                </a:cxn>
                <a:cxn ang="0">
                  <a:pos x="270" y="317"/>
                </a:cxn>
                <a:cxn ang="0">
                  <a:pos x="257" y="341"/>
                </a:cxn>
                <a:cxn ang="0">
                  <a:pos x="241" y="364"/>
                </a:cxn>
                <a:cxn ang="0">
                  <a:pos x="222" y="383"/>
                </a:cxn>
                <a:cxn ang="0">
                  <a:pos x="197" y="397"/>
                </a:cxn>
                <a:cxn ang="0">
                  <a:pos x="172" y="404"/>
                </a:cxn>
                <a:cxn ang="0">
                  <a:pos x="144" y="406"/>
                </a:cxn>
                <a:cxn ang="0">
                  <a:pos x="119" y="403"/>
                </a:cxn>
                <a:cxn ang="0">
                  <a:pos x="95" y="398"/>
                </a:cxn>
                <a:cxn ang="0">
                  <a:pos x="64" y="388"/>
                </a:cxn>
                <a:cxn ang="0">
                  <a:pos x="35" y="374"/>
                </a:cxn>
                <a:cxn ang="0">
                  <a:pos x="12" y="356"/>
                </a:cxn>
                <a:cxn ang="0">
                  <a:pos x="0" y="336"/>
                </a:cxn>
                <a:cxn ang="0">
                  <a:pos x="127" y="266"/>
                </a:cxn>
                <a:cxn ang="0">
                  <a:pos x="113" y="311"/>
                </a:cxn>
                <a:cxn ang="0">
                  <a:pos x="119" y="347"/>
                </a:cxn>
                <a:cxn ang="0">
                  <a:pos x="148" y="350"/>
                </a:cxn>
                <a:cxn ang="0">
                  <a:pos x="167" y="336"/>
                </a:cxn>
                <a:cxn ang="0">
                  <a:pos x="180" y="315"/>
                </a:cxn>
                <a:cxn ang="0">
                  <a:pos x="188" y="297"/>
                </a:cxn>
                <a:cxn ang="0">
                  <a:pos x="195" y="272"/>
                </a:cxn>
                <a:cxn ang="0">
                  <a:pos x="195" y="250"/>
                </a:cxn>
                <a:cxn ang="0">
                  <a:pos x="185" y="232"/>
                </a:cxn>
                <a:cxn ang="0">
                  <a:pos x="163" y="223"/>
                </a:cxn>
                <a:cxn ang="0">
                  <a:pos x="140" y="154"/>
                </a:cxn>
                <a:cxn ang="0">
                  <a:pos x="200" y="170"/>
                </a:cxn>
                <a:cxn ang="0">
                  <a:pos x="226" y="168"/>
                </a:cxn>
                <a:cxn ang="0">
                  <a:pos x="244" y="155"/>
                </a:cxn>
                <a:cxn ang="0">
                  <a:pos x="255" y="136"/>
                </a:cxn>
                <a:cxn ang="0">
                  <a:pos x="263" y="114"/>
                </a:cxn>
                <a:cxn ang="0">
                  <a:pos x="264" y="95"/>
                </a:cxn>
                <a:cxn ang="0">
                  <a:pos x="259" y="80"/>
                </a:cxn>
                <a:cxn ang="0">
                  <a:pos x="244" y="70"/>
                </a:cxn>
                <a:cxn ang="0">
                  <a:pos x="225" y="70"/>
                </a:cxn>
                <a:cxn ang="0">
                  <a:pos x="210" y="85"/>
                </a:cxn>
                <a:cxn ang="0">
                  <a:pos x="197" y="107"/>
                </a:cxn>
                <a:cxn ang="0">
                  <a:pos x="191" y="123"/>
                </a:cxn>
                <a:cxn ang="0">
                  <a:pos x="100" y="103"/>
                </a:cxn>
              </a:cxnLst>
              <a:rect l="0" t="0" r="r" b="b"/>
              <a:pathLst>
                <a:path w="351" h="406">
                  <a:moveTo>
                    <a:pt x="100" y="103"/>
                  </a:moveTo>
                  <a:lnTo>
                    <a:pt x="136" y="17"/>
                  </a:lnTo>
                  <a:lnTo>
                    <a:pt x="157" y="10"/>
                  </a:lnTo>
                  <a:lnTo>
                    <a:pt x="176" y="5"/>
                  </a:lnTo>
                  <a:lnTo>
                    <a:pt x="192" y="2"/>
                  </a:lnTo>
                  <a:lnTo>
                    <a:pt x="208" y="0"/>
                  </a:lnTo>
                  <a:lnTo>
                    <a:pt x="222" y="0"/>
                  </a:lnTo>
                  <a:lnTo>
                    <a:pt x="237" y="1"/>
                  </a:lnTo>
                  <a:lnTo>
                    <a:pt x="252" y="4"/>
                  </a:lnTo>
                  <a:lnTo>
                    <a:pt x="267" y="8"/>
                  </a:lnTo>
                  <a:lnTo>
                    <a:pt x="288" y="15"/>
                  </a:lnTo>
                  <a:lnTo>
                    <a:pt x="308" y="24"/>
                  </a:lnTo>
                  <a:lnTo>
                    <a:pt x="324" y="37"/>
                  </a:lnTo>
                  <a:lnTo>
                    <a:pt x="338" y="52"/>
                  </a:lnTo>
                  <a:lnTo>
                    <a:pt x="347" y="70"/>
                  </a:lnTo>
                  <a:lnTo>
                    <a:pt x="351" y="91"/>
                  </a:lnTo>
                  <a:lnTo>
                    <a:pt x="348" y="116"/>
                  </a:lnTo>
                  <a:lnTo>
                    <a:pt x="339" y="144"/>
                  </a:lnTo>
                  <a:lnTo>
                    <a:pt x="332" y="158"/>
                  </a:lnTo>
                  <a:lnTo>
                    <a:pt x="325" y="170"/>
                  </a:lnTo>
                  <a:lnTo>
                    <a:pt x="317" y="181"/>
                  </a:lnTo>
                  <a:lnTo>
                    <a:pt x="308" y="191"/>
                  </a:lnTo>
                  <a:lnTo>
                    <a:pt x="299" y="199"/>
                  </a:lnTo>
                  <a:lnTo>
                    <a:pt x="287" y="206"/>
                  </a:lnTo>
                  <a:lnTo>
                    <a:pt x="275" y="211"/>
                  </a:lnTo>
                  <a:lnTo>
                    <a:pt x="262" y="214"/>
                  </a:lnTo>
                  <a:lnTo>
                    <a:pt x="278" y="235"/>
                  </a:lnTo>
                  <a:lnTo>
                    <a:pt x="284" y="259"/>
                  </a:lnTo>
                  <a:lnTo>
                    <a:pt x="280" y="287"/>
                  </a:lnTo>
                  <a:lnTo>
                    <a:pt x="270" y="317"/>
                  </a:lnTo>
                  <a:lnTo>
                    <a:pt x="264" y="329"/>
                  </a:lnTo>
                  <a:lnTo>
                    <a:pt x="257" y="341"/>
                  </a:lnTo>
                  <a:lnTo>
                    <a:pt x="250" y="353"/>
                  </a:lnTo>
                  <a:lnTo>
                    <a:pt x="241" y="364"/>
                  </a:lnTo>
                  <a:lnTo>
                    <a:pt x="232" y="374"/>
                  </a:lnTo>
                  <a:lnTo>
                    <a:pt x="222" y="383"/>
                  </a:lnTo>
                  <a:lnTo>
                    <a:pt x="210" y="391"/>
                  </a:lnTo>
                  <a:lnTo>
                    <a:pt x="197" y="397"/>
                  </a:lnTo>
                  <a:lnTo>
                    <a:pt x="185" y="402"/>
                  </a:lnTo>
                  <a:lnTo>
                    <a:pt x="172" y="404"/>
                  </a:lnTo>
                  <a:lnTo>
                    <a:pt x="158" y="405"/>
                  </a:lnTo>
                  <a:lnTo>
                    <a:pt x="144" y="406"/>
                  </a:lnTo>
                  <a:lnTo>
                    <a:pt x="132" y="405"/>
                  </a:lnTo>
                  <a:lnTo>
                    <a:pt x="119" y="403"/>
                  </a:lnTo>
                  <a:lnTo>
                    <a:pt x="106" y="401"/>
                  </a:lnTo>
                  <a:lnTo>
                    <a:pt x="95" y="398"/>
                  </a:lnTo>
                  <a:lnTo>
                    <a:pt x="79" y="394"/>
                  </a:lnTo>
                  <a:lnTo>
                    <a:pt x="64" y="388"/>
                  </a:lnTo>
                  <a:lnTo>
                    <a:pt x="49" y="381"/>
                  </a:lnTo>
                  <a:lnTo>
                    <a:pt x="35" y="374"/>
                  </a:lnTo>
                  <a:lnTo>
                    <a:pt x="22" y="365"/>
                  </a:lnTo>
                  <a:lnTo>
                    <a:pt x="12" y="356"/>
                  </a:lnTo>
                  <a:lnTo>
                    <a:pt x="5" y="347"/>
                  </a:lnTo>
                  <a:lnTo>
                    <a:pt x="0" y="336"/>
                  </a:lnTo>
                  <a:lnTo>
                    <a:pt x="37" y="247"/>
                  </a:lnTo>
                  <a:lnTo>
                    <a:pt x="127" y="266"/>
                  </a:lnTo>
                  <a:lnTo>
                    <a:pt x="120" y="287"/>
                  </a:lnTo>
                  <a:lnTo>
                    <a:pt x="113" y="311"/>
                  </a:lnTo>
                  <a:lnTo>
                    <a:pt x="112" y="333"/>
                  </a:lnTo>
                  <a:lnTo>
                    <a:pt x="119" y="347"/>
                  </a:lnTo>
                  <a:lnTo>
                    <a:pt x="135" y="351"/>
                  </a:lnTo>
                  <a:lnTo>
                    <a:pt x="148" y="350"/>
                  </a:lnTo>
                  <a:lnTo>
                    <a:pt x="159" y="344"/>
                  </a:lnTo>
                  <a:lnTo>
                    <a:pt x="167" y="336"/>
                  </a:lnTo>
                  <a:lnTo>
                    <a:pt x="174" y="326"/>
                  </a:lnTo>
                  <a:lnTo>
                    <a:pt x="180" y="315"/>
                  </a:lnTo>
                  <a:lnTo>
                    <a:pt x="185" y="305"/>
                  </a:lnTo>
                  <a:lnTo>
                    <a:pt x="188" y="297"/>
                  </a:lnTo>
                  <a:lnTo>
                    <a:pt x="193" y="284"/>
                  </a:lnTo>
                  <a:lnTo>
                    <a:pt x="195" y="272"/>
                  </a:lnTo>
                  <a:lnTo>
                    <a:pt x="196" y="260"/>
                  </a:lnTo>
                  <a:lnTo>
                    <a:pt x="195" y="250"/>
                  </a:lnTo>
                  <a:lnTo>
                    <a:pt x="191" y="241"/>
                  </a:lnTo>
                  <a:lnTo>
                    <a:pt x="185" y="232"/>
                  </a:lnTo>
                  <a:lnTo>
                    <a:pt x="176" y="227"/>
                  </a:lnTo>
                  <a:lnTo>
                    <a:pt x="163" y="223"/>
                  </a:lnTo>
                  <a:lnTo>
                    <a:pt x="119" y="209"/>
                  </a:lnTo>
                  <a:lnTo>
                    <a:pt x="140" y="154"/>
                  </a:lnTo>
                  <a:lnTo>
                    <a:pt x="181" y="167"/>
                  </a:lnTo>
                  <a:lnTo>
                    <a:pt x="200" y="170"/>
                  </a:lnTo>
                  <a:lnTo>
                    <a:pt x="215" y="171"/>
                  </a:lnTo>
                  <a:lnTo>
                    <a:pt x="226" y="168"/>
                  </a:lnTo>
                  <a:lnTo>
                    <a:pt x="237" y="163"/>
                  </a:lnTo>
                  <a:lnTo>
                    <a:pt x="244" y="155"/>
                  </a:lnTo>
                  <a:lnTo>
                    <a:pt x="249" y="146"/>
                  </a:lnTo>
                  <a:lnTo>
                    <a:pt x="255" y="136"/>
                  </a:lnTo>
                  <a:lnTo>
                    <a:pt x="260" y="124"/>
                  </a:lnTo>
                  <a:lnTo>
                    <a:pt x="263" y="114"/>
                  </a:lnTo>
                  <a:lnTo>
                    <a:pt x="264" y="105"/>
                  </a:lnTo>
                  <a:lnTo>
                    <a:pt x="264" y="95"/>
                  </a:lnTo>
                  <a:lnTo>
                    <a:pt x="262" y="87"/>
                  </a:lnTo>
                  <a:lnTo>
                    <a:pt x="259" y="80"/>
                  </a:lnTo>
                  <a:lnTo>
                    <a:pt x="252" y="75"/>
                  </a:lnTo>
                  <a:lnTo>
                    <a:pt x="244" y="70"/>
                  </a:lnTo>
                  <a:lnTo>
                    <a:pt x="232" y="68"/>
                  </a:lnTo>
                  <a:lnTo>
                    <a:pt x="225" y="70"/>
                  </a:lnTo>
                  <a:lnTo>
                    <a:pt x="217" y="76"/>
                  </a:lnTo>
                  <a:lnTo>
                    <a:pt x="210" y="85"/>
                  </a:lnTo>
                  <a:lnTo>
                    <a:pt x="204" y="97"/>
                  </a:lnTo>
                  <a:lnTo>
                    <a:pt x="197" y="107"/>
                  </a:lnTo>
                  <a:lnTo>
                    <a:pt x="194" y="116"/>
                  </a:lnTo>
                  <a:lnTo>
                    <a:pt x="191" y="123"/>
                  </a:lnTo>
                  <a:lnTo>
                    <a:pt x="189" y="125"/>
                  </a:lnTo>
                  <a:lnTo>
                    <a:pt x="100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662" y="2578"/>
              <a:ext cx="661" cy="887"/>
            </a:xfrm>
            <a:custGeom>
              <a:avLst/>
              <a:gdLst/>
              <a:ahLst/>
              <a:cxnLst>
                <a:cxn ang="0">
                  <a:pos x="722" y="344"/>
                </a:cxn>
                <a:cxn ang="0">
                  <a:pos x="860" y="412"/>
                </a:cxn>
                <a:cxn ang="0">
                  <a:pos x="1093" y="47"/>
                </a:cxn>
                <a:cxn ang="0">
                  <a:pos x="1299" y="93"/>
                </a:cxn>
                <a:cxn ang="0">
                  <a:pos x="1214" y="630"/>
                </a:cxn>
                <a:cxn ang="0">
                  <a:pos x="1147" y="991"/>
                </a:cxn>
                <a:cxn ang="0">
                  <a:pos x="1001" y="1462"/>
                </a:cxn>
                <a:cxn ang="0">
                  <a:pos x="1019" y="1215"/>
                </a:cxn>
                <a:cxn ang="0">
                  <a:pos x="1237" y="761"/>
                </a:cxn>
                <a:cxn ang="0">
                  <a:pos x="1229" y="262"/>
                </a:cxn>
                <a:cxn ang="0">
                  <a:pos x="911" y="394"/>
                </a:cxn>
                <a:cxn ang="0">
                  <a:pos x="713" y="441"/>
                </a:cxn>
                <a:cxn ang="0">
                  <a:pos x="654" y="357"/>
                </a:cxn>
                <a:cxn ang="0">
                  <a:pos x="805" y="558"/>
                </a:cxn>
                <a:cxn ang="0">
                  <a:pos x="1144" y="144"/>
                </a:cxn>
                <a:cxn ang="0">
                  <a:pos x="966" y="484"/>
                </a:cxn>
                <a:cxn ang="0">
                  <a:pos x="787" y="598"/>
                </a:cxn>
                <a:cxn ang="0">
                  <a:pos x="624" y="417"/>
                </a:cxn>
                <a:cxn ang="0">
                  <a:pos x="680" y="36"/>
                </a:cxn>
                <a:cxn ang="0">
                  <a:pos x="483" y="399"/>
                </a:cxn>
                <a:cxn ang="0">
                  <a:pos x="471" y="372"/>
                </a:cxn>
                <a:cxn ang="0">
                  <a:pos x="616" y="132"/>
                </a:cxn>
                <a:cxn ang="0">
                  <a:pos x="513" y="229"/>
                </a:cxn>
                <a:cxn ang="0">
                  <a:pos x="296" y="889"/>
                </a:cxn>
                <a:cxn ang="0">
                  <a:pos x="301" y="1162"/>
                </a:cxn>
                <a:cxn ang="0">
                  <a:pos x="504" y="1227"/>
                </a:cxn>
                <a:cxn ang="0">
                  <a:pos x="811" y="1356"/>
                </a:cxn>
                <a:cxn ang="0">
                  <a:pos x="534" y="1271"/>
                </a:cxn>
                <a:cxn ang="0">
                  <a:pos x="266" y="1190"/>
                </a:cxn>
                <a:cxn ang="0">
                  <a:pos x="257" y="1250"/>
                </a:cxn>
                <a:cxn ang="0">
                  <a:pos x="554" y="1349"/>
                </a:cxn>
                <a:cxn ang="0">
                  <a:pos x="854" y="1457"/>
                </a:cxn>
                <a:cxn ang="0">
                  <a:pos x="585" y="1387"/>
                </a:cxn>
                <a:cxn ang="0">
                  <a:pos x="213" y="1272"/>
                </a:cxn>
                <a:cxn ang="0">
                  <a:pos x="301" y="1366"/>
                </a:cxn>
                <a:cxn ang="0">
                  <a:pos x="532" y="1481"/>
                </a:cxn>
                <a:cxn ang="0">
                  <a:pos x="738" y="1540"/>
                </a:cxn>
                <a:cxn ang="0">
                  <a:pos x="852" y="1569"/>
                </a:cxn>
                <a:cxn ang="0">
                  <a:pos x="617" y="1536"/>
                </a:cxn>
                <a:cxn ang="0">
                  <a:pos x="321" y="1404"/>
                </a:cxn>
                <a:cxn ang="0">
                  <a:pos x="93" y="1449"/>
                </a:cxn>
                <a:cxn ang="0">
                  <a:pos x="314" y="1472"/>
                </a:cxn>
                <a:cxn ang="0">
                  <a:pos x="763" y="1637"/>
                </a:cxn>
                <a:cxn ang="0">
                  <a:pos x="705" y="1659"/>
                </a:cxn>
                <a:cxn ang="0">
                  <a:pos x="237" y="1478"/>
                </a:cxn>
                <a:cxn ang="0">
                  <a:pos x="78" y="1552"/>
                </a:cxn>
                <a:cxn ang="0">
                  <a:pos x="474" y="1665"/>
                </a:cxn>
                <a:cxn ang="0">
                  <a:pos x="751" y="1740"/>
                </a:cxn>
                <a:cxn ang="0">
                  <a:pos x="920" y="1764"/>
                </a:cxn>
                <a:cxn ang="0">
                  <a:pos x="559" y="1725"/>
                </a:cxn>
                <a:cxn ang="0">
                  <a:pos x="139" y="1578"/>
                </a:cxn>
                <a:cxn ang="0">
                  <a:pos x="292" y="1659"/>
                </a:cxn>
                <a:cxn ang="0">
                  <a:pos x="405" y="1699"/>
                </a:cxn>
                <a:cxn ang="0">
                  <a:pos x="153" y="1655"/>
                </a:cxn>
                <a:cxn ang="0">
                  <a:pos x="87" y="1365"/>
                </a:cxn>
                <a:cxn ang="0">
                  <a:pos x="356" y="388"/>
                </a:cxn>
                <a:cxn ang="0">
                  <a:pos x="578" y="53"/>
                </a:cxn>
                <a:cxn ang="0">
                  <a:pos x="765" y="24"/>
                </a:cxn>
                <a:cxn ang="0">
                  <a:pos x="850" y="321"/>
                </a:cxn>
              </a:cxnLst>
              <a:rect l="0" t="0" r="r" b="b"/>
              <a:pathLst>
                <a:path w="1320" h="1773">
                  <a:moveTo>
                    <a:pt x="878" y="355"/>
                  </a:moveTo>
                  <a:lnTo>
                    <a:pt x="862" y="352"/>
                  </a:lnTo>
                  <a:lnTo>
                    <a:pt x="847" y="349"/>
                  </a:lnTo>
                  <a:lnTo>
                    <a:pt x="832" y="343"/>
                  </a:lnTo>
                  <a:lnTo>
                    <a:pt x="817" y="336"/>
                  </a:lnTo>
                  <a:lnTo>
                    <a:pt x="802" y="328"/>
                  </a:lnTo>
                  <a:lnTo>
                    <a:pt x="788" y="316"/>
                  </a:lnTo>
                  <a:lnTo>
                    <a:pt x="774" y="302"/>
                  </a:lnTo>
                  <a:lnTo>
                    <a:pt x="761" y="284"/>
                  </a:lnTo>
                  <a:lnTo>
                    <a:pt x="749" y="231"/>
                  </a:lnTo>
                  <a:lnTo>
                    <a:pt x="741" y="258"/>
                  </a:lnTo>
                  <a:lnTo>
                    <a:pt x="733" y="287"/>
                  </a:lnTo>
                  <a:lnTo>
                    <a:pt x="727" y="315"/>
                  </a:lnTo>
                  <a:lnTo>
                    <a:pt x="722" y="344"/>
                  </a:lnTo>
                  <a:lnTo>
                    <a:pt x="722" y="372"/>
                  </a:lnTo>
                  <a:lnTo>
                    <a:pt x="726" y="399"/>
                  </a:lnTo>
                  <a:lnTo>
                    <a:pt x="736" y="425"/>
                  </a:lnTo>
                  <a:lnTo>
                    <a:pt x="751" y="448"/>
                  </a:lnTo>
                  <a:lnTo>
                    <a:pt x="759" y="451"/>
                  </a:lnTo>
                  <a:lnTo>
                    <a:pt x="768" y="454"/>
                  </a:lnTo>
                  <a:lnTo>
                    <a:pt x="776" y="455"/>
                  </a:lnTo>
                  <a:lnTo>
                    <a:pt x="784" y="456"/>
                  </a:lnTo>
                  <a:lnTo>
                    <a:pt x="792" y="457"/>
                  </a:lnTo>
                  <a:lnTo>
                    <a:pt x="799" y="456"/>
                  </a:lnTo>
                  <a:lnTo>
                    <a:pt x="807" y="455"/>
                  </a:lnTo>
                  <a:lnTo>
                    <a:pt x="816" y="451"/>
                  </a:lnTo>
                  <a:lnTo>
                    <a:pt x="840" y="433"/>
                  </a:lnTo>
                  <a:lnTo>
                    <a:pt x="860" y="412"/>
                  </a:lnTo>
                  <a:lnTo>
                    <a:pt x="879" y="390"/>
                  </a:lnTo>
                  <a:lnTo>
                    <a:pt x="895" y="366"/>
                  </a:lnTo>
                  <a:lnTo>
                    <a:pt x="910" y="341"/>
                  </a:lnTo>
                  <a:lnTo>
                    <a:pt x="925" y="316"/>
                  </a:lnTo>
                  <a:lnTo>
                    <a:pt x="941" y="292"/>
                  </a:lnTo>
                  <a:lnTo>
                    <a:pt x="958" y="269"/>
                  </a:lnTo>
                  <a:lnTo>
                    <a:pt x="963" y="260"/>
                  </a:lnTo>
                  <a:lnTo>
                    <a:pt x="977" y="235"/>
                  </a:lnTo>
                  <a:lnTo>
                    <a:pt x="998" y="200"/>
                  </a:lnTo>
                  <a:lnTo>
                    <a:pt x="1021" y="160"/>
                  </a:lnTo>
                  <a:lnTo>
                    <a:pt x="1044" y="118"/>
                  </a:lnTo>
                  <a:lnTo>
                    <a:pt x="1066" y="83"/>
                  </a:lnTo>
                  <a:lnTo>
                    <a:pt x="1083" y="57"/>
                  </a:lnTo>
                  <a:lnTo>
                    <a:pt x="1093" y="47"/>
                  </a:lnTo>
                  <a:lnTo>
                    <a:pt x="1100" y="47"/>
                  </a:lnTo>
                  <a:lnTo>
                    <a:pt x="1110" y="47"/>
                  </a:lnTo>
                  <a:lnTo>
                    <a:pt x="1122" y="47"/>
                  </a:lnTo>
                  <a:lnTo>
                    <a:pt x="1136" y="49"/>
                  </a:lnTo>
                  <a:lnTo>
                    <a:pt x="1151" y="50"/>
                  </a:lnTo>
                  <a:lnTo>
                    <a:pt x="1167" y="54"/>
                  </a:lnTo>
                  <a:lnTo>
                    <a:pt x="1184" y="57"/>
                  </a:lnTo>
                  <a:lnTo>
                    <a:pt x="1203" y="61"/>
                  </a:lnTo>
                  <a:lnTo>
                    <a:pt x="1220" y="64"/>
                  </a:lnTo>
                  <a:lnTo>
                    <a:pt x="1238" y="70"/>
                  </a:lnTo>
                  <a:lnTo>
                    <a:pt x="1255" y="75"/>
                  </a:lnTo>
                  <a:lnTo>
                    <a:pt x="1271" y="80"/>
                  </a:lnTo>
                  <a:lnTo>
                    <a:pt x="1286" y="86"/>
                  </a:lnTo>
                  <a:lnTo>
                    <a:pt x="1299" y="93"/>
                  </a:lnTo>
                  <a:lnTo>
                    <a:pt x="1311" y="100"/>
                  </a:lnTo>
                  <a:lnTo>
                    <a:pt x="1320" y="107"/>
                  </a:lnTo>
                  <a:lnTo>
                    <a:pt x="1313" y="130"/>
                  </a:lnTo>
                  <a:lnTo>
                    <a:pt x="1301" y="167"/>
                  </a:lnTo>
                  <a:lnTo>
                    <a:pt x="1284" y="213"/>
                  </a:lnTo>
                  <a:lnTo>
                    <a:pt x="1267" y="262"/>
                  </a:lnTo>
                  <a:lnTo>
                    <a:pt x="1250" y="310"/>
                  </a:lnTo>
                  <a:lnTo>
                    <a:pt x="1235" y="350"/>
                  </a:lnTo>
                  <a:lnTo>
                    <a:pt x="1225" y="379"/>
                  </a:lnTo>
                  <a:lnTo>
                    <a:pt x="1221" y="389"/>
                  </a:lnTo>
                  <a:lnTo>
                    <a:pt x="1211" y="449"/>
                  </a:lnTo>
                  <a:lnTo>
                    <a:pt x="1205" y="511"/>
                  </a:lnTo>
                  <a:lnTo>
                    <a:pt x="1205" y="573"/>
                  </a:lnTo>
                  <a:lnTo>
                    <a:pt x="1214" y="630"/>
                  </a:lnTo>
                  <a:lnTo>
                    <a:pt x="1218" y="638"/>
                  </a:lnTo>
                  <a:lnTo>
                    <a:pt x="1225" y="648"/>
                  </a:lnTo>
                  <a:lnTo>
                    <a:pt x="1233" y="661"/>
                  </a:lnTo>
                  <a:lnTo>
                    <a:pt x="1243" y="675"/>
                  </a:lnTo>
                  <a:lnTo>
                    <a:pt x="1256" y="688"/>
                  </a:lnTo>
                  <a:lnTo>
                    <a:pt x="1268" y="699"/>
                  </a:lnTo>
                  <a:lnTo>
                    <a:pt x="1282" y="708"/>
                  </a:lnTo>
                  <a:lnTo>
                    <a:pt x="1296" y="714"/>
                  </a:lnTo>
                  <a:lnTo>
                    <a:pt x="1288" y="729"/>
                  </a:lnTo>
                  <a:lnTo>
                    <a:pt x="1268" y="767"/>
                  </a:lnTo>
                  <a:lnTo>
                    <a:pt x="1241" y="820"/>
                  </a:lnTo>
                  <a:lnTo>
                    <a:pt x="1208" y="879"/>
                  </a:lnTo>
                  <a:lnTo>
                    <a:pt x="1175" y="939"/>
                  </a:lnTo>
                  <a:lnTo>
                    <a:pt x="1147" y="991"/>
                  </a:lnTo>
                  <a:lnTo>
                    <a:pt x="1128" y="1027"/>
                  </a:lnTo>
                  <a:lnTo>
                    <a:pt x="1120" y="1041"/>
                  </a:lnTo>
                  <a:lnTo>
                    <a:pt x="1100" y="1076"/>
                  </a:lnTo>
                  <a:lnTo>
                    <a:pt x="1087" y="1103"/>
                  </a:lnTo>
                  <a:lnTo>
                    <a:pt x="1077" y="1124"/>
                  </a:lnTo>
                  <a:lnTo>
                    <a:pt x="1070" y="1144"/>
                  </a:lnTo>
                  <a:lnTo>
                    <a:pt x="1064" y="1163"/>
                  </a:lnTo>
                  <a:lnTo>
                    <a:pt x="1057" y="1186"/>
                  </a:lnTo>
                  <a:lnTo>
                    <a:pt x="1048" y="1216"/>
                  </a:lnTo>
                  <a:lnTo>
                    <a:pt x="1036" y="1256"/>
                  </a:lnTo>
                  <a:lnTo>
                    <a:pt x="1032" y="1273"/>
                  </a:lnTo>
                  <a:lnTo>
                    <a:pt x="1024" y="1319"/>
                  </a:lnTo>
                  <a:lnTo>
                    <a:pt x="1014" y="1385"/>
                  </a:lnTo>
                  <a:lnTo>
                    <a:pt x="1001" y="1462"/>
                  </a:lnTo>
                  <a:lnTo>
                    <a:pt x="990" y="1542"/>
                  </a:lnTo>
                  <a:lnTo>
                    <a:pt x="980" y="1616"/>
                  </a:lnTo>
                  <a:lnTo>
                    <a:pt x="976" y="1677"/>
                  </a:lnTo>
                  <a:lnTo>
                    <a:pt x="977" y="1714"/>
                  </a:lnTo>
                  <a:lnTo>
                    <a:pt x="977" y="1714"/>
                  </a:lnTo>
                  <a:lnTo>
                    <a:pt x="973" y="1714"/>
                  </a:lnTo>
                  <a:lnTo>
                    <a:pt x="968" y="1714"/>
                  </a:lnTo>
                  <a:lnTo>
                    <a:pt x="961" y="1713"/>
                  </a:lnTo>
                  <a:lnTo>
                    <a:pt x="953" y="1710"/>
                  </a:lnTo>
                  <a:lnTo>
                    <a:pt x="945" y="1705"/>
                  </a:lnTo>
                  <a:lnTo>
                    <a:pt x="938" y="1697"/>
                  </a:lnTo>
                  <a:lnTo>
                    <a:pt x="931" y="1685"/>
                  </a:lnTo>
                  <a:lnTo>
                    <a:pt x="1013" y="1241"/>
                  </a:lnTo>
                  <a:lnTo>
                    <a:pt x="1019" y="1215"/>
                  </a:lnTo>
                  <a:lnTo>
                    <a:pt x="1028" y="1190"/>
                  </a:lnTo>
                  <a:lnTo>
                    <a:pt x="1034" y="1166"/>
                  </a:lnTo>
                  <a:lnTo>
                    <a:pt x="1043" y="1140"/>
                  </a:lnTo>
                  <a:lnTo>
                    <a:pt x="1052" y="1116"/>
                  </a:lnTo>
                  <a:lnTo>
                    <a:pt x="1060" y="1092"/>
                  </a:lnTo>
                  <a:lnTo>
                    <a:pt x="1069" y="1068"/>
                  </a:lnTo>
                  <a:lnTo>
                    <a:pt x="1079" y="1045"/>
                  </a:lnTo>
                  <a:lnTo>
                    <a:pt x="1085" y="1033"/>
                  </a:lnTo>
                  <a:lnTo>
                    <a:pt x="1100" y="1004"/>
                  </a:lnTo>
                  <a:lnTo>
                    <a:pt x="1123" y="961"/>
                  </a:lnTo>
                  <a:lnTo>
                    <a:pt x="1151" y="910"/>
                  </a:lnTo>
                  <a:lnTo>
                    <a:pt x="1181" y="856"/>
                  </a:lnTo>
                  <a:lnTo>
                    <a:pt x="1210" y="805"/>
                  </a:lnTo>
                  <a:lnTo>
                    <a:pt x="1237" y="761"/>
                  </a:lnTo>
                  <a:lnTo>
                    <a:pt x="1259" y="731"/>
                  </a:lnTo>
                  <a:lnTo>
                    <a:pt x="1223" y="701"/>
                  </a:lnTo>
                  <a:lnTo>
                    <a:pt x="1199" y="667"/>
                  </a:lnTo>
                  <a:lnTo>
                    <a:pt x="1183" y="629"/>
                  </a:lnTo>
                  <a:lnTo>
                    <a:pt x="1174" y="587"/>
                  </a:lnTo>
                  <a:lnTo>
                    <a:pt x="1172" y="545"/>
                  </a:lnTo>
                  <a:lnTo>
                    <a:pt x="1175" y="500"/>
                  </a:lnTo>
                  <a:lnTo>
                    <a:pt x="1182" y="454"/>
                  </a:lnTo>
                  <a:lnTo>
                    <a:pt x="1191" y="406"/>
                  </a:lnTo>
                  <a:lnTo>
                    <a:pt x="1192" y="399"/>
                  </a:lnTo>
                  <a:lnTo>
                    <a:pt x="1197" y="379"/>
                  </a:lnTo>
                  <a:lnTo>
                    <a:pt x="1205" y="348"/>
                  </a:lnTo>
                  <a:lnTo>
                    <a:pt x="1215" y="307"/>
                  </a:lnTo>
                  <a:lnTo>
                    <a:pt x="1229" y="262"/>
                  </a:lnTo>
                  <a:lnTo>
                    <a:pt x="1244" y="212"/>
                  </a:lnTo>
                  <a:lnTo>
                    <a:pt x="1264" y="160"/>
                  </a:lnTo>
                  <a:lnTo>
                    <a:pt x="1284" y="109"/>
                  </a:lnTo>
                  <a:lnTo>
                    <a:pt x="1098" y="68"/>
                  </a:lnTo>
                  <a:lnTo>
                    <a:pt x="1082" y="89"/>
                  </a:lnTo>
                  <a:lnTo>
                    <a:pt x="1061" y="126"/>
                  </a:lnTo>
                  <a:lnTo>
                    <a:pt x="1036" y="172"/>
                  </a:lnTo>
                  <a:lnTo>
                    <a:pt x="1009" y="222"/>
                  </a:lnTo>
                  <a:lnTo>
                    <a:pt x="984" y="269"/>
                  </a:lnTo>
                  <a:lnTo>
                    <a:pt x="963" y="310"/>
                  </a:lnTo>
                  <a:lnTo>
                    <a:pt x="949" y="338"/>
                  </a:lnTo>
                  <a:lnTo>
                    <a:pt x="943" y="349"/>
                  </a:lnTo>
                  <a:lnTo>
                    <a:pt x="927" y="371"/>
                  </a:lnTo>
                  <a:lnTo>
                    <a:pt x="911" y="394"/>
                  </a:lnTo>
                  <a:lnTo>
                    <a:pt x="893" y="417"/>
                  </a:lnTo>
                  <a:lnTo>
                    <a:pt x="874" y="439"/>
                  </a:lnTo>
                  <a:lnTo>
                    <a:pt x="852" y="457"/>
                  </a:lnTo>
                  <a:lnTo>
                    <a:pt x="829" y="472"/>
                  </a:lnTo>
                  <a:lnTo>
                    <a:pt x="803" y="481"/>
                  </a:lnTo>
                  <a:lnTo>
                    <a:pt x="773" y="482"/>
                  </a:lnTo>
                  <a:lnTo>
                    <a:pt x="764" y="479"/>
                  </a:lnTo>
                  <a:lnTo>
                    <a:pt x="756" y="477"/>
                  </a:lnTo>
                  <a:lnTo>
                    <a:pt x="746" y="473"/>
                  </a:lnTo>
                  <a:lnTo>
                    <a:pt x="738" y="469"/>
                  </a:lnTo>
                  <a:lnTo>
                    <a:pt x="731" y="464"/>
                  </a:lnTo>
                  <a:lnTo>
                    <a:pt x="725" y="457"/>
                  </a:lnTo>
                  <a:lnTo>
                    <a:pt x="718" y="450"/>
                  </a:lnTo>
                  <a:lnTo>
                    <a:pt x="713" y="441"/>
                  </a:lnTo>
                  <a:lnTo>
                    <a:pt x="701" y="406"/>
                  </a:lnTo>
                  <a:lnTo>
                    <a:pt x="699" y="371"/>
                  </a:lnTo>
                  <a:lnTo>
                    <a:pt x="701" y="333"/>
                  </a:lnTo>
                  <a:lnTo>
                    <a:pt x="706" y="296"/>
                  </a:lnTo>
                  <a:lnTo>
                    <a:pt x="768" y="58"/>
                  </a:lnTo>
                  <a:lnTo>
                    <a:pt x="764" y="56"/>
                  </a:lnTo>
                  <a:lnTo>
                    <a:pt x="759" y="54"/>
                  </a:lnTo>
                  <a:lnTo>
                    <a:pt x="753" y="50"/>
                  </a:lnTo>
                  <a:lnTo>
                    <a:pt x="746" y="48"/>
                  </a:lnTo>
                  <a:lnTo>
                    <a:pt x="741" y="47"/>
                  </a:lnTo>
                  <a:lnTo>
                    <a:pt x="735" y="47"/>
                  </a:lnTo>
                  <a:lnTo>
                    <a:pt x="730" y="49"/>
                  </a:lnTo>
                  <a:lnTo>
                    <a:pt x="727" y="54"/>
                  </a:lnTo>
                  <a:lnTo>
                    <a:pt x="654" y="357"/>
                  </a:lnTo>
                  <a:lnTo>
                    <a:pt x="652" y="383"/>
                  </a:lnTo>
                  <a:lnTo>
                    <a:pt x="650" y="409"/>
                  </a:lnTo>
                  <a:lnTo>
                    <a:pt x="650" y="432"/>
                  </a:lnTo>
                  <a:lnTo>
                    <a:pt x="652" y="454"/>
                  </a:lnTo>
                  <a:lnTo>
                    <a:pt x="659" y="475"/>
                  </a:lnTo>
                  <a:lnTo>
                    <a:pt x="669" y="497"/>
                  </a:lnTo>
                  <a:lnTo>
                    <a:pt x="686" y="518"/>
                  </a:lnTo>
                  <a:lnTo>
                    <a:pt x="710" y="540"/>
                  </a:lnTo>
                  <a:lnTo>
                    <a:pt x="721" y="547"/>
                  </a:lnTo>
                  <a:lnTo>
                    <a:pt x="735" y="553"/>
                  </a:lnTo>
                  <a:lnTo>
                    <a:pt x="751" y="556"/>
                  </a:lnTo>
                  <a:lnTo>
                    <a:pt x="769" y="558"/>
                  </a:lnTo>
                  <a:lnTo>
                    <a:pt x="787" y="560"/>
                  </a:lnTo>
                  <a:lnTo>
                    <a:pt x="805" y="558"/>
                  </a:lnTo>
                  <a:lnTo>
                    <a:pt x="824" y="556"/>
                  </a:lnTo>
                  <a:lnTo>
                    <a:pt x="840" y="553"/>
                  </a:lnTo>
                  <a:lnTo>
                    <a:pt x="866" y="539"/>
                  </a:lnTo>
                  <a:lnTo>
                    <a:pt x="890" y="523"/>
                  </a:lnTo>
                  <a:lnTo>
                    <a:pt x="911" y="502"/>
                  </a:lnTo>
                  <a:lnTo>
                    <a:pt x="930" y="480"/>
                  </a:lnTo>
                  <a:lnTo>
                    <a:pt x="947" y="456"/>
                  </a:lnTo>
                  <a:lnTo>
                    <a:pt x="962" y="431"/>
                  </a:lnTo>
                  <a:lnTo>
                    <a:pt x="977" y="405"/>
                  </a:lnTo>
                  <a:lnTo>
                    <a:pt x="992" y="380"/>
                  </a:lnTo>
                  <a:lnTo>
                    <a:pt x="1131" y="98"/>
                  </a:lnTo>
                  <a:lnTo>
                    <a:pt x="1159" y="108"/>
                  </a:lnTo>
                  <a:lnTo>
                    <a:pt x="1153" y="124"/>
                  </a:lnTo>
                  <a:lnTo>
                    <a:pt x="1144" y="144"/>
                  </a:lnTo>
                  <a:lnTo>
                    <a:pt x="1132" y="168"/>
                  </a:lnTo>
                  <a:lnTo>
                    <a:pt x="1119" y="195"/>
                  </a:lnTo>
                  <a:lnTo>
                    <a:pt x="1104" y="225"/>
                  </a:lnTo>
                  <a:lnTo>
                    <a:pt x="1087" y="258"/>
                  </a:lnTo>
                  <a:lnTo>
                    <a:pt x="1070" y="290"/>
                  </a:lnTo>
                  <a:lnTo>
                    <a:pt x="1054" y="321"/>
                  </a:lnTo>
                  <a:lnTo>
                    <a:pt x="1037" y="353"/>
                  </a:lnTo>
                  <a:lnTo>
                    <a:pt x="1021" y="383"/>
                  </a:lnTo>
                  <a:lnTo>
                    <a:pt x="1007" y="410"/>
                  </a:lnTo>
                  <a:lnTo>
                    <a:pt x="993" y="434"/>
                  </a:lnTo>
                  <a:lnTo>
                    <a:pt x="983" y="455"/>
                  </a:lnTo>
                  <a:lnTo>
                    <a:pt x="973" y="470"/>
                  </a:lnTo>
                  <a:lnTo>
                    <a:pt x="969" y="480"/>
                  </a:lnTo>
                  <a:lnTo>
                    <a:pt x="966" y="484"/>
                  </a:lnTo>
                  <a:lnTo>
                    <a:pt x="955" y="499"/>
                  </a:lnTo>
                  <a:lnTo>
                    <a:pt x="942" y="514"/>
                  </a:lnTo>
                  <a:lnTo>
                    <a:pt x="928" y="527"/>
                  </a:lnTo>
                  <a:lnTo>
                    <a:pt x="913" y="540"/>
                  </a:lnTo>
                  <a:lnTo>
                    <a:pt x="898" y="552"/>
                  </a:lnTo>
                  <a:lnTo>
                    <a:pt x="882" y="563"/>
                  </a:lnTo>
                  <a:lnTo>
                    <a:pt x="866" y="572"/>
                  </a:lnTo>
                  <a:lnTo>
                    <a:pt x="850" y="582"/>
                  </a:lnTo>
                  <a:lnTo>
                    <a:pt x="842" y="585"/>
                  </a:lnTo>
                  <a:lnTo>
                    <a:pt x="833" y="588"/>
                  </a:lnTo>
                  <a:lnTo>
                    <a:pt x="822" y="592"/>
                  </a:lnTo>
                  <a:lnTo>
                    <a:pt x="811" y="594"/>
                  </a:lnTo>
                  <a:lnTo>
                    <a:pt x="799" y="596"/>
                  </a:lnTo>
                  <a:lnTo>
                    <a:pt x="787" y="598"/>
                  </a:lnTo>
                  <a:lnTo>
                    <a:pt x="774" y="598"/>
                  </a:lnTo>
                  <a:lnTo>
                    <a:pt x="760" y="598"/>
                  </a:lnTo>
                  <a:lnTo>
                    <a:pt x="746" y="595"/>
                  </a:lnTo>
                  <a:lnTo>
                    <a:pt x="733" y="592"/>
                  </a:lnTo>
                  <a:lnTo>
                    <a:pt x="718" y="587"/>
                  </a:lnTo>
                  <a:lnTo>
                    <a:pt x="704" y="580"/>
                  </a:lnTo>
                  <a:lnTo>
                    <a:pt x="690" y="572"/>
                  </a:lnTo>
                  <a:lnTo>
                    <a:pt x="676" y="562"/>
                  </a:lnTo>
                  <a:lnTo>
                    <a:pt x="662" y="549"/>
                  </a:lnTo>
                  <a:lnTo>
                    <a:pt x="650" y="534"/>
                  </a:lnTo>
                  <a:lnTo>
                    <a:pt x="639" y="505"/>
                  </a:lnTo>
                  <a:lnTo>
                    <a:pt x="630" y="477"/>
                  </a:lnTo>
                  <a:lnTo>
                    <a:pt x="624" y="447"/>
                  </a:lnTo>
                  <a:lnTo>
                    <a:pt x="624" y="417"/>
                  </a:lnTo>
                  <a:lnTo>
                    <a:pt x="631" y="365"/>
                  </a:lnTo>
                  <a:lnTo>
                    <a:pt x="640" y="315"/>
                  </a:lnTo>
                  <a:lnTo>
                    <a:pt x="650" y="266"/>
                  </a:lnTo>
                  <a:lnTo>
                    <a:pt x="661" y="219"/>
                  </a:lnTo>
                  <a:lnTo>
                    <a:pt x="673" y="172"/>
                  </a:lnTo>
                  <a:lnTo>
                    <a:pt x="685" y="129"/>
                  </a:lnTo>
                  <a:lnTo>
                    <a:pt x="698" y="87"/>
                  </a:lnTo>
                  <a:lnTo>
                    <a:pt x="712" y="47"/>
                  </a:lnTo>
                  <a:lnTo>
                    <a:pt x="706" y="45"/>
                  </a:lnTo>
                  <a:lnTo>
                    <a:pt x="700" y="43"/>
                  </a:lnTo>
                  <a:lnTo>
                    <a:pt x="695" y="41"/>
                  </a:lnTo>
                  <a:lnTo>
                    <a:pt x="690" y="39"/>
                  </a:lnTo>
                  <a:lnTo>
                    <a:pt x="684" y="38"/>
                  </a:lnTo>
                  <a:lnTo>
                    <a:pt x="680" y="36"/>
                  </a:lnTo>
                  <a:lnTo>
                    <a:pt x="674" y="36"/>
                  </a:lnTo>
                  <a:lnTo>
                    <a:pt x="667" y="38"/>
                  </a:lnTo>
                  <a:lnTo>
                    <a:pt x="659" y="77"/>
                  </a:lnTo>
                  <a:lnTo>
                    <a:pt x="650" y="113"/>
                  </a:lnTo>
                  <a:lnTo>
                    <a:pt x="638" y="146"/>
                  </a:lnTo>
                  <a:lnTo>
                    <a:pt x="625" y="177"/>
                  </a:lnTo>
                  <a:lnTo>
                    <a:pt x="612" y="208"/>
                  </a:lnTo>
                  <a:lnTo>
                    <a:pt x="595" y="237"/>
                  </a:lnTo>
                  <a:lnTo>
                    <a:pt x="579" y="265"/>
                  </a:lnTo>
                  <a:lnTo>
                    <a:pt x="562" y="293"/>
                  </a:lnTo>
                  <a:lnTo>
                    <a:pt x="544" y="322"/>
                  </a:lnTo>
                  <a:lnTo>
                    <a:pt x="524" y="349"/>
                  </a:lnTo>
                  <a:lnTo>
                    <a:pt x="504" y="375"/>
                  </a:lnTo>
                  <a:lnTo>
                    <a:pt x="483" y="399"/>
                  </a:lnTo>
                  <a:lnTo>
                    <a:pt x="461" y="422"/>
                  </a:lnTo>
                  <a:lnTo>
                    <a:pt x="438" y="446"/>
                  </a:lnTo>
                  <a:lnTo>
                    <a:pt x="412" y="469"/>
                  </a:lnTo>
                  <a:lnTo>
                    <a:pt x="387" y="492"/>
                  </a:lnTo>
                  <a:lnTo>
                    <a:pt x="387" y="487"/>
                  </a:lnTo>
                  <a:lnTo>
                    <a:pt x="386" y="477"/>
                  </a:lnTo>
                  <a:lnTo>
                    <a:pt x="386" y="464"/>
                  </a:lnTo>
                  <a:lnTo>
                    <a:pt x="388" y="455"/>
                  </a:lnTo>
                  <a:lnTo>
                    <a:pt x="404" y="441"/>
                  </a:lnTo>
                  <a:lnTo>
                    <a:pt x="418" y="427"/>
                  </a:lnTo>
                  <a:lnTo>
                    <a:pt x="433" y="413"/>
                  </a:lnTo>
                  <a:lnTo>
                    <a:pt x="446" y="399"/>
                  </a:lnTo>
                  <a:lnTo>
                    <a:pt x="460" y="386"/>
                  </a:lnTo>
                  <a:lnTo>
                    <a:pt x="471" y="372"/>
                  </a:lnTo>
                  <a:lnTo>
                    <a:pt x="484" y="358"/>
                  </a:lnTo>
                  <a:lnTo>
                    <a:pt x="494" y="344"/>
                  </a:lnTo>
                  <a:lnTo>
                    <a:pt x="506" y="330"/>
                  </a:lnTo>
                  <a:lnTo>
                    <a:pt x="516" y="315"/>
                  </a:lnTo>
                  <a:lnTo>
                    <a:pt x="526" y="302"/>
                  </a:lnTo>
                  <a:lnTo>
                    <a:pt x="536" y="288"/>
                  </a:lnTo>
                  <a:lnTo>
                    <a:pt x="545" y="274"/>
                  </a:lnTo>
                  <a:lnTo>
                    <a:pt x="554" y="259"/>
                  </a:lnTo>
                  <a:lnTo>
                    <a:pt x="563" y="245"/>
                  </a:lnTo>
                  <a:lnTo>
                    <a:pt x="572" y="230"/>
                  </a:lnTo>
                  <a:lnTo>
                    <a:pt x="584" y="208"/>
                  </a:lnTo>
                  <a:lnTo>
                    <a:pt x="594" y="184"/>
                  </a:lnTo>
                  <a:lnTo>
                    <a:pt x="606" y="159"/>
                  </a:lnTo>
                  <a:lnTo>
                    <a:pt x="616" y="132"/>
                  </a:lnTo>
                  <a:lnTo>
                    <a:pt x="627" y="107"/>
                  </a:lnTo>
                  <a:lnTo>
                    <a:pt x="635" y="80"/>
                  </a:lnTo>
                  <a:lnTo>
                    <a:pt x="640" y="55"/>
                  </a:lnTo>
                  <a:lnTo>
                    <a:pt x="645" y="32"/>
                  </a:lnTo>
                  <a:lnTo>
                    <a:pt x="614" y="25"/>
                  </a:lnTo>
                  <a:lnTo>
                    <a:pt x="612" y="28"/>
                  </a:lnTo>
                  <a:lnTo>
                    <a:pt x="607" y="40"/>
                  </a:lnTo>
                  <a:lnTo>
                    <a:pt x="599" y="56"/>
                  </a:lnTo>
                  <a:lnTo>
                    <a:pt x="590" y="77"/>
                  </a:lnTo>
                  <a:lnTo>
                    <a:pt x="577" y="102"/>
                  </a:lnTo>
                  <a:lnTo>
                    <a:pt x="563" y="131"/>
                  </a:lnTo>
                  <a:lnTo>
                    <a:pt x="548" y="162"/>
                  </a:lnTo>
                  <a:lnTo>
                    <a:pt x="531" y="195"/>
                  </a:lnTo>
                  <a:lnTo>
                    <a:pt x="513" y="229"/>
                  </a:lnTo>
                  <a:lnTo>
                    <a:pt x="492" y="263"/>
                  </a:lnTo>
                  <a:lnTo>
                    <a:pt x="471" y="296"/>
                  </a:lnTo>
                  <a:lnTo>
                    <a:pt x="449" y="328"/>
                  </a:lnTo>
                  <a:lnTo>
                    <a:pt x="426" y="358"/>
                  </a:lnTo>
                  <a:lnTo>
                    <a:pt x="402" y="384"/>
                  </a:lnTo>
                  <a:lnTo>
                    <a:pt x="378" y="406"/>
                  </a:lnTo>
                  <a:lnTo>
                    <a:pt x="354" y="425"/>
                  </a:lnTo>
                  <a:lnTo>
                    <a:pt x="357" y="490"/>
                  </a:lnTo>
                  <a:lnTo>
                    <a:pt x="351" y="593"/>
                  </a:lnTo>
                  <a:lnTo>
                    <a:pt x="342" y="688"/>
                  </a:lnTo>
                  <a:lnTo>
                    <a:pt x="337" y="729"/>
                  </a:lnTo>
                  <a:lnTo>
                    <a:pt x="325" y="782"/>
                  </a:lnTo>
                  <a:lnTo>
                    <a:pt x="311" y="836"/>
                  </a:lnTo>
                  <a:lnTo>
                    <a:pt x="296" y="889"/>
                  </a:lnTo>
                  <a:lnTo>
                    <a:pt x="280" y="943"/>
                  </a:lnTo>
                  <a:lnTo>
                    <a:pt x="262" y="996"/>
                  </a:lnTo>
                  <a:lnTo>
                    <a:pt x="245" y="1049"/>
                  </a:lnTo>
                  <a:lnTo>
                    <a:pt x="227" y="1102"/>
                  </a:lnTo>
                  <a:lnTo>
                    <a:pt x="209" y="1154"/>
                  </a:lnTo>
                  <a:lnTo>
                    <a:pt x="215" y="1155"/>
                  </a:lnTo>
                  <a:lnTo>
                    <a:pt x="222" y="1155"/>
                  </a:lnTo>
                  <a:lnTo>
                    <a:pt x="228" y="1154"/>
                  </a:lnTo>
                  <a:lnTo>
                    <a:pt x="235" y="1153"/>
                  </a:lnTo>
                  <a:lnTo>
                    <a:pt x="248" y="1154"/>
                  </a:lnTo>
                  <a:lnTo>
                    <a:pt x="261" y="1155"/>
                  </a:lnTo>
                  <a:lnTo>
                    <a:pt x="274" y="1158"/>
                  </a:lnTo>
                  <a:lnTo>
                    <a:pt x="287" y="1160"/>
                  </a:lnTo>
                  <a:lnTo>
                    <a:pt x="301" y="1162"/>
                  </a:lnTo>
                  <a:lnTo>
                    <a:pt x="313" y="1165"/>
                  </a:lnTo>
                  <a:lnTo>
                    <a:pt x="326" y="1168"/>
                  </a:lnTo>
                  <a:lnTo>
                    <a:pt x="339" y="1170"/>
                  </a:lnTo>
                  <a:lnTo>
                    <a:pt x="351" y="1174"/>
                  </a:lnTo>
                  <a:lnTo>
                    <a:pt x="364" y="1177"/>
                  </a:lnTo>
                  <a:lnTo>
                    <a:pt x="377" y="1181"/>
                  </a:lnTo>
                  <a:lnTo>
                    <a:pt x="389" y="1185"/>
                  </a:lnTo>
                  <a:lnTo>
                    <a:pt x="402" y="1189"/>
                  </a:lnTo>
                  <a:lnTo>
                    <a:pt x="415" y="1192"/>
                  </a:lnTo>
                  <a:lnTo>
                    <a:pt x="427" y="1197"/>
                  </a:lnTo>
                  <a:lnTo>
                    <a:pt x="440" y="1200"/>
                  </a:lnTo>
                  <a:lnTo>
                    <a:pt x="462" y="1209"/>
                  </a:lnTo>
                  <a:lnTo>
                    <a:pt x="483" y="1218"/>
                  </a:lnTo>
                  <a:lnTo>
                    <a:pt x="504" y="1227"/>
                  </a:lnTo>
                  <a:lnTo>
                    <a:pt x="525" y="1236"/>
                  </a:lnTo>
                  <a:lnTo>
                    <a:pt x="546" y="1245"/>
                  </a:lnTo>
                  <a:lnTo>
                    <a:pt x="567" y="1256"/>
                  </a:lnTo>
                  <a:lnTo>
                    <a:pt x="587" y="1267"/>
                  </a:lnTo>
                  <a:lnTo>
                    <a:pt x="607" y="1279"/>
                  </a:lnTo>
                  <a:lnTo>
                    <a:pt x="638" y="1294"/>
                  </a:lnTo>
                  <a:lnTo>
                    <a:pt x="666" y="1307"/>
                  </a:lnTo>
                  <a:lnTo>
                    <a:pt x="692" y="1319"/>
                  </a:lnTo>
                  <a:lnTo>
                    <a:pt x="716" y="1328"/>
                  </a:lnTo>
                  <a:lnTo>
                    <a:pt x="738" y="1336"/>
                  </a:lnTo>
                  <a:lnTo>
                    <a:pt x="759" y="1343"/>
                  </a:lnTo>
                  <a:lnTo>
                    <a:pt x="778" y="1348"/>
                  </a:lnTo>
                  <a:lnTo>
                    <a:pt x="795" y="1352"/>
                  </a:lnTo>
                  <a:lnTo>
                    <a:pt x="811" y="1356"/>
                  </a:lnTo>
                  <a:lnTo>
                    <a:pt x="825" y="1358"/>
                  </a:lnTo>
                  <a:lnTo>
                    <a:pt x="837" y="1359"/>
                  </a:lnTo>
                  <a:lnTo>
                    <a:pt x="848" y="1360"/>
                  </a:lnTo>
                  <a:lnTo>
                    <a:pt x="858" y="1362"/>
                  </a:lnTo>
                  <a:lnTo>
                    <a:pt x="866" y="1363"/>
                  </a:lnTo>
                  <a:lnTo>
                    <a:pt x="874" y="1363"/>
                  </a:lnTo>
                  <a:lnTo>
                    <a:pt x="881" y="1364"/>
                  </a:lnTo>
                  <a:lnTo>
                    <a:pt x="874" y="1394"/>
                  </a:lnTo>
                  <a:lnTo>
                    <a:pt x="736" y="1363"/>
                  </a:lnTo>
                  <a:lnTo>
                    <a:pt x="608" y="1309"/>
                  </a:lnTo>
                  <a:lnTo>
                    <a:pt x="590" y="1298"/>
                  </a:lnTo>
                  <a:lnTo>
                    <a:pt x="571" y="1289"/>
                  </a:lnTo>
                  <a:lnTo>
                    <a:pt x="553" y="1280"/>
                  </a:lnTo>
                  <a:lnTo>
                    <a:pt x="534" y="1271"/>
                  </a:lnTo>
                  <a:lnTo>
                    <a:pt x="516" y="1261"/>
                  </a:lnTo>
                  <a:lnTo>
                    <a:pt x="496" y="1253"/>
                  </a:lnTo>
                  <a:lnTo>
                    <a:pt x="477" y="1244"/>
                  </a:lnTo>
                  <a:lnTo>
                    <a:pt x="457" y="1236"/>
                  </a:lnTo>
                  <a:lnTo>
                    <a:pt x="438" y="1229"/>
                  </a:lnTo>
                  <a:lnTo>
                    <a:pt x="418" y="1222"/>
                  </a:lnTo>
                  <a:lnTo>
                    <a:pt x="397" y="1215"/>
                  </a:lnTo>
                  <a:lnTo>
                    <a:pt x="377" y="1209"/>
                  </a:lnTo>
                  <a:lnTo>
                    <a:pt x="356" y="1205"/>
                  </a:lnTo>
                  <a:lnTo>
                    <a:pt x="335" y="1199"/>
                  </a:lnTo>
                  <a:lnTo>
                    <a:pt x="313" y="1196"/>
                  </a:lnTo>
                  <a:lnTo>
                    <a:pt x="291" y="1192"/>
                  </a:lnTo>
                  <a:lnTo>
                    <a:pt x="279" y="1191"/>
                  </a:lnTo>
                  <a:lnTo>
                    <a:pt x="266" y="1190"/>
                  </a:lnTo>
                  <a:lnTo>
                    <a:pt x="253" y="1189"/>
                  </a:lnTo>
                  <a:lnTo>
                    <a:pt x="242" y="1188"/>
                  </a:lnTo>
                  <a:lnTo>
                    <a:pt x="229" y="1186"/>
                  </a:lnTo>
                  <a:lnTo>
                    <a:pt x="216" y="1186"/>
                  </a:lnTo>
                  <a:lnTo>
                    <a:pt x="205" y="1189"/>
                  </a:lnTo>
                  <a:lnTo>
                    <a:pt x="192" y="1191"/>
                  </a:lnTo>
                  <a:lnTo>
                    <a:pt x="167" y="1256"/>
                  </a:lnTo>
                  <a:lnTo>
                    <a:pt x="180" y="1254"/>
                  </a:lnTo>
                  <a:lnTo>
                    <a:pt x="192" y="1252"/>
                  </a:lnTo>
                  <a:lnTo>
                    <a:pt x="205" y="1251"/>
                  </a:lnTo>
                  <a:lnTo>
                    <a:pt x="218" y="1251"/>
                  </a:lnTo>
                  <a:lnTo>
                    <a:pt x="230" y="1250"/>
                  </a:lnTo>
                  <a:lnTo>
                    <a:pt x="243" y="1250"/>
                  </a:lnTo>
                  <a:lnTo>
                    <a:pt x="257" y="1250"/>
                  </a:lnTo>
                  <a:lnTo>
                    <a:pt x="269" y="1250"/>
                  </a:lnTo>
                  <a:lnTo>
                    <a:pt x="296" y="1252"/>
                  </a:lnTo>
                  <a:lnTo>
                    <a:pt x="322" y="1256"/>
                  </a:lnTo>
                  <a:lnTo>
                    <a:pt x="347" y="1260"/>
                  </a:lnTo>
                  <a:lnTo>
                    <a:pt x="370" y="1266"/>
                  </a:lnTo>
                  <a:lnTo>
                    <a:pt x="392" y="1273"/>
                  </a:lnTo>
                  <a:lnTo>
                    <a:pt x="413" y="1281"/>
                  </a:lnTo>
                  <a:lnTo>
                    <a:pt x="434" y="1289"/>
                  </a:lnTo>
                  <a:lnTo>
                    <a:pt x="455" y="1298"/>
                  </a:lnTo>
                  <a:lnTo>
                    <a:pt x="474" y="1309"/>
                  </a:lnTo>
                  <a:lnTo>
                    <a:pt x="495" y="1318"/>
                  </a:lnTo>
                  <a:lnTo>
                    <a:pt x="515" y="1328"/>
                  </a:lnTo>
                  <a:lnTo>
                    <a:pt x="534" y="1339"/>
                  </a:lnTo>
                  <a:lnTo>
                    <a:pt x="554" y="1349"/>
                  </a:lnTo>
                  <a:lnTo>
                    <a:pt x="575" y="1358"/>
                  </a:lnTo>
                  <a:lnTo>
                    <a:pt x="595" y="1367"/>
                  </a:lnTo>
                  <a:lnTo>
                    <a:pt x="616" y="1377"/>
                  </a:lnTo>
                  <a:lnTo>
                    <a:pt x="751" y="1425"/>
                  </a:lnTo>
                  <a:lnTo>
                    <a:pt x="765" y="1427"/>
                  </a:lnTo>
                  <a:lnTo>
                    <a:pt x="780" y="1430"/>
                  </a:lnTo>
                  <a:lnTo>
                    <a:pt x="795" y="1432"/>
                  </a:lnTo>
                  <a:lnTo>
                    <a:pt x="811" y="1433"/>
                  </a:lnTo>
                  <a:lnTo>
                    <a:pt x="826" y="1434"/>
                  </a:lnTo>
                  <a:lnTo>
                    <a:pt x="841" y="1435"/>
                  </a:lnTo>
                  <a:lnTo>
                    <a:pt x="856" y="1435"/>
                  </a:lnTo>
                  <a:lnTo>
                    <a:pt x="869" y="1434"/>
                  </a:lnTo>
                  <a:lnTo>
                    <a:pt x="863" y="1457"/>
                  </a:lnTo>
                  <a:lnTo>
                    <a:pt x="854" y="1457"/>
                  </a:lnTo>
                  <a:lnTo>
                    <a:pt x="844" y="1457"/>
                  </a:lnTo>
                  <a:lnTo>
                    <a:pt x="834" y="1457"/>
                  </a:lnTo>
                  <a:lnTo>
                    <a:pt x="825" y="1457"/>
                  </a:lnTo>
                  <a:lnTo>
                    <a:pt x="816" y="1456"/>
                  </a:lnTo>
                  <a:lnTo>
                    <a:pt x="806" y="1455"/>
                  </a:lnTo>
                  <a:lnTo>
                    <a:pt x="796" y="1454"/>
                  </a:lnTo>
                  <a:lnTo>
                    <a:pt x="787" y="1453"/>
                  </a:lnTo>
                  <a:lnTo>
                    <a:pt x="759" y="1447"/>
                  </a:lnTo>
                  <a:lnTo>
                    <a:pt x="730" y="1440"/>
                  </a:lnTo>
                  <a:lnTo>
                    <a:pt x="703" y="1432"/>
                  </a:lnTo>
                  <a:lnTo>
                    <a:pt x="673" y="1421"/>
                  </a:lnTo>
                  <a:lnTo>
                    <a:pt x="644" y="1411"/>
                  </a:lnTo>
                  <a:lnTo>
                    <a:pt x="615" y="1398"/>
                  </a:lnTo>
                  <a:lnTo>
                    <a:pt x="585" y="1387"/>
                  </a:lnTo>
                  <a:lnTo>
                    <a:pt x="555" y="1373"/>
                  </a:lnTo>
                  <a:lnTo>
                    <a:pt x="525" y="1360"/>
                  </a:lnTo>
                  <a:lnTo>
                    <a:pt x="495" y="1347"/>
                  </a:lnTo>
                  <a:lnTo>
                    <a:pt x="465" y="1334"/>
                  </a:lnTo>
                  <a:lnTo>
                    <a:pt x="435" y="1321"/>
                  </a:lnTo>
                  <a:lnTo>
                    <a:pt x="404" y="1309"/>
                  </a:lnTo>
                  <a:lnTo>
                    <a:pt x="374" y="1298"/>
                  </a:lnTo>
                  <a:lnTo>
                    <a:pt x="344" y="1288"/>
                  </a:lnTo>
                  <a:lnTo>
                    <a:pt x="314" y="1279"/>
                  </a:lnTo>
                  <a:lnTo>
                    <a:pt x="294" y="1275"/>
                  </a:lnTo>
                  <a:lnTo>
                    <a:pt x="273" y="1273"/>
                  </a:lnTo>
                  <a:lnTo>
                    <a:pt x="253" y="1272"/>
                  </a:lnTo>
                  <a:lnTo>
                    <a:pt x="233" y="1271"/>
                  </a:lnTo>
                  <a:lnTo>
                    <a:pt x="213" y="1272"/>
                  </a:lnTo>
                  <a:lnTo>
                    <a:pt x="193" y="1275"/>
                  </a:lnTo>
                  <a:lnTo>
                    <a:pt x="174" y="1280"/>
                  </a:lnTo>
                  <a:lnTo>
                    <a:pt x="155" y="1287"/>
                  </a:lnTo>
                  <a:lnTo>
                    <a:pt x="125" y="1354"/>
                  </a:lnTo>
                  <a:lnTo>
                    <a:pt x="154" y="1350"/>
                  </a:lnTo>
                  <a:lnTo>
                    <a:pt x="181" y="1348"/>
                  </a:lnTo>
                  <a:lnTo>
                    <a:pt x="205" y="1348"/>
                  </a:lnTo>
                  <a:lnTo>
                    <a:pt x="226" y="1349"/>
                  </a:lnTo>
                  <a:lnTo>
                    <a:pt x="243" y="1350"/>
                  </a:lnTo>
                  <a:lnTo>
                    <a:pt x="256" y="1351"/>
                  </a:lnTo>
                  <a:lnTo>
                    <a:pt x="265" y="1354"/>
                  </a:lnTo>
                  <a:lnTo>
                    <a:pt x="267" y="1354"/>
                  </a:lnTo>
                  <a:lnTo>
                    <a:pt x="283" y="1359"/>
                  </a:lnTo>
                  <a:lnTo>
                    <a:pt x="301" y="1366"/>
                  </a:lnTo>
                  <a:lnTo>
                    <a:pt x="317" y="1372"/>
                  </a:lnTo>
                  <a:lnTo>
                    <a:pt x="332" y="1380"/>
                  </a:lnTo>
                  <a:lnTo>
                    <a:pt x="348" y="1387"/>
                  </a:lnTo>
                  <a:lnTo>
                    <a:pt x="364" y="1395"/>
                  </a:lnTo>
                  <a:lnTo>
                    <a:pt x="380" y="1403"/>
                  </a:lnTo>
                  <a:lnTo>
                    <a:pt x="395" y="1411"/>
                  </a:lnTo>
                  <a:lnTo>
                    <a:pt x="411" y="1420"/>
                  </a:lnTo>
                  <a:lnTo>
                    <a:pt x="427" y="1428"/>
                  </a:lnTo>
                  <a:lnTo>
                    <a:pt x="443" y="1438"/>
                  </a:lnTo>
                  <a:lnTo>
                    <a:pt x="461" y="1446"/>
                  </a:lnTo>
                  <a:lnTo>
                    <a:pt x="478" y="1455"/>
                  </a:lnTo>
                  <a:lnTo>
                    <a:pt x="495" y="1464"/>
                  </a:lnTo>
                  <a:lnTo>
                    <a:pt x="514" y="1472"/>
                  </a:lnTo>
                  <a:lnTo>
                    <a:pt x="532" y="1481"/>
                  </a:lnTo>
                  <a:lnTo>
                    <a:pt x="546" y="1487"/>
                  </a:lnTo>
                  <a:lnTo>
                    <a:pt x="561" y="1493"/>
                  </a:lnTo>
                  <a:lnTo>
                    <a:pt x="575" y="1499"/>
                  </a:lnTo>
                  <a:lnTo>
                    <a:pt x="590" y="1503"/>
                  </a:lnTo>
                  <a:lnTo>
                    <a:pt x="604" y="1508"/>
                  </a:lnTo>
                  <a:lnTo>
                    <a:pt x="619" y="1513"/>
                  </a:lnTo>
                  <a:lnTo>
                    <a:pt x="633" y="1517"/>
                  </a:lnTo>
                  <a:lnTo>
                    <a:pt x="648" y="1521"/>
                  </a:lnTo>
                  <a:lnTo>
                    <a:pt x="663" y="1525"/>
                  </a:lnTo>
                  <a:lnTo>
                    <a:pt x="678" y="1529"/>
                  </a:lnTo>
                  <a:lnTo>
                    <a:pt x="693" y="1531"/>
                  </a:lnTo>
                  <a:lnTo>
                    <a:pt x="708" y="1534"/>
                  </a:lnTo>
                  <a:lnTo>
                    <a:pt x="723" y="1538"/>
                  </a:lnTo>
                  <a:lnTo>
                    <a:pt x="738" y="1540"/>
                  </a:lnTo>
                  <a:lnTo>
                    <a:pt x="753" y="1542"/>
                  </a:lnTo>
                  <a:lnTo>
                    <a:pt x="768" y="1545"/>
                  </a:lnTo>
                  <a:lnTo>
                    <a:pt x="779" y="1546"/>
                  </a:lnTo>
                  <a:lnTo>
                    <a:pt x="789" y="1547"/>
                  </a:lnTo>
                  <a:lnTo>
                    <a:pt x="801" y="1548"/>
                  </a:lnTo>
                  <a:lnTo>
                    <a:pt x="812" y="1548"/>
                  </a:lnTo>
                  <a:lnTo>
                    <a:pt x="824" y="1549"/>
                  </a:lnTo>
                  <a:lnTo>
                    <a:pt x="835" y="1549"/>
                  </a:lnTo>
                  <a:lnTo>
                    <a:pt x="845" y="1551"/>
                  </a:lnTo>
                  <a:lnTo>
                    <a:pt x="856" y="1551"/>
                  </a:lnTo>
                  <a:lnTo>
                    <a:pt x="856" y="1555"/>
                  </a:lnTo>
                  <a:lnTo>
                    <a:pt x="856" y="1560"/>
                  </a:lnTo>
                  <a:lnTo>
                    <a:pt x="855" y="1563"/>
                  </a:lnTo>
                  <a:lnTo>
                    <a:pt x="852" y="1569"/>
                  </a:lnTo>
                  <a:lnTo>
                    <a:pt x="842" y="1570"/>
                  </a:lnTo>
                  <a:lnTo>
                    <a:pt x="832" y="1570"/>
                  </a:lnTo>
                  <a:lnTo>
                    <a:pt x="821" y="1570"/>
                  </a:lnTo>
                  <a:lnTo>
                    <a:pt x="811" y="1570"/>
                  </a:lnTo>
                  <a:lnTo>
                    <a:pt x="801" y="1570"/>
                  </a:lnTo>
                  <a:lnTo>
                    <a:pt x="790" y="1569"/>
                  </a:lnTo>
                  <a:lnTo>
                    <a:pt x="779" y="1569"/>
                  </a:lnTo>
                  <a:lnTo>
                    <a:pt x="768" y="1568"/>
                  </a:lnTo>
                  <a:lnTo>
                    <a:pt x="743" y="1564"/>
                  </a:lnTo>
                  <a:lnTo>
                    <a:pt x="718" y="1561"/>
                  </a:lnTo>
                  <a:lnTo>
                    <a:pt x="692" y="1555"/>
                  </a:lnTo>
                  <a:lnTo>
                    <a:pt x="667" y="1549"/>
                  </a:lnTo>
                  <a:lnTo>
                    <a:pt x="642" y="1542"/>
                  </a:lnTo>
                  <a:lnTo>
                    <a:pt x="617" y="1536"/>
                  </a:lnTo>
                  <a:lnTo>
                    <a:pt x="593" y="1528"/>
                  </a:lnTo>
                  <a:lnTo>
                    <a:pt x="568" y="1518"/>
                  </a:lnTo>
                  <a:lnTo>
                    <a:pt x="544" y="1509"/>
                  </a:lnTo>
                  <a:lnTo>
                    <a:pt x="521" y="1500"/>
                  </a:lnTo>
                  <a:lnTo>
                    <a:pt x="496" y="1489"/>
                  </a:lnTo>
                  <a:lnTo>
                    <a:pt x="473" y="1479"/>
                  </a:lnTo>
                  <a:lnTo>
                    <a:pt x="450" y="1469"/>
                  </a:lnTo>
                  <a:lnTo>
                    <a:pt x="428" y="1458"/>
                  </a:lnTo>
                  <a:lnTo>
                    <a:pt x="407" y="1447"/>
                  </a:lnTo>
                  <a:lnTo>
                    <a:pt x="385" y="1436"/>
                  </a:lnTo>
                  <a:lnTo>
                    <a:pt x="370" y="1427"/>
                  </a:lnTo>
                  <a:lnTo>
                    <a:pt x="354" y="1419"/>
                  </a:lnTo>
                  <a:lnTo>
                    <a:pt x="337" y="1411"/>
                  </a:lnTo>
                  <a:lnTo>
                    <a:pt x="321" y="1404"/>
                  </a:lnTo>
                  <a:lnTo>
                    <a:pt x="304" y="1397"/>
                  </a:lnTo>
                  <a:lnTo>
                    <a:pt x="286" y="1392"/>
                  </a:lnTo>
                  <a:lnTo>
                    <a:pt x="268" y="1386"/>
                  </a:lnTo>
                  <a:lnTo>
                    <a:pt x="250" y="1382"/>
                  </a:lnTo>
                  <a:lnTo>
                    <a:pt x="231" y="1379"/>
                  </a:lnTo>
                  <a:lnTo>
                    <a:pt x="213" y="1377"/>
                  </a:lnTo>
                  <a:lnTo>
                    <a:pt x="196" y="1375"/>
                  </a:lnTo>
                  <a:lnTo>
                    <a:pt x="177" y="1377"/>
                  </a:lnTo>
                  <a:lnTo>
                    <a:pt x="160" y="1378"/>
                  </a:lnTo>
                  <a:lnTo>
                    <a:pt x="142" y="1381"/>
                  </a:lnTo>
                  <a:lnTo>
                    <a:pt x="124" y="1386"/>
                  </a:lnTo>
                  <a:lnTo>
                    <a:pt x="108" y="1392"/>
                  </a:lnTo>
                  <a:lnTo>
                    <a:pt x="86" y="1448"/>
                  </a:lnTo>
                  <a:lnTo>
                    <a:pt x="93" y="1449"/>
                  </a:lnTo>
                  <a:lnTo>
                    <a:pt x="101" y="1449"/>
                  </a:lnTo>
                  <a:lnTo>
                    <a:pt x="108" y="1448"/>
                  </a:lnTo>
                  <a:lnTo>
                    <a:pt x="116" y="1447"/>
                  </a:lnTo>
                  <a:lnTo>
                    <a:pt x="124" y="1445"/>
                  </a:lnTo>
                  <a:lnTo>
                    <a:pt x="131" y="1443"/>
                  </a:lnTo>
                  <a:lnTo>
                    <a:pt x="139" y="1442"/>
                  </a:lnTo>
                  <a:lnTo>
                    <a:pt x="146" y="1441"/>
                  </a:lnTo>
                  <a:lnTo>
                    <a:pt x="170" y="1442"/>
                  </a:lnTo>
                  <a:lnTo>
                    <a:pt x="196" y="1445"/>
                  </a:lnTo>
                  <a:lnTo>
                    <a:pt x="220" y="1448"/>
                  </a:lnTo>
                  <a:lnTo>
                    <a:pt x="244" y="1453"/>
                  </a:lnTo>
                  <a:lnTo>
                    <a:pt x="267" y="1458"/>
                  </a:lnTo>
                  <a:lnTo>
                    <a:pt x="291" y="1465"/>
                  </a:lnTo>
                  <a:lnTo>
                    <a:pt x="314" y="1472"/>
                  </a:lnTo>
                  <a:lnTo>
                    <a:pt x="337" y="1480"/>
                  </a:lnTo>
                  <a:lnTo>
                    <a:pt x="360" y="1488"/>
                  </a:lnTo>
                  <a:lnTo>
                    <a:pt x="383" y="1498"/>
                  </a:lnTo>
                  <a:lnTo>
                    <a:pt x="407" y="1507"/>
                  </a:lnTo>
                  <a:lnTo>
                    <a:pt x="428" y="1517"/>
                  </a:lnTo>
                  <a:lnTo>
                    <a:pt x="450" y="1526"/>
                  </a:lnTo>
                  <a:lnTo>
                    <a:pt x="472" y="1537"/>
                  </a:lnTo>
                  <a:lnTo>
                    <a:pt x="494" y="1547"/>
                  </a:lnTo>
                  <a:lnTo>
                    <a:pt x="515" y="1557"/>
                  </a:lnTo>
                  <a:lnTo>
                    <a:pt x="636" y="1610"/>
                  </a:lnTo>
                  <a:lnTo>
                    <a:pt x="728" y="1635"/>
                  </a:lnTo>
                  <a:lnTo>
                    <a:pt x="736" y="1635"/>
                  </a:lnTo>
                  <a:lnTo>
                    <a:pt x="748" y="1635"/>
                  </a:lnTo>
                  <a:lnTo>
                    <a:pt x="763" y="1637"/>
                  </a:lnTo>
                  <a:lnTo>
                    <a:pt x="780" y="1638"/>
                  </a:lnTo>
                  <a:lnTo>
                    <a:pt x="798" y="1640"/>
                  </a:lnTo>
                  <a:lnTo>
                    <a:pt x="817" y="1642"/>
                  </a:lnTo>
                  <a:lnTo>
                    <a:pt x="834" y="1644"/>
                  </a:lnTo>
                  <a:lnTo>
                    <a:pt x="850" y="1644"/>
                  </a:lnTo>
                  <a:lnTo>
                    <a:pt x="845" y="1668"/>
                  </a:lnTo>
                  <a:lnTo>
                    <a:pt x="831" y="1669"/>
                  </a:lnTo>
                  <a:lnTo>
                    <a:pt x="813" y="1670"/>
                  </a:lnTo>
                  <a:lnTo>
                    <a:pt x="797" y="1670"/>
                  </a:lnTo>
                  <a:lnTo>
                    <a:pt x="779" y="1669"/>
                  </a:lnTo>
                  <a:lnTo>
                    <a:pt x="760" y="1668"/>
                  </a:lnTo>
                  <a:lnTo>
                    <a:pt x="742" y="1666"/>
                  </a:lnTo>
                  <a:lnTo>
                    <a:pt x="723" y="1662"/>
                  </a:lnTo>
                  <a:lnTo>
                    <a:pt x="705" y="1659"/>
                  </a:lnTo>
                  <a:lnTo>
                    <a:pt x="685" y="1655"/>
                  </a:lnTo>
                  <a:lnTo>
                    <a:pt x="667" y="1651"/>
                  </a:lnTo>
                  <a:lnTo>
                    <a:pt x="650" y="1646"/>
                  </a:lnTo>
                  <a:lnTo>
                    <a:pt x="631" y="1640"/>
                  </a:lnTo>
                  <a:lnTo>
                    <a:pt x="615" y="1635"/>
                  </a:lnTo>
                  <a:lnTo>
                    <a:pt x="599" y="1629"/>
                  </a:lnTo>
                  <a:lnTo>
                    <a:pt x="583" y="1623"/>
                  </a:lnTo>
                  <a:lnTo>
                    <a:pt x="569" y="1617"/>
                  </a:lnTo>
                  <a:lnTo>
                    <a:pt x="433" y="1553"/>
                  </a:lnTo>
                  <a:lnTo>
                    <a:pt x="296" y="1493"/>
                  </a:lnTo>
                  <a:lnTo>
                    <a:pt x="281" y="1488"/>
                  </a:lnTo>
                  <a:lnTo>
                    <a:pt x="267" y="1484"/>
                  </a:lnTo>
                  <a:lnTo>
                    <a:pt x="252" y="1480"/>
                  </a:lnTo>
                  <a:lnTo>
                    <a:pt x="237" y="1478"/>
                  </a:lnTo>
                  <a:lnTo>
                    <a:pt x="223" y="1476"/>
                  </a:lnTo>
                  <a:lnTo>
                    <a:pt x="209" y="1473"/>
                  </a:lnTo>
                  <a:lnTo>
                    <a:pt x="195" y="1472"/>
                  </a:lnTo>
                  <a:lnTo>
                    <a:pt x="181" y="1472"/>
                  </a:lnTo>
                  <a:lnTo>
                    <a:pt x="167" y="1472"/>
                  </a:lnTo>
                  <a:lnTo>
                    <a:pt x="154" y="1472"/>
                  </a:lnTo>
                  <a:lnTo>
                    <a:pt x="140" y="1473"/>
                  </a:lnTo>
                  <a:lnTo>
                    <a:pt x="127" y="1473"/>
                  </a:lnTo>
                  <a:lnTo>
                    <a:pt x="114" y="1474"/>
                  </a:lnTo>
                  <a:lnTo>
                    <a:pt x="101" y="1476"/>
                  </a:lnTo>
                  <a:lnTo>
                    <a:pt x="89" y="1478"/>
                  </a:lnTo>
                  <a:lnTo>
                    <a:pt x="76" y="1479"/>
                  </a:lnTo>
                  <a:lnTo>
                    <a:pt x="48" y="1560"/>
                  </a:lnTo>
                  <a:lnTo>
                    <a:pt x="78" y="1552"/>
                  </a:lnTo>
                  <a:lnTo>
                    <a:pt x="108" y="1547"/>
                  </a:lnTo>
                  <a:lnTo>
                    <a:pt x="137" y="1546"/>
                  </a:lnTo>
                  <a:lnTo>
                    <a:pt x="167" y="1548"/>
                  </a:lnTo>
                  <a:lnTo>
                    <a:pt x="196" y="1553"/>
                  </a:lnTo>
                  <a:lnTo>
                    <a:pt x="224" y="1560"/>
                  </a:lnTo>
                  <a:lnTo>
                    <a:pt x="253" y="1568"/>
                  </a:lnTo>
                  <a:lnTo>
                    <a:pt x="282" y="1578"/>
                  </a:lnTo>
                  <a:lnTo>
                    <a:pt x="310" y="1590"/>
                  </a:lnTo>
                  <a:lnTo>
                    <a:pt x="339" y="1601"/>
                  </a:lnTo>
                  <a:lnTo>
                    <a:pt x="366" y="1615"/>
                  </a:lnTo>
                  <a:lnTo>
                    <a:pt x="394" y="1628"/>
                  </a:lnTo>
                  <a:lnTo>
                    <a:pt x="420" y="1640"/>
                  </a:lnTo>
                  <a:lnTo>
                    <a:pt x="448" y="1653"/>
                  </a:lnTo>
                  <a:lnTo>
                    <a:pt x="474" y="1665"/>
                  </a:lnTo>
                  <a:lnTo>
                    <a:pt x="501" y="1675"/>
                  </a:lnTo>
                  <a:lnTo>
                    <a:pt x="518" y="1682"/>
                  </a:lnTo>
                  <a:lnTo>
                    <a:pt x="537" y="1689"/>
                  </a:lnTo>
                  <a:lnTo>
                    <a:pt x="555" y="1695"/>
                  </a:lnTo>
                  <a:lnTo>
                    <a:pt x="575" y="1701"/>
                  </a:lnTo>
                  <a:lnTo>
                    <a:pt x="593" y="1707"/>
                  </a:lnTo>
                  <a:lnTo>
                    <a:pt x="613" y="1713"/>
                  </a:lnTo>
                  <a:lnTo>
                    <a:pt x="632" y="1718"/>
                  </a:lnTo>
                  <a:lnTo>
                    <a:pt x="653" y="1722"/>
                  </a:lnTo>
                  <a:lnTo>
                    <a:pt x="673" y="1727"/>
                  </a:lnTo>
                  <a:lnTo>
                    <a:pt x="692" y="1731"/>
                  </a:lnTo>
                  <a:lnTo>
                    <a:pt x="712" y="1735"/>
                  </a:lnTo>
                  <a:lnTo>
                    <a:pt x="731" y="1737"/>
                  </a:lnTo>
                  <a:lnTo>
                    <a:pt x="751" y="1740"/>
                  </a:lnTo>
                  <a:lnTo>
                    <a:pt x="771" y="1742"/>
                  </a:lnTo>
                  <a:lnTo>
                    <a:pt x="790" y="1743"/>
                  </a:lnTo>
                  <a:lnTo>
                    <a:pt x="809" y="1743"/>
                  </a:lnTo>
                  <a:lnTo>
                    <a:pt x="827" y="1743"/>
                  </a:lnTo>
                  <a:lnTo>
                    <a:pt x="844" y="1742"/>
                  </a:lnTo>
                  <a:lnTo>
                    <a:pt x="860" y="1740"/>
                  </a:lnTo>
                  <a:lnTo>
                    <a:pt x="877" y="1736"/>
                  </a:lnTo>
                  <a:lnTo>
                    <a:pt x="893" y="1734"/>
                  </a:lnTo>
                  <a:lnTo>
                    <a:pt x="907" y="1729"/>
                  </a:lnTo>
                  <a:lnTo>
                    <a:pt x="919" y="1725"/>
                  </a:lnTo>
                  <a:lnTo>
                    <a:pt x="931" y="1720"/>
                  </a:lnTo>
                  <a:lnTo>
                    <a:pt x="963" y="1751"/>
                  </a:lnTo>
                  <a:lnTo>
                    <a:pt x="942" y="1758"/>
                  </a:lnTo>
                  <a:lnTo>
                    <a:pt x="920" y="1764"/>
                  </a:lnTo>
                  <a:lnTo>
                    <a:pt x="898" y="1768"/>
                  </a:lnTo>
                  <a:lnTo>
                    <a:pt x="875" y="1772"/>
                  </a:lnTo>
                  <a:lnTo>
                    <a:pt x="851" y="1773"/>
                  </a:lnTo>
                  <a:lnTo>
                    <a:pt x="827" y="1773"/>
                  </a:lnTo>
                  <a:lnTo>
                    <a:pt x="802" y="1772"/>
                  </a:lnTo>
                  <a:lnTo>
                    <a:pt x="776" y="1771"/>
                  </a:lnTo>
                  <a:lnTo>
                    <a:pt x="750" y="1767"/>
                  </a:lnTo>
                  <a:lnTo>
                    <a:pt x="723" y="1764"/>
                  </a:lnTo>
                  <a:lnTo>
                    <a:pt x="697" y="1758"/>
                  </a:lnTo>
                  <a:lnTo>
                    <a:pt x="669" y="1753"/>
                  </a:lnTo>
                  <a:lnTo>
                    <a:pt x="642" y="1746"/>
                  </a:lnTo>
                  <a:lnTo>
                    <a:pt x="614" y="1740"/>
                  </a:lnTo>
                  <a:lnTo>
                    <a:pt x="586" y="1733"/>
                  </a:lnTo>
                  <a:lnTo>
                    <a:pt x="559" y="1725"/>
                  </a:lnTo>
                  <a:lnTo>
                    <a:pt x="403" y="1662"/>
                  </a:lnTo>
                  <a:lnTo>
                    <a:pt x="385" y="1653"/>
                  </a:lnTo>
                  <a:lnTo>
                    <a:pt x="366" y="1644"/>
                  </a:lnTo>
                  <a:lnTo>
                    <a:pt x="347" y="1635"/>
                  </a:lnTo>
                  <a:lnTo>
                    <a:pt x="327" y="1625"/>
                  </a:lnTo>
                  <a:lnTo>
                    <a:pt x="307" y="1616"/>
                  </a:lnTo>
                  <a:lnTo>
                    <a:pt x="288" y="1608"/>
                  </a:lnTo>
                  <a:lnTo>
                    <a:pt x="267" y="1600"/>
                  </a:lnTo>
                  <a:lnTo>
                    <a:pt x="246" y="1593"/>
                  </a:lnTo>
                  <a:lnTo>
                    <a:pt x="226" y="1587"/>
                  </a:lnTo>
                  <a:lnTo>
                    <a:pt x="204" y="1583"/>
                  </a:lnTo>
                  <a:lnTo>
                    <a:pt x="183" y="1579"/>
                  </a:lnTo>
                  <a:lnTo>
                    <a:pt x="161" y="1578"/>
                  </a:lnTo>
                  <a:lnTo>
                    <a:pt x="139" y="1578"/>
                  </a:lnTo>
                  <a:lnTo>
                    <a:pt x="117" y="1579"/>
                  </a:lnTo>
                  <a:lnTo>
                    <a:pt x="94" y="1584"/>
                  </a:lnTo>
                  <a:lnTo>
                    <a:pt x="72" y="1590"/>
                  </a:lnTo>
                  <a:lnTo>
                    <a:pt x="80" y="1595"/>
                  </a:lnTo>
                  <a:lnTo>
                    <a:pt x="92" y="1602"/>
                  </a:lnTo>
                  <a:lnTo>
                    <a:pt x="108" y="1609"/>
                  </a:lnTo>
                  <a:lnTo>
                    <a:pt x="128" y="1615"/>
                  </a:lnTo>
                  <a:lnTo>
                    <a:pt x="150" y="1622"/>
                  </a:lnTo>
                  <a:lnTo>
                    <a:pt x="173" y="1629"/>
                  </a:lnTo>
                  <a:lnTo>
                    <a:pt x="197" y="1636"/>
                  </a:lnTo>
                  <a:lnTo>
                    <a:pt x="222" y="1643"/>
                  </a:lnTo>
                  <a:lnTo>
                    <a:pt x="246" y="1648"/>
                  </a:lnTo>
                  <a:lnTo>
                    <a:pt x="271" y="1654"/>
                  </a:lnTo>
                  <a:lnTo>
                    <a:pt x="292" y="1659"/>
                  </a:lnTo>
                  <a:lnTo>
                    <a:pt x="312" y="1663"/>
                  </a:lnTo>
                  <a:lnTo>
                    <a:pt x="328" y="1667"/>
                  </a:lnTo>
                  <a:lnTo>
                    <a:pt x="341" y="1669"/>
                  </a:lnTo>
                  <a:lnTo>
                    <a:pt x="349" y="1670"/>
                  </a:lnTo>
                  <a:lnTo>
                    <a:pt x="351" y="1672"/>
                  </a:lnTo>
                  <a:lnTo>
                    <a:pt x="363" y="1675"/>
                  </a:lnTo>
                  <a:lnTo>
                    <a:pt x="375" y="1678"/>
                  </a:lnTo>
                  <a:lnTo>
                    <a:pt x="387" y="1681"/>
                  </a:lnTo>
                  <a:lnTo>
                    <a:pt x="398" y="1683"/>
                  </a:lnTo>
                  <a:lnTo>
                    <a:pt x="407" y="1685"/>
                  </a:lnTo>
                  <a:lnTo>
                    <a:pt x="413" y="1689"/>
                  </a:lnTo>
                  <a:lnTo>
                    <a:pt x="416" y="1693"/>
                  </a:lnTo>
                  <a:lnTo>
                    <a:pt x="413" y="1699"/>
                  </a:lnTo>
                  <a:lnTo>
                    <a:pt x="405" y="1699"/>
                  </a:lnTo>
                  <a:lnTo>
                    <a:pt x="394" y="1698"/>
                  </a:lnTo>
                  <a:lnTo>
                    <a:pt x="379" y="1696"/>
                  </a:lnTo>
                  <a:lnTo>
                    <a:pt x="360" y="1692"/>
                  </a:lnTo>
                  <a:lnTo>
                    <a:pt x="340" y="1690"/>
                  </a:lnTo>
                  <a:lnTo>
                    <a:pt x="318" y="1685"/>
                  </a:lnTo>
                  <a:lnTo>
                    <a:pt x="295" y="1682"/>
                  </a:lnTo>
                  <a:lnTo>
                    <a:pt x="272" y="1677"/>
                  </a:lnTo>
                  <a:lnTo>
                    <a:pt x="249" y="1674"/>
                  </a:lnTo>
                  <a:lnTo>
                    <a:pt x="227" y="1669"/>
                  </a:lnTo>
                  <a:lnTo>
                    <a:pt x="206" y="1666"/>
                  </a:lnTo>
                  <a:lnTo>
                    <a:pt x="188" y="1662"/>
                  </a:lnTo>
                  <a:lnTo>
                    <a:pt x="173" y="1660"/>
                  </a:lnTo>
                  <a:lnTo>
                    <a:pt x="161" y="1658"/>
                  </a:lnTo>
                  <a:lnTo>
                    <a:pt x="153" y="1655"/>
                  </a:lnTo>
                  <a:lnTo>
                    <a:pt x="151" y="1655"/>
                  </a:lnTo>
                  <a:lnTo>
                    <a:pt x="130" y="1650"/>
                  </a:lnTo>
                  <a:lnTo>
                    <a:pt x="109" y="1643"/>
                  </a:lnTo>
                  <a:lnTo>
                    <a:pt x="90" y="1635"/>
                  </a:lnTo>
                  <a:lnTo>
                    <a:pt x="70" y="1627"/>
                  </a:lnTo>
                  <a:lnTo>
                    <a:pt x="52" y="1619"/>
                  </a:lnTo>
                  <a:lnTo>
                    <a:pt x="33" y="1608"/>
                  </a:lnTo>
                  <a:lnTo>
                    <a:pt x="16" y="1598"/>
                  </a:lnTo>
                  <a:lnTo>
                    <a:pt x="0" y="1587"/>
                  </a:lnTo>
                  <a:lnTo>
                    <a:pt x="7" y="1569"/>
                  </a:lnTo>
                  <a:lnTo>
                    <a:pt x="22" y="1532"/>
                  </a:lnTo>
                  <a:lnTo>
                    <a:pt x="41" y="1481"/>
                  </a:lnTo>
                  <a:lnTo>
                    <a:pt x="63" y="1425"/>
                  </a:lnTo>
                  <a:lnTo>
                    <a:pt x="87" y="1365"/>
                  </a:lnTo>
                  <a:lnTo>
                    <a:pt x="109" y="1311"/>
                  </a:lnTo>
                  <a:lnTo>
                    <a:pt x="128" y="1265"/>
                  </a:lnTo>
                  <a:lnTo>
                    <a:pt x="140" y="1235"/>
                  </a:lnTo>
                  <a:lnTo>
                    <a:pt x="274" y="864"/>
                  </a:lnTo>
                  <a:lnTo>
                    <a:pt x="281" y="843"/>
                  </a:lnTo>
                  <a:lnTo>
                    <a:pt x="287" y="819"/>
                  </a:lnTo>
                  <a:lnTo>
                    <a:pt x="292" y="791"/>
                  </a:lnTo>
                  <a:lnTo>
                    <a:pt x="298" y="762"/>
                  </a:lnTo>
                  <a:lnTo>
                    <a:pt x="304" y="731"/>
                  </a:lnTo>
                  <a:lnTo>
                    <a:pt x="309" y="699"/>
                  </a:lnTo>
                  <a:lnTo>
                    <a:pt x="312" y="668"/>
                  </a:lnTo>
                  <a:lnTo>
                    <a:pt x="315" y="637"/>
                  </a:lnTo>
                  <a:lnTo>
                    <a:pt x="335" y="402"/>
                  </a:lnTo>
                  <a:lnTo>
                    <a:pt x="356" y="388"/>
                  </a:lnTo>
                  <a:lnTo>
                    <a:pt x="375" y="373"/>
                  </a:lnTo>
                  <a:lnTo>
                    <a:pt x="392" y="356"/>
                  </a:lnTo>
                  <a:lnTo>
                    <a:pt x="408" y="338"/>
                  </a:lnTo>
                  <a:lnTo>
                    <a:pt x="421" y="320"/>
                  </a:lnTo>
                  <a:lnTo>
                    <a:pt x="435" y="300"/>
                  </a:lnTo>
                  <a:lnTo>
                    <a:pt x="450" y="281"/>
                  </a:lnTo>
                  <a:lnTo>
                    <a:pt x="464" y="262"/>
                  </a:lnTo>
                  <a:lnTo>
                    <a:pt x="468" y="257"/>
                  </a:lnTo>
                  <a:lnTo>
                    <a:pt x="478" y="242"/>
                  </a:lnTo>
                  <a:lnTo>
                    <a:pt x="493" y="217"/>
                  </a:lnTo>
                  <a:lnTo>
                    <a:pt x="513" y="185"/>
                  </a:lnTo>
                  <a:lnTo>
                    <a:pt x="533" y="146"/>
                  </a:lnTo>
                  <a:lnTo>
                    <a:pt x="556" y="101"/>
                  </a:lnTo>
                  <a:lnTo>
                    <a:pt x="578" y="53"/>
                  </a:lnTo>
                  <a:lnTo>
                    <a:pt x="599" y="0"/>
                  </a:lnTo>
                  <a:lnTo>
                    <a:pt x="612" y="1"/>
                  </a:lnTo>
                  <a:lnTo>
                    <a:pt x="624" y="1"/>
                  </a:lnTo>
                  <a:lnTo>
                    <a:pt x="637" y="2"/>
                  </a:lnTo>
                  <a:lnTo>
                    <a:pt x="650" y="3"/>
                  </a:lnTo>
                  <a:lnTo>
                    <a:pt x="662" y="4"/>
                  </a:lnTo>
                  <a:lnTo>
                    <a:pt x="675" y="5"/>
                  </a:lnTo>
                  <a:lnTo>
                    <a:pt x="689" y="7"/>
                  </a:lnTo>
                  <a:lnTo>
                    <a:pt x="701" y="9"/>
                  </a:lnTo>
                  <a:lnTo>
                    <a:pt x="714" y="11"/>
                  </a:lnTo>
                  <a:lnTo>
                    <a:pt x="727" y="13"/>
                  </a:lnTo>
                  <a:lnTo>
                    <a:pt x="739" y="17"/>
                  </a:lnTo>
                  <a:lnTo>
                    <a:pt x="752" y="20"/>
                  </a:lnTo>
                  <a:lnTo>
                    <a:pt x="765" y="24"/>
                  </a:lnTo>
                  <a:lnTo>
                    <a:pt x="776" y="28"/>
                  </a:lnTo>
                  <a:lnTo>
                    <a:pt x="788" y="33"/>
                  </a:lnTo>
                  <a:lnTo>
                    <a:pt x="799" y="39"/>
                  </a:lnTo>
                  <a:lnTo>
                    <a:pt x="791" y="75"/>
                  </a:lnTo>
                  <a:lnTo>
                    <a:pt x="781" y="110"/>
                  </a:lnTo>
                  <a:lnTo>
                    <a:pt x="773" y="147"/>
                  </a:lnTo>
                  <a:lnTo>
                    <a:pt x="768" y="184"/>
                  </a:lnTo>
                  <a:lnTo>
                    <a:pt x="769" y="219"/>
                  </a:lnTo>
                  <a:lnTo>
                    <a:pt x="778" y="252"/>
                  </a:lnTo>
                  <a:lnTo>
                    <a:pt x="796" y="281"/>
                  </a:lnTo>
                  <a:lnTo>
                    <a:pt x="826" y="307"/>
                  </a:lnTo>
                  <a:lnTo>
                    <a:pt x="832" y="313"/>
                  </a:lnTo>
                  <a:lnTo>
                    <a:pt x="841" y="318"/>
                  </a:lnTo>
                  <a:lnTo>
                    <a:pt x="850" y="321"/>
                  </a:lnTo>
                  <a:lnTo>
                    <a:pt x="860" y="325"/>
                  </a:lnTo>
                  <a:lnTo>
                    <a:pt x="871" y="327"/>
                  </a:lnTo>
                  <a:lnTo>
                    <a:pt x="882" y="328"/>
                  </a:lnTo>
                  <a:lnTo>
                    <a:pt x="892" y="330"/>
                  </a:lnTo>
                  <a:lnTo>
                    <a:pt x="901" y="331"/>
                  </a:lnTo>
                  <a:lnTo>
                    <a:pt x="878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4089" y="2953"/>
              <a:ext cx="154" cy="489"/>
            </a:xfrm>
            <a:custGeom>
              <a:avLst/>
              <a:gdLst/>
              <a:ahLst/>
              <a:cxnLst>
                <a:cxn ang="0">
                  <a:pos x="307" y="25"/>
                </a:cxn>
                <a:cxn ang="0">
                  <a:pos x="282" y="56"/>
                </a:cxn>
                <a:cxn ang="0">
                  <a:pos x="255" y="101"/>
                </a:cxn>
                <a:cxn ang="0">
                  <a:pos x="229" y="153"/>
                </a:cxn>
                <a:cxn ang="0">
                  <a:pos x="205" y="208"/>
                </a:cxn>
                <a:cxn ang="0">
                  <a:pos x="184" y="261"/>
                </a:cxn>
                <a:cxn ang="0">
                  <a:pos x="167" y="306"/>
                </a:cxn>
                <a:cxn ang="0">
                  <a:pos x="155" y="336"/>
                </a:cxn>
                <a:cxn ang="0">
                  <a:pos x="152" y="348"/>
                </a:cxn>
                <a:cxn ang="0">
                  <a:pos x="132" y="412"/>
                </a:cxn>
                <a:cxn ang="0">
                  <a:pos x="111" y="501"/>
                </a:cxn>
                <a:cxn ang="0">
                  <a:pos x="91" y="603"/>
                </a:cxn>
                <a:cxn ang="0">
                  <a:pos x="71" y="711"/>
                </a:cxn>
                <a:cxn ang="0">
                  <a:pos x="55" y="811"/>
                </a:cxn>
                <a:cxn ang="0">
                  <a:pos x="41" y="894"/>
                </a:cxn>
                <a:cxn ang="0">
                  <a:pos x="32" y="951"/>
                </a:cxn>
                <a:cxn ang="0">
                  <a:pos x="28" y="973"/>
                </a:cxn>
                <a:cxn ang="0">
                  <a:pos x="0" y="978"/>
                </a:cxn>
                <a:cxn ang="0">
                  <a:pos x="2" y="936"/>
                </a:cxn>
                <a:cxn ang="0">
                  <a:pos x="13" y="863"/>
                </a:cxn>
                <a:cxn ang="0">
                  <a:pos x="32" y="768"/>
                </a:cxn>
                <a:cxn ang="0">
                  <a:pos x="53" y="666"/>
                </a:cxn>
                <a:cxn ang="0">
                  <a:pos x="74" y="565"/>
                </a:cxn>
                <a:cxn ang="0">
                  <a:pos x="94" y="479"/>
                </a:cxn>
                <a:cxn ang="0">
                  <a:pos x="108" y="419"/>
                </a:cxn>
                <a:cxn ang="0">
                  <a:pos x="112" y="396"/>
                </a:cxn>
                <a:cxn ang="0">
                  <a:pos x="127" y="346"/>
                </a:cxn>
                <a:cxn ang="0">
                  <a:pos x="145" y="295"/>
                </a:cxn>
                <a:cxn ang="0">
                  <a:pos x="164" y="243"/>
                </a:cxn>
                <a:cxn ang="0">
                  <a:pos x="186" y="191"/>
                </a:cxn>
                <a:cxn ang="0">
                  <a:pos x="210" y="140"/>
                </a:cxn>
                <a:cxn ang="0">
                  <a:pos x="237" y="91"/>
                </a:cxn>
                <a:cxn ang="0">
                  <a:pos x="266" y="45"/>
                </a:cxn>
                <a:cxn ang="0">
                  <a:pos x="296" y="0"/>
                </a:cxn>
                <a:cxn ang="0">
                  <a:pos x="307" y="25"/>
                </a:cxn>
              </a:cxnLst>
              <a:rect l="0" t="0" r="r" b="b"/>
              <a:pathLst>
                <a:path w="307" h="978">
                  <a:moveTo>
                    <a:pt x="307" y="25"/>
                  </a:moveTo>
                  <a:lnTo>
                    <a:pt x="282" y="56"/>
                  </a:lnTo>
                  <a:lnTo>
                    <a:pt x="255" y="101"/>
                  </a:lnTo>
                  <a:lnTo>
                    <a:pt x="229" y="153"/>
                  </a:lnTo>
                  <a:lnTo>
                    <a:pt x="205" y="208"/>
                  </a:lnTo>
                  <a:lnTo>
                    <a:pt x="184" y="261"/>
                  </a:lnTo>
                  <a:lnTo>
                    <a:pt x="167" y="306"/>
                  </a:lnTo>
                  <a:lnTo>
                    <a:pt x="155" y="336"/>
                  </a:lnTo>
                  <a:lnTo>
                    <a:pt x="152" y="348"/>
                  </a:lnTo>
                  <a:lnTo>
                    <a:pt x="132" y="412"/>
                  </a:lnTo>
                  <a:lnTo>
                    <a:pt x="111" y="501"/>
                  </a:lnTo>
                  <a:lnTo>
                    <a:pt x="91" y="603"/>
                  </a:lnTo>
                  <a:lnTo>
                    <a:pt x="71" y="711"/>
                  </a:lnTo>
                  <a:lnTo>
                    <a:pt x="55" y="811"/>
                  </a:lnTo>
                  <a:lnTo>
                    <a:pt x="41" y="894"/>
                  </a:lnTo>
                  <a:lnTo>
                    <a:pt x="32" y="951"/>
                  </a:lnTo>
                  <a:lnTo>
                    <a:pt x="28" y="973"/>
                  </a:lnTo>
                  <a:lnTo>
                    <a:pt x="0" y="978"/>
                  </a:lnTo>
                  <a:lnTo>
                    <a:pt x="2" y="936"/>
                  </a:lnTo>
                  <a:lnTo>
                    <a:pt x="13" y="863"/>
                  </a:lnTo>
                  <a:lnTo>
                    <a:pt x="32" y="768"/>
                  </a:lnTo>
                  <a:lnTo>
                    <a:pt x="53" y="666"/>
                  </a:lnTo>
                  <a:lnTo>
                    <a:pt x="74" y="565"/>
                  </a:lnTo>
                  <a:lnTo>
                    <a:pt x="94" y="479"/>
                  </a:lnTo>
                  <a:lnTo>
                    <a:pt x="108" y="419"/>
                  </a:lnTo>
                  <a:lnTo>
                    <a:pt x="112" y="396"/>
                  </a:lnTo>
                  <a:lnTo>
                    <a:pt x="127" y="346"/>
                  </a:lnTo>
                  <a:lnTo>
                    <a:pt x="145" y="295"/>
                  </a:lnTo>
                  <a:lnTo>
                    <a:pt x="164" y="243"/>
                  </a:lnTo>
                  <a:lnTo>
                    <a:pt x="186" y="191"/>
                  </a:lnTo>
                  <a:lnTo>
                    <a:pt x="210" y="140"/>
                  </a:lnTo>
                  <a:lnTo>
                    <a:pt x="237" y="91"/>
                  </a:lnTo>
                  <a:lnTo>
                    <a:pt x="266" y="45"/>
                  </a:lnTo>
                  <a:lnTo>
                    <a:pt x="296" y="0"/>
                  </a:lnTo>
                  <a:lnTo>
                    <a:pt x="30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72" name="グループ化 371"/>
          <p:cNvGrpSpPr/>
          <p:nvPr/>
        </p:nvGrpSpPr>
        <p:grpSpPr>
          <a:xfrm>
            <a:off x="1691680" y="3933056"/>
            <a:ext cx="2376264" cy="1512168"/>
            <a:chOff x="2123728" y="3789040"/>
            <a:chExt cx="2864096" cy="1770885"/>
          </a:xfrm>
        </p:grpSpPr>
        <p:pic>
          <p:nvPicPr>
            <p:cNvPr id="3143" name="Picture 71" descr="C:\Users\秀紀\AppData\Local\Microsoft\Windows\INetCache\IE\1PGST37S\MC900441777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7824" y="3789040"/>
              <a:ext cx="1186448" cy="1186448"/>
            </a:xfrm>
            <a:prstGeom prst="rect">
              <a:avLst/>
            </a:prstGeom>
            <a:noFill/>
          </p:spPr>
        </p:pic>
        <p:pic>
          <p:nvPicPr>
            <p:cNvPr id="3144" name="Picture 72" descr="C:\Users\秀紀\AppData\Local\Microsoft\Windows\INetCache\IE\5FT45V8T\MC90034890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23728" y="3933056"/>
              <a:ext cx="918972" cy="886968"/>
            </a:xfrm>
            <a:prstGeom prst="rect">
              <a:avLst/>
            </a:prstGeom>
            <a:noFill/>
          </p:spPr>
        </p:pic>
        <p:pic>
          <p:nvPicPr>
            <p:cNvPr id="3145" name="Picture 73" descr="C:\Users\秀紀\AppData\Local\Microsoft\Windows\INetCache\IE\BGV30LGJ\MC900336062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4437112"/>
              <a:ext cx="1585616" cy="1122813"/>
            </a:xfrm>
            <a:prstGeom prst="rect">
              <a:avLst/>
            </a:prstGeom>
            <a:noFill/>
          </p:spPr>
        </p:pic>
        <p:grpSp>
          <p:nvGrpSpPr>
            <p:cNvPr id="3150" name="Group 78"/>
            <p:cNvGrpSpPr>
              <a:grpSpLocks noChangeAspect="1"/>
            </p:cNvGrpSpPr>
            <p:nvPr/>
          </p:nvGrpSpPr>
          <p:grpSpPr bwMode="auto">
            <a:xfrm>
              <a:off x="3995936" y="4077072"/>
              <a:ext cx="991888" cy="1080120"/>
              <a:chOff x="3503" y="2033"/>
              <a:chExt cx="1023" cy="1114"/>
            </a:xfrm>
          </p:grpSpPr>
          <p:sp>
            <p:nvSpPr>
              <p:cNvPr id="3151" name="Freeform 79"/>
              <p:cNvSpPr>
                <a:spLocks/>
              </p:cNvSpPr>
              <p:nvPr/>
            </p:nvSpPr>
            <p:spPr bwMode="auto">
              <a:xfrm>
                <a:off x="3503" y="2033"/>
                <a:ext cx="1023" cy="1078"/>
              </a:xfrm>
              <a:custGeom>
                <a:avLst/>
                <a:gdLst/>
                <a:ahLst/>
                <a:cxnLst>
                  <a:cxn ang="0">
                    <a:pos x="705" y="485"/>
                  </a:cxn>
                  <a:cxn ang="0">
                    <a:pos x="732" y="418"/>
                  </a:cxn>
                  <a:cxn ang="0">
                    <a:pos x="747" y="348"/>
                  </a:cxn>
                  <a:cxn ang="0">
                    <a:pos x="764" y="266"/>
                  </a:cxn>
                  <a:cxn ang="0">
                    <a:pos x="825" y="219"/>
                  </a:cxn>
                  <a:cxn ang="0">
                    <a:pos x="872" y="112"/>
                  </a:cxn>
                  <a:cxn ang="0">
                    <a:pos x="650" y="4"/>
                  </a:cxn>
                  <a:cxn ang="0">
                    <a:pos x="728" y="2"/>
                  </a:cxn>
                  <a:cxn ang="0">
                    <a:pos x="825" y="19"/>
                  </a:cxn>
                  <a:cxn ang="0">
                    <a:pos x="914" y="74"/>
                  </a:cxn>
                  <a:cxn ang="0">
                    <a:pos x="981" y="181"/>
                  </a:cxn>
                  <a:cxn ang="0">
                    <a:pos x="1034" y="276"/>
                  </a:cxn>
                  <a:cxn ang="0">
                    <a:pos x="1076" y="337"/>
                  </a:cxn>
                  <a:cxn ang="0">
                    <a:pos x="1095" y="407"/>
                  </a:cxn>
                  <a:cxn ang="0">
                    <a:pos x="1095" y="475"/>
                  </a:cxn>
                  <a:cxn ang="0">
                    <a:pos x="1087" y="551"/>
                  </a:cxn>
                  <a:cxn ang="0">
                    <a:pos x="1372" y="591"/>
                  </a:cxn>
                  <a:cxn ang="0">
                    <a:pos x="1423" y="502"/>
                  </a:cxn>
                  <a:cxn ang="0">
                    <a:pos x="1486" y="464"/>
                  </a:cxn>
                  <a:cxn ang="0">
                    <a:pos x="1590" y="445"/>
                  </a:cxn>
                  <a:cxn ang="0">
                    <a:pos x="1530" y="566"/>
                  </a:cxn>
                  <a:cxn ang="0">
                    <a:pos x="1457" y="627"/>
                  </a:cxn>
                  <a:cxn ang="0">
                    <a:pos x="1467" y="673"/>
                  </a:cxn>
                  <a:cxn ang="0">
                    <a:pos x="1533" y="671"/>
                  </a:cxn>
                  <a:cxn ang="0">
                    <a:pos x="1598" y="675"/>
                  </a:cxn>
                  <a:cxn ang="0">
                    <a:pos x="1668" y="690"/>
                  </a:cxn>
                  <a:cxn ang="0">
                    <a:pos x="1737" y="720"/>
                  </a:cxn>
                  <a:cxn ang="0">
                    <a:pos x="1794" y="777"/>
                  </a:cxn>
                  <a:cxn ang="0">
                    <a:pos x="1830" y="838"/>
                  </a:cxn>
                  <a:cxn ang="0">
                    <a:pos x="1959" y="914"/>
                  </a:cxn>
                  <a:cxn ang="0">
                    <a:pos x="2039" y="1098"/>
                  </a:cxn>
                  <a:cxn ang="0">
                    <a:pos x="2031" y="1258"/>
                  </a:cxn>
                  <a:cxn ang="0">
                    <a:pos x="1961" y="1391"/>
                  </a:cxn>
                  <a:cxn ang="0">
                    <a:pos x="1858" y="1511"/>
                  </a:cxn>
                  <a:cxn ang="0">
                    <a:pos x="1754" y="1619"/>
                  </a:cxn>
                  <a:cxn ang="0">
                    <a:pos x="1674" y="1735"/>
                  </a:cxn>
                  <a:cxn ang="0">
                    <a:pos x="1589" y="1862"/>
                  </a:cxn>
                  <a:cxn ang="0">
                    <a:pos x="1492" y="1974"/>
                  </a:cxn>
                  <a:cxn ang="0">
                    <a:pos x="1380" y="2063"/>
                  </a:cxn>
                  <a:cxn ang="0">
                    <a:pos x="1250" y="2128"/>
                  </a:cxn>
                  <a:cxn ang="0">
                    <a:pos x="1102" y="2157"/>
                  </a:cxn>
                  <a:cxn ang="0">
                    <a:pos x="941" y="2151"/>
                  </a:cxn>
                  <a:cxn ang="0">
                    <a:pos x="792" y="2149"/>
                  </a:cxn>
                  <a:cxn ang="0">
                    <a:pos x="663" y="2145"/>
                  </a:cxn>
                  <a:cxn ang="0">
                    <a:pos x="540" y="2124"/>
                  </a:cxn>
                  <a:cxn ang="0">
                    <a:pos x="422" y="2079"/>
                  </a:cxn>
                  <a:cxn ang="0">
                    <a:pos x="302" y="1991"/>
                  </a:cxn>
                  <a:cxn ang="0">
                    <a:pos x="188" y="1873"/>
                  </a:cxn>
                  <a:cxn ang="0">
                    <a:pos x="103" y="1763"/>
                  </a:cxn>
                  <a:cxn ang="0">
                    <a:pos x="48" y="1664"/>
                  </a:cxn>
                  <a:cxn ang="0">
                    <a:pos x="13" y="1573"/>
                  </a:cxn>
                  <a:cxn ang="0">
                    <a:pos x="0" y="1486"/>
                  </a:cxn>
                  <a:cxn ang="0">
                    <a:pos x="4" y="1400"/>
                  </a:cxn>
                  <a:cxn ang="0">
                    <a:pos x="181" y="1243"/>
                  </a:cxn>
                  <a:cxn ang="0">
                    <a:pos x="241" y="1169"/>
                  </a:cxn>
                  <a:cxn ang="0">
                    <a:pos x="304" y="1119"/>
                  </a:cxn>
                  <a:cxn ang="0">
                    <a:pos x="392" y="1076"/>
                  </a:cxn>
                  <a:cxn ang="0">
                    <a:pos x="441" y="726"/>
                  </a:cxn>
                  <a:cxn ang="0">
                    <a:pos x="534" y="669"/>
                  </a:cxn>
                  <a:cxn ang="0">
                    <a:pos x="601" y="614"/>
                  </a:cxn>
                  <a:cxn ang="0">
                    <a:pos x="661" y="553"/>
                  </a:cxn>
                </a:cxnLst>
                <a:rect l="0" t="0" r="r" b="b"/>
                <a:pathLst>
                  <a:path w="2046" h="2157">
                    <a:moveTo>
                      <a:pt x="661" y="553"/>
                    </a:moveTo>
                    <a:lnTo>
                      <a:pt x="665" y="546"/>
                    </a:lnTo>
                    <a:lnTo>
                      <a:pt x="671" y="540"/>
                    </a:lnTo>
                    <a:lnTo>
                      <a:pt x="675" y="532"/>
                    </a:lnTo>
                    <a:lnTo>
                      <a:pt x="680" y="527"/>
                    </a:lnTo>
                    <a:lnTo>
                      <a:pt x="684" y="519"/>
                    </a:lnTo>
                    <a:lnTo>
                      <a:pt x="690" y="511"/>
                    </a:lnTo>
                    <a:lnTo>
                      <a:pt x="694" y="506"/>
                    </a:lnTo>
                    <a:lnTo>
                      <a:pt x="699" y="500"/>
                    </a:lnTo>
                    <a:lnTo>
                      <a:pt x="701" y="492"/>
                    </a:lnTo>
                    <a:lnTo>
                      <a:pt x="705" y="485"/>
                    </a:lnTo>
                    <a:lnTo>
                      <a:pt x="709" y="479"/>
                    </a:lnTo>
                    <a:lnTo>
                      <a:pt x="713" y="473"/>
                    </a:lnTo>
                    <a:lnTo>
                      <a:pt x="716" y="468"/>
                    </a:lnTo>
                    <a:lnTo>
                      <a:pt x="718" y="460"/>
                    </a:lnTo>
                    <a:lnTo>
                      <a:pt x="722" y="454"/>
                    </a:lnTo>
                    <a:lnTo>
                      <a:pt x="724" y="449"/>
                    </a:lnTo>
                    <a:lnTo>
                      <a:pt x="726" y="443"/>
                    </a:lnTo>
                    <a:lnTo>
                      <a:pt x="728" y="435"/>
                    </a:lnTo>
                    <a:lnTo>
                      <a:pt x="728" y="430"/>
                    </a:lnTo>
                    <a:lnTo>
                      <a:pt x="732" y="424"/>
                    </a:lnTo>
                    <a:lnTo>
                      <a:pt x="732" y="418"/>
                    </a:lnTo>
                    <a:lnTo>
                      <a:pt x="734" y="413"/>
                    </a:lnTo>
                    <a:lnTo>
                      <a:pt x="735" y="407"/>
                    </a:lnTo>
                    <a:lnTo>
                      <a:pt x="737" y="401"/>
                    </a:lnTo>
                    <a:lnTo>
                      <a:pt x="737" y="395"/>
                    </a:lnTo>
                    <a:lnTo>
                      <a:pt x="739" y="390"/>
                    </a:lnTo>
                    <a:lnTo>
                      <a:pt x="739" y="384"/>
                    </a:lnTo>
                    <a:lnTo>
                      <a:pt x="741" y="378"/>
                    </a:lnTo>
                    <a:lnTo>
                      <a:pt x="743" y="369"/>
                    </a:lnTo>
                    <a:lnTo>
                      <a:pt x="745" y="359"/>
                    </a:lnTo>
                    <a:lnTo>
                      <a:pt x="745" y="354"/>
                    </a:lnTo>
                    <a:lnTo>
                      <a:pt x="747" y="348"/>
                    </a:lnTo>
                    <a:lnTo>
                      <a:pt x="747" y="344"/>
                    </a:lnTo>
                    <a:lnTo>
                      <a:pt x="747" y="338"/>
                    </a:lnTo>
                    <a:lnTo>
                      <a:pt x="749" y="329"/>
                    </a:lnTo>
                    <a:lnTo>
                      <a:pt x="751" y="319"/>
                    </a:lnTo>
                    <a:lnTo>
                      <a:pt x="751" y="312"/>
                    </a:lnTo>
                    <a:lnTo>
                      <a:pt x="753" y="302"/>
                    </a:lnTo>
                    <a:lnTo>
                      <a:pt x="754" y="295"/>
                    </a:lnTo>
                    <a:lnTo>
                      <a:pt x="756" y="287"/>
                    </a:lnTo>
                    <a:lnTo>
                      <a:pt x="758" y="280"/>
                    </a:lnTo>
                    <a:lnTo>
                      <a:pt x="762" y="272"/>
                    </a:lnTo>
                    <a:lnTo>
                      <a:pt x="764" y="266"/>
                    </a:lnTo>
                    <a:lnTo>
                      <a:pt x="770" y="261"/>
                    </a:lnTo>
                    <a:lnTo>
                      <a:pt x="773" y="253"/>
                    </a:lnTo>
                    <a:lnTo>
                      <a:pt x="779" y="247"/>
                    </a:lnTo>
                    <a:lnTo>
                      <a:pt x="783" y="243"/>
                    </a:lnTo>
                    <a:lnTo>
                      <a:pt x="791" y="240"/>
                    </a:lnTo>
                    <a:lnTo>
                      <a:pt x="796" y="234"/>
                    </a:lnTo>
                    <a:lnTo>
                      <a:pt x="804" y="230"/>
                    </a:lnTo>
                    <a:lnTo>
                      <a:pt x="810" y="228"/>
                    </a:lnTo>
                    <a:lnTo>
                      <a:pt x="815" y="224"/>
                    </a:lnTo>
                    <a:lnTo>
                      <a:pt x="821" y="221"/>
                    </a:lnTo>
                    <a:lnTo>
                      <a:pt x="825" y="219"/>
                    </a:lnTo>
                    <a:lnTo>
                      <a:pt x="830" y="217"/>
                    </a:lnTo>
                    <a:lnTo>
                      <a:pt x="834" y="215"/>
                    </a:lnTo>
                    <a:lnTo>
                      <a:pt x="840" y="211"/>
                    </a:lnTo>
                    <a:lnTo>
                      <a:pt x="848" y="211"/>
                    </a:lnTo>
                    <a:lnTo>
                      <a:pt x="851" y="209"/>
                    </a:lnTo>
                    <a:lnTo>
                      <a:pt x="857" y="209"/>
                    </a:lnTo>
                    <a:lnTo>
                      <a:pt x="863" y="209"/>
                    </a:lnTo>
                    <a:lnTo>
                      <a:pt x="865" y="211"/>
                    </a:lnTo>
                    <a:lnTo>
                      <a:pt x="867" y="213"/>
                    </a:lnTo>
                    <a:lnTo>
                      <a:pt x="867" y="215"/>
                    </a:lnTo>
                    <a:lnTo>
                      <a:pt x="872" y="112"/>
                    </a:lnTo>
                    <a:lnTo>
                      <a:pt x="682" y="143"/>
                    </a:lnTo>
                    <a:lnTo>
                      <a:pt x="602" y="14"/>
                    </a:lnTo>
                    <a:lnTo>
                      <a:pt x="602" y="14"/>
                    </a:lnTo>
                    <a:lnTo>
                      <a:pt x="606" y="12"/>
                    </a:lnTo>
                    <a:lnTo>
                      <a:pt x="610" y="12"/>
                    </a:lnTo>
                    <a:lnTo>
                      <a:pt x="616" y="10"/>
                    </a:lnTo>
                    <a:lnTo>
                      <a:pt x="623" y="8"/>
                    </a:lnTo>
                    <a:lnTo>
                      <a:pt x="633" y="6"/>
                    </a:lnTo>
                    <a:lnTo>
                      <a:pt x="639" y="6"/>
                    </a:lnTo>
                    <a:lnTo>
                      <a:pt x="644" y="4"/>
                    </a:lnTo>
                    <a:lnTo>
                      <a:pt x="650" y="4"/>
                    </a:lnTo>
                    <a:lnTo>
                      <a:pt x="658" y="4"/>
                    </a:lnTo>
                    <a:lnTo>
                      <a:pt x="663" y="4"/>
                    </a:lnTo>
                    <a:lnTo>
                      <a:pt x="669" y="2"/>
                    </a:lnTo>
                    <a:lnTo>
                      <a:pt x="675" y="2"/>
                    </a:lnTo>
                    <a:lnTo>
                      <a:pt x="682" y="2"/>
                    </a:lnTo>
                    <a:lnTo>
                      <a:pt x="690" y="0"/>
                    </a:lnTo>
                    <a:lnTo>
                      <a:pt x="697" y="0"/>
                    </a:lnTo>
                    <a:lnTo>
                      <a:pt x="705" y="0"/>
                    </a:lnTo>
                    <a:lnTo>
                      <a:pt x="713" y="2"/>
                    </a:lnTo>
                    <a:lnTo>
                      <a:pt x="720" y="2"/>
                    </a:lnTo>
                    <a:lnTo>
                      <a:pt x="728" y="2"/>
                    </a:lnTo>
                    <a:lnTo>
                      <a:pt x="737" y="2"/>
                    </a:lnTo>
                    <a:lnTo>
                      <a:pt x="745" y="4"/>
                    </a:lnTo>
                    <a:lnTo>
                      <a:pt x="754" y="4"/>
                    </a:lnTo>
                    <a:lnTo>
                      <a:pt x="764" y="6"/>
                    </a:lnTo>
                    <a:lnTo>
                      <a:pt x="772" y="6"/>
                    </a:lnTo>
                    <a:lnTo>
                      <a:pt x="781" y="10"/>
                    </a:lnTo>
                    <a:lnTo>
                      <a:pt x="789" y="10"/>
                    </a:lnTo>
                    <a:lnTo>
                      <a:pt x="798" y="12"/>
                    </a:lnTo>
                    <a:lnTo>
                      <a:pt x="806" y="14"/>
                    </a:lnTo>
                    <a:lnTo>
                      <a:pt x="815" y="17"/>
                    </a:lnTo>
                    <a:lnTo>
                      <a:pt x="825" y="19"/>
                    </a:lnTo>
                    <a:lnTo>
                      <a:pt x="832" y="23"/>
                    </a:lnTo>
                    <a:lnTo>
                      <a:pt x="840" y="27"/>
                    </a:lnTo>
                    <a:lnTo>
                      <a:pt x="849" y="31"/>
                    </a:lnTo>
                    <a:lnTo>
                      <a:pt x="857" y="34"/>
                    </a:lnTo>
                    <a:lnTo>
                      <a:pt x="867" y="38"/>
                    </a:lnTo>
                    <a:lnTo>
                      <a:pt x="874" y="44"/>
                    </a:lnTo>
                    <a:lnTo>
                      <a:pt x="884" y="50"/>
                    </a:lnTo>
                    <a:lnTo>
                      <a:pt x="891" y="55"/>
                    </a:lnTo>
                    <a:lnTo>
                      <a:pt x="899" y="61"/>
                    </a:lnTo>
                    <a:lnTo>
                      <a:pt x="906" y="67"/>
                    </a:lnTo>
                    <a:lnTo>
                      <a:pt x="914" y="74"/>
                    </a:lnTo>
                    <a:lnTo>
                      <a:pt x="922" y="82"/>
                    </a:lnTo>
                    <a:lnTo>
                      <a:pt x="927" y="90"/>
                    </a:lnTo>
                    <a:lnTo>
                      <a:pt x="935" y="97"/>
                    </a:lnTo>
                    <a:lnTo>
                      <a:pt x="943" y="107"/>
                    </a:lnTo>
                    <a:lnTo>
                      <a:pt x="946" y="114"/>
                    </a:lnTo>
                    <a:lnTo>
                      <a:pt x="954" y="126"/>
                    </a:lnTo>
                    <a:lnTo>
                      <a:pt x="960" y="135"/>
                    </a:lnTo>
                    <a:lnTo>
                      <a:pt x="965" y="147"/>
                    </a:lnTo>
                    <a:lnTo>
                      <a:pt x="971" y="158"/>
                    </a:lnTo>
                    <a:lnTo>
                      <a:pt x="977" y="169"/>
                    </a:lnTo>
                    <a:lnTo>
                      <a:pt x="981" y="181"/>
                    </a:lnTo>
                    <a:lnTo>
                      <a:pt x="984" y="194"/>
                    </a:lnTo>
                    <a:lnTo>
                      <a:pt x="988" y="207"/>
                    </a:lnTo>
                    <a:lnTo>
                      <a:pt x="992" y="223"/>
                    </a:lnTo>
                    <a:lnTo>
                      <a:pt x="996" y="236"/>
                    </a:lnTo>
                    <a:lnTo>
                      <a:pt x="1000" y="253"/>
                    </a:lnTo>
                    <a:lnTo>
                      <a:pt x="1003" y="255"/>
                    </a:lnTo>
                    <a:lnTo>
                      <a:pt x="1011" y="259"/>
                    </a:lnTo>
                    <a:lnTo>
                      <a:pt x="1017" y="262"/>
                    </a:lnTo>
                    <a:lnTo>
                      <a:pt x="1022" y="266"/>
                    </a:lnTo>
                    <a:lnTo>
                      <a:pt x="1028" y="270"/>
                    </a:lnTo>
                    <a:lnTo>
                      <a:pt x="1034" y="276"/>
                    </a:lnTo>
                    <a:lnTo>
                      <a:pt x="1039" y="280"/>
                    </a:lnTo>
                    <a:lnTo>
                      <a:pt x="1045" y="285"/>
                    </a:lnTo>
                    <a:lnTo>
                      <a:pt x="1049" y="291"/>
                    </a:lnTo>
                    <a:lnTo>
                      <a:pt x="1053" y="295"/>
                    </a:lnTo>
                    <a:lnTo>
                      <a:pt x="1057" y="300"/>
                    </a:lnTo>
                    <a:lnTo>
                      <a:pt x="1060" y="306"/>
                    </a:lnTo>
                    <a:lnTo>
                      <a:pt x="1064" y="312"/>
                    </a:lnTo>
                    <a:lnTo>
                      <a:pt x="1068" y="318"/>
                    </a:lnTo>
                    <a:lnTo>
                      <a:pt x="1070" y="323"/>
                    </a:lnTo>
                    <a:lnTo>
                      <a:pt x="1074" y="331"/>
                    </a:lnTo>
                    <a:lnTo>
                      <a:pt x="1076" y="337"/>
                    </a:lnTo>
                    <a:lnTo>
                      <a:pt x="1079" y="342"/>
                    </a:lnTo>
                    <a:lnTo>
                      <a:pt x="1081" y="348"/>
                    </a:lnTo>
                    <a:lnTo>
                      <a:pt x="1083" y="356"/>
                    </a:lnTo>
                    <a:lnTo>
                      <a:pt x="1085" y="359"/>
                    </a:lnTo>
                    <a:lnTo>
                      <a:pt x="1087" y="367"/>
                    </a:lnTo>
                    <a:lnTo>
                      <a:pt x="1089" y="373"/>
                    </a:lnTo>
                    <a:lnTo>
                      <a:pt x="1091" y="380"/>
                    </a:lnTo>
                    <a:lnTo>
                      <a:pt x="1091" y="386"/>
                    </a:lnTo>
                    <a:lnTo>
                      <a:pt x="1093" y="394"/>
                    </a:lnTo>
                    <a:lnTo>
                      <a:pt x="1093" y="399"/>
                    </a:lnTo>
                    <a:lnTo>
                      <a:pt x="1095" y="407"/>
                    </a:lnTo>
                    <a:lnTo>
                      <a:pt x="1095" y="413"/>
                    </a:lnTo>
                    <a:lnTo>
                      <a:pt x="1095" y="418"/>
                    </a:lnTo>
                    <a:lnTo>
                      <a:pt x="1096" y="426"/>
                    </a:lnTo>
                    <a:lnTo>
                      <a:pt x="1096" y="433"/>
                    </a:lnTo>
                    <a:lnTo>
                      <a:pt x="1096" y="439"/>
                    </a:lnTo>
                    <a:lnTo>
                      <a:pt x="1096" y="445"/>
                    </a:lnTo>
                    <a:lnTo>
                      <a:pt x="1096" y="451"/>
                    </a:lnTo>
                    <a:lnTo>
                      <a:pt x="1096" y="458"/>
                    </a:lnTo>
                    <a:lnTo>
                      <a:pt x="1095" y="464"/>
                    </a:lnTo>
                    <a:lnTo>
                      <a:pt x="1095" y="470"/>
                    </a:lnTo>
                    <a:lnTo>
                      <a:pt x="1095" y="475"/>
                    </a:lnTo>
                    <a:lnTo>
                      <a:pt x="1095" y="481"/>
                    </a:lnTo>
                    <a:lnTo>
                      <a:pt x="1095" y="487"/>
                    </a:lnTo>
                    <a:lnTo>
                      <a:pt x="1095" y="492"/>
                    </a:lnTo>
                    <a:lnTo>
                      <a:pt x="1093" y="498"/>
                    </a:lnTo>
                    <a:lnTo>
                      <a:pt x="1093" y="504"/>
                    </a:lnTo>
                    <a:lnTo>
                      <a:pt x="1093" y="513"/>
                    </a:lnTo>
                    <a:lnTo>
                      <a:pt x="1091" y="525"/>
                    </a:lnTo>
                    <a:lnTo>
                      <a:pt x="1089" y="532"/>
                    </a:lnTo>
                    <a:lnTo>
                      <a:pt x="1089" y="540"/>
                    </a:lnTo>
                    <a:lnTo>
                      <a:pt x="1087" y="546"/>
                    </a:lnTo>
                    <a:lnTo>
                      <a:pt x="1087" y="551"/>
                    </a:lnTo>
                    <a:lnTo>
                      <a:pt x="1085" y="559"/>
                    </a:lnTo>
                    <a:lnTo>
                      <a:pt x="1085" y="563"/>
                    </a:lnTo>
                    <a:lnTo>
                      <a:pt x="1176" y="690"/>
                    </a:lnTo>
                    <a:lnTo>
                      <a:pt x="1370" y="627"/>
                    </a:lnTo>
                    <a:lnTo>
                      <a:pt x="1370" y="623"/>
                    </a:lnTo>
                    <a:lnTo>
                      <a:pt x="1370" y="618"/>
                    </a:lnTo>
                    <a:lnTo>
                      <a:pt x="1370" y="614"/>
                    </a:lnTo>
                    <a:lnTo>
                      <a:pt x="1370" y="608"/>
                    </a:lnTo>
                    <a:lnTo>
                      <a:pt x="1370" y="603"/>
                    </a:lnTo>
                    <a:lnTo>
                      <a:pt x="1372" y="597"/>
                    </a:lnTo>
                    <a:lnTo>
                      <a:pt x="1372" y="591"/>
                    </a:lnTo>
                    <a:lnTo>
                      <a:pt x="1374" y="584"/>
                    </a:lnTo>
                    <a:lnTo>
                      <a:pt x="1376" y="576"/>
                    </a:lnTo>
                    <a:lnTo>
                      <a:pt x="1380" y="568"/>
                    </a:lnTo>
                    <a:lnTo>
                      <a:pt x="1381" y="561"/>
                    </a:lnTo>
                    <a:lnTo>
                      <a:pt x="1385" y="551"/>
                    </a:lnTo>
                    <a:lnTo>
                      <a:pt x="1391" y="544"/>
                    </a:lnTo>
                    <a:lnTo>
                      <a:pt x="1397" y="536"/>
                    </a:lnTo>
                    <a:lnTo>
                      <a:pt x="1400" y="527"/>
                    </a:lnTo>
                    <a:lnTo>
                      <a:pt x="1406" y="519"/>
                    </a:lnTo>
                    <a:lnTo>
                      <a:pt x="1414" y="509"/>
                    </a:lnTo>
                    <a:lnTo>
                      <a:pt x="1423" y="502"/>
                    </a:lnTo>
                    <a:lnTo>
                      <a:pt x="1427" y="496"/>
                    </a:lnTo>
                    <a:lnTo>
                      <a:pt x="1431" y="492"/>
                    </a:lnTo>
                    <a:lnTo>
                      <a:pt x="1437" y="489"/>
                    </a:lnTo>
                    <a:lnTo>
                      <a:pt x="1442" y="487"/>
                    </a:lnTo>
                    <a:lnTo>
                      <a:pt x="1448" y="483"/>
                    </a:lnTo>
                    <a:lnTo>
                      <a:pt x="1454" y="479"/>
                    </a:lnTo>
                    <a:lnTo>
                      <a:pt x="1459" y="477"/>
                    </a:lnTo>
                    <a:lnTo>
                      <a:pt x="1467" y="473"/>
                    </a:lnTo>
                    <a:lnTo>
                      <a:pt x="1473" y="470"/>
                    </a:lnTo>
                    <a:lnTo>
                      <a:pt x="1480" y="468"/>
                    </a:lnTo>
                    <a:lnTo>
                      <a:pt x="1486" y="464"/>
                    </a:lnTo>
                    <a:lnTo>
                      <a:pt x="1495" y="462"/>
                    </a:lnTo>
                    <a:lnTo>
                      <a:pt x="1503" y="458"/>
                    </a:lnTo>
                    <a:lnTo>
                      <a:pt x="1513" y="456"/>
                    </a:lnTo>
                    <a:lnTo>
                      <a:pt x="1520" y="454"/>
                    </a:lnTo>
                    <a:lnTo>
                      <a:pt x="1530" y="452"/>
                    </a:lnTo>
                    <a:lnTo>
                      <a:pt x="1537" y="451"/>
                    </a:lnTo>
                    <a:lnTo>
                      <a:pt x="1549" y="449"/>
                    </a:lnTo>
                    <a:lnTo>
                      <a:pt x="1558" y="447"/>
                    </a:lnTo>
                    <a:lnTo>
                      <a:pt x="1570" y="447"/>
                    </a:lnTo>
                    <a:lnTo>
                      <a:pt x="1579" y="445"/>
                    </a:lnTo>
                    <a:lnTo>
                      <a:pt x="1590" y="445"/>
                    </a:lnTo>
                    <a:lnTo>
                      <a:pt x="1602" y="445"/>
                    </a:lnTo>
                    <a:lnTo>
                      <a:pt x="1615" y="445"/>
                    </a:lnTo>
                    <a:lnTo>
                      <a:pt x="1568" y="595"/>
                    </a:lnTo>
                    <a:lnTo>
                      <a:pt x="1566" y="593"/>
                    </a:lnTo>
                    <a:lnTo>
                      <a:pt x="1562" y="587"/>
                    </a:lnTo>
                    <a:lnTo>
                      <a:pt x="1556" y="582"/>
                    </a:lnTo>
                    <a:lnTo>
                      <a:pt x="1552" y="580"/>
                    </a:lnTo>
                    <a:lnTo>
                      <a:pt x="1549" y="576"/>
                    </a:lnTo>
                    <a:lnTo>
                      <a:pt x="1543" y="572"/>
                    </a:lnTo>
                    <a:lnTo>
                      <a:pt x="1537" y="568"/>
                    </a:lnTo>
                    <a:lnTo>
                      <a:pt x="1530" y="566"/>
                    </a:lnTo>
                    <a:lnTo>
                      <a:pt x="1524" y="566"/>
                    </a:lnTo>
                    <a:lnTo>
                      <a:pt x="1516" y="566"/>
                    </a:lnTo>
                    <a:lnTo>
                      <a:pt x="1509" y="568"/>
                    </a:lnTo>
                    <a:lnTo>
                      <a:pt x="1501" y="572"/>
                    </a:lnTo>
                    <a:lnTo>
                      <a:pt x="1494" y="578"/>
                    </a:lnTo>
                    <a:lnTo>
                      <a:pt x="1486" y="587"/>
                    </a:lnTo>
                    <a:lnTo>
                      <a:pt x="1476" y="595"/>
                    </a:lnTo>
                    <a:lnTo>
                      <a:pt x="1471" y="603"/>
                    </a:lnTo>
                    <a:lnTo>
                      <a:pt x="1465" y="612"/>
                    </a:lnTo>
                    <a:lnTo>
                      <a:pt x="1461" y="620"/>
                    </a:lnTo>
                    <a:lnTo>
                      <a:pt x="1457" y="627"/>
                    </a:lnTo>
                    <a:lnTo>
                      <a:pt x="1457" y="635"/>
                    </a:lnTo>
                    <a:lnTo>
                      <a:pt x="1456" y="641"/>
                    </a:lnTo>
                    <a:lnTo>
                      <a:pt x="1456" y="648"/>
                    </a:lnTo>
                    <a:lnTo>
                      <a:pt x="1454" y="654"/>
                    </a:lnTo>
                    <a:lnTo>
                      <a:pt x="1454" y="660"/>
                    </a:lnTo>
                    <a:lnTo>
                      <a:pt x="1456" y="663"/>
                    </a:lnTo>
                    <a:lnTo>
                      <a:pt x="1456" y="667"/>
                    </a:lnTo>
                    <a:lnTo>
                      <a:pt x="1457" y="673"/>
                    </a:lnTo>
                    <a:lnTo>
                      <a:pt x="1457" y="675"/>
                    </a:lnTo>
                    <a:lnTo>
                      <a:pt x="1459" y="675"/>
                    </a:lnTo>
                    <a:lnTo>
                      <a:pt x="1467" y="673"/>
                    </a:lnTo>
                    <a:lnTo>
                      <a:pt x="1471" y="673"/>
                    </a:lnTo>
                    <a:lnTo>
                      <a:pt x="1476" y="673"/>
                    </a:lnTo>
                    <a:lnTo>
                      <a:pt x="1484" y="671"/>
                    </a:lnTo>
                    <a:lnTo>
                      <a:pt x="1492" y="671"/>
                    </a:lnTo>
                    <a:lnTo>
                      <a:pt x="1499" y="671"/>
                    </a:lnTo>
                    <a:lnTo>
                      <a:pt x="1509" y="671"/>
                    </a:lnTo>
                    <a:lnTo>
                      <a:pt x="1513" y="671"/>
                    </a:lnTo>
                    <a:lnTo>
                      <a:pt x="1516" y="671"/>
                    </a:lnTo>
                    <a:lnTo>
                      <a:pt x="1522" y="671"/>
                    </a:lnTo>
                    <a:lnTo>
                      <a:pt x="1528" y="671"/>
                    </a:lnTo>
                    <a:lnTo>
                      <a:pt x="1533" y="671"/>
                    </a:lnTo>
                    <a:lnTo>
                      <a:pt x="1539" y="671"/>
                    </a:lnTo>
                    <a:lnTo>
                      <a:pt x="1545" y="671"/>
                    </a:lnTo>
                    <a:lnTo>
                      <a:pt x="1551" y="671"/>
                    </a:lnTo>
                    <a:lnTo>
                      <a:pt x="1556" y="671"/>
                    </a:lnTo>
                    <a:lnTo>
                      <a:pt x="1562" y="671"/>
                    </a:lnTo>
                    <a:lnTo>
                      <a:pt x="1568" y="671"/>
                    </a:lnTo>
                    <a:lnTo>
                      <a:pt x="1575" y="673"/>
                    </a:lnTo>
                    <a:lnTo>
                      <a:pt x="1579" y="673"/>
                    </a:lnTo>
                    <a:lnTo>
                      <a:pt x="1585" y="673"/>
                    </a:lnTo>
                    <a:lnTo>
                      <a:pt x="1592" y="673"/>
                    </a:lnTo>
                    <a:lnTo>
                      <a:pt x="1598" y="675"/>
                    </a:lnTo>
                    <a:lnTo>
                      <a:pt x="1604" y="675"/>
                    </a:lnTo>
                    <a:lnTo>
                      <a:pt x="1611" y="677"/>
                    </a:lnTo>
                    <a:lnTo>
                      <a:pt x="1617" y="677"/>
                    </a:lnTo>
                    <a:lnTo>
                      <a:pt x="1625" y="679"/>
                    </a:lnTo>
                    <a:lnTo>
                      <a:pt x="1628" y="679"/>
                    </a:lnTo>
                    <a:lnTo>
                      <a:pt x="1636" y="680"/>
                    </a:lnTo>
                    <a:lnTo>
                      <a:pt x="1642" y="682"/>
                    </a:lnTo>
                    <a:lnTo>
                      <a:pt x="1649" y="684"/>
                    </a:lnTo>
                    <a:lnTo>
                      <a:pt x="1655" y="686"/>
                    </a:lnTo>
                    <a:lnTo>
                      <a:pt x="1663" y="688"/>
                    </a:lnTo>
                    <a:lnTo>
                      <a:pt x="1668" y="690"/>
                    </a:lnTo>
                    <a:lnTo>
                      <a:pt x="1676" y="694"/>
                    </a:lnTo>
                    <a:lnTo>
                      <a:pt x="1682" y="696"/>
                    </a:lnTo>
                    <a:lnTo>
                      <a:pt x="1687" y="698"/>
                    </a:lnTo>
                    <a:lnTo>
                      <a:pt x="1693" y="699"/>
                    </a:lnTo>
                    <a:lnTo>
                      <a:pt x="1701" y="703"/>
                    </a:lnTo>
                    <a:lnTo>
                      <a:pt x="1706" y="705"/>
                    </a:lnTo>
                    <a:lnTo>
                      <a:pt x="1712" y="707"/>
                    </a:lnTo>
                    <a:lnTo>
                      <a:pt x="1720" y="711"/>
                    </a:lnTo>
                    <a:lnTo>
                      <a:pt x="1725" y="715"/>
                    </a:lnTo>
                    <a:lnTo>
                      <a:pt x="1731" y="718"/>
                    </a:lnTo>
                    <a:lnTo>
                      <a:pt x="1737" y="720"/>
                    </a:lnTo>
                    <a:lnTo>
                      <a:pt x="1742" y="724"/>
                    </a:lnTo>
                    <a:lnTo>
                      <a:pt x="1748" y="730"/>
                    </a:lnTo>
                    <a:lnTo>
                      <a:pt x="1754" y="734"/>
                    </a:lnTo>
                    <a:lnTo>
                      <a:pt x="1760" y="737"/>
                    </a:lnTo>
                    <a:lnTo>
                      <a:pt x="1765" y="743"/>
                    </a:lnTo>
                    <a:lnTo>
                      <a:pt x="1771" y="749"/>
                    </a:lnTo>
                    <a:lnTo>
                      <a:pt x="1775" y="754"/>
                    </a:lnTo>
                    <a:lnTo>
                      <a:pt x="1780" y="760"/>
                    </a:lnTo>
                    <a:lnTo>
                      <a:pt x="1786" y="766"/>
                    </a:lnTo>
                    <a:lnTo>
                      <a:pt x="1792" y="772"/>
                    </a:lnTo>
                    <a:lnTo>
                      <a:pt x="1794" y="777"/>
                    </a:lnTo>
                    <a:lnTo>
                      <a:pt x="1799" y="781"/>
                    </a:lnTo>
                    <a:lnTo>
                      <a:pt x="1803" y="787"/>
                    </a:lnTo>
                    <a:lnTo>
                      <a:pt x="1807" y="794"/>
                    </a:lnTo>
                    <a:lnTo>
                      <a:pt x="1811" y="800"/>
                    </a:lnTo>
                    <a:lnTo>
                      <a:pt x="1815" y="806"/>
                    </a:lnTo>
                    <a:lnTo>
                      <a:pt x="1817" y="811"/>
                    </a:lnTo>
                    <a:lnTo>
                      <a:pt x="1820" y="817"/>
                    </a:lnTo>
                    <a:lnTo>
                      <a:pt x="1822" y="821"/>
                    </a:lnTo>
                    <a:lnTo>
                      <a:pt x="1824" y="827"/>
                    </a:lnTo>
                    <a:lnTo>
                      <a:pt x="1828" y="832"/>
                    </a:lnTo>
                    <a:lnTo>
                      <a:pt x="1830" y="838"/>
                    </a:lnTo>
                    <a:lnTo>
                      <a:pt x="1834" y="846"/>
                    </a:lnTo>
                    <a:lnTo>
                      <a:pt x="1836" y="855"/>
                    </a:lnTo>
                    <a:lnTo>
                      <a:pt x="1837" y="863"/>
                    </a:lnTo>
                    <a:lnTo>
                      <a:pt x="1841" y="870"/>
                    </a:lnTo>
                    <a:lnTo>
                      <a:pt x="1841" y="876"/>
                    </a:lnTo>
                    <a:lnTo>
                      <a:pt x="1843" y="880"/>
                    </a:lnTo>
                    <a:lnTo>
                      <a:pt x="1843" y="882"/>
                    </a:lnTo>
                    <a:lnTo>
                      <a:pt x="1843" y="884"/>
                    </a:lnTo>
                    <a:lnTo>
                      <a:pt x="1932" y="880"/>
                    </a:lnTo>
                    <a:lnTo>
                      <a:pt x="1946" y="897"/>
                    </a:lnTo>
                    <a:lnTo>
                      <a:pt x="1959" y="914"/>
                    </a:lnTo>
                    <a:lnTo>
                      <a:pt x="1970" y="933"/>
                    </a:lnTo>
                    <a:lnTo>
                      <a:pt x="1982" y="952"/>
                    </a:lnTo>
                    <a:lnTo>
                      <a:pt x="1991" y="967"/>
                    </a:lnTo>
                    <a:lnTo>
                      <a:pt x="2001" y="986"/>
                    </a:lnTo>
                    <a:lnTo>
                      <a:pt x="2008" y="1003"/>
                    </a:lnTo>
                    <a:lnTo>
                      <a:pt x="2016" y="1020"/>
                    </a:lnTo>
                    <a:lnTo>
                      <a:pt x="2022" y="1036"/>
                    </a:lnTo>
                    <a:lnTo>
                      <a:pt x="2027" y="1053"/>
                    </a:lnTo>
                    <a:lnTo>
                      <a:pt x="2031" y="1068"/>
                    </a:lnTo>
                    <a:lnTo>
                      <a:pt x="2037" y="1085"/>
                    </a:lnTo>
                    <a:lnTo>
                      <a:pt x="2039" y="1098"/>
                    </a:lnTo>
                    <a:lnTo>
                      <a:pt x="2043" y="1115"/>
                    </a:lnTo>
                    <a:lnTo>
                      <a:pt x="2045" y="1131"/>
                    </a:lnTo>
                    <a:lnTo>
                      <a:pt x="2046" y="1146"/>
                    </a:lnTo>
                    <a:lnTo>
                      <a:pt x="2046" y="1159"/>
                    </a:lnTo>
                    <a:lnTo>
                      <a:pt x="2046" y="1174"/>
                    </a:lnTo>
                    <a:lnTo>
                      <a:pt x="2045" y="1188"/>
                    </a:lnTo>
                    <a:lnTo>
                      <a:pt x="2043" y="1203"/>
                    </a:lnTo>
                    <a:lnTo>
                      <a:pt x="2041" y="1216"/>
                    </a:lnTo>
                    <a:lnTo>
                      <a:pt x="2037" y="1229"/>
                    </a:lnTo>
                    <a:lnTo>
                      <a:pt x="2033" y="1243"/>
                    </a:lnTo>
                    <a:lnTo>
                      <a:pt x="2031" y="1258"/>
                    </a:lnTo>
                    <a:lnTo>
                      <a:pt x="2026" y="1269"/>
                    </a:lnTo>
                    <a:lnTo>
                      <a:pt x="2022" y="1283"/>
                    </a:lnTo>
                    <a:lnTo>
                      <a:pt x="2016" y="1294"/>
                    </a:lnTo>
                    <a:lnTo>
                      <a:pt x="2012" y="1307"/>
                    </a:lnTo>
                    <a:lnTo>
                      <a:pt x="2005" y="1321"/>
                    </a:lnTo>
                    <a:lnTo>
                      <a:pt x="1999" y="1332"/>
                    </a:lnTo>
                    <a:lnTo>
                      <a:pt x="1991" y="1343"/>
                    </a:lnTo>
                    <a:lnTo>
                      <a:pt x="1986" y="1357"/>
                    </a:lnTo>
                    <a:lnTo>
                      <a:pt x="1976" y="1368"/>
                    </a:lnTo>
                    <a:lnTo>
                      <a:pt x="1969" y="1380"/>
                    </a:lnTo>
                    <a:lnTo>
                      <a:pt x="1961" y="1391"/>
                    </a:lnTo>
                    <a:lnTo>
                      <a:pt x="1953" y="1402"/>
                    </a:lnTo>
                    <a:lnTo>
                      <a:pt x="1944" y="1414"/>
                    </a:lnTo>
                    <a:lnTo>
                      <a:pt x="1934" y="1425"/>
                    </a:lnTo>
                    <a:lnTo>
                      <a:pt x="1925" y="1437"/>
                    </a:lnTo>
                    <a:lnTo>
                      <a:pt x="1917" y="1448"/>
                    </a:lnTo>
                    <a:lnTo>
                      <a:pt x="1906" y="1457"/>
                    </a:lnTo>
                    <a:lnTo>
                      <a:pt x="1898" y="1469"/>
                    </a:lnTo>
                    <a:lnTo>
                      <a:pt x="1889" y="1478"/>
                    </a:lnTo>
                    <a:lnTo>
                      <a:pt x="1879" y="1490"/>
                    </a:lnTo>
                    <a:lnTo>
                      <a:pt x="1868" y="1501"/>
                    </a:lnTo>
                    <a:lnTo>
                      <a:pt x="1858" y="1511"/>
                    </a:lnTo>
                    <a:lnTo>
                      <a:pt x="1851" y="1520"/>
                    </a:lnTo>
                    <a:lnTo>
                      <a:pt x="1841" y="1532"/>
                    </a:lnTo>
                    <a:lnTo>
                      <a:pt x="1830" y="1541"/>
                    </a:lnTo>
                    <a:lnTo>
                      <a:pt x="1820" y="1552"/>
                    </a:lnTo>
                    <a:lnTo>
                      <a:pt x="1811" y="1562"/>
                    </a:lnTo>
                    <a:lnTo>
                      <a:pt x="1801" y="1571"/>
                    </a:lnTo>
                    <a:lnTo>
                      <a:pt x="1792" y="1581"/>
                    </a:lnTo>
                    <a:lnTo>
                      <a:pt x="1782" y="1590"/>
                    </a:lnTo>
                    <a:lnTo>
                      <a:pt x="1773" y="1600"/>
                    </a:lnTo>
                    <a:lnTo>
                      <a:pt x="1763" y="1611"/>
                    </a:lnTo>
                    <a:lnTo>
                      <a:pt x="1754" y="1619"/>
                    </a:lnTo>
                    <a:lnTo>
                      <a:pt x="1746" y="1628"/>
                    </a:lnTo>
                    <a:lnTo>
                      <a:pt x="1739" y="1638"/>
                    </a:lnTo>
                    <a:lnTo>
                      <a:pt x="1731" y="1649"/>
                    </a:lnTo>
                    <a:lnTo>
                      <a:pt x="1722" y="1657"/>
                    </a:lnTo>
                    <a:lnTo>
                      <a:pt x="1714" y="1668"/>
                    </a:lnTo>
                    <a:lnTo>
                      <a:pt x="1706" y="1678"/>
                    </a:lnTo>
                    <a:lnTo>
                      <a:pt x="1701" y="1687"/>
                    </a:lnTo>
                    <a:lnTo>
                      <a:pt x="1693" y="1699"/>
                    </a:lnTo>
                    <a:lnTo>
                      <a:pt x="1687" y="1710"/>
                    </a:lnTo>
                    <a:lnTo>
                      <a:pt x="1680" y="1723"/>
                    </a:lnTo>
                    <a:lnTo>
                      <a:pt x="1674" y="1735"/>
                    </a:lnTo>
                    <a:lnTo>
                      <a:pt x="1666" y="1746"/>
                    </a:lnTo>
                    <a:lnTo>
                      <a:pt x="1659" y="1758"/>
                    </a:lnTo>
                    <a:lnTo>
                      <a:pt x="1651" y="1771"/>
                    </a:lnTo>
                    <a:lnTo>
                      <a:pt x="1644" y="1782"/>
                    </a:lnTo>
                    <a:lnTo>
                      <a:pt x="1636" y="1794"/>
                    </a:lnTo>
                    <a:lnTo>
                      <a:pt x="1628" y="1805"/>
                    </a:lnTo>
                    <a:lnTo>
                      <a:pt x="1621" y="1816"/>
                    </a:lnTo>
                    <a:lnTo>
                      <a:pt x="1613" y="1828"/>
                    </a:lnTo>
                    <a:lnTo>
                      <a:pt x="1606" y="1839"/>
                    </a:lnTo>
                    <a:lnTo>
                      <a:pt x="1598" y="1851"/>
                    </a:lnTo>
                    <a:lnTo>
                      <a:pt x="1589" y="1862"/>
                    </a:lnTo>
                    <a:lnTo>
                      <a:pt x="1581" y="1873"/>
                    </a:lnTo>
                    <a:lnTo>
                      <a:pt x="1571" y="1883"/>
                    </a:lnTo>
                    <a:lnTo>
                      <a:pt x="1564" y="1894"/>
                    </a:lnTo>
                    <a:lnTo>
                      <a:pt x="1556" y="1904"/>
                    </a:lnTo>
                    <a:lnTo>
                      <a:pt x="1547" y="1915"/>
                    </a:lnTo>
                    <a:lnTo>
                      <a:pt x="1537" y="1925"/>
                    </a:lnTo>
                    <a:lnTo>
                      <a:pt x="1530" y="1934"/>
                    </a:lnTo>
                    <a:lnTo>
                      <a:pt x="1520" y="1946"/>
                    </a:lnTo>
                    <a:lnTo>
                      <a:pt x="1513" y="1955"/>
                    </a:lnTo>
                    <a:lnTo>
                      <a:pt x="1501" y="1965"/>
                    </a:lnTo>
                    <a:lnTo>
                      <a:pt x="1492" y="1974"/>
                    </a:lnTo>
                    <a:lnTo>
                      <a:pt x="1482" y="1984"/>
                    </a:lnTo>
                    <a:lnTo>
                      <a:pt x="1473" y="1991"/>
                    </a:lnTo>
                    <a:lnTo>
                      <a:pt x="1461" y="2001"/>
                    </a:lnTo>
                    <a:lnTo>
                      <a:pt x="1454" y="2010"/>
                    </a:lnTo>
                    <a:lnTo>
                      <a:pt x="1442" y="2018"/>
                    </a:lnTo>
                    <a:lnTo>
                      <a:pt x="1433" y="2027"/>
                    </a:lnTo>
                    <a:lnTo>
                      <a:pt x="1421" y="2035"/>
                    </a:lnTo>
                    <a:lnTo>
                      <a:pt x="1412" y="2043"/>
                    </a:lnTo>
                    <a:lnTo>
                      <a:pt x="1400" y="2050"/>
                    </a:lnTo>
                    <a:lnTo>
                      <a:pt x="1391" y="2058"/>
                    </a:lnTo>
                    <a:lnTo>
                      <a:pt x="1380" y="2063"/>
                    </a:lnTo>
                    <a:lnTo>
                      <a:pt x="1368" y="2071"/>
                    </a:lnTo>
                    <a:lnTo>
                      <a:pt x="1357" y="2077"/>
                    </a:lnTo>
                    <a:lnTo>
                      <a:pt x="1345" y="2084"/>
                    </a:lnTo>
                    <a:lnTo>
                      <a:pt x="1334" y="2090"/>
                    </a:lnTo>
                    <a:lnTo>
                      <a:pt x="1323" y="2098"/>
                    </a:lnTo>
                    <a:lnTo>
                      <a:pt x="1309" y="2103"/>
                    </a:lnTo>
                    <a:lnTo>
                      <a:pt x="1298" y="2109"/>
                    </a:lnTo>
                    <a:lnTo>
                      <a:pt x="1286" y="2113"/>
                    </a:lnTo>
                    <a:lnTo>
                      <a:pt x="1275" y="2119"/>
                    </a:lnTo>
                    <a:lnTo>
                      <a:pt x="1262" y="2122"/>
                    </a:lnTo>
                    <a:lnTo>
                      <a:pt x="1250" y="2128"/>
                    </a:lnTo>
                    <a:lnTo>
                      <a:pt x="1237" y="2132"/>
                    </a:lnTo>
                    <a:lnTo>
                      <a:pt x="1224" y="2136"/>
                    </a:lnTo>
                    <a:lnTo>
                      <a:pt x="1210" y="2139"/>
                    </a:lnTo>
                    <a:lnTo>
                      <a:pt x="1197" y="2143"/>
                    </a:lnTo>
                    <a:lnTo>
                      <a:pt x="1184" y="2145"/>
                    </a:lnTo>
                    <a:lnTo>
                      <a:pt x="1171" y="2147"/>
                    </a:lnTo>
                    <a:lnTo>
                      <a:pt x="1157" y="2149"/>
                    </a:lnTo>
                    <a:lnTo>
                      <a:pt x="1144" y="2153"/>
                    </a:lnTo>
                    <a:lnTo>
                      <a:pt x="1129" y="2153"/>
                    </a:lnTo>
                    <a:lnTo>
                      <a:pt x="1115" y="2155"/>
                    </a:lnTo>
                    <a:lnTo>
                      <a:pt x="1102" y="2157"/>
                    </a:lnTo>
                    <a:lnTo>
                      <a:pt x="1087" y="2157"/>
                    </a:lnTo>
                    <a:lnTo>
                      <a:pt x="1072" y="2157"/>
                    </a:lnTo>
                    <a:lnTo>
                      <a:pt x="1058" y="2157"/>
                    </a:lnTo>
                    <a:lnTo>
                      <a:pt x="1043" y="2157"/>
                    </a:lnTo>
                    <a:lnTo>
                      <a:pt x="1028" y="2157"/>
                    </a:lnTo>
                    <a:lnTo>
                      <a:pt x="1013" y="2155"/>
                    </a:lnTo>
                    <a:lnTo>
                      <a:pt x="998" y="2155"/>
                    </a:lnTo>
                    <a:lnTo>
                      <a:pt x="982" y="2153"/>
                    </a:lnTo>
                    <a:lnTo>
                      <a:pt x="969" y="2153"/>
                    </a:lnTo>
                    <a:lnTo>
                      <a:pt x="954" y="2153"/>
                    </a:lnTo>
                    <a:lnTo>
                      <a:pt x="941" y="2151"/>
                    </a:lnTo>
                    <a:lnTo>
                      <a:pt x="925" y="2151"/>
                    </a:lnTo>
                    <a:lnTo>
                      <a:pt x="912" y="2151"/>
                    </a:lnTo>
                    <a:lnTo>
                      <a:pt x="897" y="2151"/>
                    </a:lnTo>
                    <a:lnTo>
                      <a:pt x="884" y="2151"/>
                    </a:lnTo>
                    <a:lnTo>
                      <a:pt x="870" y="2151"/>
                    </a:lnTo>
                    <a:lnTo>
                      <a:pt x="857" y="2151"/>
                    </a:lnTo>
                    <a:lnTo>
                      <a:pt x="844" y="2151"/>
                    </a:lnTo>
                    <a:lnTo>
                      <a:pt x="832" y="2151"/>
                    </a:lnTo>
                    <a:lnTo>
                      <a:pt x="819" y="2151"/>
                    </a:lnTo>
                    <a:lnTo>
                      <a:pt x="806" y="2151"/>
                    </a:lnTo>
                    <a:lnTo>
                      <a:pt x="792" y="2149"/>
                    </a:lnTo>
                    <a:lnTo>
                      <a:pt x="781" y="2149"/>
                    </a:lnTo>
                    <a:lnTo>
                      <a:pt x="768" y="2149"/>
                    </a:lnTo>
                    <a:lnTo>
                      <a:pt x="756" y="2149"/>
                    </a:lnTo>
                    <a:lnTo>
                      <a:pt x="743" y="2147"/>
                    </a:lnTo>
                    <a:lnTo>
                      <a:pt x="732" y="2147"/>
                    </a:lnTo>
                    <a:lnTo>
                      <a:pt x="720" y="2147"/>
                    </a:lnTo>
                    <a:lnTo>
                      <a:pt x="709" y="2147"/>
                    </a:lnTo>
                    <a:lnTo>
                      <a:pt x="697" y="2147"/>
                    </a:lnTo>
                    <a:lnTo>
                      <a:pt x="684" y="2145"/>
                    </a:lnTo>
                    <a:lnTo>
                      <a:pt x="673" y="2145"/>
                    </a:lnTo>
                    <a:lnTo>
                      <a:pt x="663" y="2145"/>
                    </a:lnTo>
                    <a:lnTo>
                      <a:pt x="652" y="2143"/>
                    </a:lnTo>
                    <a:lnTo>
                      <a:pt x="640" y="2143"/>
                    </a:lnTo>
                    <a:lnTo>
                      <a:pt x="629" y="2141"/>
                    </a:lnTo>
                    <a:lnTo>
                      <a:pt x="618" y="2141"/>
                    </a:lnTo>
                    <a:lnTo>
                      <a:pt x="608" y="2138"/>
                    </a:lnTo>
                    <a:lnTo>
                      <a:pt x="597" y="2136"/>
                    </a:lnTo>
                    <a:lnTo>
                      <a:pt x="585" y="2134"/>
                    </a:lnTo>
                    <a:lnTo>
                      <a:pt x="574" y="2132"/>
                    </a:lnTo>
                    <a:lnTo>
                      <a:pt x="563" y="2130"/>
                    </a:lnTo>
                    <a:lnTo>
                      <a:pt x="551" y="2126"/>
                    </a:lnTo>
                    <a:lnTo>
                      <a:pt x="540" y="2124"/>
                    </a:lnTo>
                    <a:lnTo>
                      <a:pt x="530" y="2122"/>
                    </a:lnTo>
                    <a:lnTo>
                      <a:pt x="519" y="2119"/>
                    </a:lnTo>
                    <a:lnTo>
                      <a:pt x="507" y="2115"/>
                    </a:lnTo>
                    <a:lnTo>
                      <a:pt x="498" y="2111"/>
                    </a:lnTo>
                    <a:lnTo>
                      <a:pt x="487" y="2107"/>
                    </a:lnTo>
                    <a:lnTo>
                      <a:pt x="475" y="2103"/>
                    </a:lnTo>
                    <a:lnTo>
                      <a:pt x="466" y="2100"/>
                    </a:lnTo>
                    <a:lnTo>
                      <a:pt x="454" y="2094"/>
                    </a:lnTo>
                    <a:lnTo>
                      <a:pt x="445" y="2090"/>
                    </a:lnTo>
                    <a:lnTo>
                      <a:pt x="433" y="2084"/>
                    </a:lnTo>
                    <a:lnTo>
                      <a:pt x="422" y="2079"/>
                    </a:lnTo>
                    <a:lnTo>
                      <a:pt x="412" y="2071"/>
                    </a:lnTo>
                    <a:lnTo>
                      <a:pt x="401" y="2065"/>
                    </a:lnTo>
                    <a:lnTo>
                      <a:pt x="392" y="2058"/>
                    </a:lnTo>
                    <a:lnTo>
                      <a:pt x="380" y="2052"/>
                    </a:lnTo>
                    <a:lnTo>
                      <a:pt x="369" y="2044"/>
                    </a:lnTo>
                    <a:lnTo>
                      <a:pt x="359" y="2037"/>
                    </a:lnTo>
                    <a:lnTo>
                      <a:pt x="348" y="2029"/>
                    </a:lnTo>
                    <a:lnTo>
                      <a:pt x="336" y="2020"/>
                    </a:lnTo>
                    <a:lnTo>
                      <a:pt x="325" y="2010"/>
                    </a:lnTo>
                    <a:lnTo>
                      <a:pt x="314" y="2003"/>
                    </a:lnTo>
                    <a:lnTo>
                      <a:pt x="302" y="1991"/>
                    </a:lnTo>
                    <a:lnTo>
                      <a:pt x="291" y="1982"/>
                    </a:lnTo>
                    <a:lnTo>
                      <a:pt x="279" y="1972"/>
                    </a:lnTo>
                    <a:lnTo>
                      <a:pt x="270" y="1961"/>
                    </a:lnTo>
                    <a:lnTo>
                      <a:pt x="259" y="1949"/>
                    </a:lnTo>
                    <a:lnTo>
                      <a:pt x="247" y="1938"/>
                    </a:lnTo>
                    <a:lnTo>
                      <a:pt x="236" y="1927"/>
                    </a:lnTo>
                    <a:lnTo>
                      <a:pt x="226" y="1915"/>
                    </a:lnTo>
                    <a:lnTo>
                      <a:pt x="215" y="1904"/>
                    </a:lnTo>
                    <a:lnTo>
                      <a:pt x="205" y="1894"/>
                    </a:lnTo>
                    <a:lnTo>
                      <a:pt x="196" y="1883"/>
                    </a:lnTo>
                    <a:lnTo>
                      <a:pt x="188" y="1873"/>
                    </a:lnTo>
                    <a:lnTo>
                      <a:pt x="179" y="1862"/>
                    </a:lnTo>
                    <a:lnTo>
                      <a:pt x="169" y="1853"/>
                    </a:lnTo>
                    <a:lnTo>
                      <a:pt x="162" y="1841"/>
                    </a:lnTo>
                    <a:lnTo>
                      <a:pt x="154" y="1832"/>
                    </a:lnTo>
                    <a:lnTo>
                      <a:pt x="145" y="1820"/>
                    </a:lnTo>
                    <a:lnTo>
                      <a:pt x="139" y="1813"/>
                    </a:lnTo>
                    <a:lnTo>
                      <a:pt x="131" y="1801"/>
                    </a:lnTo>
                    <a:lnTo>
                      <a:pt x="124" y="1794"/>
                    </a:lnTo>
                    <a:lnTo>
                      <a:pt x="116" y="1782"/>
                    </a:lnTo>
                    <a:lnTo>
                      <a:pt x="110" y="1773"/>
                    </a:lnTo>
                    <a:lnTo>
                      <a:pt x="103" y="1763"/>
                    </a:lnTo>
                    <a:lnTo>
                      <a:pt x="97" y="1754"/>
                    </a:lnTo>
                    <a:lnTo>
                      <a:pt x="91" y="1744"/>
                    </a:lnTo>
                    <a:lnTo>
                      <a:pt x="86" y="1735"/>
                    </a:lnTo>
                    <a:lnTo>
                      <a:pt x="80" y="1725"/>
                    </a:lnTo>
                    <a:lnTo>
                      <a:pt x="74" y="1718"/>
                    </a:lnTo>
                    <a:lnTo>
                      <a:pt x="69" y="1708"/>
                    </a:lnTo>
                    <a:lnTo>
                      <a:pt x="63" y="1699"/>
                    </a:lnTo>
                    <a:lnTo>
                      <a:pt x="59" y="1689"/>
                    </a:lnTo>
                    <a:lnTo>
                      <a:pt x="55" y="1682"/>
                    </a:lnTo>
                    <a:lnTo>
                      <a:pt x="50" y="1674"/>
                    </a:lnTo>
                    <a:lnTo>
                      <a:pt x="48" y="1664"/>
                    </a:lnTo>
                    <a:lnTo>
                      <a:pt x="44" y="1657"/>
                    </a:lnTo>
                    <a:lnTo>
                      <a:pt x="40" y="1647"/>
                    </a:lnTo>
                    <a:lnTo>
                      <a:pt x="36" y="1638"/>
                    </a:lnTo>
                    <a:lnTo>
                      <a:pt x="32" y="1630"/>
                    </a:lnTo>
                    <a:lnTo>
                      <a:pt x="29" y="1623"/>
                    </a:lnTo>
                    <a:lnTo>
                      <a:pt x="27" y="1613"/>
                    </a:lnTo>
                    <a:lnTo>
                      <a:pt x="23" y="1606"/>
                    </a:lnTo>
                    <a:lnTo>
                      <a:pt x="21" y="1596"/>
                    </a:lnTo>
                    <a:lnTo>
                      <a:pt x="19" y="1588"/>
                    </a:lnTo>
                    <a:lnTo>
                      <a:pt x="17" y="1581"/>
                    </a:lnTo>
                    <a:lnTo>
                      <a:pt x="13" y="1573"/>
                    </a:lnTo>
                    <a:lnTo>
                      <a:pt x="12" y="1564"/>
                    </a:lnTo>
                    <a:lnTo>
                      <a:pt x="10" y="1556"/>
                    </a:lnTo>
                    <a:lnTo>
                      <a:pt x="8" y="1549"/>
                    </a:lnTo>
                    <a:lnTo>
                      <a:pt x="6" y="1541"/>
                    </a:lnTo>
                    <a:lnTo>
                      <a:pt x="6" y="1533"/>
                    </a:lnTo>
                    <a:lnTo>
                      <a:pt x="4" y="1526"/>
                    </a:lnTo>
                    <a:lnTo>
                      <a:pt x="4" y="1518"/>
                    </a:lnTo>
                    <a:lnTo>
                      <a:pt x="2" y="1509"/>
                    </a:lnTo>
                    <a:lnTo>
                      <a:pt x="2" y="1501"/>
                    </a:lnTo>
                    <a:lnTo>
                      <a:pt x="0" y="1494"/>
                    </a:lnTo>
                    <a:lnTo>
                      <a:pt x="0" y="1486"/>
                    </a:lnTo>
                    <a:lnTo>
                      <a:pt x="0" y="1478"/>
                    </a:lnTo>
                    <a:lnTo>
                      <a:pt x="0" y="1471"/>
                    </a:lnTo>
                    <a:lnTo>
                      <a:pt x="0" y="1463"/>
                    </a:lnTo>
                    <a:lnTo>
                      <a:pt x="0" y="1456"/>
                    </a:lnTo>
                    <a:lnTo>
                      <a:pt x="0" y="1446"/>
                    </a:lnTo>
                    <a:lnTo>
                      <a:pt x="0" y="1440"/>
                    </a:lnTo>
                    <a:lnTo>
                      <a:pt x="2" y="1433"/>
                    </a:lnTo>
                    <a:lnTo>
                      <a:pt x="2" y="1425"/>
                    </a:lnTo>
                    <a:lnTo>
                      <a:pt x="2" y="1416"/>
                    </a:lnTo>
                    <a:lnTo>
                      <a:pt x="4" y="1410"/>
                    </a:lnTo>
                    <a:lnTo>
                      <a:pt x="4" y="1400"/>
                    </a:lnTo>
                    <a:lnTo>
                      <a:pt x="6" y="1395"/>
                    </a:lnTo>
                    <a:lnTo>
                      <a:pt x="137" y="1324"/>
                    </a:lnTo>
                    <a:lnTo>
                      <a:pt x="141" y="1315"/>
                    </a:lnTo>
                    <a:lnTo>
                      <a:pt x="146" y="1305"/>
                    </a:lnTo>
                    <a:lnTo>
                      <a:pt x="150" y="1294"/>
                    </a:lnTo>
                    <a:lnTo>
                      <a:pt x="156" y="1286"/>
                    </a:lnTo>
                    <a:lnTo>
                      <a:pt x="160" y="1277"/>
                    </a:lnTo>
                    <a:lnTo>
                      <a:pt x="164" y="1267"/>
                    </a:lnTo>
                    <a:lnTo>
                      <a:pt x="169" y="1260"/>
                    </a:lnTo>
                    <a:lnTo>
                      <a:pt x="175" y="1252"/>
                    </a:lnTo>
                    <a:lnTo>
                      <a:pt x="181" y="1243"/>
                    </a:lnTo>
                    <a:lnTo>
                      <a:pt x="186" y="1235"/>
                    </a:lnTo>
                    <a:lnTo>
                      <a:pt x="192" y="1228"/>
                    </a:lnTo>
                    <a:lnTo>
                      <a:pt x="198" y="1220"/>
                    </a:lnTo>
                    <a:lnTo>
                      <a:pt x="203" y="1212"/>
                    </a:lnTo>
                    <a:lnTo>
                      <a:pt x="209" y="1207"/>
                    </a:lnTo>
                    <a:lnTo>
                      <a:pt x="215" y="1199"/>
                    </a:lnTo>
                    <a:lnTo>
                      <a:pt x="219" y="1193"/>
                    </a:lnTo>
                    <a:lnTo>
                      <a:pt x="224" y="1188"/>
                    </a:lnTo>
                    <a:lnTo>
                      <a:pt x="230" y="1180"/>
                    </a:lnTo>
                    <a:lnTo>
                      <a:pt x="236" y="1174"/>
                    </a:lnTo>
                    <a:lnTo>
                      <a:pt x="241" y="1169"/>
                    </a:lnTo>
                    <a:lnTo>
                      <a:pt x="247" y="1163"/>
                    </a:lnTo>
                    <a:lnTo>
                      <a:pt x="253" y="1157"/>
                    </a:lnTo>
                    <a:lnTo>
                      <a:pt x="259" y="1153"/>
                    </a:lnTo>
                    <a:lnTo>
                      <a:pt x="264" y="1148"/>
                    </a:lnTo>
                    <a:lnTo>
                      <a:pt x="270" y="1144"/>
                    </a:lnTo>
                    <a:lnTo>
                      <a:pt x="276" y="1140"/>
                    </a:lnTo>
                    <a:lnTo>
                      <a:pt x="281" y="1134"/>
                    </a:lnTo>
                    <a:lnTo>
                      <a:pt x="287" y="1131"/>
                    </a:lnTo>
                    <a:lnTo>
                      <a:pt x="293" y="1127"/>
                    </a:lnTo>
                    <a:lnTo>
                      <a:pt x="298" y="1123"/>
                    </a:lnTo>
                    <a:lnTo>
                      <a:pt x="304" y="1119"/>
                    </a:lnTo>
                    <a:lnTo>
                      <a:pt x="310" y="1117"/>
                    </a:lnTo>
                    <a:lnTo>
                      <a:pt x="319" y="1110"/>
                    </a:lnTo>
                    <a:lnTo>
                      <a:pt x="329" y="1104"/>
                    </a:lnTo>
                    <a:lnTo>
                      <a:pt x="338" y="1098"/>
                    </a:lnTo>
                    <a:lnTo>
                      <a:pt x="348" y="1093"/>
                    </a:lnTo>
                    <a:lnTo>
                      <a:pt x="357" y="1089"/>
                    </a:lnTo>
                    <a:lnTo>
                      <a:pt x="365" y="1085"/>
                    </a:lnTo>
                    <a:lnTo>
                      <a:pt x="373" y="1083"/>
                    </a:lnTo>
                    <a:lnTo>
                      <a:pt x="380" y="1079"/>
                    </a:lnTo>
                    <a:lnTo>
                      <a:pt x="386" y="1077"/>
                    </a:lnTo>
                    <a:lnTo>
                      <a:pt x="392" y="1076"/>
                    </a:lnTo>
                    <a:lnTo>
                      <a:pt x="397" y="1074"/>
                    </a:lnTo>
                    <a:lnTo>
                      <a:pt x="401" y="1072"/>
                    </a:lnTo>
                    <a:lnTo>
                      <a:pt x="407" y="1072"/>
                    </a:lnTo>
                    <a:lnTo>
                      <a:pt x="411" y="1072"/>
                    </a:lnTo>
                    <a:lnTo>
                      <a:pt x="411" y="741"/>
                    </a:lnTo>
                    <a:lnTo>
                      <a:pt x="411" y="741"/>
                    </a:lnTo>
                    <a:lnTo>
                      <a:pt x="414" y="739"/>
                    </a:lnTo>
                    <a:lnTo>
                      <a:pt x="422" y="735"/>
                    </a:lnTo>
                    <a:lnTo>
                      <a:pt x="431" y="732"/>
                    </a:lnTo>
                    <a:lnTo>
                      <a:pt x="435" y="730"/>
                    </a:lnTo>
                    <a:lnTo>
                      <a:pt x="441" y="726"/>
                    </a:lnTo>
                    <a:lnTo>
                      <a:pt x="447" y="722"/>
                    </a:lnTo>
                    <a:lnTo>
                      <a:pt x="454" y="720"/>
                    </a:lnTo>
                    <a:lnTo>
                      <a:pt x="462" y="716"/>
                    </a:lnTo>
                    <a:lnTo>
                      <a:pt x="469" y="713"/>
                    </a:lnTo>
                    <a:lnTo>
                      <a:pt x="479" y="707"/>
                    </a:lnTo>
                    <a:lnTo>
                      <a:pt x="488" y="703"/>
                    </a:lnTo>
                    <a:lnTo>
                      <a:pt x="496" y="696"/>
                    </a:lnTo>
                    <a:lnTo>
                      <a:pt x="506" y="690"/>
                    </a:lnTo>
                    <a:lnTo>
                      <a:pt x="515" y="682"/>
                    </a:lnTo>
                    <a:lnTo>
                      <a:pt x="525" y="677"/>
                    </a:lnTo>
                    <a:lnTo>
                      <a:pt x="534" y="669"/>
                    </a:lnTo>
                    <a:lnTo>
                      <a:pt x="545" y="661"/>
                    </a:lnTo>
                    <a:lnTo>
                      <a:pt x="551" y="656"/>
                    </a:lnTo>
                    <a:lnTo>
                      <a:pt x="555" y="654"/>
                    </a:lnTo>
                    <a:lnTo>
                      <a:pt x="561" y="648"/>
                    </a:lnTo>
                    <a:lnTo>
                      <a:pt x="566" y="644"/>
                    </a:lnTo>
                    <a:lnTo>
                      <a:pt x="572" y="639"/>
                    </a:lnTo>
                    <a:lnTo>
                      <a:pt x="578" y="635"/>
                    </a:lnTo>
                    <a:lnTo>
                      <a:pt x="583" y="629"/>
                    </a:lnTo>
                    <a:lnTo>
                      <a:pt x="589" y="625"/>
                    </a:lnTo>
                    <a:lnTo>
                      <a:pt x="595" y="620"/>
                    </a:lnTo>
                    <a:lnTo>
                      <a:pt x="601" y="614"/>
                    </a:lnTo>
                    <a:lnTo>
                      <a:pt x="606" y="608"/>
                    </a:lnTo>
                    <a:lnTo>
                      <a:pt x="614" y="603"/>
                    </a:lnTo>
                    <a:lnTo>
                      <a:pt x="618" y="597"/>
                    </a:lnTo>
                    <a:lnTo>
                      <a:pt x="623" y="591"/>
                    </a:lnTo>
                    <a:lnTo>
                      <a:pt x="629" y="585"/>
                    </a:lnTo>
                    <a:lnTo>
                      <a:pt x="637" y="580"/>
                    </a:lnTo>
                    <a:lnTo>
                      <a:pt x="642" y="572"/>
                    </a:lnTo>
                    <a:lnTo>
                      <a:pt x="648" y="566"/>
                    </a:lnTo>
                    <a:lnTo>
                      <a:pt x="654" y="559"/>
                    </a:lnTo>
                    <a:lnTo>
                      <a:pt x="661" y="553"/>
                    </a:lnTo>
                    <a:lnTo>
                      <a:pt x="661" y="5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2" name="Freeform 80"/>
              <p:cNvSpPr>
                <a:spLocks/>
              </p:cNvSpPr>
              <p:nvPr/>
            </p:nvSpPr>
            <p:spPr bwMode="auto">
              <a:xfrm>
                <a:off x="3731" y="2169"/>
                <a:ext cx="359" cy="487"/>
              </a:xfrm>
              <a:custGeom>
                <a:avLst/>
                <a:gdLst/>
                <a:ahLst/>
                <a:cxnLst>
                  <a:cxn ang="0">
                    <a:pos x="44" y="838"/>
                  </a:cxn>
                  <a:cxn ang="0">
                    <a:pos x="29" y="802"/>
                  </a:cxn>
                  <a:cxn ang="0">
                    <a:pos x="17" y="771"/>
                  </a:cxn>
                  <a:cxn ang="0">
                    <a:pos x="8" y="737"/>
                  </a:cxn>
                  <a:cxn ang="0">
                    <a:pos x="4" y="699"/>
                  </a:cxn>
                  <a:cxn ang="0">
                    <a:pos x="0" y="657"/>
                  </a:cxn>
                  <a:cxn ang="0">
                    <a:pos x="2" y="612"/>
                  </a:cxn>
                  <a:cxn ang="0">
                    <a:pos x="12" y="566"/>
                  </a:cxn>
                  <a:cxn ang="0">
                    <a:pos x="31" y="519"/>
                  </a:cxn>
                  <a:cxn ang="0">
                    <a:pos x="57" y="473"/>
                  </a:cxn>
                  <a:cxn ang="0">
                    <a:pos x="95" y="427"/>
                  </a:cxn>
                  <a:cxn ang="0">
                    <a:pos x="141" y="384"/>
                  </a:cxn>
                  <a:cxn ang="0">
                    <a:pos x="181" y="348"/>
                  </a:cxn>
                  <a:cxn ang="0">
                    <a:pos x="211" y="313"/>
                  </a:cxn>
                  <a:cxn ang="0">
                    <a:pos x="236" y="285"/>
                  </a:cxn>
                  <a:cxn ang="0">
                    <a:pos x="266" y="245"/>
                  </a:cxn>
                  <a:cxn ang="0">
                    <a:pos x="285" y="205"/>
                  </a:cxn>
                  <a:cxn ang="0">
                    <a:pos x="297" y="169"/>
                  </a:cxn>
                  <a:cxn ang="0">
                    <a:pos x="306" y="135"/>
                  </a:cxn>
                  <a:cxn ang="0">
                    <a:pos x="319" y="93"/>
                  </a:cxn>
                  <a:cxn ang="0">
                    <a:pos x="344" y="51"/>
                  </a:cxn>
                  <a:cxn ang="0">
                    <a:pos x="380" y="19"/>
                  </a:cxn>
                  <a:cxn ang="0">
                    <a:pos x="424" y="4"/>
                  </a:cxn>
                  <a:cxn ang="0">
                    <a:pos x="468" y="2"/>
                  </a:cxn>
                  <a:cxn ang="0">
                    <a:pos x="513" y="25"/>
                  </a:cxn>
                  <a:cxn ang="0">
                    <a:pos x="544" y="57"/>
                  </a:cxn>
                  <a:cxn ang="0">
                    <a:pos x="564" y="89"/>
                  </a:cxn>
                  <a:cxn ang="0">
                    <a:pos x="602" y="393"/>
                  </a:cxn>
                  <a:cxn ang="0">
                    <a:pos x="640" y="444"/>
                  </a:cxn>
                  <a:cxn ang="0">
                    <a:pos x="669" y="492"/>
                  </a:cxn>
                  <a:cxn ang="0">
                    <a:pos x="692" y="538"/>
                  </a:cxn>
                  <a:cxn ang="0">
                    <a:pos x="707" y="583"/>
                  </a:cxn>
                  <a:cxn ang="0">
                    <a:pos x="715" y="627"/>
                  </a:cxn>
                  <a:cxn ang="0">
                    <a:pos x="716" y="669"/>
                  </a:cxn>
                  <a:cxn ang="0">
                    <a:pos x="715" y="707"/>
                  </a:cxn>
                  <a:cxn ang="0">
                    <a:pos x="709" y="747"/>
                  </a:cxn>
                  <a:cxn ang="0">
                    <a:pos x="697" y="783"/>
                  </a:cxn>
                  <a:cxn ang="0">
                    <a:pos x="686" y="819"/>
                  </a:cxn>
                  <a:cxn ang="0">
                    <a:pos x="673" y="853"/>
                  </a:cxn>
                  <a:cxn ang="0">
                    <a:pos x="659" y="885"/>
                  </a:cxn>
                  <a:cxn ang="0">
                    <a:pos x="637" y="918"/>
                  </a:cxn>
                  <a:cxn ang="0">
                    <a:pos x="597" y="954"/>
                  </a:cxn>
                  <a:cxn ang="0">
                    <a:pos x="547" y="971"/>
                  </a:cxn>
                  <a:cxn ang="0">
                    <a:pos x="500" y="975"/>
                  </a:cxn>
                  <a:cxn ang="0">
                    <a:pos x="460" y="971"/>
                  </a:cxn>
                  <a:cxn ang="0">
                    <a:pos x="435" y="965"/>
                  </a:cxn>
                  <a:cxn ang="0">
                    <a:pos x="304" y="969"/>
                  </a:cxn>
                  <a:cxn ang="0">
                    <a:pos x="279" y="973"/>
                  </a:cxn>
                  <a:cxn ang="0">
                    <a:pos x="243" y="973"/>
                  </a:cxn>
                  <a:cxn ang="0">
                    <a:pos x="211" y="967"/>
                  </a:cxn>
                  <a:cxn ang="0">
                    <a:pos x="175" y="956"/>
                  </a:cxn>
                  <a:cxn ang="0">
                    <a:pos x="146" y="940"/>
                  </a:cxn>
                  <a:cxn ang="0">
                    <a:pos x="118" y="921"/>
                  </a:cxn>
                  <a:cxn ang="0">
                    <a:pos x="89" y="895"/>
                  </a:cxn>
                  <a:cxn ang="0">
                    <a:pos x="61" y="864"/>
                  </a:cxn>
                </a:cxnLst>
                <a:rect l="0" t="0" r="r" b="b"/>
                <a:pathLst>
                  <a:path w="718" h="975">
                    <a:moveTo>
                      <a:pt x="50" y="849"/>
                    </a:moveTo>
                    <a:lnTo>
                      <a:pt x="50" y="847"/>
                    </a:lnTo>
                    <a:lnTo>
                      <a:pt x="48" y="845"/>
                    </a:lnTo>
                    <a:lnTo>
                      <a:pt x="46" y="842"/>
                    </a:lnTo>
                    <a:lnTo>
                      <a:pt x="44" y="838"/>
                    </a:lnTo>
                    <a:lnTo>
                      <a:pt x="40" y="830"/>
                    </a:lnTo>
                    <a:lnTo>
                      <a:pt x="38" y="824"/>
                    </a:lnTo>
                    <a:lnTo>
                      <a:pt x="34" y="815"/>
                    </a:lnTo>
                    <a:lnTo>
                      <a:pt x="31" y="807"/>
                    </a:lnTo>
                    <a:lnTo>
                      <a:pt x="29" y="802"/>
                    </a:lnTo>
                    <a:lnTo>
                      <a:pt x="27" y="796"/>
                    </a:lnTo>
                    <a:lnTo>
                      <a:pt x="25" y="790"/>
                    </a:lnTo>
                    <a:lnTo>
                      <a:pt x="23" y="785"/>
                    </a:lnTo>
                    <a:lnTo>
                      <a:pt x="19" y="777"/>
                    </a:lnTo>
                    <a:lnTo>
                      <a:pt x="17" y="771"/>
                    </a:lnTo>
                    <a:lnTo>
                      <a:pt x="15" y="766"/>
                    </a:lnTo>
                    <a:lnTo>
                      <a:pt x="15" y="758"/>
                    </a:lnTo>
                    <a:lnTo>
                      <a:pt x="12" y="750"/>
                    </a:lnTo>
                    <a:lnTo>
                      <a:pt x="12" y="745"/>
                    </a:lnTo>
                    <a:lnTo>
                      <a:pt x="8" y="737"/>
                    </a:lnTo>
                    <a:lnTo>
                      <a:pt x="8" y="731"/>
                    </a:lnTo>
                    <a:lnTo>
                      <a:pt x="6" y="722"/>
                    </a:lnTo>
                    <a:lnTo>
                      <a:pt x="4" y="714"/>
                    </a:lnTo>
                    <a:lnTo>
                      <a:pt x="4" y="707"/>
                    </a:lnTo>
                    <a:lnTo>
                      <a:pt x="4" y="699"/>
                    </a:lnTo>
                    <a:lnTo>
                      <a:pt x="2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7"/>
                    </a:lnTo>
                    <a:lnTo>
                      <a:pt x="0" y="657"/>
                    </a:lnTo>
                    <a:lnTo>
                      <a:pt x="0" y="648"/>
                    </a:lnTo>
                    <a:lnTo>
                      <a:pt x="0" y="638"/>
                    </a:lnTo>
                    <a:lnTo>
                      <a:pt x="0" y="631"/>
                    </a:lnTo>
                    <a:lnTo>
                      <a:pt x="0" y="621"/>
                    </a:lnTo>
                    <a:lnTo>
                      <a:pt x="2" y="612"/>
                    </a:lnTo>
                    <a:lnTo>
                      <a:pt x="2" y="602"/>
                    </a:lnTo>
                    <a:lnTo>
                      <a:pt x="6" y="595"/>
                    </a:lnTo>
                    <a:lnTo>
                      <a:pt x="8" y="585"/>
                    </a:lnTo>
                    <a:lnTo>
                      <a:pt x="10" y="576"/>
                    </a:lnTo>
                    <a:lnTo>
                      <a:pt x="12" y="566"/>
                    </a:lnTo>
                    <a:lnTo>
                      <a:pt x="15" y="558"/>
                    </a:lnTo>
                    <a:lnTo>
                      <a:pt x="19" y="547"/>
                    </a:lnTo>
                    <a:lnTo>
                      <a:pt x="21" y="538"/>
                    </a:lnTo>
                    <a:lnTo>
                      <a:pt x="25" y="528"/>
                    </a:lnTo>
                    <a:lnTo>
                      <a:pt x="31" y="519"/>
                    </a:lnTo>
                    <a:lnTo>
                      <a:pt x="34" y="509"/>
                    </a:lnTo>
                    <a:lnTo>
                      <a:pt x="40" y="501"/>
                    </a:lnTo>
                    <a:lnTo>
                      <a:pt x="46" y="492"/>
                    </a:lnTo>
                    <a:lnTo>
                      <a:pt x="51" y="482"/>
                    </a:lnTo>
                    <a:lnTo>
                      <a:pt x="57" y="473"/>
                    </a:lnTo>
                    <a:lnTo>
                      <a:pt x="63" y="463"/>
                    </a:lnTo>
                    <a:lnTo>
                      <a:pt x="70" y="454"/>
                    </a:lnTo>
                    <a:lnTo>
                      <a:pt x="78" y="446"/>
                    </a:lnTo>
                    <a:lnTo>
                      <a:pt x="88" y="437"/>
                    </a:lnTo>
                    <a:lnTo>
                      <a:pt x="95" y="427"/>
                    </a:lnTo>
                    <a:lnTo>
                      <a:pt x="105" y="420"/>
                    </a:lnTo>
                    <a:lnTo>
                      <a:pt x="114" y="410"/>
                    </a:lnTo>
                    <a:lnTo>
                      <a:pt x="124" y="401"/>
                    </a:lnTo>
                    <a:lnTo>
                      <a:pt x="133" y="393"/>
                    </a:lnTo>
                    <a:lnTo>
                      <a:pt x="141" y="384"/>
                    </a:lnTo>
                    <a:lnTo>
                      <a:pt x="150" y="378"/>
                    </a:lnTo>
                    <a:lnTo>
                      <a:pt x="158" y="369"/>
                    </a:lnTo>
                    <a:lnTo>
                      <a:pt x="165" y="361"/>
                    </a:lnTo>
                    <a:lnTo>
                      <a:pt x="173" y="353"/>
                    </a:lnTo>
                    <a:lnTo>
                      <a:pt x="181" y="348"/>
                    </a:lnTo>
                    <a:lnTo>
                      <a:pt x="188" y="338"/>
                    </a:lnTo>
                    <a:lnTo>
                      <a:pt x="194" y="332"/>
                    </a:lnTo>
                    <a:lnTo>
                      <a:pt x="200" y="325"/>
                    </a:lnTo>
                    <a:lnTo>
                      <a:pt x="207" y="319"/>
                    </a:lnTo>
                    <a:lnTo>
                      <a:pt x="211" y="313"/>
                    </a:lnTo>
                    <a:lnTo>
                      <a:pt x="217" y="308"/>
                    </a:lnTo>
                    <a:lnTo>
                      <a:pt x="222" y="302"/>
                    </a:lnTo>
                    <a:lnTo>
                      <a:pt x="228" y="296"/>
                    </a:lnTo>
                    <a:lnTo>
                      <a:pt x="232" y="291"/>
                    </a:lnTo>
                    <a:lnTo>
                      <a:pt x="236" y="285"/>
                    </a:lnTo>
                    <a:lnTo>
                      <a:pt x="240" y="279"/>
                    </a:lnTo>
                    <a:lnTo>
                      <a:pt x="245" y="274"/>
                    </a:lnTo>
                    <a:lnTo>
                      <a:pt x="253" y="262"/>
                    </a:lnTo>
                    <a:lnTo>
                      <a:pt x="260" y="255"/>
                    </a:lnTo>
                    <a:lnTo>
                      <a:pt x="266" y="245"/>
                    </a:lnTo>
                    <a:lnTo>
                      <a:pt x="272" y="237"/>
                    </a:lnTo>
                    <a:lnTo>
                      <a:pt x="276" y="228"/>
                    </a:lnTo>
                    <a:lnTo>
                      <a:pt x="279" y="220"/>
                    </a:lnTo>
                    <a:lnTo>
                      <a:pt x="283" y="213"/>
                    </a:lnTo>
                    <a:lnTo>
                      <a:pt x="285" y="205"/>
                    </a:lnTo>
                    <a:lnTo>
                      <a:pt x="287" y="198"/>
                    </a:lnTo>
                    <a:lnTo>
                      <a:pt x="291" y="192"/>
                    </a:lnTo>
                    <a:lnTo>
                      <a:pt x="293" y="184"/>
                    </a:lnTo>
                    <a:lnTo>
                      <a:pt x="295" y="177"/>
                    </a:lnTo>
                    <a:lnTo>
                      <a:pt x="297" y="169"/>
                    </a:lnTo>
                    <a:lnTo>
                      <a:pt x="298" y="163"/>
                    </a:lnTo>
                    <a:lnTo>
                      <a:pt x="298" y="156"/>
                    </a:lnTo>
                    <a:lnTo>
                      <a:pt x="300" y="148"/>
                    </a:lnTo>
                    <a:lnTo>
                      <a:pt x="302" y="141"/>
                    </a:lnTo>
                    <a:lnTo>
                      <a:pt x="306" y="135"/>
                    </a:lnTo>
                    <a:lnTo>
                      <a:pt x="308" y="125"/>
                    </a:lnTo>
                    <a:lnTo>
                      <a:pt x="310" y="118"/>
                    </a:lnTo>
                    <a:lnTo>
                      <a:pt x="314" y="110"/>
                    </a:lnTo>
                    <a:lnTo>
                      <a:pt x="317" y="103"/>
                    </a:lnTo>
                    <a:lnTo>
                      <a:pt x="319" y="93"/>
                    </a:lnTo>
                    <a:lnTo>
                      <a:pt x="323" y="84"/>
                    </a:lnTo>
                    <a:lnTo>
                      <a:pt x="327" y="76"/>
                    </a:lnTo>
                    <a:lnTo>
                      <a:pt x="333" y="68"/>
                    </a:lnTo>
                    <a:lnTo>
                      <a:pt x="338" y="59"/>
                    </a:lnTo>
                    <a:lnTo>
                      <a:pt x="344" y="51"/>
                    </a:lnTo>
                    <a:lnTo>
                      <a:pt x="352" y="44"/>
                    </a:lnTo>
                    <a:lnTo>
                      <a:pt x="359" y="38"/>
                    </a:lnTo>
                    <a:lnTo>
                      <a:pt x="365" y="30"/>
                    </a:lnTo>
                    <a:lnTo>
                      <a:pt x="373" y="25"/>
                    </a:lnTo>
                    <a:lnTo>
                      <a:pt x="380" y="19"/>
                    </a:lnTo>
                    <a:lnTo>
                      <a:pt x="388" y="15"/>
                    </a:lnTo>
                    <a:lnTo>
                      <a:pt x="397" y="11"/>
                    </a:lnTo>
                    <a:lnTo>
                      <a:pt x="405" y="8"/>
                    </a:lnTo>
                    <a:lnTo>
                      <a:pt x="414" y="4"/>
                    </a:lnTo>
                    <a:lnTo>
                      <a:pt x="424" y="4"/>
                    </a:lnTo>
                    <a:lnTo>
                      <a:pt x="433" y="0"/>
                    </a:lnTo>
                    <a:lnTo>
                      <a:pt x="441" y="0"/>
                    </a:lnTo>
                    <a:lnTo>
                      <a:pt x="450" y="0"/>
                    </a:lnTo>
                    <a:lnTo>
                      <a:pt x="460" y="2"/>
                    </a:lnTo>
                    <a:lnTo>
                      <a:pt x="468" y="2"/>
                    </a:lnTo>
                    <a:lnTo>
                      <a:pt x="479" y="6"/>
                    </a:lnTo>
                    <a:lnTo>
                      <a:pt x="487" y="9"/>
                    </a:lnTo>
                    <a:lnTo>
                      <a:pt x="496" y="15"/>
                    </a:lnTo>
                    <a:lnTo>
                      <a:pt x="506" y="19"/>
                    </a:lnTo>
                    <a:lnTo>
                      <a:pt x="513" y="25"/>
                    </a:lnTo>
                    <a:lnTo>
                      <a:pt x="523" y="32"/>
                    </a:lnTo>
                    <a:lnTo>
                      <a:pt x="532" y="42"/>
                    </a:lnTo>
                    <a:lnTo>
                      <a:pt x="536" y="46"/>
                    </a:lnTo>
                    <a:lnTo>
                      <a:pt x="540" y="51"/>
                    </a:lnTo>
                    <a:lnTo>
                      <a:pt x="544" y="57"/>
                    </a:lnTo>
                    <a:lnTo>
                      <a:pt x="547" y="63"/>
                    </a:lnTo>
                    <a:lnTo>
                      <a:pt x="551" y="68"/>
                    </a:lnTo>
                    <a:lnTo>
                      <a:pt x="555" y="76"/>
                    </a:lnTo>
                    <a:lnTo>
                      <a:pt x="559" y="82"/>
                    </a:lnTo>
                    <a:lnTo>
                      <a:pt x="564" y="89"/>
                    </a:lnTo>
                    <a:lnTo>
                      <a:pt x="564" y="355"/>
                    </a:lnTo>
                    <a:lnTo>
                      <a:pt x="574" y="365"/>
                    </a:lnTo>
                    <a:lnTo>
                      <a:pt x="583" y="374"/>
                    </a:lnTo>
                    <a:lnTo>
                      <a:pt x="593" y="384"/>
                    </a:lnTo>
                    <a:lnTo>
                      <a:pt x="602" y="393"/>
                    </a:lnTo>
                    <a:lnTo>
                      <a:pt x="608" y="403"/>
                    </a:lnTo>
                    <a:lnTo>
                      <a:pt x="618" y="414"/>
                    </a:lnTo>
                    <a:lnTo>
                      <a:pt x="625" y="424"/>
                    </a:lnTo>
                    <a:lnTo>
                      <a:pt x="633" y="435"/>
                    </a:lnTo>
                    <a:lnTo>
                      <a:pt x="640" y="444"/>
                    </a:lnTo>
                    <a:lnTo>
                      <a:pt x="646" y="452"/>
                    </a:lnTo>
                    <a:lnTo>
                      <a:pt x="654" y="462"/>
                    </a:lnTo>
                    <a:lnTo>
                      <a:pt x="659" y="473"/>
                    </a:lnTo>
                    <a:lnTo>
                      <a:pt x="665" y="482"/>
                    </a:lnTo>
                    <a:lnTo>
                      <a:pt x="669" y="492"/>
                    </a:lnTo>
                    <a:lnTo>
                      <a:pt x="675" y="501"/>
                    </a:lnTo>
                    <a:lnTo>
                      <a:pt x="680" y="511"/>
                    </a:lnTo>
                    <a:lnTo>
                      <a:pt x="684" y="519"/>
                    </a:lnTo>
                    <a:lnTo>
                      <a:pt x="688" y="528"/>
                    </a:lnTo>
                    <a:lnTo>
                      <a:pt x="692" y="538"/>
                    </a:lnTo>
                    <a:lnTo>
                      <a:pt x="696" y="547"/>
                    </a:lnTo>
                    <a:lnTo>
                      <a:pt x="697" y="555"/>
                    </a:lnTo>
                    <a:lnTo>
                      <a:pt x="701" y="564"/>
                    </a:lnTo>
                    <a:lnTo>
                      <a:pt x="703" y="574"/>
                    </a:lnTo>
                    <a:lnTo>
                      <a:pt x="707" y="583"/>
                    </a:lnTo>
                    <a:lnTo>
                      <a:pt x="709" y="591"/>
                    </a:lnTo>
                    <a:lnTo>
                      <a:pt x="711" y="600"/>
                    </a:lnTo>
                    <a:lnTo>
                      <a:pt x="713" y="608"/>
                    </a:lnTo>
                    <a:lnTo>
                      <a:pt x="715" y="617"/>
                    </a:lnTo>
                    <a:lnTo>
                      <a:pt x="715" y="627"/>
                    </a:lnTo>
                    <a:lnTo>
                      <a:pt x="715" y="634"/>
                    </a:lnTo>
                    <a:lnTo>
                      <a:pt x="716" y="642"/>
                    </a:lnTo>
                    <a:lnTo>
                      <a:pt x="718" y="652"/>
                    </a:lnTo>
                    <a:lnTo>
                      <a:pt x="716" y="659"/>
                    </a:lnTo>
                    <a:lnTo>
                      <a:pt x="716" y="669"/>
                    </a:lnTo>
                    <a:lnTo>
                      <a:pt x="716" y="676"/>
                    </a:lnTo>
                    <a:lnTo>
                      <a:pt x="716" y="684"/>
                    </a:lnTo>
                    <a:lnTo>
                      <a:pt x="715" y="691"/>
                    </a:lnTo>
                    <a:lnTo>
                      <a:pt x="715" y="699"/>
                    </a:lnTo>
                    <a:lnTo>
                      <a:pt x="715" y="707"/>
                    </a:lnTo>
                    <a:lnTo>
                      <a:pt x="715" y="716"/>
                    </a:lnTo>
                    <a:lnTo>
                      <a:pt x="713" y="724"/>
                    </a:lnTo>
                    <a:lnTo>
                      <a:pt x="711" y="731"/>
                    </a:lnTo>
                    <a:lnTo>
                      <a:pt x="709" y="739"/>
                    </a:lnTo>
                    <a:lnTo>
                      <a:pt x="709" y="747"/>
                    </a:lnTo>
                    <a:lnTo>
                      <a:pt x="705" y="752"/>
                    </a:lnTo>
                    <a:lnTo>
                      <a:pt x="705" y="762"/>
                    </a:lnTo>
                    <a:lnTo>
                      <a:pt x="701" y="767"/>
                    </a:lnTo>
                    <a:lnTo>
                      <a:pt x="701" y="777"/>
                    </a:lnTo>
                    <a:lnTo>
                      <a:pt x="697" y="783"/>
                    </a:lnTo>
                    <a:lnTo>
                      <a:pt x="696" y="790"/>
                    </a:lnTo>
                    <a:lnTo>
                      <a:pt x="694" y="798"/>
                    </a:lnTo>
                    <a:lnTo>
                      <a:pt x="692" y="805"/>
                    </a:lnTo>
                    <a:lnTo>
                      <a:pt x="688" y="811"/>
                    </a:lnTo>
                    <a:lnTo>
                      <a:pt x="686" y="819"/>
                    </a:lnTo>
                    <a:lnTo>
                      <a:pt x="682" y="824"/>
                    </a:lnTo>
                    <a:lnTo>
                      <a:pt x="680" y="832"/>
                    </a:lnTo>
                    <a:lnTo>
                      <a:pt x="678" y="840"/>
                    </a:lnTo>
                    <a:lnTo>
                      <a:pt x="675" y="845"/>
                    </a:lnTo>
                    <a:lnTo>
                      <a:pt x="673" y="853"/>
                    </a:lnTo>
                    <a:lnTo>
                      <a:pt x="669" y="861"/>
                    </a:lnTo>
                    <a:lnTo>
                      <a:pt x="667" y="866"/>
                    </a:lnTo>
                    <a:lnTo>
                      <a:pt x="665" y="874"/>
                    </a:lnTo>
                    <a:lnTo>
                      <a:pt x="661" y="878"/>
                    </a:lnTo>
                    <a:lnTo>
                      <a:pt x="659" y="885"/>
                    </a:lnTo>
                    <a:lnTo>
                      <a:pt x="656" y="891"/>
                    </a:lnTo>
                    <a:lnTo>
                      <a:pt x="652" y="897"/>
                    </a:lnTo>
                    <a:lnTo>
                      <a:pt x="648" y="902"/>
                    </a:lnTo>
                    <a:lnTo>
                      <a:pt x="644" y="908"/>
                    </a:lnTo>
                    <a:lnTo>
                      <a:pt x="637" y="918"/>
                    </a:lnTo>
                    <a:lnTo>
                      <a:pt x="629" y="927"/>
                    </a:lnTo>
                    <a:lnTo>
                      <a:pt x="621" y="935"/>
                    </a:lnTo>
                    <a:lnTo>
                      <a:pt x="612" y="942"/>
                    </a:lnTo>
                    <a:lnTo>
                      <a:pt x="604" y="948"/>
                    </a:lnTo>
                    <a:lnTo>
                      <a:pt x="597" y="954"/>
                    </a:lnTo>
                    <a:lnTo>
                      <a:pt x="585" y="957"/>
                    </a:lnTo>
                    <a:lnTo>
                      <a:pt x="576" y="963"/>
                    </a:lnTo>
                    <a:lnTo>
                      <a:pt x="566" y="965"/>
                    </a:lnTo>
                    <a:lnTo>
                      <a:pt x="557" y="969"/>
                    </a:lnTo>
                    <a:lnTo>
                      <a:pt x="547" y="971"/>
                    </a:lnTo>
                    <a:lnTo>
                      <a:pt x="538" y="973"/>
                    </a:lnTo>
                    <a:lnTo>
                      <a:pt x="528" y="973"/>
                    </a:lnTo>
                    <a:lnTo>
                      <a:pt x="519" y="975"/>
                    </a:lnTo>
                    <a:lnTo>
                      <a:pt x="509" y="975"/>
                    </a:lnTo>
                    <a:lnTo>
                      <a:pt x="500" y="975"/>
                    </a:lnTo>
                    <a:lnTo>
                      <a:pt x="490" y="975"/>
                    </a:lnTo>
                    <a:lnTo>
                      <a:pt x="485" y="975"/>
                    </a:lnTo>
                    <a:lnTo>
                      <a:pt x="475" y="973"/>
                    </a:lnTo>
                    <a:lnTo>
                      <a:pt x="468" y="973"/>
                    </a:lnTo>
                    <a:lnTo>
                      <a:pt x="460" y="971"/>
                    </a:lnTo>
                    <a:lnTo>
                      <a:pt x="454" y="971"/>
                    </a:lnTo>
                    <a:lnTo>
                      <a:pt x="449" y="969"/>
                    </a:lnTo>
                    <a:lnTo>
                      <a:pt x="443" y="967"/>
                    </a:lnTo>
                    <a:lnTo>
                      <a:pt x="439" y="965"/>
                    </a:lnTo>
                    <a:lnTo>
                      <a:pt x="435" y="965"/>
                    </a:lnTo>
                    <a:lnTo>
                      <a:pt x="430" y="963"/>
                    </a:lnTo>
                    <a:lnTo>
                      <a:pt x="430" y="963"/>
                    </a:lnTo>
                    <a:lnTo>
                      <a:pt x="310" y="969"/>
                    </a:lnTo>
                    <a:lnTo>
                      <a:pt x="308" y="969"/>
                    </a:lnTo>
                    <a:lnTo>
                      <a:pt x="304" y="969"/>
                    </a:lnTo>
                    <a:lnTo>
                      <a:pt x="298" y="969"/>
                    </a:lnTo>
                    <a:lnTo>
                      <a:pt x="295" y="971"/>
                    </a:lnTo>
                    <a:lnTo>
                      <a:pt x="291" y="971"/>
                    </a:lnTo>
                    <a:lnTo>
                      <a:pt x="285" y="973"/>
                    </a:lnTo>
                    <a:lnTo>
                      <a:pt x="279" y="973"/>
                    </a:lnTo>
                    <a:lnTo>
                      <a:pt x="274" y="973"/>
                    </a:lnTo>
                    <a:lnTo>
                      <a:pt x="266" y="973"/>
                    </a:lnTo>
                    <a:lnTo>
                      <a:pt x="260" y="975"/>
                    </a:lnTo>
                    <a:lnTo>
                      <a:pt x="251" y="973"/>
                    </a:lnTo>
                    <a:lnTo>
                      <a:pt x="243" y="973"/>
                    </a:lnTo>
                    <a:lnTo>
                      <a:pt x="234" y="973"/>
                    </a:lnTo>
                    <a:lnTo>
                      <a:pt x="226" y="973"/>
                    </a:lnTo>
                    <a:lnTo>
                      <a:pt x="221" y="971"/>
                    </a:lnTo>
                    <a:lnTo>
                      <a:pt x="215" y="969"/>
                    </a:lnTo>
                    <a:lnTo>
                      <a:pt x="211" y="967"/>
                    </a:lnTo>
                    <a:lnTo>
                      <a:pt x="205" y="967"/>
                    </a:lnTo>
                    <a:lnTo>
                      <a:pt x="196" y="963"/>
                    </a:lnTo>
                    <a:lnTo>
                      <a:pt x="186" y="961"/>
                    </a:lnTo>
                    <a:lnTo>
                      <a:pt x="181" y="957"/>
                    </a:lnTo>
                    <a:lnTo>
                      <a:pt x="175" y="956"/>
                    </a:lnTo>
                    <a:lnTo>
                      <a:pt x="169" y="952"/>
                    </a:lnTo>
                    <a:lnTo>
                      <a:pt x="164" y="950"/>
                    </a:lnTo>
                    <a:lnTo>
                      <a:pt x="158" y="946"/>
                    </a:lnTo>
                    <a:lnTo>
                      <a:pt x="152" y="944"/>
                    </a:lnTo>
                    <a:lnTo>
                      <a:pt x="146" y="940"/>
                    </a:lnTo>
                    <a:lnTo>
                      <a:pt x="143" y="938"/>
                    </a:lnTo>
                    <a:lnTo>
                      <a:pt x="135" y="935"/>
                    </a:lnTo>
                    <a:lnTo>
                      <a:pt x="129" y="929"/>
                    </a:lnTo>
                    <a:lnTo>
                      <a:pt x="124" y="925"/>
                    </a:lnTo>
                    <a:lnTo>
                      <a:pt x="118" y="921"/>
                    </a:lnTo>
                    <a:lnTo>
                      <a:pt x="112" y="918"/>
                    </a:lnTo>
                    <a:lnTo>
                      <a:pt x="107" y="912"/>
                    </a:lnTo>
                    <a:lnTo>
                      <a:pt x="103" y="906"/>
                    </a:lnTo>
                    <a:lnTo>
                      <a:pt x="97" y="902"/>
                    </a:lnTo>
                    <a:lnTo>
                      <a:pt x="89" y="895"/>
                    </a:lnTo>
                    <a:lnTo>
                      <a:pt x="84" y="889"/>
                    </a:lnTo>
                    <a:lnTo>
                      <a:pt x="78" y="883"/>
                    </a:lnTo>
                    <a:lnTo>
                      <a:pt x="72" y="878"/>
                    </a:lnTo>
                    <a:lnTo>
                      <a:pt x="67" y="870"/>
                    </a:lnTo>
                    <a:lnTo>
                      <a:pt x="61" y="864"/>
                    </a:lnTo>
                    <a:lnTo>
                      <a:pt x="55" y="857"/>
                    </a:lnTo>
                    <a:lnTo>
                      <a:pt x="50" y="849"/>
                    </a:lnTo>
                    <a:lnTo>
                      <a:pt x="50" y="849"/>
                    </a:lnTo>
                    <a:close/>
                  </a:path>
                </a:pathLst>
              </a:custGeom>
              <a:solidFill>
                <a:srgbClr val="D1D1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auto">
              <a:xfrm>
                <a:off x="3835" y="2044"/>
                <a:ext cx="136" cy="119"/>
              </a:xfrm>
              <a:custGeom>
                <a:avLst/>
                <a:gdLst/>
                <a:ahLst/>
                <a:cxnLst>
                  <a:cxn ang="0">
                    <a:pos x="274" y="238"/>
                  </a:cxn>
                  <a:cxn ang="0">
                    <a:pos x="274" y="226"/>
                  </a:cxn>
                  <a:cxn ang="0">
                    <a:pos x="274" y="213"/>
                  </a:cxn>
                  <a:cxn ang="0">
                    <a:pos x="274" y="203"/>
                  </a:cxn>
                  <a:cxn ang="0">
                    <a:pos x="272" y="192"/>
                  </a:cxn>
                  <a:cxn ang="0">
                    <a:pos x="270" y="179"/>
                  </a:cxn>
                  <a:cxn ang="0">
                    <a:pos x="268" y="164"/>
                  </a:cxn>
                  <a:cxn ang="0">
                    <a:pos x="264" y="150"/>
                  </a:cxn>
                  <a:cxn ang="0">
                    <a:pos x="261" y="133"/>
                  </a:cxn>
                  <a:cxn ang="0">
                    <a:pos x="255" y="118"/>
                  </a:cxn>
                  <a:cxn ang="0">
                    <a:pos x="249" y="103"/>
                  </a:cxn>
                  <a:cxn ang="0">
                    <a:pos x="240" y="89"/>
                  </a:cxn>
                  <a:cxn ang="0">
                    <a:pos x="232" y="74"/>
                  </a:cxn>
                  <a:cxn ang="0">
                    <a:pos x="221" y="61"/>
                  </a:cxn>
                  <a:cxn ang="0">
                    <a:pos x="207" y="48"/>
                  </a:cxn>
                  <a:cxn ang="0">
                    <a:pos x="190" y="36"/>
                  </a:cxn>
                  <a:cxn ang="0">
                    <a:pos x="175" y="29"/>
                  </a:cxn>
                  <a:cxn ang="0">
                    <a:pos x="158" y="21"/>
                  </a:cxn>
                  <a:cxn ang="0">
                    <a:pos x="141" y="15"/>
                  </a:cxn>
                  <a:cxn ang="0">
                    <a:pos x="122" y="10"/>
                  </a:cxn>
                  <a:cxn ang="0">
                    <a:pos x="105" y="6"/>
                  </a:cxn>
                  <a:cxn ang="0">
                    <a:pos x="88" y="4"/>
                  </a:cxn>
                  <a:cxn ang="0">
                    <a:pos x="71" y="2"/>
                  </a:cxn>
                  <a:cxn ang="0">
                    <a:pos x="55" y="0"/>
                  </a:cxn>
                  <a:cxn ang="0">
                    <a:pos x="40" y="0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19" y="17"/>
                  </a:cxn>
                  <a:cxn ang="0">
                    <a:pos x="29" y="29"/>
                  </a:cxn>
                  <a:cxn ang="0">
                    <a:pos x="38" y="36"/>
                  </a:cxn>
                  <a:cxn ang="0">
                    <a:pos x="50" y="48"/>
                  </a:cxn>
                  <a:cxn ang="0">
                    <a:pos x="173" y="46"/>
                  </a:cxn>
                  <a:cxn ang="0">
                    <a:pos x="232" y="226"/>
                  </a:cxn>
                  <a:cxn ang="0">
                    <a:pos x="274" y="240"/>
                  </a:cxn>
                </a:cxnLst>
                <a:rect l="0" t="0" r="r" b="b"/>
                <a:pathLst>
                  <a:path w="274" h="240">
                    <a:moveTo>
                      <a:pt x="274" y="240"/>
                    </a:moveTo>
                    <a:lnTo>
                      <a:pt x="274" y="238"/>
                    </a:lnTo>
                    <a:lnTo>
                      <a:pt x="274" y="234"/>
                    </a:lnTo>
                    <a:lnTo>
                      <a:pt x="274" y="226"/>
                    </a:lnTo>
                    <a:lnTo>
                      <a:pt x="274" y="219"/>
                    </a:lnTo>
                    <a:lnTo>
                      <a:pt x="274" y="213"/>
                    </a:lnTo>
                    <a:lnTo>
                      <a:pt x="274" y="207"/>
                    </a:lnTo>
                    <a:lnTo>
                      <a:pt x="274" y="203"/>
                    </a:lnTo>
                    <a:lnTo>
                      <a:pt x="274" y="198"/>
                    </a:lnTo>
                    <a:lnTo>
                      <a:pt x="272" y="192"/>
                    </a:lnTo>
                    <a:lnTo>
                      <a:pt x="272" y="184"/>
                    </a:lnTo>
                    <a:lnTo>
                      <a:pt x="270" y="179"/>
                    </a:lnTo>
                    <a:lnTo>
                      <a:pt x="270" y="171"/>
                    </a:lnTo>
                    <a:lnTo>
                      <a:pt x="268" y="164"/>
                    </a:lnTo>
                    <a:lnTo>
                      <a:pt x="266" y="156"/>
                    </a:lnTo>
                    <a:lnTo>
                      <a:pt x="264" y="150"/>
                    </a:lnTo>
                    <a:lnTo>
                      <a:pt x="264" y="143"/>
                    </a:lnTo>
                    <a:lnTo>
                      <a:pt x="261" y="133"/>
                    </a:lnTo>
                    <a:lnTo>
                      <a:pt x="259" y="126"/>
                    </a:lnTo>
                    <a:lnTo>
                      <a:pt x="255" y="118"/>
                    </a:lnTo>
                    <a:lnTo>
                      <a:pt x="253" y="112"/>
                    </a:lnTo>
                    <a:lnTo>
                      <a:pt x="249" y="103"/>
                    </a:lnTo>
                    <a:lnTo>
                      <a:pt x="245" y="95"/>
                    </a:lnTo>
                    <a:lnTo>
                      <a:pt x="240" y="89"/>
                    </a:lnTo>
                    <a:lnTo>
                      <a:pt x="236" y="82"/>
                    </a:lnTo>
                    <a:lnTo>
                      <a:pt x="232" y="74"/>
                    </a:lnTo>
                    <a:lnTo>
                      <a:pt x="226" y="67"/>
                    </a:lnTo>
                    <a:lnTo>
                      <a:pt x="221" y="61"/>
                    </a:lnTo>
                    <a:lnTo>
                      <a:pt x="215" y="55"/>
                    </a:lnTo>
                    <a:lnTo>
                      <a:pt x="207" y="48"/>
                    </a:lnTo>
                    <a:lnTo>
                      <a:pt x="200" y="42"/>
                    </a:lnTo>
                    <a:lnTo>
                      <a:pt x="190" y="36"/>
                    </a:lnTo>
                    <a:lnTo>
                      <a:pt x="183" y="32"/>
                    </a:lnTo>
                    <a:lnTo>
                      <a:pt x="175" y="29"/>
                    </a:lnTo>
                    <a:lnTo>
                      <a:pt x="167" y="25"/>
                    </a:lnTo>
                    <a:lnTo>
                      <a:pt x="158" y="21"/>
                    </a:lnTo>
                    <a:lnTo>
                      <a:pt x="150" y="17"/>
                    </a:lnTo>
                    <a:lnTo>
                      <a:pt x="141" y="15"/>
                    </a:lnTo>
                    <a:lnTo>
                      <a:pt x="131" y="12"/>
                    </a:lnTo>
                    <a:lnTo>
                      <a:pt x="122" y="10"/>
                    </a:lnTo>
                    <a:lnTo>
                      <a:pt x="114" y="8"/>
                    </a:lnTo>
                    <a:lnTo>
                      <a:pt x="105" y="6"/>
                    </a:lnTo>
                    <a:lnTo>
                      <a:pt x="97" y="4"/>
                    </a:lnTo>
                    <a:lnTo>
                      <a:pt x="88" y="4"/>
                    </a:lnTo>
                    <a:lnTo>
                      <a:pt x="80" y="4"/>
                    </a:lnTo>
                    <a:lnTo>
                      <a:pt x="71" y="2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5" y="23"/>
                    </a:lnTo>
                    <a:lnTo>
                      <a:pt x="29" y="29"/>
                    </a:lnTo>
                    <a:lnTo>
                      <a:pt x="34" y="32"/>
                    </a:lnTo>
                    <a:lnTo>
                      <a:pt x="38" y="36"/>
                    </a:lnTo>
                    <a:lnTo>
                      <a:pt x="44" y="40"/>
                    </a:lnTo>
                    <a:lnTo>
                      <a:pt x="50" y="48"/>
                    </a:lnTo>
                    <a:lnTo>
                      <a:pt x="53" y="50"/>
                    </a:lnTo>
                    <a:lnTo>
                      <a:pt x="173" y="46"/>
                    </a:lnTo>
                    <a:lnTo>
                      <a:pt x="249" y="126"/>
                    </a:lnTo>
                    <a:lnTo>
                      <a:pt x="232" y="226"/>
                    </a:lnTo>
                    <a:lnTo>
                      <a:pt x="274" y="240"/>
                    </a:lnTo>
                    <a:lnTo>
                      <a:pt x="274" y="24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4" name="Freeform 82"/>
              <p:cNvSpPr>
                <a:spLocks/>
              </p:cNvSpPr>
              <p:nvPr/>
            </p:nvSpPr>
            <p:spPr bwMode="auto">
              <a:xfrm>
                <a:off x="3791" y="2168"/>
                <a:ext cx="296" cy="492"/>
              </a:xfrm>
              <a:custGeom>
                <a:avLst/>
                <a:gdLst/>
                <a:ahLst/>
                <a:cxnLst>
                  <a:cxn ang="0">
                    <a:pos x="306" y="27"/>
                  </a:cxn>
                  <a:cxn ang="0">
                    <a:pos x="330" y="53"/>
                  </a:cxn>
                  <a:cxn ang="0">
                    <a:pos x="359" y="93"/>
                  </a:cxn>
                  <a:cxn ang="0">
                    <a:pos x="380" y="137"/>
                  </a:cxn>
                  <a:cxn ang="0">
                    <a:pos x="387" y="165"/>
                  </a:cxn>
                  <a:cxn ang="0">
                    <a:pos x="393" y="196"/>
                  </a:cxn>
                  <a:cxn ang="0">
                    <a:pos x="395" y="228"/>
                  </a:cxn>
                  <a:cxn ang="0">
                    <a:pos x="391" y="262"/>
                  </a:cxn>
                  <a:cxn ang="0">
                    <a:pos x="384" y="293"/>
                  </a:cxn>
                  <a:cxn ang="0">
                    <a:pos x="376" y="321"/>
                  </a:cxn>
                  <a:cxn ang="0">
                    <a:pos x="367" y="348"/>
                  </a:cxn>
                  <a:cxn ang="0">
                    <a:pos x="342" y="391"/>
                  </a:cxn>
                  <a:cxn ang="0">
                    <a:pos x="325" y="437"/>
                  </a:cxn>
                  <a:cxn ang="0">
                    <a:pos x="319" y="479"/>
                  </a:cxn>
                  <a:cxn ang="0">
                    <a:pos x="319" y="505"/>
                  </a:cxn>
                  <a:cxn ang="0">
                    <a:pos x="327" y="534"/>
                  </a:cxn>
                  <a:cxn ang="0">
                    <a:pos x="340" y="568"/>
                  </a:cxn>
                  <a:cxn ang="0">
                    <a:pos x="355" y="608"/>
                  </a:cxn>
                  <a:cxn ang="0">
                    <a:pos x="336" y="642"/>
                  </a:cxn>
                  <a:cxn ang="0">
                    <a:pos x="304" y="674"/>
                  </a:cxn>
                  <a:cxn ang="0">
                    <a:pos x="268" y="701"/>
                  </a:cxn>
                  <a:cxn ang="0">
                    <a:pos x="241" y="714"/>
                  </a:cxn>
                  <a:cxn ang="0">
                    <a:pos x="215" y="730"/>
                  </a:cxn>
                  <a:cxn ang="0">
                    <a:pos x="186" y="739"/>
                  </a:cxn>
                  <a:cxn ang="0">
                    <a:pos x="154" y="749"/>
                  </a:cxn>
                  <a:cxn ang="0">
                    <a:pos x="125" y="752"/>
                  </a:cxn>
                  <a:cxn ang="0">
                    <a:pos x="95" y="754"/>
                  </a:cxn>
                  <a:cxn ang="0">
                    <a:pos x="66" y="754"/>
                  </a:cxn>
                  <a:cxn ang="0">
                    <a:pos x="38" y="764"/>
                  </a:cxn>
                  <a:cxn ang="0">
                    <a:pos x="11" y="788"/>
                  </a:cxn>
                  <a:cxn ang="0">
                    <a:pos x="2" y="821"/>
                  </a:cxn>
                  <a:cxn ang="0">
                    <a:pos x="0" y="853"/>
                  </a:cxn>
                  <a:cxn ang="0">
                    <a:pos x="6" y="887"/>
                  </a:cxn>
                  <a:cxn ang="0">
                    <a:pos x="311" y="967"/>
                  </a:cxn>
                  <a:cxn ang="0">
                    <a:pos x="330" y="973"/>
                  </a:cxn>
                  <a:cxn ang="0">
                    <a:pos x="367" y="982"/>
                  </a:cxn>
                  <a:cxn ang="0">
                    <a:pos x="410" y="982"/>
                  </a:cxn>
                  <a:cxn ang="0">
                    <a:pos x="441" y="978"/>
                  </a:cxn>
                  <a:cxn ang="0">
                    <a:pos x="477" y="965"/>
                  </a:cxn>
                  <a:cxn ang="0">
                    <a:pos x="513" y="940"/>
                  </a:cxn>
                  <a:cxn ang="0">
                    <a:pos x="536" y="918"/>
                  </a:cxn>
                  <a:cxn ang="0">
                    <a:pos x="558" y="887"/>
                  </a:cxn>
                  <a:cxn ang="0">
                    <a:pos x="574" y="847"/>
                  </a:cxn>
                  <a:cxn ang="0">
                    <a:pos x="585" y="809"/>
                  </a:cxn>
                  <a:cxn ang="0">
                    <a:pos x="591" y="768"/>
                  </a:cxn>
                  <a:cxn ang="0">
                    <a:pos x="593" y="726"/>
                  </a:cxn>
                  <a:cxn ang="0">
                    <a:pos x="593" y="686"/>
                  </a:cxn>
                  <a:cxn ang="0">
                    <a:pos x="589" y="644"/>
                  </a:cxn>
                  <a:cxn ang="0">
                    <a:pos x="581" y="606"/>
                  </a:cxn>
                  <a:cxn ang="0">
                    <a:pos x="576" y="570"/>
                  </a:cxn>
                  <a:cxn ang="0">
                    <a:pos x="566" y="538"/>
                  </a:cxn>
                  <a:cxn ang="0">
                    <a:pos x="558" y="511"/>
                  </a:cxn>
                  <a:cxn ang="0">
                    <a:pos x="545" y="479"/>
                  </a:cxn>
                  <a:cxn ang="0">
                    <a:pos x="530" y="454"/>
                  </a:cxn>
                  <a:cxn ang="0">
                    <a:pos x="494" y="409"/>
                  </a:cxn>
                  <a:cxn ang="0">
                    <a:pos x="458" y="367"/>
                  </a:cxn>
                  <a:cxn ang="0">
                    <a:pos x="446" y="86"/>
                  </a:cxn>
                  <a:cxn ang="0">
                    <a:pos x="425" y="57"/>
                  </a:cxn>
                  <a:cxn ang="0">
                    <a:pos x="397" y="25"/>
                  </a:cxn>
                  <a:cxn ang="0">
                    <a:pos x="365" y="4"/>
                  </a:cxn>
                  <a:cxn ang="0">
                    <a:pos x="325" y="2"/>
                  </a:cxn>
                  <a:cxn ang="0">
                    <a:pos x="294" y="8"/>
                  </a:cxn>
                </a:cxnLst>
                <a:rect l="0" t="0" r="r" b="b"/>
                <a:pathLst>
                  <a:path w="593" h="984">
                    <a:moveTo>
                      <a:pt x="285" y="11"/>
                    </a:moveTo>
                    <a:lnTo>
                      <a:pt x="287" y="11"/>
                    </a:lnTo>
                    <a:lnTo>
                      <a:pt x="291" y="15"/>
                    </a:lnTo>
                    <a:lnTo>
                      <a:pt x="296" y="19"/>
                    </a:lnTo>
                    <a:lnTo>
                      <a:pt x="306" y="27"/>
                    </a:lnTo>
                    <a:lnTo>
                      <a:pt x="310" y="30"/>
                    </a:lnTo>
                    <a:lnTo>
                      <a:pt x="315" y="36"/>
                    </a:lnTo>
                    <a:lnTo>
                      <a:pt x="319" y="42"/>
                    </a:lnTo>
                    <a:lnTo>
                      <a:pt x="325" y="48"/>
                    </a:lnTo>
                    <a:lnTo>
                      <a:pt x="330" y="53"/>
                    </a:lnTo>
                    <a:lnTo>
                      <a:pt x="336" y="61"/>
                    </a:lnTo>
                    <a:lnTo>
                      <a:pt x="342" y="68"/>
                    </a:lnTo>
                    <a:lnTo>
                      <a:pt x="348" y="78"/>
                    </a:lnTo>
                    <a:lnTo>
                      <a:pt x="353" y="86"/>
                    </a:lnTo>
                    <a:lnTo>
                      <a:pt x="359" y="93"/>
                    </a:lnTo>
                    <a:lnTo>
                      <a:pt x="363" y="103"/>
                    </a:lnTo>
                    <a:lnTo>
                      <a:pt x="368" y="112"/>
                    </a:lnTo>
                    <a:lnTo>
                      <a:pt x="374" y="122"/>
                    </a:lnTo>
                    <a:lnTo>
                      <a:pt x="378" y="131"/>
                    </a:lnTo>
                    <a:lnTo>
                      <a:pt x="380" y="137"/>
                    </a:lnTo>
                    <a:lnTo>
                      <a:pt x="382" y="143"/>
                    </a:lnTo>
                    <a:lnTo>
                      <a:pt x="384" y="148"/>
                    </a:lnTo>
                    <a:lnTo>
                      <a:pt x="386" y="154"/>
                    </a:lnTo>
                    <a:lnTo>
                      <a:pt x="387" y="160"/>
                    </a:lnTo>
                    <a:lnTo>
                      <a:pt x="387" y="165"/>
                    </a:lnTo>
                    <a:lnTo>
                      <a:pt x="389" y="171"/>
                    </a:lnTo>
                    <a:lnTo>
                      <a:pt x="391" y="177"/>
                    </a:lnTo>
                    <a:lnTo>
                      <a:pt x="391" y="182"/>
                    </a:lnTo>
                    <a:lnTo>
                      <a:pt x="393" y="188"/>
                    </a:lnTo>
                    <a:lnTo>
                      <a:pt x="393" y="196"/>
                    </a:lnTo>
                    <a:lnTo>
                      <a:pt x="395" y="201"/>
                    </a:lnTo>
                    <a:lnTo>
                      <a:pt x="395" y="207"/>
                    </a:lnTo>
                    <a:lnTo>
                      <a:pt x="395" y="213"/>
                    </a:lnTo>
                    <a:lnTo>
                      <a:pt x="395" y="220"/>
                    </a:lnTo>
                    <a:lnTo>
                      <a:pt x="395" y="228"/>
                    </a:lnTo>
                    <a:lnTo>
                      <a:pt x="395" y="234"/>
                    </a:lnTo>
                    <a:lnTo>
                      <a:pt x="395" y="241"/>
                    </a:lnTo>
                    <a:lnTo>
                      <a:pt x="393" y="249"/>
                    </a:lnTo>
                    <a:lnTo>
                      <a:pt x="393" y="257"/>
                    </a:lnTo>
                    <a:lnTo>
                      <a:pt x="391" y="262"/>
                    </a:lnTo>
                    <a:lnTo>
                      <a:pt x="391" y="268"/>
                    </a:lnTo>
                    <a:lnTo>
                      <a:pt x="389" y="274"/>
                    </a:lnTo>
                    <a:lnTo>
                      <a:pt x="387" y="281"/>
                    </a:lnTo>
                    <a:lnTo>
                      <a:pt x="386" y="287"/>
                    </a:lnTo>
                    <a:lnTo>
                      <a:pt x="384" y="293"/>
                    </a:lnTo>
                    <a:lnTo>
                      <a:pt x="382" y="298"/>
                    </a:lnTo>
                    <a:lnTo>
                      <a:pt x="382" y="306"/>
                    </a:lnTo>
                    <a:lnTo>
                      <a:pt x="378" y="310"/>
                    </a:lnTo>
                    <a:lnTo>
                      <a:pt x="376" y="315"/>
                    </a:lnTo>
                    <a:lnTo>
                      <a:pt x="376" y="321"/>
                    </a:lnTo>
                    <a:lnTo>
                      <a:pt x="374" y="327"/>
                    </a:lnTo>
                    <a:lnTo>
                      <a:pt x="370" y="331"/>
                    </a:lnTo>
                    <a:lnTo>
                      <a:pt x="370" y="336"/>
                    </a:lnTo>
                    <a:lnTo>
                      <a:pt x="368" y="342"/>
                    </a:lnTo>
                    <a:lnTo>
                      <a:pt x="367" y="348"/>
                    </a:lnTo>
                    <a:lnTo>
                      <a:pt x="361" y="357"/>
                    </a:lnTo>
                    <a:lnTo>
                      <a:pt x="357" y="367"/>
                    </a:lnTo>
                    <a:lnTo>
                      <a:pt x="351" y="374"/>
                    </a:lnTo>
                    <a:lnTo>
                      <a:pt x="348" y="384"/>
                    </a:lnTo>
                    <a:lnTo>
                      <a:pt x="342" y="391"/>
                    </a:lnTo>
                    <a:lnTo>
                      <a:pt x="338" y="401"/>
                    </a:lnTo>
                    <a:lnTo>
                      <a:pt x="334" y="410"/>
                    </a:lnTo>
                    <a:lnTo>
                      <a:pt x="332" y="420"/>
                    </a:lnTo>
                    <a:lnTo>
                      <a:pt x="329" y="428"/>
                    </a:lnTo>
                    <a:lnTo>
                      <a:pt x="325" y="437"/>
                    </a:lnTo>
                    <a:lnTo>
                      <a:pt x="323" y="445"/>
                    </a:lnTo>
                    <a:lnTo>
                      <a:pt x="321" y="454"/>
                    </a:lnTo>
                    <a:lnTo>
                      <a:pt x="319" y="464"/>
                    </a:lnTo>
                    <a:lnTo>
                      <a:pt x="319" y="473"/>
                    </a:lnTo>
                    <a:lnTo>
                      <a:pt x="319" y="479"/>
                    </a:lnTo>
                    <a:lnTo>
                      <a:pt x="319" y="483"/>
                    </a:lnTo>
                    <a:lnTo>
                      <a:pt x="319" y="488"/>
                    </a:lnTo>
                    <a:lnTo>
                      <a:pt x="319" y="494"/>
                    </a:lnTo>
                    <a:lnTo>
                      <a:pt x="319" y="500"/>
                    </a:lnTo>
                    <a:lnTo>
                      <a:pt x="319" y="505"/>
                    </a:lnTo>
                    <a:lnTo>
                      <a:pt x="319" y="509"/>
                    </a:lnTo>
                    <a:lnTo>
                      <a:pt x="321" y="515"/>
                    </a:lnTo>
                    <a:lnTo>
                      <a:pt x="323" y="521"/>
                    </a:lnTo>
                    <a:lnTo>
                      <a:pt x="325" y="528"/>
                    </a:lnTo>
                    <a:lnTo>
                      <a:pt x="327" y="534"/>
                    </a:lnTo>
                    <a:lnTo>
                      <a:pt x="329" y="541"/>
                    </a:lnTo>
                    <a:lnTo>
                      <a:pt x="330" y="547"/>
                    </a:lnTo>
                    <a:lnTo>
                      <a:pt x="332" y="555"/>
                    </a:lnTo>
                    <a:lnTo>
                      <a:pt x="336" y="560"/>
                    </a:lnTo>
                    <a:lnTo>
                      <a:pt x="340" y="568"/>
                    </a:lnTo>
                    <a:lnTo>
                      <a:pt x="342" y="576"/>
                    </a:lnTo>
                    <a:lnTo>
                      <a:pt x="346" y="581"/>
                    </a:lnTo>
                    <a:lnTo>
                      <a:pt x="349" y="591"/>
                    </a:lnTo>
                    <a:lnTo>
                      <a:pt x="355" y="598"/>
                    </a:lnTo>
                    <a:lnTo>
                      <a:pt x="355" y="608"/>
                    </a:lnTo>
                    <a:lnTo>
                      <a:pt x="351" y="617"/>
                    </a:lnTo>
                    <a:lnTo>
                      <a:pt x="348" y="623"/>
                    </a:lnTo>
                    <a:lnTo>
                      <a:pt x="346" y="629"/>
                    </a:lnTo>
                    <a:lnTo>
                      <a:pt x="340" y="636"/>
                    </a:lnTo>
                    <a:lnTo>
                      <a:pt x="336" y="642"/>
                    </a:lnTo>
                    <a:lnTo>
                      <a:pt x="330" y="648"/>
                    </a:lnTo>
                    <a:lnTo>
                      <a:pt x="325" y="655"/>
                    </a:lnTo>
                    <a:lnTo>
                      <a:pt x="319" y="661"/>
                    </a:lnTo>
                    <a:lnTo>
                      <a:pt x="311" y="669"/>
                    </a:lnTo>
                    <a:lnTo>
                      <a:pt x="304" y="674"/>
                    </a:lnTo>
                    <a:lnTo>
                      <a:pt x="294" y="682"/>
                    </a:lnTo>
                    <a:lnTo>
                      <a:pt x="287" y="688"/>
                    </a:lnTo>
                    <a:lnTo>
                      <a:pt x="277" y="695"/>
                    </a:lnTo>
                    <a:lnTo>
                      <a:pt x="272" y="697"/>
                    </a:lnTo>
                    <a:lnTo>
                      <a:pt x="268" y="701"/>
                    </a:lnTo>
                    <a:lnTo>
                      <a:pt x="262" y="703"/>
                    </a:lnTo>
                    <a:lnTo>
                      <a:pt x="258" y="707"/>
                    </a:lnTo>
                    <a:lnTo>
                      <a:pt x="253" y="709"/>
                    </a:lnTo>
                    <a:lnTo>
                      <a:pt x="247" y="712"/>
                    </a:lnTo>
                    <a:lnTo>
                      <a:pt x="241" y="714"/>
                    </a:lnTo>
                    <a:lnTo>
                      <a:pt x="237" y="718"/>
                    </a:lnTo>
                    <a:lnTo>
                      <a:pt x="232" y="720"/>
                    </a:lnTo>
                    <a:lnTo>
                      <a:pt x="226" y="724"/>
                    </a:lnTo>
                    <a:lnTo>
                      <a:pt x="220" y="726"/>
                    </a:lnTo>
                    <a:lnTo>
                      <a:pt x="215" y="730"/>
                    </a:lnTo>
                    <a:lnTo>
                      <a:pt x="209" y="731"/>
                    </a:lnTo>
                    <a:lnTo>
                      <a:pt x="203" y="733"/>
                    </a:lnTo>
                    <a:lnTo>
                      <a:pt x="197" y="735"/>
                    </a:lnTo>
                    <a:lnTo>
                      <a:pt x="192" y="739"/>
                    </a:lnTo>
                    <a:lnTo>
                      <a:pt x="186" y="739"/>
                    </a:lnTo>
                    <a:lnTo>
                      <a:pt x="178" y="741"/>
                    </a:lnTo>
                    <a:lnTo>
                      <a:pt x="173" y="743"/>
                    </a:lnTo>
                    <a:lnTo>
                      <a:pt x="167" y="745"/>
                    </a:lnTo>
                    <a:lnTo>
                      <a:pt x="161" y="747"/>
                    </a:lnTo>
                    <a:lnTo>
                      <a:pt x="154" y="749"/>
                    </a:lnTo>
                    <a:lnTo>
                      <a:pt x="150" y="749"/>
                    </a:lnTo>
                    <a:lnTo>
                      <a:pt x="144" y="750"/>
                    </a:lnTo>
                    <a:lnTo>
                      <a:pt x="137" y="750"/>
                    </a:lnTo>
                    <a:lnTo>
                      <a:pt x="131" y="752"/>
                    </a:lnTo>
                    <a:lnTo>
                      <a:pt x="125" y="752"/>
                    </a:lnTo>
                    <a:lnTo>
                      <a:pt x="120" y="752"/>
                    </a:lnTo>
                    <a:lnTo>
                      <a:pt x="112" y="752"/>
                    </a:lnTo>
                    <a:lnTo>
                      <a:pt x="106" y="752"/>
                    </a:lnTo>
                    <a:lnTo>
                      <a:pt x="101" y="752"/>
                    </a:lnTo>
                    <a:lnTo>
                      <a:pt x="95" y="754"/>
                    </a:lnTo>
                    <a:lnTo>
                      <a:pt x="89" y="752"/>
                    </a:lnTo>
                    <a:lnTo>
                      <a:pt x="82" y="752"/>
                    </a:lnTo>
                    <a:lnTo>
                      <a:pt x="76" y="752"/>
                    </a:lnTo>
                    <a:lnTo>
                      <a:pt x="72" y="754"/>
                    </a:lnTo>
                    <a:lnTo>
                      <a:pt x="66" y="754"/>
                    </a:lnTo>
                    <a:lnTo>
                      <a:pt x="61" y="754"/>
                    </a:lnTo>
                    <a:lnTo>
                      <a:pt x="57" y="756"/>
                    </a:lnTo>
                    <a:lnTo>
                      <a:pt x="53" y="758"/>
                    </a:lnTo>
                    <a:lnTo>
                      <a:pt x="44" y="760"/>
                    </a:lnTo>
                    <a:lnTo>
                      <a:pt x="38" y="764"/>
                    </a:lnTo>
                    <a:lnTo>
                      <a:pt x="30" y="768"/>
                    </a:lnTo>
                    <a:lnTo>
                      <a:pt x="25" y="773"/>
                    </a:lnTo>
                    <a:lnTo>
                      <a:pt x="19" y="777"/>
                    </a:lnTo>
                    <a:lnTo>
                      <a:pt x="15" y="783"/>
                    </a:lnTo>
                    <a:lnTo>
                      <a:pt x="11" y="788"/>
                    </a:lnTo>
                    <a:lnTo>
                      <a:pt x="9" y="796"/>
                    </a:lnTo>
                    <a:lnTo>
                      <a:pt x="6" y="802"/>
                    </a:lnTo>
                    <a:lnTo>
                      <a:pt x="4" y="807"/>
                    </a:lnTo>
                    <a:lnTo>
                      <a:pt x="2" y="815"/>
                    </a:lnTo>
                    <a:lnTo>
                      <a:pt x="2" y="821"/>
                    </a:lnTo>
                    <a:lnTo>
                      <a:pt x="0" y="826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7"/>
                    </a:lnTo>
                    <a:lnTo>
                      <a:pt x="0" y="853"/>
                    </a:lnTo>
                    <a:lnTo>
                      <a:pt x="0" y="859"/>
                    </a:lnTo>
                    <a:lnTo>
                      <a:pt x="2" y="864"/>
                    </a:lnTo>
                    <a:lnTo>
                      <a:pt x="4" y="870"/>
                    </a:lnTo>
                    <a:lnTo>
                      <a:pt x="4" y="880"/>
                    </a:lnTo>
                    <a:lnTo>
                      <a:pt x="6" y="887"/>
                    </a:lnTo>
                    <a:lnTo>
                      <a:pt x="7" y="893"/>
                    </a:lnTo>
                    <a:lnTo>
                      <a:pt x="9" y="895"/>
                    </a:lnTo>
                    <a:lnTo>
                      <a:pt x="135" y="984"/>
                    </a:lnTo>
                    <a:lnTo>
                      <a:pt x="197" y="967"/>
                    </a:lnTo>
                    <a:lnTo>
                      <a:pt x="311" y="967"/>
                    </a:lnTo>
                    <a:lnTo>
                      <a:pt x="313" y="967"/>
                    </a:lnTo>
                    <a:lnTo>
                      <a:pt x="319" y="969"/>
                    </a:lnTo>
                    <a:lnTo>
                      <a:pt x="321" y="971"/>
                    </a:lnTo>
                    <a:lnTo>
                      <a:pt x="327" y="973"/>
                    </a:lnTo>
                    <a:lnTo>
                      <a:pt x="330" y="973"/>
                    </a:lnTo>
                    <a:lnTo>
                      <a:pt x="338" y="977"/>
                    </a:lnTo>
                    <a:lnTo>
                      <a:pt x="344" y="977"/>
                    </a:lnTo>
                    <a:lnTo>
                      <a:pt x="349" y="978"/>
                    </a:lnTo>
                    <a:lnTo>
                      <a:pt x="357" y="980"/>
                    </a:lnTo>
                    <a:lnTo>
                      <a:pt x="367" y="982"/>
                    </a:lnTo>
                    <a:lnTo>
                      <a:pt x="374" y="982"/>
                    </a:lnTo>
                    <a:lnTo>
                      <a:pt x="382" y="984"/>
                    </a:lnTo>
                    <a:lnTo>
                      <a:pt x="391" y="984"/>
                    </a:lnTo>
                    <a:lnTo>
                      <a:pt x="403" y="984"/>
                    </a:lnTo>
                    <a:lnTo>
                      <a:pt x="410" y="982"/>
                    </a:lnTo>
                    <a:lnTo>
                      <a:pt x="422" y="982"/>
                    </a:lnTo>
                    <a:lnTo>
                      <a:pt x="425" y="980"/>
                    </a:lnTo>
                    <a:lnTo>
                      <a:pt x="431" y="980"/>
                    </a:lnTo>
                    <a:lnTo>
                      <a:pt x="435" y="978"/>
                    </a:lnTo>
                    <a:lnTo>
                      <a:pt x="441" y="978"/>
                    </a:lnTo>
                    <a:lnTo>
                      <a:pt x="450" y="975"/>
                    </a:lnTo>
                    <a:lnTo>
                      <a:pt x="462" y="973"/>
                    </a:lnTo>
                    <a:lnTo>
                      <a:pt x="465" y="969"/>
                    </a:lnTo>
                    <a:lnTo>
                      <a:pt x="471" y="967"/>
                    </a:lnTo>
                    <a:lnTo>
                      <a:pt x="477" y="965"/>
                    </a:lnTo>
                    <a:lnTo>
                      <a:pt x="482" y="963"/>
                    </a:lnTo>
                    <a:lnTo>
                      <a:pt x="492" y="958"/>
                    </a:lnTo>
                    <a:lnTo>
                      <a:pt x="501" y="950"/>
                    </a:lnTo>
                    <a:lnTo>
                      <a:pt x="507" y="944"/>
                    </a:lnTo>
                    <a:lnTo>
                      <a:pt x="513" y="940"/>
                    </a:lnTo>
                    <a:lnTo>
                      <a:pt x="517" y="937"/>
                    </a:lnTo>
                    <a:lnTo>
                      <a:pt x="522" y="935"/>
                    </a:lnTo>
                    <a:lnTo>
                      <a:pt x="526" y="929"/>
                    </a:lnTo>
                    <a:lnTo>
                      <a:pt x="532" y="923"/>
                    </a:lnTo>
                    <a:lnTo>
                      <a:pt x="536" y="918"/>
                    </a:lnTo>
                    <a:lnTo>
                      <a:pt x="539" y="912"/>
                    </a:lnTo>
                    <a:lnTo>
                      <a:pt x="545" y="906"/>
                    </a:lnTo>
                    <a:lnTo>
                      <a:pt x="549" y="901"/>
                    </a:lnTo>
                    <a:lnTo>
                      <a:pt x="553" y="893"/>
                    </a:lnTo>
                    <a:lnTo>
                      <a:pt x="558" y="887"/>
                    </a:lnTo>
                    <a:lnTo>
                      <a:pt x="560" y="878"/>
                    </a:lnTo>
                    <a:lnTo>
                      <a:pt x="564" y="870"/>
                    </a:lnTo>
                    <a:lnTo>
                      <a:pt x="568" y="864"/>
                    </a:lnTo>
                    <a:lnTo>
                      <a:pt x="572" y="857"/>
                    </a:lnTo>
                    <a:lnTo>
                      <a:pt x="574" y="847"/>
                    </a:lnTo>
                    <a:lnTo>
                      <a:pt x="576" y="840"/>
                    </a:lnTo>
                    <a:lnTo>
                      <a:pt x="579" y="832"/>
                    </a:lnTo>
                    <a:lnTo>
                      <a:pt x="581" y="825"/>
                    </a:lnTo>
                    <a:lnTo>
                      <a:pt x="583" y="817"/>
                    </a:lnTo>
                    <a:lnTo>
                      <a:pt x="585" y="809"/>
                    </a:lnTo>
                    <a:lnTo>
                      <a:pt x="587" y="800"/>
                    </a:lnTo>
                    <a:lnTo>
                      <a:pt x="589" y="792"/>
                    </a:lnTo>
                    <a:lnTo>
                      <a:pt x="589" y="785"/>
                    </a:lnTo>
                    <a:lnTo>
                      <a:pt x="591" y="775"/>
                    </a:lnTo>
                    <a:lnTo>
                      <a:pt x="591" y="768"/>
                    </a:lnTo>
                    <a:lnTo>
                      <a:pt x="593" y="760"/>
                    </a:lnTo>
                    <a:lnTo>
                      <a:pt x="593" y="752"/>
                    </a:lnTo>
                    <a:lnTo>
                      <a:pt x="593" y="743"/>
                    </a:lnTo>
                    <a:lnTo>
                      <a:pt x="593" y="735"/>
                    </a:lnTo>
                    <a:lnTo>
                      <a:pt x="593" y="726"/>
                    </a:lnTo>
                    <a:lnTo>
                      <a:pt x="593" y="718"/>
                    </a:lnTo>
                    <a:lnTo>
                      <a:pt x="593" y="709"/>
                    </a:lnTo>
                    <a:lnTo>
                      <a:pt x="593" y="701"/>
                    </a:lnTo>
                    <a:lnTo>
                      <a:pt x="593" y="693"/>
                    </a:lnTo>
                    <a:lnTo>
                      <a:pt x="593" y="686"/>
                    </a:lnTo>
                    <a:lnTo>
                      <a:pt x="591" y="676"/>
                    </a:lnTo>
                    <a:lnTo>
                      <a:pt x="591" y="669"/>
                    </a:lnTo>
                    <a:lnTo>
                      <a:pt x="591" y="661"/>
                    </a:lnTo>
                    <a:lnTo>
                      <a:pt x="589" y="652"/>
                    </a:lnTo>
                    <a:lnTo>
                      <a:pt x="589" y="644"/>
                    </a:lnTo>
                    <a:lnTo>
                      <a:pt x="587" y="636"/>
                    </a:lnTo>
                    <a:lnTo>
                      <a:pt x="587" y="631"/>
                    </a:lnTo>
                    <a:lnTo>
                      <a:pt x="585" y="621"/>
                    </a:lnTo>
                    <a:lnTo>
                      <a:pt x="583" y="614"/>
                    </a:lnTo>
                    <a:lnTo>
                      <a:pt x="581" y="606"/>
                    </a:lnTo>
                    <a:lnTo>
                      <a:pt x="581" y="598"/>
                    </a:lnTo>
                    <a:lnTo>
                      <a:pt x="579" y="591"/>
                    </a:lnTo>
                    <a:lnTo>
                      <a:pt x="577" y="585"/>
                    </a:lnTo>
                    <a:lnTo>
                      <a:pt x="576" y="578"/>
                    </a:lnTo>
                    <a:lnTo>
                      <a:pt x="576" y="570"/>
                    </a:lnTo>
                    <a:lnTo>
                      <a:pt x="572" y="564"/>
                    </a:lnTo>
                    <a:lnTo>
                      <a:pt x="572" y="557"/>
                    </a:lnTo>
                    <a:lnTo>
                      <a:pt x="568" y="551"/>
                    </a:lnTo>
                    <a:lnTo>
                      <a:pt x="568" y="545"/>
                    </a:lnTo>
                    <a:lnTo>
                      <a:pt x="566" y="538"/>
                    </a:lnTo>
                    <a:lnTo>
                      <a:pt x="564" y="532"/>
                    </a:lnTo>
                    <a:lnTo>
                      <a:pt x="562" y="526"/>
                    </a:lnTo>
                    <a:lnTo>
                      <a:pt x="562" y="522"/>
                    </a:lnTo>
                    <a:lnTo>
                      <a:pt x="558" y="517"/>
                    </a:lnTo>
                    <a:lnTo>
                      <a:pt x="558" y="511"/>
                    </a:lnTo>
                    <a:lnTo>
                      <a:pt x="555" y="507"/>
                    </a:lnTo>
                    <a:lnTo>
                      <a:pt x="555" y="503"/>
                    </a:lnTo>
                    <a:lnTo>
                      <a:pt x="551" y="494"/>
                    </a:lnTo>
                    <a:lnTo>
                      <a:pt x="549" y="486"/>
                    </a:lnTo>
                    <a:lnTo>
                      <a:pt x="545" y="479"/>
                    </a:lnTo>
                    <a:lnTo>
                      <a:pt x="543" y="475"/>
                    </a:lnTo>
                    <a:lnTo>
                      <a:pt x="541" y="469"/>
                    </a:lnTo>
                    <a:lnTo>
                      <a:pt x="539" y="467"/>
                    </a:lnTo>
                    <a:lnTo>
                      <a:pt x="536" y="462"/>
                    </a:lnTo>
                    <a:lnTo>
                      <a:pt x="530" y="454"/>
                    </a:lnTo>
                    <a:lnTo>
                      <a:pt x="524" y="446"/>
                    </a:lnTo>
                    <a:lnTo>
                      <a:pt x="519" y="439"/>
                    </a:lnTo>
                    <a:lnTo>
                      <a:pt x="509" y="428"/>
                    </a:lnTo>
                    <a:lnTo>
                      <a:pt x="501" y="418"/>
                    </a:lnTo>
                    <a:lnTo>
                      <a:pt x="494" y="409"/>
                    </a:lnTo>
                    <a:lnTo>
                      <a:pt x="486" y="399"/>
                    </a:lnTo>
                    <a:lnTo>
                      <a:pt x="479" y="390"/>
                    </a:lnTo>
                    <a:lnTo>
                      <a:pt x="471" y="382"/>
                    </a:lnTo>
                    <a:lnTo>
                      <a:pt x="463" y="372"/>
                    </a:lnTo>
                    <a:lnTo>
                      <a:pt x="458" y="367"/>
                    </a:lnTo>
                    <a:lnTo>
                      <a:pt x="452" y="359"/>
                    </a:lnTo>
                    <a:lnTo>
                      <a:pt x="448" y="355"/>
                    </a:lnTo>
                    <a:lnTo>
                      <a:pt x="446" y="353"/>
                    </a:lnTo>
                    <a:lnTo>
                      <a:pt x="448" y="87"/>
                    </a:lnTo>
                    <a:lnTo>
                      <a:pt x="446" y="86"/>
                    </a:lnTo>
                    <a:lnTo>
                      <a:pt x="441" y="78"/>
                    </a:lnTo>
                    <a:lnTo>
                      <a:pt x="437" y="72"/>
                    </a:lnTo>
                    <a:lnTo>
                      <a:pt x="433" y="68"/>
                    </a:lnTo>
                    <a:lnTo>
                      <a:pt x="429" y="63"/>
                    </a:lnTo>
                    <a:lnTo>
                      <a:pt x="425" y="57"/>
                    </a:lnTo>
                    <a:lnTo>
                      <a:pt x="420" y="49"/>
                    </a:lnTo>
                    <a:lnTo>
                      <a:pt x="414" y="44"/>
                    </a:lnTo>
                    <a:lnTo>
                      <a:pt x="408" y="36"/>
                    </a:lnTo>
                    <a:lnTo>
                      <a:pt x="403" y="30"/>
                    </a:lnTo>
                    <a:lnTo>
                      <a:pt x="397" y="25"/>
                    </a:lnTo>
                    <a:lnTo>
                      <a:pt x="389" y="19"/>
                    </a:lnTo>
                    <a:lnTo>
                      <a:pt x="384" y="13"/>
                    </a:lnTo>
                    <a:lnTo>
                      <a:pt x="378" y="11"/>
                    </a:lnTo>
                    <a:lnTo>
                      <a:pt x="370" y="6"/>
                    </a:lnTo>
                    <a:lnTo>
                      <a:pt x="365" y="4"/>
                    </a:lnTo>
                    <a:lnTo>
                      <a:pt x="357" y="2"/>
                    </a:lnTo>
                    <a:lnTo>
                      <a:pt x="349" y="2"/>
                    </a:lnTo>
                    <a:lnTo>
                      <a:pt x="340" y="0"/>
                    </a:lnTo>
                    <a:lnTo>
                      <a:pt x="332" y="0"/>
                    </a:lnTo>
                    <a:lnTo>
                      <a:pt x="325" y="2"/>
                    </a:lnTo>
                    <a:lnTo>
                      <a:pt x="319" y="2"/>
                    </a:lnTo>
                    <a:lnTo>
                      <a:pt x="311" y="2"/>
                    </a:lnTo>
                    <a:lnTo>
                      <a:pt x="306" y="4"/>
                    </a:lnTo>
                    <a:lnTo>
                      <a:pt x="300" y="6"/>
                    </a:lnTo>
                    <a:lnTo>
                      <a:pt x="294" y="8"/>
                    </a:lnTo>
                    <a:lnTo>
                      <a:pt x="287" y="10"/>
                    </a:lnTo>
                    <a:lnTo>
                      <a:pt x="285" y="11"/>
                    </a:lnTo>
                    <a:lnTo>
                      <a:pt x="285" y="11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5" name="Freeform 83"/>
              <p:cNvSpPr>
                <a:spLocks/>
              </p:cNvSpPr>
              <p:nvPr/>
            </p:nvSpPr>
            <p:spPr bwMode="auto">
              <a:xfrm>
                <a:off x="3992" y="2378"/>
                <a:ext cx="136" cy="254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55" y="74"/>
                  </a:cxn>
                  <a:cxn ang="0">
                    <a:pos x="0" y="234"/>
                  </a:cxn>
                  <a:cxn ang="0">
                    <a:pos x="9" y="368"/>
                  </a:cxn>
                  <a:cxn ang="0">
                    <a:pos x="271" y="507"/>
                  </a:cxn>
                  <a:cxn ang="0">
                    <a:pos x="171" y="0"/>
                  </a:cxn>
                  <a:cxn ang="0">
                    <a:pos x="171" y="0"/>
                  </a:cxn>
                </a:cxnLst>
                <a:rect l="0" t="0" r="r" b="b"/>
                <a:pathLst>
                  <a:path w="271" h="507">
                    <a:moveTo>
                      <a:pt x="171" y="0"/>
                    </a:moveTo>
                    <a:lnTo>
                      <a:pt x="55" y="74"/>
                    </a:lnTo>
                    <a:lnTo>
                      <a:pt x="0" y="234"/>
                    </a:lnTo>
                    <a:lnTo>
                      <a:pt x="9" y="368"/>
                    </a:lnTo>
                    <a:lnTo>
                      <a:pt x="271" y="507"/>
                    </a:lnTo>
                    <a:lnTo>
                      <a:pt x="171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6" name="Freeform 84"/>
              <p:cNvSpPr>
                <a:spLocks/>
              </p:cNvSpPr>
              <p:nvPr/>
            </p:nvSpPr>
            <p:spPr bwMode="auto">
              <a:xfrm>
                <a:off x="4024" y="2382"/>
                <a:ext cx="362" cy="346"/>
              </a:xfrm>
              <a:custGeom>
                <a:avLst/>
                <a:gdLst/>
                <a:ahLst/>
                <a:cxnLst>
                  <a:cxn ang="0">
                    <a:pos x="8" y="176"/>
                  </a:cxn>
                  <a:cxn ang="0">
                    <a:pos x="23" y="119"/>
                  </a:cxn>
                  <a:cxn ang="0">
                    <a:pos x="50" y="79"/>
                  </a:cxn>
                  <a:cxn ang="0">
                    <a:pos x="80" y="47"/>
                  </a:cxn>
                  <a:cxn ang="0">
                    <a:pos x="116" y="26"/>
                  </a:cxn>
                  <a:cxn ang="0">
                    <a:pos x="154" y="15"/>
                  </a:cxn>
                  <a:cxn ang="0">
                    <a:pos x="194" y="9"/>
                  </a:cxn>
                  <a:cxn ang="0">
                    <a:pos x="234" y="7"/>
                  </a:cxn>
                  <a:cxn ang="0">
                    <a:pos x="272" y="9"/>
                  </a:cxn>
                  <a:cxn ang="0">
                    <a:pos x="306" y="15"/>
                  </a:cxn>
                  <a:cxn ang="0">
                    <a:pos x="339" y="20"/>
                  </a:cxn>
                  <a:cxn ang="0">
                    <a:pos x="375" y="28"/>
                  </a:cxn>
                  <a:cxn ang="0">
                    <a:pos x="409" y="20"/>
                  </a:cxn>
                  <a:cxn ang="0">
                    <a:pos x="445" y="11"/>
                  </a:cxn>
                  <a:cxn ang="0">
                    <a:pos x="473" y="5"/>
                  </a:cxn>
                  <a:cxn ang="0">
                    <a:pos x="506" y="0"/>
                  </a:cxn>
                  <a:cxn ang="0">
                    <a:pos x="540" y="0"/>
                  </a:cxn>
                  <a:cxn ang="0">
                    <a:pos x="572" y="3"/>
                  </a:cxn>
                  <a:cxn ang="0">
                    <a:pos x="606" y="15"/>
                  </a:cxn>
                  <a:cxn ang="0">
                    <a:pos x="637" y="32"/>
                  </a:cxn>
                  <a:cxn ang="0">
                    <a:pos x="665" y="60"/>
                  </a:cxn>
                  <a:cxn ang="0">
                    <a:pos x="690" y="98"/>
                  </a:cxn>
                  <a:cxn ang="0">
                    <a:pos x="707" y="151"/>
                  </a:cxn>
                  <a:cxn ang="0">
                    <a:pos x="720" y="216"/>
                  </a:cxn>
                  <a:cxn ang="0">
                    <a:pos x="724" y="281"/>
                  </a:cxn>
                  <a:cxn ang="0">
                    <a:pos x="717" y="343"/>
                  </a:cxn>
                  <a:cxn ang="0">
                    <a:pos x="703" y="400"/>
                  </a:cxn>
                  <a:cxn ang="0">
                    <a:pos x="682" y="452"/>
                  </a:cxn>
                  <a:cxn ang="0">
                    <a:pos x="658" y="501"/>
                  </a:cxn>
                  <a:cxn ang="0">
                    <a:pos x="631" y="545"/>
                  </a:cxn>
                  <a:cxn ang="0">
                    <a:pos x="601" y="581"/>
                  </a:cxn>
                  <a:cxn ang="0">
                    <a:pos x="570" y="615"/>
                  </a:cxn>
                  <a:cxn ang="0">
                    <a:pos x="540" y="640"/>
                  </a:cxn>
                  <a:cxn ang="0">
                    <a:pos x="515" y="663"/>
                  </a:cxn>
                  <a:cxn ang="0">
                    <a:pos x="483" y="687"/>
                  </a:cxn>
                  <a:cxn ang="0">
                    <a:pos x="329" y="663"/>
                  </a:cxn>
                  <a:cxn ang="0">
                    <a:pos x="293" y="672"/>
                  </a:cxn>
                  <a:cxn ang="0">
                    <a:pos x="263" y="676"/>
                  </a:cxn>
                  <a:cxn ang="0">
                    <a:pos x="226" y="672"/>
                  </a:cxn>
                  <a:cxn ang="0">
                    <a:pos x="188" y="657"/>
                  </a:cxn>
                  <a:cxn ang="0">
                    <a:pos x="149" y="630"/>
                  </a:cxn>
                  <a:cxn ang="0">
                    <a:pos x="111" y="585"/>
                  </a:cxn>
                  <a:cxn ang="0">
                    <a:pos x="93" y="558"/>
                  </a:cxn>
                  <a:cxn ang="0">
                    <a:pos x="74" y="528"/>
                  </a:cxn>
                  <a:cxn ang="0">
                    <a:pos x="59" y="495"/>
                  </a:cxn>
                  <a:cxn ang="0">
                    <a:pos x="44" y="463"/>
                  </a:cxn>
                  <a:cxn ang="0">
                    <a:pos x="31" y="427"/>
                  </a:cxn>
                  <a:cxn ang="0">
                    <a:pos x="19" y="391"/>
                  </a:cxn>
                  <a:cxn ang="0">
                    <a:pos x="10" y="353"/>
                  </a:cxn>
                  <a:cxn ang="0">
                    <a:pos x="4" y="317"/>
                  </a:cxn>
                  <a:cxn ang="0">
                    <a:pos x="0" y="279"/>
                  </a:cxn>
                  <a:cxn ang="0">
                    <a:pos x="0" y="245"/>
                  </a:cxn>
                </a:cxnLst>
                <a:rect l="0" t="0" r="r" b="b"/>
                <a:pathLst>
                  <a:path w="724" h="691">
                    <a:moveTo>
                      <a:pt x="2" y="229"/>
                    </a:moveTo>
                    <a:lnTo>
                      <a:pt x="2" y="214"/>
                    </a:lnTo>
                    <a:lnTo>
                      <a:pt x="4" y="201"/>
                    </a:lnTo>
                    <a:lnTo>
                      <a:pt x="6" y="188"/>
                    </a:lnTo>
                    <a:lnTo>
                      <a:pt x="8" y="176"/>
                    </a:lnTo>
                    <a:lnTo>
                      <a:pt x="12" y="163"/>
                    </a:lnTo>
                    <a:lnTo>
                      <a:pt x="14" y="151"/>
                    </a:lnTo>
                    <a:lnTo>
                      <a:pt x="17" y="140"/>
                    </a:lnTo>
                    <a:lnTo>
                      <a:pt x="21" y="131"/>
                    </a:lnTo>
                    <a:lnTo>
                      <a:pt x="23" y="119"/>
                    </a:lnTo>
                    <a:lnTo>
                      <a:pt x="29" y="110"/>
                    </a:lnTo>
                    <a:lnTo>
                      <a:pt x="33" y="102"/>
                    </a:lnTo>
                    <a:lnTo>
                      <a:pt x="38" y="93"/>
                    </a:lnTo>
                    <a:lnTo>
                      <a:pt x="44" y="85"/>
                    </a:lnTo>
                    <a:lnTo>
                      <a:pt x="50" y="79"/>
                    </a:lnTo>
                    <a:lnTo>
                      <a:pt x="55" y="72"/>
                    </a:lnTo>
                    <a:lnTo>
                      <a:pt x="63" y="66"/>
                    </a:lnTo>
                    <a:lnTo>
                      <a:pt x="69" y="58"/>
                    </a:lnTo>
                    <a:lnTo>
                      <a:pt x="74" y="53"/>
                    </a:lnTo>
                    <a:lnTo>
                      <a:pt x="80" y="47"/>
                    </a:lnTo>
                    <a:lnTo>
                      <a:pt x="88" y="43"/>
                    </a:lnTo>
                    <a:lnTo>
                      <a:pt x="93" y="37"/>
                    </a:lnTo>
                    <a:lnTo>
                      <a:pt x="101" y="34"/>
                    </a:lnTo>
                    <a:lnTo>
                      <a:pt x="109" y="30"/>
                    </a:lnTo>
                    <a:lnTo>
                      <a:pt x="116" y="26"/>
                    </a:lnTo>
                    <a:lnTo>
                      <a:pt x="124" y="22"/>
                    </a:lnTo>
                    <a:lnTo>
                      <a:pt x="131" y="20"/>
                    </a:lnTo>
                    <a:lnTo>
                      <a:pt x="139" y="18"/>
                    </a:lnTo>
                    <a:lnTo>
                      <a:pt x="147" y="17"/>
                    </a:lnTo>
                    <a:lnTo>
                      <a:pt x="154" y="15"/>
                    </a:lnTo>
                    <a:lnTo>
                      <a:pt x="164" y="13"/>
                    </a:lnTo>
                    <a:lnTo>
                      <a:pt x="171" y="11"/>
                    </a:lnTo>
                    <a:lnTo>
                      <a:pt x="181" y="11"/>
                    </a:lnTo>
                    <a:lnTo>
                      <a:pt x="187" y="9"/>
                    </a:lnTo>
                    <a:lnTo>
                      <a:pt x="194" y="9"/>
                    </a:lnTo>
                    <a:lnTo>
                      <a:pt x="202" y="7"/>
                    </a:lnTo>
                    <a:lnTo>
                      <a:pt x="211" y="7"/>
                    </a:lnTo>
                    <a:lnTo>
                      <a:pt x="219" y="7"/>
                    </a:lnTo>
                    <a:lnTo>
                      <a:pt x="226" y="7"/>
                    </a:lnTo>
                    <a:lnTo>
                      <a:pt x="234" y="7"/>
                    </a:lnTo>
                    <a:lnTo>
                      <a:pt x="244" y="7"/>
                    </a:lnTo>
                    <a:lnTo>
                      <a:pt x="249" y="7"/>
                    </a:lnTo>
                    <a:lnTo>
                      <a:pt x="257" y="7"/>
                    </a:lnTo>
                    <a:lnTo>
                      <a:pt x="264" y="9"/>
                    </a:lnTo>
                    <a:lnTo>
                      <a:pt x="272" y="9"/>
                    </a:lnTo>
                    <a:lnTo>
                      <a:pt x="280" y="11"/>
                    </a:lnTo>
                    <a:lnTo>
                      <a:pt x="287" y="13"/>
                    </a:lnTo>
                    <a:lnTo>
                      <a:pt x="295" y="13"/>
                    </a:lnTo>
                    <a:lnTo>
                      <a:pt x="302" y="15"/>
                    </a:lnTo>
                    <a:lnTo>
                      <a:pt x="306" y="15"/>
                    </a:lnTo>
                    <a:lnTo>
                      <a:pt x="314" y="17"/>
                    </a:lnTo>
                    <a:lnTo>
                      <a:pt x="320" y="17"/>
                    </a:lnTo>
                    <a:lnTo>
                      <a:pt x="327" y="18"/>
                    </a:lnTo>
                    <a:lnTo>
                      <a:pt x="333" y="20"/>
                    </a:lnTo>
                    <a:lnTo>
                      <a:pt x="339" y="20"/>
                    </a:lnTo>
                    <a:lnTo>
                      <a:pt x="344" y="20"/>
                    </a:lnTo>
                    <a:lnTo>
                      <a:pt x="350" y="22"/>
                    </a:lnTo>
                    <a:lnTo>
                      <a:pt x="359" y="24"/>
                    </a:lnTo>
                    <a:lnTo>
                      <a:pt x="367" y="26"/>
                    </a:lnTo>
                    <a:lnTo>
                      <a:pt x="375" y="28"/>
                    </a:lnTo>
                    <a:lnTo>
                      <a:pt x="380" y="30"/>
                    </a:lnTo>
                    <a:lnTo>
                      <a:pt x="386" y="28"/>
                    </a:lnTo>
                    <a:lnTo>
                      <a:pt x="394" y="26"/>
                    </a:lnTo>
                    <a:lnTo>
                      <a:pt x="401" y="22"/>
                    </a:lnTo>
                    <a:lnTo>
                      <a:pt x="409" y="20"/>
                    </a:lnTo>
                    <a:lnTo>
                      <a:pt x="416" y="18"/>
                    </a:lnTo>
                    <a:lnTo>
                      <a:pt x="428" y="17"/>
                    </a:lnTo>
                    <a:lnTo>
                      <a:pt x="434" y="15"/>
                    </a:lnTo>
                    <a:lnTo>
                      <a:pt x="439" y="13"/>
                    </a:lnTo>
                    <a:lnTo>
                      <a:pt x="445" y="11"/>
                    </a:lnTo>
                    <a:lnTo>
                      <a:pt x="451" y="11"/>
                    </a:lnTo>
                    <a:lnTo>
                      <a:pt x="456" y="9"/>
                    </a:lnTo>
                    <a:lnTo>
                      <a:pt x="462" y="7"/>
                    </a:lnTo>
                    <a:lnTo>
                      <a:pt x="468" y="5"/>
                    </a:lnTo>
                    <a:lnTo>
                      <a:pt x="473" y="5"/>
                    </a:lnTo>
                    <a:lnTo>
                      <a:pt x="479" y="3"/>
                    </a:lnTo>
                    <a:lnTo>
                      <a:pt x="485" y="1"/>
                    </a:lnTo>
                    <a:lnTo>
                      <a:pt x="492" y="1"/>
                    </a:lnTo>
                    <a:lnTo>
                      <a:pt x="500" y="1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19" y="0"/>
                    </a:lnTo>
                    <a:lnTo>
                      <a:pt x="527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3" y="1"/>
                    </a:lnTo>
                    <a:lnTo>
                      <a:pt x="559" y="1"/>
                    </a:lnTo>
                    <a:lnTo>
                      <a:pt x="567" y="1"/>
                    </a:lnTo>
                    <a:lnTo>
                      <a:pt x="572" y="3"/>
                    </a:lnTo>
                    <a:lnTo>
                      <a:pt x="580" y="5"/>
                    </a:lnTo>
                    <a:lnTo>
                      <a:pt x="586" y="7"/>
                    </a:lnTo>
                    <a:lnTo>
                      <a:pt x="593" y="9"/>
                    </a:lnTo>
                    <a:lnTo>
                      <a:pt x="599" y="11"/>
                    </a:lnTo>
                    <a:lnTo>
                      <a:pt x="606" y="15"/>
                    </a:lnTo>
                    <a:lnTo>
                      <a:pt x="612" y="18"/>
                    </a:lnTo>
                    <a:lnTo>
                      <a:pt x="618" y="20"/>
                    </a:lnTo>
                    <a:lnTo>
                      <a:pt x="624" y="24"/>
                    </a:lnTo>
                    <a:lnTo>
                      <a:pt x="631" y="28"/>
                    </a:lnTo>
                    <a:lnTo>
                      <a:pt x="637" y="32"/>
                    </a:lnTo>
                    <a:lnTo>
                      <a:pt x="643" y="37"/>
                    </a:lnTo>
                    <a:lnTo>
                      <a:pt x="648" y="43"/>
                    </a:lnTo>
                    <a:lnTo>
                      <a:pt x="654" y="49"/>
                    </a:lnTo>
                    <a:lnTo>
                      <a:pt x="660" y="55"/>
                    </a:lnTo>
                    <a:lnTo>
                      <a:pt x="665" y="60"/>
                    </a:lnTo>
                    <a:lnTo>
                      <a:pt x="669" y="68"/>
                    </a:lnTo>
                    <a:lnTo>
                      <a:pt x="675" y="75"/>
                    </a:lnTo>
                    <a:lnTo>
                      <a:pt x="681" y="81"/>
                    </a:lnTo>
                    <a:lnTo>
                      <a:pt x="684" y="91"/>
                    </a:lnTo>
                    <a:lnTo>
                      <a:pt x="690" y="98"/>
                    </a:lnTo>
                    <a:lnTo>
                      <a:pt x="694" y="110"/>
                    </a:lnTo>
                    <a:lnTo>
                      <a:pt x="698" y="117"/>
                    </a:lnTo>
                    <a:lnTo>
                      <a:pt x="701" y="129"/>
                    </a:lnTo>
                    <a:lnTo>
                      <a:pt x="703" y="140"/>
                    </a:lnTo>
                    <a:lnTo>
                      <a:pt x="707" y="151"/>
                    </a:lnTo>
                    <a:lnTo>
                      <a:pt x="711" y="163"/>
                    </a:lnTo>
                    <a:lnTo>
                      <a:pt x="713" y="176"/>
                    </a:lnTo>
                    <a:lnTo>
                      <a:pt x="717" y="189"/>
                    </a:lnTo>
                    <a:lnTo>
                      <a:pt x="720" y="203"/>
                    </a:lnTo>
                    <a:lnTo>
                      <a:pt x="720" y="216"/>
                    </a:lnTo>
                    <a:lnTo>
                      <a:pt x="722" y="229"/>
                    </a:lnTo>
                    <a:lnTo>
                      <a:pt x="722" y="243"/>
                    </a:lnTo>
                    <a:lnTo>
                      <a:pt x="724" y="256"/>
                    </a:lnTo>
                    <a:lnTo>
                      <a:pt x="724" y="267"/>
                    </a:lnTo>
                    <a:lnTo>
                      <a:pt x="724" y="281"/>
                    </a:lnTo>
                    <a:lnTo>
                      <a:pt x="722" y="294"/>
                    </a:lnTo>
                    <a:lnTo>
                      <a:pt x="722" y="307"/>
                    </a:lnTo>
                    <a:lnTo>
                      <a:pt x="720" y="319"/>
                    </a:lnTo>
                    <a:lnTo>
                      <a:pt x="719" y="330"/>
                    </a:lnTo>
                    <a:lnTo>
                      <a:pt x="717" y="343"/>
                    </a:lnTo>
                    <a:lnTo>
                      <a:pt x="715" y="355"/>
                    </a:lnTo>
                    <a:lnTo>
                      <a:pt x="713" y="366"/>
                    </a:lnTo>
                    <a:lnTo>
                      <a:pt x="709" y="378"/>
                    </a:lnTo>
                    <a:lnTo>
                      <a:pt x="707" y="389"/>
                    </a:lnTo>
                    <a:lnTo>
                      <a:pt x="703" y="400"/>
                    </a:lnTo>
                    <a:lnTo>
                      <a:pt x="700" y="412"/>
                    </a:lnTo>
                    <a:lnTo>
                      <a:pt x="696" y="421"/>
                    </a:lnTo>
                    <a:lnTo>
                      <a:pt x="692" y="433"/>
                    </a:lnTo>
                    <a:lnTo>
                      <a:pt x="688" y="442"/>
                    </a:lnTo>
                    <a:lnTo>
                      <a:pt x="682" y="452"/>
                    </a:lnTo>
                    <a:lnTo>
                      <a:pt x="679" y="463"/>
                    </a:lnTo>
                    <a:lnTo>
                      <a:pt x="673" y="473"/>
                    </a:lnTo>
                    <a:lnTo>
                      <a:pt x="669" y="482"/>
                    </a:lnTo>
                    <a:lnTo>
                      <a:pt x="663" y="492"/>
                    </a:lnTo>
                    <a:lnTo>
                      <a:pt x="658" y="501"/>
                    </a:lnTo>
                    <a:lnTo>
                      <a:pt x="652" y="509"/>
                    </a:lnTo>
                    <a:lnTo>
                      <a:pt x="646" y="518"/>
                    </a:lnTo>
                    <a:lnTo>
                      <a:pt x="641" y="528"/>
                    </a:lnTo>
                    <a:lnTo>
                      <a:pt x="637" y="535"/>
                    </a:lnTo>
                    <a:lnTo>
                      <a:pt x="631" y="545"/>
                    </a:lnTo>
                    <a:lnTo>
                      <a:pt x="625" y="552"/>
                    </a:lnTo>
                    <a:lnTo>
                      <a:pt x="618" y="560"/>
                    </a:lnTo>
                    <a:lnTo>
                      <a:pt x="612" y="566"/>
                    </a:lnTo>
                    <a:lnTo>
                      <a:pt x="606" y="573"/>
                    </a:lnTo>
                    <a:lnTo>
                      <a:pt x="601" y="581"/>
                    </a:lnTo>
                    <a:lnTo>
                      <a:pt x="593" y="588"/>
                    </a:lnTo>
                    <a:lnTo>
                      <a:pt x="587" y="594"/>
                    </a:lnTo>
                    <a:lnTo>
                      <a:pt x="582" y="602"/>
                    </a:lnTo>
                    <a:lnTo>
                      <a:pt x="576" y="609"/>
                    </a:lnTo>
                    <a:lnTo>
                      <a:pt x="570" y="615"/>
                    </a:lnTo>
                    <a:lnTo>
                      <a:pt x="565" y="621"/>
                    </a:lnTo>
                    <a:lnTo>
                      <a:pt x="557" y="626"/>
                    </a:lnTo>
                    <a:lnTo>
                      <a:pt x="551" y="630"/>
                    </a:lnTo>
                    <a:lnTo>
                      <a:pt x="546" y="636"/>
                    </a:lnTo>
                    <a:lnTo>
                      <a:pt x="540" y="640"/>
                    </a:lnTo>
                    <a:lnTo>
                      <a:pt x="536" y="645"/>
                    </a:lnTo>
                    <a:lnTo>
                      <a:pt x="530" y="651"/>
                    </a:lnTo>
                    <a:lnTo>
                      <a:pt x="527" y="655"/>
                    </a:lnTo>
                    <a:lnTo>
                      <a:pt x="521" y="659"/>
                    </a:lnTo>
                    <a:lnTo>
                      <a:pt x="515" y="663"/>
                    </a:lnTo>
                    <a:lnTo>
                      <a:pt x="511" y="666"/>
                    </a:lnTo>
                    <a:lnTo>
                      <a:pt x="502" y="672"/>
                    </a:lnTo>
                    <a:lnTo>
                      <a:pt x="496" y="678"/>
                    </a:lnTo>
                    <a:lnTo>
                      <a:pt x="489" y="683"/>
                    </a:lnTo>
                    <a:lnTo>
                      <a:pt x="483" y="687"/>
                    </a:lnTo>
                    <a:lnTo>
                      <a:pt x="479" y="689"/>
                    </a:lnTo>
                    <a:lnTo>
                      <a:pt x="477" y="691"/>
                    </a:lnTo>
                    <a:lnTo>
                      <a:pt x="335" y="663"/>
                    </a:lnTo>
                    <a:lnTo>
                      <a:pt x="333" y="663"/>
                    </a:lnTo>
                    <a:lnTo>
                      <a:pt x="329" y="663"/>
                    </a:lnTo>
                    <a:lnTo>
                      <a:pt x="323" y="664"/>
                    </a:lnTo>
                    <a:lnTo>
                      <a:pt x="318" y="668"/>
                    </a:lnTo>
                    <a:lnTo>
                      <a:pt x="308" y="670"/>
                    </a:lnTo>
                    <a:lnTo>
                      <a:pt x="301" y="672"/>
                    </a:lnTo>
                    <a:lnTo>
                      <a:pt x="293" y="672"/>
                    </a:lnTo>
                    <a:lnTo>
                      <a:pt x="287" y="674"/>
                    </a:lnTo>
                    <a:lnTo>
                      <a:pt x="282" y="674"/>
                    </a:lnTo>
                    <a:lnTo>
                      <a:pt x="276" y="676"/>
                    </a:lnTo>
                    <a:lnTo>
                      <a:pt x="268" y="676"/>
                    </a:lnTo>
                    <a:lnTo>
                      <a:pt x="263" y="676"/>
                    </a:lnTo>
                    <a:lnTo>
                      <a:pt x="255" y="676"/>
                    </a:lnTo>
                    <a:lnTo>
                      <a:pt x="249" y="676"/>
                    </a:lnTo>
                    <a:lnTo>
                      <a:pt x="242" y="674"/>
                    </a:lnTo>
                    <a:lnTo>
                      <a:pt x="234" y="674"/>
                    </a:lnTo>
                    <a:lnTo>
                      <a:pt x="226" y="672"/>
                    </a:lnTo>
                    <a:lnTo>
                      <a:pt x="219" y="670"/>
                    </a:lnTo>
                    <a:lnTo>
                      <a:pt x="211" y="668"/>
                    </a:lnTo>
                    <a:lnTo>
                      <a:pt x="204" y="664"/>
                    </a:lnTo>
                    <a:lnTo>
                      <a:pt x="196" y="661"/>
                    </a:lnTo>
                    <a:lnTo>
                      <a:pt x="188" y="657"/>
                    </a:lnTo>
                    <a:lnTo>
                      <a:pt x="181" y="653"/>
                    </a:lnTo>
                    <a:lnTo>
                      <a:pt x="173" y="647"/>
                    </a:lnTo>
                    <a:lnTo>
                      <a:pt x="166" y="642"/>
                    </a:lnTo>
                    <a:lnTo>
                      <a:pt x="158" y="636"/>
                    </a:lnTo>
                    <a:lnTo>
                      <a:pt x="149" y="630"/>
                    </a:lnTo>
                    <a:lnTo>
                      <a:pt x="141" y="623"/>
                    </a:lnTo>
                    <a:lnTo>
                      <a:pt x="135" y="613"/>
                    </a:lnTo>
                    <a:lnTo>
                      <a:pt x="128" y="606"/>
                    </a:lnTo>
                    <a:lnTo>
                      <a:pt x="118" y="594"/>
                    </a:lnTo>
                    <a:lnTo>
                      <a:pt x="111" y="585"/>
                    </a:lnTo>
                    <a:lnTo>
                      <a:pt x="107" y="579"/>
                    </a:lnTo>
                    <a:lnTo>
                      <a:pt x="103" y="575"/>
                    </a:lnTo>
                    <a:lnTo>
                      <a:pt x="99" y="569"/>
                    </a:lnTo>
                    <a:lnTo>
                      <a:pt x="97" y="564"/>
                    </a:lnTo>
                    <a:lnTo>
                      <a:pt x="93" y="558"/>
                    </a:lnTo>
                    <a:lnTo>
                      <a:pt x="90" y="552"/>
                    </a:lnTo>
                    <a:lnTo>
                      <a:pt x="86" y="547"/>
                    </a:lnTo>
                    <a:lnTo>
                      <a:pt x="82" y="541"/>
                    </a:lnTo>
                    <a:lnTo>
                      <a:pt x="80" y="533"/>
                    </a:lnTo>
                    <a:lnTo>
                      <a:pt x="74" y="528"/>
                    </a:lnTo>
                    <a:lnTo>
                      <a:pt x="73" y="522"/>
                    </a:lnTo>
                    <a:lnTo>
                      <a:pt x="69" y="516"/>
                    </a:lnTo>
                    <a:lnTo>
                      <a:pt x="65" y="509"/>
                    </a:lnTo>
                    <a:lnTo>
                      <a:pt x="63" y="503"/>
                    </a:lnTo>
                    <a:lnTo>
                      <a:pt x="59" y="495"/>
                    </a:lnTo>
                    <a:lnTo>
                      <a:pt x="55" y="490"/>
                    </a:lnTo>
                    <a:lnTo>
                      <a:pt x="54" y="482"/>
                    </a:lnTo>
                    <a:lnTo>
                      <a:pt x="50" y="476"/>
                    </a:lnTo>
                    <a:lnTo>
                      <a:pt x="48" y="469"/>
                    </a:lnTo>
                    <a:lnTo>
                      <a:pt x="44" y="463"/>
                    </a:lnTo>
                    <a:lnTo>
                      <a:pt x="42" y="455"/>
                    </a:lnTo>
                    <a:lnTo>
                      <a:pt x="38" y="448"/>
                    </a:lnTo>
                    <a:lnTo>
                      <a:pt x="36" y="442"/>
                    </a:lnTo>
                    <a:lnTo>
                      <a:pt x="33" y="435"/>
                    </a:lnTo>
                    <a:lnTo>
                      <a:pt x="31" y="427"/>
                    </a:lnTo>
                    <a:lnTo>
                      <a:pt x="27" y="419"/>
                    </a:lnTo>
                    <a:lnTo>
                      <a:pt x="25" y="412"/>
                    </a:lnTo>
                    <a:lnTo>
                      <a:pt x="23" y="406"/>
                    </a:lnTo>
                    <a:lnTo>
                      <a:pt x="21" y="397"/>
                    </a:lnTo>
                    <a:lnTo>
                      <a:pt x="19" y="391"/>
                    </a:lnTo>
                    <a:lnTo>
                      <a:pt x="17" y="381"/>
                    </a:lnTo>
                    <a:lnTo>
                      <a:pt x="16" y="376"/>
                    </a:lnTo>
                    <a:lnTo>
                      <a:pt x="14" y="368"/>
                    </a:lnTo>
                    <a:lnTo>
                      <a:pt x="12" y="360"/>
                    </a:lnTo>
                    <a:lnTo>
                      <a:pt x="10" y="353"/>
                    </a:lnTo>
                    <a:lnTo>
                      <a:pt x="10" y="347"/>
                    </a:lnTo>
                    <a:lnTo>
                      <a:pt x="8" y="338"/>
                    </a:lnTo>
                    <a:lnTo>
                      <a:pt x="6" y="330"/>
                    </a:lnTo>
                    <a:lnTo>
                      <a:pt x="4" y="324"/>
                    </a:lnTo>
                    <a:lnTo>
                      <a:pt x="4" y="317"/>
                    </a:lnTo>
                    <a:lnTo>
                      <a:pt x="2" y="309"/>
                    </a:lnTo>
                    <a:lnTo>
                      <a:pt x="2" y="302"/>
                    </a:lnTo>
                    <a:lnTo>
                      <a:pt x="0" y="294"/>
                    </a:lnTo>
                    <a:lnTo>
                      <a:pt x="0" y="286"/>
                    </a:lnTo>
                    <a:lnTo>
                      <a:pt x="0" y="279"/>
                    </a:lnTo>
                    <a:lnTo>
                      <a:pt x="0" y="271"/>
                    </a:lnTo>
                    <a:lnTo>
                      <a:pt x="0" y="264"/>
                    </a:lnTo>
                    <a:lnTo>
                      <a:pt x="0" y="258"/>
                    </a:lnTo>
                    <a:lnTo>
                      <a:pt x="0" y="250"/>
                    </a:lnTo>
                    <a:lnTo>
                      <a:pt x="0" y="245"/>
                    </a:lnTo>
                    <a:lnTo>
                      <a:pt x="0" y="237"/>
                    </a:lnTo>
                    <a:lnTo>
                      <a:pt x="2" y="229"/>
                    </a:ln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E054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7" name="Freeform 85"/>
              <p:cNvSpPr>
                <a:spLocks/>
              </p:cNvSpPr>
              <p:nvPr/>
            </p:nvSpPr>
            <p:spPr bwMode="auto">
              <a:xfrm>
                <a:off x="3750" y="2526"/>
                <a:ext cx="404" cy="254"/>
              </a:xfrm>
              <a:custGeom>
                <a:avLst/>
                <a:gdLst/>
                <a:ahLst/>
                <a:cxnLst>
                  <a:cxn ang="0">
                    <a:pos x="135" y="141"/>
                  </a:cxn>
                  <a:cxn ang="0">
                    <a:pos x="228" y="36"/>
                  </a:cxn>
                  <a:cxn ang="0">
                    <a:pos x="221" y="107"/>
                  </a:cxn>
                  <a:cxn ang="0">
                    <a:pos x="228" y="99"/>
                  </a:cxn>
                  <a:cxn ang="0">
                    <a:pos x="236" y="90"/>
                  </a:cxn>
                  <a:cxn ang="0">
                    <a:pos x="245" y="78"/>
                  </a:cxn>
                  <a:cxn ang="0">
                    <a:pos x="259" y="67"/>
                  </a:cxn>
                  <a:cxn ang="0">
                    <a:pos x="276" y="53"/>
                  </a:cxn>
                  <a:cxn ang="0">
                    <a:pos x="289" y="44"/>
                  </a:cxn>
                  <a:cxn ang="0">
                    <a:pos x="300" y="38"/>
                  </a:cxn>
                  <a:cxn ang="0">
                    <a:pos x="310" y="33"/>
                  </a:cxn>
                  <a:cxn ang="0">
                    <a:pos x="321" y="27"/>
                  </a:cxn>
                  <a:cxn ang="0">
                    <a:pos x="333" y="21"/>
                  </a:cxn>
                  <a:cxn ang="0">
                    <a:pos x="346" y="17"/>
                  </a:cxn>
                  <a:cxn ang="0">
                    <a:pos x="357" y="12"/>
                  </a:cxn>
                  <a:cxn ang="0">
                    <a:pos x="371" y="8"/>
                  </a:cxn>
                  <a:cxn ang="0">
                    <a:pos x="384" y="4"/>
                  </a:cxn>
                  <a:cxn ang="0">
                    <a:pos x="399" y="2"/>
                  </a:cxn>
                  <a:cxn ang="0">
                    <a:pos x="414" y="2"/>
                  </a:cxn>
                  <a:cxn ang="0">
                    <a:pos x="430" y="0"/>
                  </a:cxn>
                  <a:cxn ang="0">
                    <a:pos x="447" y="0"/>
                  </a:cxn>
                  <a:cxn ang="0">
                    <a:pos x="462" y="2"/>
                  </a:cxn>
                  <a:cxn ang="0">
                    <a:pos x="481" y="4"/>
                  </a:cxn>
                  <a:cxn ang="0">
                    <a:pos x="498" y="8"/>
                  </a:cxn>
                  <a:cxn ang="0">
                    <a:pos x="515" y="14"/>
                  </a:cxn>
                  <a:cxn ang="0">
                    <a:pos x="534" y="21"/>
                  </a:cxn>
                  <a:cxn ang="0">
                    <a:pos x="553" y="29"/>
                  </a:cxn>
                  <a:cxn ang="0">
                    <a:pos x="570" y="36"/>
                  </a:cxn>
                  <a:cxn ang="0">
                    <a:pos x="589" y="46"/>
                  </a:cxn>
                  <a:cxn ang="0">
                    <a:pos x="606" y="57"/>
                  </a:cxn>
                  <a:cxn ang="0">
                    <a:pos x="621" y="71"/>
                  </a:cxn>
                  <a:cxn ang="0">
                    <a:pos x="635" y="82"/>
                  </a:cxn>
                  <a:cxn ang="0">
                    <a:pos x="650" y="95"/>
                  </a:cxn>
                  <a:cxn ang="0">
                    <a:pos x="663" y="109"/>
                  </a:cxn>
                  <a:cxn ang="0">
                    <a:pos x="677" y="124"/>
                  </a:cxn>
                  <a:cxn ang="0">
                    <a:pos x="688" y="137"/>
                  </a:cxn>
                  <a:cxn ang="0">
                    <a:pos x="699" y="152"/>
                  </a:cxn>
                  <a:cxn ang="0">
                    <a:pos x="711" y="167"/>
                  </a:cxn>
                  <a:cxn ang="0">
                    <a:pos x="720" y="183"/>
                  </a:cxn>
                  <a:cxn ang="0">
                    <a:pos x="730" y="198"/>
                  </a:cxn>
                  <a:cxn ang="0">
                    <a:pos x="739" y="215"/>
                  </a:cxn>
                  <a:cxn ang="0">
                    <a:pos x="747" y="228"/>
                  </a:cxn>
                  <a:cxn ang="0">
                    <a:pos x="754" y="243"/>
                  </a:cxn>
                  <a:cxn ang="0">
                    <a:pos x="762" y="259"/>
                  </a:cxn>
                  <a:cxn ang="0">
                    <a:pos x="770" y="274"/>
                  </a:cxn>
                  <a:cxn ang="0">
                    <a:pos x="775" y="287"/>
                  </a:cxn>
                  <a:cxn ang="0">
                    <a:pos x="779" y="300"/>
                  </a:cxn>
                  <a:cxn ang="0">
                    <a:pos x="785" y="314"/>
                  </a:cxn>
                  <a:cxn ang="0">
                    <a:pos x="789" y="325"/>
                  </a:cxn>
                  <a:cxn ang="0">
                    <a:pos x="792" y="337"/>
                  </a:cxn>
                  <a:cxn ang="0">
                    <a:pos x="798" y="352"/>
                  </a:cxn>
                  <a:cxn ang="0">
                    <a:pos x="802" y="369"/>
                  </a:cxn>
                  <a:cxn ang="0">
                    <a:pos x="806" y="380"/>
                  </a:cxn>
                  <a:cxn ang="0">
                    <a:pos x="808" y="386"/>
                  </a:cxn>
                  <a:cxn ang="0">
                    <a:pos x="167" y="508"/>
                  </a:cxn>
                  <a:cxn ang="0">
                    <a:pos x="0" y="215"/>
                  </a:cxn>
                </a:cxnLst>
                <a:rect l="0" t="0" r="r" b="b"/>
                <a:pathLst>
                  <a:path w="808" h="508">
                    <a:moveTo>
                      <a:pt x="0" y="215"/>
                    </a:moveTo>
                    <a:lnTo>
                      <a:pt x="135" y="141"/>
                    </a:lnTo>
                    <a:lnTo>
                      <a:pt x="116" y="27"/>
                    </a:lnTo>
                    <a:lnTo>
                      <a:pt x="228" y="36"/>
                    </a:lnTo>
                    <a:lnTo>
                      <a:pt x="219" y="110"/>
                    </a:lnTo>
                    <a:lnTo>
                      <a:pt x="221" y="107"/>
                    </a:lnTo>
                    <a:lnTo>
                      <a:pt x="224" y="103"/>
                    </a:lnTo>
                    <a:lnTo>
                      <a:pt x="228" y="99"/>
                    </a:lnTo>
                    <a:lnTo>
                      <a:pt x="232" y="93"/>
                    </a:lnTo>
                    <a:lnTo>
                      <a:pt x="236" y="90"/>
                    </a:lnTo>
                    <a:lnTo>
                      <a:pt x="241" y="86"/>
                    </a:lnTo>
                    <a:lnTo>
                      <a:pt x="245" y="78"/>
                    </a:lnTo>
                    <a:lnTo>
                      <a:pt x="253" y="72"/>
                    </a:lnTo>
                    <a:lnTo>
                      <a:pt x="259" y="67"/>
                    </a:lnTo>
                    <a:lnTo>
                      <a:pt x="268" y="61"/>
                    </a:lnTo>
                    <a:lnTo>
                      <a:pt x="276" y="53"/>
                    </a:lnTo>
                    <a:lnTo>
                      <a:pt x="285" y="48"/>
                    </a:lnTo>
                    <a:lnTo>
                      <a:pt x="289" y="44"/>
                    </a:lnTo>
                    <a:lnTo>
                      <a:pt x="295" y="42"/>
                    </a:lnTo>
                    <a:lnTo>
                      <a:pt x="300" y="38"/>
                    </a:lnTo>
                    <a:lnTo>
                      <a:pt x="306" y="36"/>
                    </a:lnTo>
                    <a:lnTo>
                      <a:pt x="310" y="33"/>
                    </a:lnTo>
                    <a:lnTo>
                      <a:pt x="316" y="31"/>
                    </a:lnTo>
                    <a:lnTo>
                      <a:pt x="321" y="27"/>
                    </a:lnTo>
                    <a:lnTo>
                      <a:pt x="327" y="25"/>
                    </a:lnTo>
                    <a:lnTo>
                      <a:pt x="333" y="21"/>
                    </a:lnTo>
                    <a:lnTo>
                      <a:pt x="338" y="19"/>
                    </a:lnTo>
                    <a:lnTo>
                      <a:pt x="346" y="17"/>
                    </a:lnTo>
                    <a:lnTo>
                      <a:pt x="352" y="15"/>
                    </a:lnTo>
                    <a:lnTo>
                      <a:pt x="357" y="12"/>
                    </a:lnTo>
                    <a:lnTo>
                      <a:pt x="363" y="10"/>
                    </a:lnTo>
                    <a:lnTo>
                      <a:pt x="371" y="8"/>
                    </a:lnTo>
                    <a:lnTo>
                      <a:pt x="378" y="6"/>
                    </a:lnTo>
                    <a:lnTo>
                      <a:pt x="384" y="4"/>
                    </a:lnTo>
                    <a:lnTo>
                      <a:pt x="392" y="4"/>
                    </a:lnTo>
                    <a:lnTo>
                      <a:pt x="399" y="2"/>
                    </a:lnTo>
                    <a:lnTo>
                      <a:pt x="407" y="2"/>
                    </a:lnTo>
                    <a:lnTo>
                      <a:pt x="414" y="2"/>
                    </a:lnTo>
                    <a:lnTo>
                      <a:pt x="422" y="0"/>
                    </a:lnTo>
                    <a:lnTo>
                      <a:pt x="430" y="0"/>
                    </a:lnTo>
                    <a:lnTo>
                      <a:pt x="439" y="0"/>
                    </a:lnTo>
                    <a:lnTo>
                      <a:pt x="447" y="0"/>
                    </a:lnTo>
                    <a:lnTo>
                      <a:pt x="454" y="0"/>
                    </a:lnTo>
                    <a:lnTo>
                      <a:pt x="462" y="2"/>
                    </a:lnTo>
                    <a:lnTo>
                      <a:pt x="471" y="4"/>
                    </a:lnTo>
                    <a:lnTo>
                      <a:pt x="481" y="4"/>
                    </a:lnTo>
                    <a:lnTo>
                      <a:pt x="488" y="6"/>
                    </a:lnTo>
                    <a:lnTo>
                      <a:pt x="498" y="8"/>
                    </a:lnTo>
                    <a:lnTo>
                      <a:pt x="507" y="12"/>
                    </a:lnTo>
                    <a:lnTo>
                      <a:pt x="515" y="14"/>
                    </a:lnTo>
                    <a:lnTo>
                      <a:pt x="525" y="17"/>
                    </a:lnTo>
                    <a:lnTo>
                      <a:pt x="534" y="21"/>
                    </a:lnTo>
                    <a:lnTo>
                      <a:pt x="545" y="25"/>
                    </a:lnTo>
                    <a:lnTo>
                      <a:pt x="553" y="29"/>
                    </a:lnTo>
                    <a:lnTo>
                      <a:pt x="563" y="33"/>
                    </a:lnTo>
                    <a:lnTo>
                      <a:pt x="570" y="36"/>
                    </a:lnTo>
                    <a:lnTo>
                      <a:pt x="580" y="42"/>
                    </a:lnTo>
                    <a:lnTo>
                      <a:pt x="589" y="46"/>
                    </a:lnTo>
                    <a:lnTo>
                      <a:pt x="597" y="52"/>
                    </a:lnTo>
                    <a:lnTo>
                      <a:pt x="606" y="57"/>
                    </a:lnTo>
                    <a:lnTo>
                      <a:pt x="614" y="65"/>
                    </a:lnTo>
                    <a:lnTo>
                      <a:pt x="621" y="71"/>
                    </a:lnTo>
                    <a:lnTo>
                      <a:pt x="629" y="76"/>
                    </a:lnTo>
                    <a:lnTo>
                      <a:pt x="635" y="82"/>
                    </a:lnTo>
                    <a:lnTo>
                      <a:pt x="644" y="90"/>
                    </a:lnTo>
                    <a:lnTo>
                      <a:pt x="650" y="95"/>
                    </a:lnTo>
                    <a:lnTo>
                      <a:pt x="658" y="103"/>
                    </a:lnTo>
                    <a:lnTo>
                      <a:pt x="663" y="109"/>
                    </a:lnTo>
                    <a:lnTo>
                      <a:pt x="671" y="116"/>
                    </a:lnTo>
                    <a:lnTo>
                      <a:pt x="677" y="124"/>
                    </a:lnTo>
                    <a:lnTo>
                      <a:pt x="682" y="131"/>
                    </a:lnTo>
                    <a:lnTo>
                      <a:pt x="688" y="137"/>
                    </a:lnTo>
                    <a:lnTo>
                      <a:pt x="694" y="147"/>
                    </a:lnTo>
                    <a:lnTo>
                      <a:pt x="699" y="152"/>
                    </a:lnTo>
                    <a:lnTo>
                      <a:pt x="705" y="160"/>
                    </a:lnTo>
                    <a:lnTo>
                      <a:pt x="711" y="167"/>
                    </a:lnTo>
                    <a:lnTo>
                      <a:pt x="716" y="175"/>
                    </a:lnTo>
                    <a:lnTo>
                      <a:pt x="720" y="183"/>
                    </a:lnTo>
                    <a:lnTo>
                      <a:pt x="726" y="190"/>
                    </a:lnTo>
                    <a:lnTo>
                      <a:pt x="730" y="198"/>
                    </a:lnTo>
                    <a:lnTo>
                      <a:pt x="735" y="207"/>
                    </a:lnTo>
                    <a:lnTo>
                      <a:pt x="739" y="215"/>
                    </a:lnTo>
                    <a:lnTo>
                      <a:pt x="743" y="221"/>
                    </a:lnTo>
                    <a:lnTo>
                      <a:pt x="747" y="228"/>
                    </a:lnTo>
                    <a:lnTo>
                      <a:pt x="753" y="238"/>
                    </a:lnTo>
                    <a:lnTo>
                      <a:pt x="754" y="243"/>
                    </a:lnTo>
                    <a:lnTo>
                      <a:pt x="758" y="251"/>
                    </a:lnTo>
                    <a:lnTo>
                      <a:pt x="762" y="259"/>
                    </a:lnTo>
                    <a:lnTo>
                      <a:pt x="766" y="266"/>
                    </a:lnTo>
                    <a:lnTo>
                      <a:pt x="770" y="274"/>
                    </a:lnTo>
                    <a:lnTo>
                      <a:pt x="772" y="281"/>
                    </a:lnTo>
                    <a:lnTo>
                      <a:pt x="775" y="287"/>
                    </a:lnTo>
                    <a:lnTo>
                      <a:pt x="777" y="295"/>
                    </a:lnTo>
                    <a:lnTo>
                      <a:pt x="779" y="300"/>
                    </a:lnTo>
                    <a:lnTo>
                      <a:pt x="783" y="306"/>
                    </a:lnTo>
                    <a:lnTo>
                      <a:pt x="785" y="314"/>
                    </a:lnTo>
                    <a:lnTo>
                      <a:pt x="787" y="319"/>
                    </a:lnTo>
                    <a:lnTo>
                      <a:pt x="789" y="325"/>
                    </a:lnTo>
                    <a:lnTo>
                      <a:pt x="791" y="331"/>
                    </a:lnTo>
                    <a:lnTo>
                      <a:pt x="792" y="337"/>
                    </a:lnTo>
                    <a:lnTo>
                      <a:pt x="794" y="342"/>
                    </a:lnTo>
                    <a:lnTo>
                      <a:pt x="798" y="352"/>
                    </a:lnTo>
                    <a:lnTo>
                      <a:pt x="800" y="361"/>
                    </a:lnTo>
                    <a:lnTo>
                      <a:pt x="802" y="369"/>
                    </a:lnTo>
                    <a:lnTo>
                      <a:pt x="804" y="375"/>
                    </a:lnTo>
                    <a:lnTo>
                      <a:pt x="806" y="380"/>
                    </a:lnTo>
                    <a:lnTo>
                      <a:pt x="808" y="384"/>
                    </a:lnTo>
                    <a:lnTo>
                      <a:pt x="808" y="386"/>
                    </a:lnTo>
                    <a:lnTo>
                      <a:pt x="808" y="388"/>
                    </a:lnTo>
                    <a:lnTo>
                      <a:pt x="167" y="508"/>
                    </a:lnTo>
                    <a:lnTo>
                      <a:pt x="0" y="215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8" name="Freeform 86"/>
              <p:cNvSpPr>
                <a:spLocks/>
              </p:cNvSpPr>
              <p:nvPr/>
            </p:nvSpPr>
            <p:spPr bwMode="auto">
              <a:xfrm>
                <a:off x="4190" y="2376"/>
                <a:ext cx="204" cy="353"/>
              </a:xfrm>
              <a:custGeom>
                <a:avLst/>
                <a:gdLst/>
                <a:ahLst/>
                <a:cxnLst>
                  <a:cxn ang="0">
                    <a:pos x="80" y="141"/>
                  </a:cxn>
                  <a:cxn ang="0">
                    <a:pos x="110" y="158"/>
                  </a:cxn>
                  <a:cxn ang="0">
                    <a:pos x="146" y="192"/>
                  </a:cxn>
                  <a:cxn ang="0">
                    <a:pos x="161" y="215"/>
                  </a:cxn>
                  <a:cxn ang="0">
                    <a:pos x="177" y="247"/>
                  </a:cxn>
                  <a:cxn ang="0">
                    <a:pos x="188" y="285"/>
                  </a:cxn>
                  <a:cxn ang="0">
                    <a:pos x="194" y="331"/>
                  </a:cxn>
                  <a:cxn ang="0">
                    <a:pos x="194" y="384"/>
                  </a:cxn>
                  <a:cxn ang="0">
                    <a:pos x="188" y="447"/>
                  </a:cxn>
                  <a:cxn ang="0">
                    <a:pos x="237" y="285"/>
                  </a:cxn>
                  <a:cxn ang="0">
                    <a:pos x="235" y="327"/>
                  </a:cxn>
                  <a:cxn ang="0">
                    <a:pos x="234" y="374"/>
                  </a:cxn>
                  <a:cxn ang="0">
                    <a:pos x="226" y="418"/>
                  </a:cxn>
                  <a:cxn ang="0">
                    <a:pos x="216" y="454"/>
                  </a:cxn>
                  <a:cxn ang="0">
                    <a:pos x="201" y="504"/>
                  </a:cxn>
                  <a:cxn ang="0">
                    <a:pos x="175" y="549"/>
                  </a:cxn>
                  <a:cxn ang="0">
                    <a:pos x="142" y="589"/>
                  </a:cxn>
                  <a:cxn ang="0">
                    <a:pos x="114" y="614"/>
                  </a:cxn>
                  <a:cxn ang="0">
                    <a:pos x="82" y="635"/>
                  </a:cxn>
                  <a:cxn ang="0">
                    <a:pos x="53" y="652"/>
                  </a:cxn>
                  <a:cxn ang="0">
                    <a:pos x="23" y="665"/>
                  </a:cxn>
                  <a:cxn ang="0">
                    <a:pos x="0" y="675"/>
                  </a:cxn>
                  <a:cxn ang="0">
                    <a:pos x="154" y="699"/>
                  </a:cxn>
                  <a:cxn ang="0">
                    <a:pos x="180" y="682"/>
                  </a:cxn>
                  <a:cxn ang="0">
                    <a:pos x="207" y="663"/>
                  </a:cxn>
                  <a:cxn ang="0">
                    <a:pos x="237" y="638"/>
                  </a:cxn>
                  <a:cxn ang="0">
                    <a:pos x="270" y="610"/>
                  </a:cxn>
                  <a:cxn ang="0">
                    <a:pos x="304" y="572"/>
                  </a:cxn>
                  <a:cxn ang="0">
                    <a:pos x="334" y="530"/>
                  </a:cxn>
                  <a:cxn ang="0">
                    <a:pos x="363" y="483"/>
                  </a:cxn>
                  <a:cxn ang="0">
                    <a:pos x="384" y="428"/>
                  </a:cxn>
                  <a:cxn ang="0">
                    <a:pos x="401" y="365"/>
                  </a:cxn>
                  <a:cxn ang="0">
                    <a:pos x="408" y="298"/>
                  </a:cxn>
                  <a:cxn ang="0">
                    <a:pos x="405" y="224"/>
                  </a:cxn>
                  <a:cxn ang="0">
                    <a:pos x="391" y="158"/>
                  </a:cxn>
                  <a:cxn ang="0">
                    <a:pos x="368" y="105"/>
                  </a:cxn>
                  <a:cxn ang="0">
                    <a:pos x="342" y="67"/>
                  </a:cxn>
                  <a:cxn ang="0">
                    <a:pos x="308" y="36"/>
                  </a:cxn>
                  <a:cxn ang="0">
                    <a:pos x="273" y="17"/>
                  </a:cxn>
                  <a:cxn ang="0">
                    <a:pos x="237" y="6"/>
                  </a:cxn>
                  <a:cxn ang="0">
                    <a:pos x="201" y="2"/>
                  </a:cxn>
                  <a:cxn ang="0">
                    <a:pos x="167" y="2"/>
                  </a:cxn>
                  <a:cxn ang="0">
                    <a:pos x="137" y="8"/>
                  </a:cxn>
                  <a:cxn ang="0">
                    <a:pos x="110" y="13"/>
                  </a:cxn>
                  <a:cxn ang="0">
                    <a:pos x="82" y="30"/>
                  </a:cxn>
                  <a:cxn ang="0">
                    <a:pos x="101" y="42"/>
                  </a:cxn>
                  <a:cxn ang="0">
                    <a:pos x="129" y="49"/>
                  </a:cxn>
                  <a:cxn ang="0">
                    <a:pos x="156" y="74"/>
                  </a:cxn>
                  <a:cxn ang="0">
                    <a:pos x="127" y="105"/>
                  </a:cxn>
                  <a:cxn ang="0">
                    <a:pos x="97" y="122"/>
                  </a:cxn>
                  <a:cxn ang="0">
                    <a:pos x="72" y="133"/>
                  </a:cxn>
                </a:cxnLst>
                <a:rect l="0" t="0" r="r" b="b"/>
                <a:pathLst>
                  <a:path w="408" h="707">
                    <a:moveTo>
                      <a:pt x="64" y="137"/>
                    </a:moveTo>
                    <a:lnTo>
                      <a:pt x="66" y="137"/>
                    </a:lnTo>
                    <a:lnTo>
                      <a:pt x="72" y="139"/>
                    </a:lnTo>
                    <a:lnTo>
                      <a:pt x="74" y="139"/>
                    </a:lnTo>
                    <a:lnTo>
                      <a:pt x="80" y="141"/>
                    </a:lnTo>
                    <a:lnTo>
                      <a:pt x="83" y="143"/>
                    </a:lnTo>
                    <a:lnTo>
                      <a:pt x="91" y="146"/>
                    </a:lnTo>
                    <a:lnTo>
                      <a:pt x="97" y="148"/>
                    </a:lnTo>
                    <a:lnTo>
                      <a:pt x="102" y="154"/>
                    </a:lnTo>
                    <a:lnTo>
                      <a:pt x="110" y="158"/>
                    </a:lnTo>
                    <a:lnTo>
                      <a:pt x="118" y="163"/>
                    </a:lnTo>
                    <a:lnTo>
                      <a:pt x="123" y="169"/>
                    </a:lnTo>
                    <a:lnTo>
                      <a:pt x="131" y="175"/>
                    </a:lnTo>
                    <a:lnTo>
                      <a:pt x="139" y="182"/>
                    </a:lnTo>
                    <a:lnTo>
                      <a:pt x="146" y="192"/>
                    </a:lnTo>
                    <a:lnTo>
                      <a:pt x="148" y="196"/>
                    </a:lnTo>
                    <a:lnTo>
                      <a:pt x="152" y="201"/>
                    </a:lnTo>
                    <a:lnTo>
                      <a:pt x="156" y="205"/>
                    </a:lnTo>
                    <a:lnTo>
                      <a:pt x="159" y="211"/>
                    </a:lnTo>
                    <a:lnTo>
                      <a:pt x="161" y="215"/>
                    </a:lnTo>
                    <a:lnTo>
                      <a:pt x="165" y="220"/>
                    </a:lnTo>
                    <a:lnTo>
                      <a:pt x="167" y="228"/>
                    </a:lnTo>
                    <a:lnTo>
                      <a:pt x="171" y="234"/>
                    </a:lnTo>
                    <a:lnTo>
                      <a:pt x="173" y="239"/>
                    </a:lnTo>
                    <a:lnTo>
                      <a:pt x="177" y="247"/>
                    </a:lnTo>
                    <a:lnTo>
                      <a:pt x="178" y="253"/>
                    </a:lnTo>
                    <a:lnTo>
                      <a:pt x="182" y="262"/>
                    </a:lnTo>
                    <a:lnTo>
                      <a:pt x="184" y="270"/>
                    </a:lnTo>
                    <a:lnTo>
                      <a:pt x="186" y="276"/>
                    </a:lnTo>
                    <a:lnTo>
                      <a:pt x="188" y="285"/>
                    </a:lnTo>
                    <a:lnTo>
                      <a:pt x="190" y="295"/>
                    </a:lnTo>
                    <a:lnTo>
                      <a:pt x="190" y="302"/>
                    </a:lnTo>
                    <a:lnTo>
                      <a:pt x="192" y="312"/>
                    </a:lnTo>
                    <a:lnTo>
                      <a:pt x="192" y="321"/>
                    </a:lnTo>
                    <a:lnTo>
                      <a:pt x="194" y="331"/>
                    </a:lnTo>
                    <a:lnTo>
                      <a:pt x="194" y="340"/>
                    </a:lnTo>
                    <a:lnTo>
                      <a:pt x="194" y="350"/>
                    </a:lnTo>
                    <a:lnTo>
                      <a:pt x="194" y="361"/>
                    </a:lnTo>
                    <a:lnTo>
                      <a:pt x="194" y="372"/>
                    </a:lnTo>
                    <a:lnTo>
                      <a:pt x="194" y="384"/>
                    </a:lnTo>
                    <a:lnTo>
                      <a:pt x="194" y="395"/>
                    </a:lnTo>
                    <a:lnTo>
                      <a:pt x="192" y="407"/>
                    </a:lnTo>
                    <a:lnTo>
                      <a:pt x="192" y="420"/>
                    </a:lnTo>
                    <a:lnTo>
                      <a:pt x="190" y="433"/>
                    </a:lnTo>
                    <a:lnTo>
                      <a:pt x="188" y="447"/>
                    </a:lnTo>
                    <a:lnTo>
                      <a:pt x="184" y="460"/>
                    </a:lnTo>
                    <a:lnTo>
                      <a:pt x="182" y="473"/>
                    </a:lnTo>
                    <a:lnTo>
                      <a:pt x="215" y="456"/>
                    </a:lnTo>
                    <a:lnTo>
                      <a:pt x="209" y="295"/>
                    </a:lnTo>
                    <a:lnTo>
                      <a:pt x="237" y="285"/>
                    </a:lnTo>
                    <a:lnTo>
                      <a:pt x="237" y="293"/>
                    </a:lnTo>
                    <a:lnTo>
                      <a:pt x="237" y="302"/>
                    </a:lnTo>
                    <a:lnTo>
                      <a:pt x="237" y="310"/>
                    </a:lnTo>
                    <a:lnTo>
                      <a:pt x="237" y="319"/>
                    </a:lnTo>
                    <a:lnTo>
                      <a:pt x="235" y="327"/>
                    </a:lnTo>
                    <a:lnTo>
                      <a:pt x="235" y="336"/>
                    </a:lnTo>
                    <a:lnTo>
                      <a:pt x="235" y="346"/>
                    </a:lnTo>
                    <a:lnTo>
                      <a:pt x="235" y="355"/>
                    </a:lnTo>
                    <a:lnTo>
                      <a:pt x="234" y="365"/>
                    </a:lnTo>
                    <a:lnTo>
                      <a:pt x="234" y="374"/>
                    </a:lnTo>
                    <a:lnTo>
                      <a:pt x="232" y="384"/>
                    </a:lnTo>
                    <a:lnTo>
                      <a:pt x="232" y="393"/>
                    </a:lnTo>
                    <a:lnTo>
                      <a:pt x="230" y="403"/>
                    </a:lnTo>
                    <a:lnTo>
                      <a:pt x="228" y="414"/>
                    </a:lnTo>
                    <a:lnTo>
                      <a:pt x="226" y="418"/>
                    </a:lnTo>
                    <a:lnTo>
                      <a:pt x="226" y="424"/>
                    </a:lnTo>
                    <a:lnTo>
                      <a:pt x="224" y="429"/>
                    </a:lnTo>
                    <a:lnTo>
                      <a:pt x="224" y="435"/>
                    </a:lnTo>
                    <a:lnTo>
                      <a:pt x="220" y="445"/>
                    </a:lnTo>
                    <a:lnTo>
                      <a:pt x="216" y="454"/>
                    </a:lnTo>
                    <a:lnTo>
                      <a:pt x="215" y="464"/>
                    </a:lnTo>
                    <a:lnTo>
                      <a:pt x="211" y="473"/>
                    </a:lnTo>
                    <a:lnTo>
                      <a:pt x="207" y="483"/>
                    </a:lnTo>
                    <a:lnTo>
                      <a:pt x="203" y="494"/>
                    </a:lnTo>
                    <a:lnTo>
                      <a:pt x="201" y="504"/>
                    </a:lnTo>
                    <a:lnTo>
                      <a:pt x="196" y="513"/>
                    </a:lnTo>
                    <a:lnTo>
                      <a:pt x="192" y="521"/>
                    </a:lnTo>
                    <a:lnTo>
                      <a:pt x="186" y="530"/>
                    </a:lnTo>
                    <a:lnTo>
                      <a:pt x="180" y="540"/>
                    </a:lnTo>
                    <a:lnTo>
                      <a:pt x="175" y="549"/>
                    </a:lnTo>
                    <a:lnTo>
                      <a:pt x="169" y="559"/>
                    </a:lnTo>
                    <a:lnTo>
                      <a:pt x="161" y="566"/>
                    </a:lnTo>
                    <a:lnTo>
                      <a:pt x="156" y="576"/>
                    </a:lnTo>
                    <a:lnTo>
                      <a:pt x="148" y="583"/>
                    </a:lnTo>
                    <a:lnTo>
                      <a:pt x="142" y="589"/>
                    </a:lnTo>
                    <a:lnTo>
                      <a:pt x="137" y="595"/>
                    </a:lnTo>
                    <a:lnTo>
                      <a:pt x="131" y="599"/>
                    </a:lnTo>
                    <a:lnTo>
                      <a:pt x="125" y="604"/>
                    </a:lnTo>
                    <a:lnTo>
                      <a:pt x="120" y="610"/>
                    </a:lnTo>
                    <a:lnTo>
                      <a:pt x="114" y="614"/>
                    </a:lnTo>
                    <a:lnTo>
                      <a:pt x="106" y="619"/>
                    </a:lnTo>
                    <a:lnTo>
                      <a:pt x="101" y="623"/>
                    </a:lnTo>
                    <a:lnTo>
                      <a:pt x="95" y="627"/>
                    </a:lnTo>
                    <a:lnTo>
                      <a:pt x="87" y="631"/>
                    </a:lnTo>
                    <a:lnTo>
                      <a:pt x="82" y="635"/>
                    </a:lnTo>
                    <a:lnTo>
                      <a:pt x="76" y="638"/>
                    </a:lnTo>
                    <a:lnTo>
                      <a:pt x="70" y="642"/>
                    </a:lnTo>
                    <a:lnTo>
                      <a:pt x="64" y="644"/>
                    </a:lnTo>
                    <a:lnTo>
                      <a:pt x="59" y="648"/>
                    </a:lnTo>
                    <a:lnTo>
                      <a:pt x="53" y="652"/>
                    </a:lnTo>
                    <a:lnTo>
                      <a:pt x="47" y="654"/>
                    </a:lnTo>
                    <a:lnTo>
                      <a:pt x="42" y="656"/>
                    </a:lnTo>
                    <a:lnTo>
                      <a:pt x="36" y="657"/>
                    </a:lnTo>
                    <a:lnTo>
                      <a:pt x="30" y="661"/>
                    </a:lnTo>
                    <a:lnTo>
                      <a:pt x="23" y="665"/>
                    </a:lnTo>
                    <a:lnTo>
                      <a:pt x="15" y="669"/>
                    </a:lnTo>
                    <a:lnTo>
                      <a:pt x="7" y="671"/>
                    </a:lnTo>
                    <a:lnTo>
                      <a:pt x="4" y="673"/>
                    </a:lnTo>
                    <a:lnTo>
                      <a:pt x="0" y="673"/>
                    </a:lnTo>
                    <a:lnTo>
                      <a:pt x="0" y="675"/>
                    </a:lnTo>
                    <a:lnTo>
                      <a:pt x="140" y="707"/>
                    </a:lnTo>
                    <a:lnTo>
                      <a:pt x="140" y="707"/>
                    </a:lnTo>
                    <a:lnTo>
                      <a:pt x="144" y="705"/>
                    </a:lnTo>
                    <a:lnTo>
                      <a:pt x="146" y="703"/>
                    </a:lnTo>
                    <a:lnTo>
                      <a:pt x="154" y="699"/>
                    </a:lnTo>
                    <a:lnTo>
                      <a:pt x="159" y="695"/>
                    </a:lnTo>
                    <a:lnTo>
                      <a:pt x="167" y="692"/>
                    </a:lnTo>
                    <a:lnTo>
                      <a:pt x="171" y="688"/>
                    </a:lnTo>
                    <a:lnTo>
                      <a:pt x="175" y="686"/>
                    </a:lnTo>
                    <a:lnTo>
                      <a:pt x="180" y="682"/>
                    </a:lnTo>
                    <a:lnTo>
                      <a:pt x="186" y="680"/>
                    </a:lnTo>
                    <a:lnTo>
                      <a:pt x="192" y="675"/>
                    </a:lnTo>
                    <a:lnTo>
                      <a:pt x="196" y="671"/>
                    </a:lnTo>
                    <a:lnTo>
                      <a:pt x="201" y="667"/>
                    </a:lnTo>
                    <a:lnTo>
                      <a:pt x="207" y="663"/>
                    </a:lnTo>
                    <a:lnTo>
                      <a:pt x="213" y="659"/>
                    </a:lnTo>
                    <a:lnTo>
                      <a:pt x="218" y="654"/>
                    </a:lnTo>
                    <a:lnTo>
                      <a:pt x="226" y="650"/>
                    </a:lnTo>
                    <a:lnTo>
                      <a:pt x="232" y="644"/>
                    </a:lnTo>
                    <a:lnTo>
                      <a:pt x="237" y="638"/>
                    </a:lnTo>
                    <a:lnTo>
                      <a:pt x="245" y="633"/>
                    </a:lnTo>
                    <a:lnTo>
                      <a:pt x="251" y="627"/>
                    </a:lnTo>
                    <a:lnTo>
                      <a:pt x="256" y="621"/>
                    </a:lnTo>
                    <a:lnTo>
                      <a:pt x="264" y="616"/>
                    </a:lnTo>
                    <a:lnTo>
                      <a:pt x="270" y="610"/>
                    </a:lnTo>
                    <a:lnTo>
                      <a:pt x="277" y="602"/>
                    </a:lnTo>
                    <a:lnTo>
                      <a:pt x="285" y="597"/>
                    </a:lnTo>
                    <a:lnTo>
                      <a:pt x="291" y="587"/>
                    </a:lnTo>
                    <a:lnTo>
                      <a:pt x="296" y="581"/>
                    </a:lnTo>
                    <a:lnTo>
                      <a:pt x="304" y="572"/>
                    </a:lnTo>
                    <a:lnTo>
                      <a:pt x="310" y="564"/>
                    </a:lnTo>
                    <a:lnTo>
                      <a:pt x="315" y="557"/>
                    </a:lnTo>
                    <a:lnTo>
                      <a:pt x="321" y="547"/>
                    </a:lnTo>
                    <a:lnTo>
                      <a:pt x="329" y="540"/>
                    </a:lnTo>
                    <a:lnTo>
                      <a:pt x="334" y="530"/>
                    </a:lnTo>
                    <a:lnTo>
                      <a:pt x="340" y="521"/>
                    </a:lnTo>
                    <a:lnTo>
                      <a:pt x="346" y="511"/>
                    </a:lnTo>
                    <a:lnTo>
                      <a:pt x="351" y="502"/>
                    </a:lnTo>
                    <a:lnTo>
                      <a:pt x="357" y="492"/>
                    </a:lnTo>
                    <a:lnTo>
                      <a:pt x="363" y="483"/>
                    </a:lnTo>
                    <a:lnTo>
                      <a:pt x="367" y="471"/>
                    </a:lnTo>
                    <a:lnTo>
                      <a:pt x="370" y="460"/>
                    </a:lnTo>
                    <a:lnTo>
                      <a:pt x="376" y="450"/>
                    </a:lnTo>
                    <a:lnTo>
                      <a:pt x="380" y="439"/>
                    </a:lnTo>
                    <a:lnTo>
                      <a:pt x="384" y="428"/>
                    </a:lnTo>
                    <a:lnTo>
                      <a:pt x="387" y="414"/>
                    </a:lnTo>
                    <a:lnTo>
                      <a:pt x="391" y="403"/>
                    </a:lnTo>
                    <a:lnTo>
                      <a:pt x="395" y="391"/>
                    </a:lnTo>
                    <a:lnTo>
                      <a:pt x="397" y="378"/>
                    </a:lnTo>
                    <a:lnTo>
                      <a:pt x="401" y="365"/>
                    </a:lnTo>
                    <a:lnTo>
                      <a:pt x="403" y="353"/>
                    </a:lnTo>
                    <a:lnTo>
                      <a:pt x="405" y="338"/>
                    </a:lnTo>
                    <a:lnTo>
                      <a:pt x="405" y="327"/>
                    </a:lnTo>
                    <a:lnTo>
                      <a:pt x="406" y="312"/>
                    </a:lnTo>
                    <a:lnTo>
                      <a:pt x="408" y="298"/>
                    </a:lnTo>
                    <a:lnTo>
                      <a:pt x="406" y="283"/>
                    </a:lnTo>
                    <a:lnTo>
                      <a:pt x="406" y="270"/>
                    </a:lnTo>
                    <a:lnTo>
                      <a:pt x="406" y="255"/>
                    </a:lnTo>
                    <a:lnTo>
                      <a:pt x="406" y="239"/>
                    </a:lnTo>
                    <a:lnTo>
                      <a:pt x="405" y="224"/>
                    </a:lnTo>
                    <a:lnTo>
                      <a:pt x="403" y="209"/>
                    </a:lnTo>
                    <a:lnTo>
                      <a:pt x="399" y="196"/>
                    </a:lnTo>
                    <a:lnTo>
                      <a:pt x="397" y="182"/>
                    </a:lnTo>
                    <a:lnTo>
                      <a:pt x="393" y="169"/>
                    </a:lnTo>
                    <a:lnTo>
                      <a:pt x="391" y="158"/>
                    </a:lnTo>
                    <a:lnTo>
                      <a:pt x="387" y="146"/>
                    </a:lnTo>
                    <a:lnTo>
                      <a:pt x="384" y="137"/>
                    </a:lnTo>
                    <a:lnTo>
                      <a:pt x="378" y="125"/>
                    </a:lnTo>
                    <a:lnTo>
                      <a:pt x="374" y="114"/>
                    </a:lnTo>
                    <a:lnTo>
                      <a:pt x="368" y="105"/>
                    </a:lnTo>
                    <a:lnTo>
                      <a:pt x="365" y="97"/>
                    </a:lnTo>
                    <a:lnTo>
                      <a:pt x="359" y="89"/>
                    </a:lnTo>
                    <a:lnTo>
                      <a:pt x="353" y="80"/>
                    </a:lnTo>
                    <a:lnTo>
                      <a:pt x="348" y="72"/>
                    </a:lnTo>
                    <a:lnTo>
                      <a:pt x="342" y="67"/>
                    </a:lnTo>
                    <a:lnTo>
                      <a:pt x="336" y="59"/>
                    </a:lnTo>
                    <a:lnTo>
                      <a:pt x="329" y="51"/>
                    </a:lnTo>
                    <a:lnTo>
                      <a:pt x="323" y="46"/>
                    </a:lnTo>
                    <a:lnTo>
                      <a:pt x="315" y="42"/>
                    </a:lnTo>
                    <a:lnTo>
                      <a:pt x="308" y="36"/>
                    </a:lnTo>
                    <a:lnTo>
                      <a:pt x="302" y="32"/>
                    </a:lnTo>
                    <a:lnTo>
                      <a:pt x="296" y="27"/>
                    </a:lnTo>
                    <a:lnTo>
                      <a:pt x="289" y="25"/>
                    </a:lnTo>
                    <a:lnTo>
                      <a:pt x="281" y="21"/>
                    </a:lnTo>
                    <a:lnTo>
                      <a:pt x="273" y="17"/>
                    </a:lnTo>
                    <a:lnTo>
                      <a:pt x="266" y="13"/>
                    </a:lnTo>
                    <a:lnTo>
                      <a:pt x="260" y="12"/>
                    </a:lnTo>
                    <a:lnTo>
                      <a:pt x="253" y="10"/>
                    </a:lnTo>
                    <a:lnTo>
                      <a:pt x="245" y="8"/>
                    </a:lnTo>
                    <a:lnTo>
                      <a:pt x="237" y="6"/>
                    </a:lnTo>
                    <a:lnTo>
                      <a:pt x="232" y="6"/>
                    </a:lnTo>
                    <a:lnTo>
                      <a:pt x="222" y="4"/>
                    </a:lnTo>
                    <a:lnTo>
                      <a:pt x="216" y="2"/>
                    </a:lnTo>
                    <a:lnTo>
                      <a:pt x="207" y="2"/>
                    </a:lnTo>
                    <a:lnTo>
                      <a:pt x="201" y="2"/>
                    </a:lnTo>
                    <a:lnTo>
                      <a:pt x="194" y="0"/>
                    </a:lnTo>
                    <a:lnTo>
                      <a:pt x="188" y="0"/>
                    </a:lnTo>
                    <a:lnTo>
                      <a:pt x="180" y="0"/>
                    </a:lnTo>
                    <a:lnTo>
                      <a:pt x="175" y="2"/>
                    </a:lnTo>
                    <a:lnTo>
                      <a:pt x="167" y="2"/>
                    </a:lnTo>
                    <a:lnTo>
                      <a:pt x="159" y="2"/>
                    </a:lnTo>
                    <a:lnTo>
                      <a:pt x="154" y="2"/>
                    </a:lnTo>
                    <a:lnTo>
                      <a:pt x="148" y="4"/>
                    </a:lnTo>
                    <a:lnTo>
                      <a:pt x="140" y="6"/>
                    </a:lnTo>
                    <a:lnTo>
                      <a:pt x="137" y="8"/>
                    </a:lnTo>
                    <a:lnTo>
                      <a:pt x="131" y="8"/>
                    </a:lnTo>
                    <a:lnTo>
                      <a:pt x="125" y="10"/>
                    </a:lnTo>
                    <a:lnTo>
                      <a:pt x="120" y="12"/>
                    </a:lnTo>
                    <a:lnTo>
                      <a:pt x="114" y="13"/>
                    </a:lnTo>
                    <a:lnTo>
                      <a:pt x="110" y="13"/>
                    </a:lnTo>
                    <a:lnTo>
                      <a:pt x="106" y="15"/>
                    </a:lnTo>
                    <a:lnTo>
                      <a:pt x="97" y="19"/>
                    </a:lnTo>
                    <a:lnTo>
                      <a:pt x="91" y="25"/>
                    </a:lnTo>
                    <a:lnTo>
                      <a:pt x="85" y="27"/>
                    </a:lnTo>
                    <a:lnTo>
                      <a:pt x="82" y="30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5" y="38"/>
                    </a:lnTo>
                    <a:lnTo>
                      <a:pt x="93" y="40"/>
                    </a:lnTo>
                    <a:lnTo>
                      <a:pt x="101" y="42"/>
                    </a:lnTo>
                    <a:lnTo>
                      <a:pt x="108" y="44"/>
                    </a:lnTo>
                    <a:lnTo>
                      <a:pt x="114" y="44"/>
                    </a:lnTo>
                    <a:lnTo>
                      <a:pt x="120" y="46"/>
                    </a:lnTo>
                    <a:lnTo>
                      <a:pt x="123" y="48"/>
                    </a:lnTo>
                    <a:lnTo>
                      <a:pt x="129" y="49"/>
                    </a:lnTo>
                    <a:lnTo>
                      <a:pt x="137" y="53"/>
                    </a:lnTo>
                    <a:lnTo>
                      <a:pt x="142" y="57"/>
                    </a:lnTo>
                    <a:lnTo>
                      <a:pt x="148" y="61"/>
                    </a:lnTo>
                    <a:lnTo>
                      <a:pt x="152" y="67"/>
                    </a:lnTo>
                    <a:lnTo>
                      <a:pt x="156" y="74"/>
                    </a:lnTo>
                    <a:lnTo>
                      <a:pt x="154" y="82"/>
                    </a:lnTo>
                    <a:lnTo>
                      <a:pt x="148" y="91"/>
                    </a:lnTo>
                    <a:lnTo>
                      <a:pt x="139" y="99"/>
                    </a:lnTo>
                    <a:lnTo>
                      <a:pt x="133" y="101"/>
                    </a:lnTo>
                    <a:lnTo>
                      <a:pt x="127" y="105"/>
                    </a:lnTo>
                    <a:lnTo>
                      <a:pt x="121" y="108"/>
                    </a:lnTo>
                    <a:lnTo>
                      <a:pt x="116" y="112"/>
                    </a:lnTo>
                    <a:lnTo>
                      <a:pt x="108" y="116"/>
                    </a:lnTo>
                    <a:lnTo>
                      <a:pt x="102" y="118"/>
                    </a:lnTo>
                    <a:lnTo>
                      <a:pt x="97" y="122"/>
                    </a:lnTo>
                    <a:lnTo>
                      <a:pt x="91" y="125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74" y="131"/>
                    </a:lnTo>
                    <a:lnTo>
                      <a:pt x="72" y="133"/>
                    </a:lnTo>
                    <a:lnTo>
                      <a:pt x="66" y="135"/>
                    </a:lnTo>
                    <a:lnTo>
                      <a:pt x="64" y="137"/>
                    </a:lnTo>
                    <a:lnTo>
                      <a:pt x="64" y="137"/>
                    </a:lnTo>
                    <a:close/>
                  </a:path>
                </a:pathLst>
              </a:custGeom>
              <a:solidFill>
                <a:srgbClr val="BD2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9" name="Freeform 87"/>
              <p:cNvSpPr>
                <a:spLocks/>
              </p:cNvSpPr>
              <p:nvPr/>
            </p:nvSpPr>
            <p:spPr bwMode="auto">
              <a:xfrm>
                <a:off x="4162" y="2402"/>
                <a:ext cx="78" cy="31"/>
              </a:xfrm>
              <a:custGeom>
                <a:avLst/>
                <a:gdLst/>
                <a:ahLst/>
                <a:cxnLst>
                  <a:cxn ang="0">
                    <a:pos x="156" y="2"/>
                  </a:cxn>
                  <a:cxn ang="0">
                    <a:pos x="156" y="10"/>
                  </a:cxn>
                  <a:cxn ang="0">
                    <a:pos x="154" y="21"/>
                  </a:cxn>
                  <a:cxn ang="0">
                    <a:pos x="148" y="31"/>
                  </a:cxn>
                  <a:cxn ang="0">
                    <a:pos x="138" y="42"/>
                  </a:cxn>
                  <a:cxn ang="0">
                    <a:pos x="125" y="50"/>
                  </a:cxn>
                  <a:cxn ang="0">
                    <a:pos x="110" y="55"/>
                  </a:cxn>
                  <a:cxn ang="0">
                    <a:pos x="97" y="59"/>
                  </a:cxn>
                  <a:cxn ang="0">
                    <a:pos x="81" y="61"/>
                  </a:cxn>
                  <a:cxn ang="0">
                    <a:pos x="68" y="61"/>
                  </a:cxn>
                  <a:cxn ang="0">
                    <a:pos x="55" y="61"/>
                  </a:cxn>
                  <a:cxn ang="0">
                    <a:pos x="43" y="61"/>
                  </a:cxn>
                  <a:cxn ang="0">
                    <a:pos x="32" y="59"/>
                  </a:cxn>
                  <a:cxn ang="0">
                    <a:pos x="23" y="57"/>
                  </a:cxn>
                  <a:cxn ang="0">
                    <a:pos x="11" y="55"/>
                  </a:cxn>
                  <a:cxn ang="0">
                    <a:pos x="0" y="46"/>
                  </a:cxn>
                  <a:cxn ang="0">
                    <a:pos x="4" y="35"/>
                  </a:cxn>
                  <a:cxn ang="0">
                    <a:pos x="11" y="29"/>
                  </a:cxn>
                  <a:cxn ang="0">
                    <a:pos x="21" y="27"/>
                  </a:cxn>
                  <a:cxn ang="0">
                    <a:pos x="30" y="23"/>
                  </a:cxn>
                  <a:cxn ang="0">
                    <a:pos x="42" y="19"/>
                  </a:cxn>
                  <a:cxn ang="0">
                    <a:pos x="53" y="16"/>
                  </a:cxn>
                  <a:cxn ang="0">
                    <a:pos x="64" y="14"/>
                  </a:cxn>
                  <a:cxn ang="0">
                    <a:pos x="76" y="12"/>
                  </a:cxn>
                  <a:cxn ang="0">
                    <a:pos x="85" y="8"/>
                  </a:cxn>
                  <a:cxn ang="0">
                    <a:pos x="95" y="8"/>
                  </a:cxn>
                  <a:cxn ang="0">
                    <a:pos x="106" y="6"/>
                  </a:cxn>
                  <a:cxn ang="0">
                    <a:pos x="119" y="4"/>
                  </a:cxn>
                  <a:cxn ang="0">
                    <a:pos x="137" y="0"/>
                  </a:cxn>
                  <a:cxn ang="0">
                    <a:pos x="146" y="0"/>
                  </a:cxn>
                  <a:cxn ang="0">
                    <a:pos x="154" y="0"/>
                  </a:cxn>
                  <a:cxn ang="0">
                    <a:pos x="156" y="0"/>
                  </a:cxn>
                </a:cxnLst>
                <a:rect l="0" t="0" r="r" b="b"/>
                <a:pathLst>
                  <a:path w="156" h="63">
                    <a:moveTo>
                      <a:pt x="156" y="0"/>
                    </a:moveTo>
                    <a:lnTo>
                      <a:pt x="156" y="2"/>
                    </a:lnTo>
                    <a:lnTo>
                      <a:pt x="156" y="8"/>
                    </a:lnTo>
                    <a:lnTo>
                      <a:pt x="156" y="10"/>
                    </a:lnTo>
                    <a:lnTo>
                      <a:pt x="156" y="16"/>
                    </a:lnTo>
                    <a:lnTo>
                      <a:pt x="154" y="21"/>
                    </a:lnTo>
                    <a:lnTo>
                      <a:pt x="152" y="27"/>
                    </a:lnTo>
                    <a:lnTo>
                      <a:pt x="148" y="31"/>
                    </a:lnTo>
                    <a:lnTo>
                      <a:pt x="146" y="36"/>
                    </a:lnTo>
                    <a:lnTo>
                      <a:pt x="138" y="42"/>
                    </a:lnTo>
                    <a:lnTo>
                      <a:pt x="135" y="46"/>
                    </a:lnTo>
                    <a:lnTo>
                      <a:pt x="125" y="50"/>
                    </a:lnTo>
                    <a:lnTo>
                      <a:pt x="116" y="55"/>
                    </a:lnTo>
                    <a:lnTo>
                      <a:pt x="110" y="55"/>
                    </a:lnTo>
                    <a:lnTo>
                      <a:pt x="104" y="57"/>
                    </a:lnTo>
                    <a:lnTo>
                      <a:pt x="97" y="59"/>
                    </a:lnTo>
                    <a:lnTo>
                      <a:pt x="91" y="61"/>
                    </a:lnTo>
                    <a:lnTo>
                      <a:pt x="81" y="61"/>
                    </a:lnTo>
                    <a:lnTo>
                      <a:pt x="76" y="61"/>
                    </a:lnTo>
                    <a:lnTo>
                      <a:pt x="68" y="61"/>
                    </a:lnTo>
                    <a:lnTo>
                      <a:pt x="62" y="63"/>
                    </a:lnTo>
                    <a:lnTo>
                      <a:pt x="55" y="61"/>
                    </a:lnTo>
                    <a:lnTo>
                      <a:pt x="49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11" y="55"/>
                    </a:lnTo>
                    <a:lnTo>
                      <a:pt x="7" y="54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4" y="35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7" y="29"/>
                    </a:lnTo>
                    <a:lnTo>
                      <a:pt x="21" y="27"/>
                    </a:lnTo>
                    <a:lnTo>
                      <a:pt x="26" y="25"/>
                    </a:lnTo>
                    <a:lnTo>
                      <a:pt x="30" y="23"/>
                    </a:lnTo>
                    <a:lnTo>
                      <a:pt x="36" y="21"/>
                    </a:lnTo>
                    <a:lnTo>
                      <a:pt x="42" y="19"/>
                    </a:lnTo>
                    <a:lnTo>
                      <a:pt x="47" y="17"/>
                    </a:lnTo>
                    <a:lnTo>
                      <a:pt x="53" y="16"/>
                    </a:lnTo>
                    <a:lnTo>
                      <a:pt x="59" y="16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6" y="12"/>
                    </a:lnTo>
                    <a:lnTo>
                      <a:pt x="81" y="10"/>
                    </a:lnTo>
                    <a:lnTo>
                      <a:pt x="85" y="8"/>
                    </a:lnTo>
                    <a:lnTo>
                      <a:pt x="91" y="8"/>
                    </a:lnTo>
                    <a:lnTo>
                      <a:pt x="95" y="8"/>
                    </a:lnTo>
                    <a:lnTo>
                      <a:pt x="100" y="6"/>
                    </a:lnTo>
                    <a:lnTo>
                      <a:pt x="106" y="6"/>
                    </a:lnTo>
                    <a:lnTo>
                      <a:pt x="112" y="6"/>
                    </a:lnTo>
                    <a:lnTo>
                      <a:pt x="119" y="4"/>
                    </a:lnTo>
                    <a:lnTo>
                      <a:pt x="129" y="2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852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0" name="Freeform 88"/>
              <p:cNvSpPr>
                <a:spLocks/>
              </p:cNvSpPr>
              <p:nvPr/>
            </p:nvSpPr>
            <p:spPr bwMode="auto">
              <a:xfrm>
                <a:off x="4219" y="2591"/>
                <a:ext cx="106" cy="135"/>
              </a:xfrm>
              <a:custGeom>
                <a:avLst/>
                <a:gdLst/>
                <a:ahLst/>
                <a:cxnLst>
                  <a:cxn ang="0">
                    <a:pos x="173" y="33"/>
                  </a:cxn>
                  <a:cxn ang="0">
                    <a:pos x="123" y="185"/>
                  </a:cxn>
                  <a:cxn ang="0">
                    <a:pos x="0" y="259"/>
                  </a:cxn>
                  <a:cxn ang="0">
                    <a:pos x="45" y="270"/>
                  </a:cxn>
                  <a:cxn ang="0">
                    <a:pos x="45" y="268"/>
                  </a:cxn>
                  <a:cxn ang="0">
                    <a:pos x="49" y="266"/>
                  </a:cxn>
                  <a:cxn ang="0">
                    <a:pos x="53" y="263"/>
                  </a:cxn>
                  <a:cxn ang="0">
                    <a:pos x="59" y="259"/>
                  </a:cxn>
                  <a:cxn ang="0">
                    <a:pos x="64" y="251"/>
                  </a:cxn>
                  <a:cxn ang="0">
                    <a:pos x="72" y="244"/>
                  </a:cxn>
                  <a:cxn ang="0">
                    <a:pos x="80" y="236"/>
                  </a:cxn>
                  <a:cxn ang="0">
                    <a:pos x="89" y="227"/>
                  </a:cxn>
                  <a:cxn ang="0">
                    <a:pos x="93" y="221"/>
                  </a:cxn>
                  <a:cxn ang="0">
                    <a:pos x="99" y="215"/>
                  </a:cxn>
                  <a:cxn ang="0">
                    <a:pos x="102" y="209"/>
                  </a:cxn>
                  <a:cxn ang="0">
                    <a:pos x="108" y="206"/>
                  </a:cxn>
                  <a:cxn ang="0">
                    <a:pos x="114" y="200"/>
                  </a:cxn>
                  <a:cxn ang="0">
                    <a:pos x="118" y="194"/>
                  </a:cxn>
                  <a:cxn ang="0">
                    <a:pos x="123" y="189"/>
                  </a:cxn>
                  <a:cxn ang="0">
                    <a:pos x="129" y="183"/>
                  </a:cxn>
                  <a:cxn ang="0">
                    <a:pos x="133" y="175"/>
                  </a:cxn>
                  <a:cxn ang="0">
                    <a:pos x="137" y="170"/>
                  </a:cxn>
                  <a:cxn ang="0">
                    <a:pos x="142" y="162"/>
                  </a:cxn>
                  <a:cxn ang="0">
                    <a:pos x="146" y="156"/>
                  </a:cxn>
                  <a:cxn ang="0">
                    <a:pos x="150" y="149"/>
                  </a:cxn>
                  <a:cxn ang="0">
                    <a:pos x="154" y="143"/>
                  </a:cxn>
                  <a:cxn ang="0">
                    <a:pos x="157" y="135"/>
                  </a:cxn>
                  <a:cxn ang="0">
                    <a:pos x="163" y="130"/>
                  </a:cxn>
                  <a:cxn ang="0">
                    <a:pos x="165" y="122"/>
                  </a:cxn>
                  <a:cxn ang="0">
                    <a:pos x="169" y="116"/>
                  </a:cxn>
                  <a:cxn ang="0">
                    <a:pos x="171" y="109"/>
                  </a:cxn>
                  <a:cxn ang="0">
                    <a:pos x="175" y="101"/>
                  </a:cxn>
                  <a:cxn ang="0">
                    <a:pos x="176" y="95"/>
                  </a:cxn>
                  <a:cxn ang="0">
                    <a:pos x="180" y="90"/>
                  </a:cxn>
                  <a:cxn ang="0">
                    <a:pos x="182" y="84"/>
                  </a:cxn>
                  <a:cxn ang="0">
                    <a:pos x="186" y="78"/>
                  </a:cxn>
                  <a:cxn ang="0">
                    <a:pos x="188" y="73"/>
                  </a:cxn>
                  <a:cxn ang="0">
                    <a:pos x="190" y="67"/>
                  </a:cxn>
                  <a:cxn ang="0">
                    <a:pos x="192" y="61"/>
                  </a:cxn>
                  <a:cxn ang="0">
                    <a:pos x="192" y="56"/>
                  </a:cxn>
                  <a:cxn ang="0">
                    <a:pos x="194" y="50"/>
                  </a:cxn>
                  <a:cxn ang="0">
                    <a:pos x="195" y="46"/>
                  </a:cxn>
                  <a:cxn ang="0">
                    <a:pos x="197" y="40"/>
                  </a:cxn>
                  <a:cxn ang="0">
                    <a:pos x="199" y="37"/>
                  </a:cxn>
                  <a:cxn ang="0">
                    <a:pos x="201" y="29"/>
                  </a:cxn>
                  <a:cxn ang="0">
                    <a:pos x="205" y="21"/>
                  </a:cxn>
                  <a:cxn ang="0">
                    <a:pos x="207" y="16"/>
                  </a:cxn>
                  <a:cxn ang="0">
                    <a:pos x="209" y="10"/>
                  </a:cxn>
                  <a:cxn ang="0">
                    <a:pos x="211" y="2"/>
                  </a:cxn>
                  <a:cxn ang="0">
                    <a:pos x="211" y="0"/>
                  </a:cxn>
                  <a:cxn ang="0">
                    <a:pos x="173" y="33"/>
                  </a:cxn>
                  <a:cxn ang="0">
                    <a:pos x="173" y="33"/>
                  </a:cxn>
                </a:cxnLst>
                <a:rect l="0" t="0" r="r" b="b"/>
                <a:pathLst>
                  <a:path w="211" h="270">
                    <a:moveTo>
                      <a:pt x="173" y="33"/>
                    </a:moveTo>
                    <a:lnTo>
                      <a:pt x="123" y="185"/>
                    </a:lnTo>
                    <a:lnTo>
                      <a:pt x="0" y="259"/>
                    </a:lnTo>
                    <a:lnTo>
                      <a:pt x="45" y="270"/>
                    </a:lnTo>
                    <a:lnTo>
                      <a:pt x="45" y="268"/>
                    </a:lnTo>
                    <a:lnTo>
                      <a:pt x="49" y="266"/>
                    </a:lnTo>
                    <a:lnTo>
                      <a:pt x="53" y="263"/>
                    </a:lnTo>
                    <a:lnTo>
                      <a:pt x="59" y="259"/>
                    </a:lnTo>
                    <a:lnTo>
                      <a:pt x="64" y="251"/>
                    </a:lnTo>
                    <a:lnTo>
                      <a:pt x="72" y="244"/>
                    </a:lnTo>
                    <a:lnTo>
                      <a:pt x="80" y="236"/>
                    </a:lnTo>
                    <a:lnTo>
                      <a:pt x="89" y="227"/>
                    </a:lnTo>
                    <a:lnTo>
                      <a:pt x="93" y="221"/>
                    </a:lnTo>
                    <a:lnTo>
                      <a:pt x="99" y="215"/>
                    </a:lnTo>
                    <a:lnTo>
                      <a:pt x="102" y="209"/>
                    </a:lnTo>
                    <a:lnTo>
                      <a:pt x="108" y="206"/>
                    </a:lnTo>
                    <a:lnTo>
                      <a:pt x="114" y="200"/>
                    </a:lnTo>
                    <a:lnTo>
                      <a:pt x="118" y="194"/>
                    </a:lnTo>
                    <a:lnTo>
                      <a:pt x="123" y="189"/>
                    </a:lnTo>
                    <a:lnTo>
                      <a:pt x="129" y="183"/>
                    </a:lnTo>
                    <a:lnTo>
                      <a:pt x="133" y="175"/>
                    </a:lnTo>
                    <a:lnTo>
                      <a:pt x="137" y="170"/>
                    </a:lnTo>
                    <a:lnTo>
                      <a:pt x="142" y="162"/>
                    </a:lnTo>
                    <a:lnTo>
                      <a:pt x="146" y="156"/>
                    </a:lnTo>
                    <a:lnTo>
                      <a:pt x="150" y="149"/>
                    </a:lnTo>
                    <a:lnTo>
                      <a:pt x="154" y="143"/>
                    </a:lnTo>
                    <a:lnTo>
                      <a:pt x="157" y="135"/>
                    </a:lnTo>
                    <a:lnTo>
                      <a:pt x="163" y="130"/>
                    </a:lnTo>
                    <a:lnTo>
                      <a:pt x="165" y="122"/>
                    </a:lnTo>
                    <a:lnTo>
                      <a:pt x="169" y="116"/>
                    </a:lnTo>
                    <a:lnTo>
                      <a:pt x="171" y="109"/>
                    </a:lnTo>
                    <a:lnTo>
                      <a:pt x="175" y="101"/>
                    </a:lnTo>
                    <a:lnTo>
                      <a:pt x="176" y="95"/>
                    </a:lnTo>
                    <a:lnTo>
                      <a:pt x="180" y="90"/>
                    </a:lnTo>
                    <a:lnTo>
                      <a:pt x="182" y="84"/>
                    </a:lnTo>
                    <a:lnTo>
                      <a:pt x="186" y="78"/>
                    </a:lnTo>
                    <a:lnTo>
                      <a:pt x="188" y="73"/>
                    </a:lnTo>
                    <a:lnTo>
                      <a:pt x="190" y="67"/>
                    </a:lnTo>
                    <a:lnTo>
                      <a:pt x="192" y="61"/>
                    </a:lnTo>
                    <a:lnTo>
                      <a:pt x="192" y="56"/>
                    </a:lnTo>
                    <a:lnTo>
                      <a:pt x="194" y="50"/>
                    </a:lnTo>
                    <a:lnTo>
                      <a:pt x="195" y="46"/>
                    </a:lnTo>
                    <a:lnTo>
                      <a:pt x="197" y="40"/>
                    </a:lnTo>
                    <a:lnTo>
                      <a:pt x="199" y="37"/>
                    </a:lnTo>
                    <a:lnTo>
                      <a:pt x="201" y="29"/>
                    </a:lnTo>
                    <a:lnTo>
                      <a:pt x="205" y="21"/>
                    </a:lnTo>
                    <a:lnTo>
                      <a:pt x="207" y="16"/>
                    </a:lnTo>
                    <a:lnTo>
                      <a:pt x="209" y="10"/>
                    </a:lnTo>
                    <a:lnTo>
                      <a:pt x="211" y="2"/>
                    </a:lnTo>
                    <a:lnTo>
                      <a:pt x="211" y="0"/>
                    </a:lnTo>
                    <a:lnTo>
                      <a:pt x="173" y="33"/>
                    </a:lnTo>
                    <a:lnTo>
                      <a:pt x="173" y="33"/>
                    </a:lnTo>
                    <a:close/>
                  </a:path>
                </a:pathLst>
              </a:custGeom>
              <a:solidFill>
                <a:srgbClr val="E054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1" name="Freeform 89"/>
              <p:cNvSpPr>
                <a:spLocks/>
              </p:cNvSpPr>
              <p:nvPr/>
            </p:nvSpPr>
            <p:spPr bwMode="auto">
              <a:xfrm>
                <a:off x="4186" y="2385"/>
                <a:ext cx="43" cy="4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82"/>
                  </a:cxn>
                  <a:cxn ang="0">
                    <a:pos x="2" y="82"/>
                  </a:cxn>
                  <a:cxn ang="0">
                    <a:pos x="8" y="82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21" y="82"/>
                  </a:cxn>
                  <a:cxn ang="0">
                    <a:pos x="29" y="84"/>
                  </a:cxn>
                  <a:cxn ang="0">
                    <a:pos x="34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53" y="80"/>
                  </a:cxn>
                  <a:cxn ang="0">
                    <a:pos x="59" y="78"/>
                  </a:cxn>
                  <a:cxn ang="0">
                    <a:pos x="65" y="76"/>
                  </a:cxn>
                  <a:cxn ang="0">
                    <a:pos x="71" y="76"/>
                  </a:cxn>
                  <a:cxn ang="0">
                    <a:pos x="76" y="74"/>
                  </a:cxn>
                  <a:cxn ang="0">
                    <a:pos x="80" y="69"/>
                  </a:cxn>
                  <a:cxn ang="0">
                    <a:pos x="84" y="65"/>
                  </a:cxn>
                  <a:cxn ang="0">
                    <a:pos x="84" y="59"/>
                  </a:cxn>
                  <a:cxn ang="0">
                    <a:pos x="86" y="55"/>
                  </a:cxn>
                  <a:cxn ang="0">
                    <a:pos x="86" y="48"/>
                  </a:cxn>
                  <a:cxn ang="0">
                    <a:pos x="84" y="42"/>
                  </a:cxn>
                  <a:cxn ang="0">
                    <a:pos x="82" y="36"/>
                  </a:cxn>
                  <a:cxn ang="0">
                    <a:pos x="82" y="31"/>
                  </a:cxn>
                  <a:cxn ang="0">
                    <a:pos x="78" y="23"/>
                  </a:cxn>
                  <a:cxn ang="0">
                    <a:pos x="76" y="17"/>
                  </a:cxn>
                  <a:cxn ang="0">
                    <a:pos x="72" y="12"/>
                  </a:cxn>
                  <a:cxn ang="0">
                    <a:pos x="71" y="8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86" h="84">
                    <a:moveTo>
                      <a:pt x="14" y="2"/>
                    </a:moveTo>
                    <a:lnTo>
                      <a:pt x="0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21" y="82"/>
                    </a:lnTo>
                    <a:lnTo>
                      <a:pt x="29" y="84"/>
                    </a:lnTo>
                    <a:lnTo>
                      <a:pt x="34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3" y="80"/>
                    </a:lnTo>
                    <a:lnTo>
                      <a:pt x="59" y="78"/>
                    </a:lnTo>
                    <a:lnTo>
                      <a:pt x="65" y="76"/>
                    </a:lnTo>
                    <a:lnTo>
                      <a:pt x="71" y="76"/>
                    </a:lnTo>
                    <a:lnTo>
                      <a:pt x="76" y="74"/>
                    </a:lnTo>
                    <a:lnTo>
                      <a:pt x="80" y="69"/>
                    </a:lnTo>
                    <a:lnTo>
                      <a:pt x="84" y="65"/>
                    </a:lnTo>
                    <a:lnTo>
                      <a:pt x="84" y="59"/>
                    </a:lnTo>
                    <a:lnTo>
                      <a:pt x="86" y="55"/>
                    </a:lnTo>
                    <a:lnTo>
                      <a:pt x="86" y="48"/>
                    </a:lnTo>
                    <a:lnTo>
                      <a:pt x="84" y="42"/>
                    </a:lnTo>
                    <a:lnTo>
                      <a:pt x="82" y="36"/>
                    </a:lnTo>
                    <a:lnTo>
                      <a:pt x="82" y="31"/>
                    </a:lnTo>
                    <a:lnTo>
                      <a:pt x="78" y="23"/>
                    </a:lnTo>
                    <a:lnTo>
                      <a:pt x="76" y="17"/>
                    </a:lnTo>
                    <a:lnTo>
                      <a:pt x="72" y="12"/>
                    </a:lnTo>
                    <a:lnTo>
                      <a:pt x="71" y="8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2" name="Freeform 90"/>
              <p:cNvSpPr>
                <a:spLocks/>
              </p:cNvSpPr>
              <p:nvPr/>
            </p:nvSpPr>
            <p:spPr bwMode="auto">
              <a:xfrm>
                <a:off x="4198" y="2268"/>
                <a:ext cx="75" cy="139"/>
              </a:xfrm>
              <a:custGeom>
                <a:avLst/>
                <a:gdLst/>
                <a:ahLst/>
                <a:cxnLst>
                  <a:cxn ang="0">
                    <a:pos x="40" y="275"/>
                  </a:cxn>
                  <a:cxn ang="0">
                    <a:pos x="38" y="271"/>
                  </a:cxn>
                  <a:cxn ang="0">
                    <a:pos x="36" y="267"/>
                  </a:cxn>
                  <a:cxn ang="0">
                    <a:pos x="34" y="262"/>
                  </a:cxn>
                  <a:cxn ang="0">
                    <a:pos x="34" y="258"/>
                  </a:cxn>
                  <a:cxn ang="0">
                    <a:pos x="32" y="254"/>
                  </a:cxn>
                  <a:cxn ang="0">
                    <a:pos x="32" y="248"/>
                  </a:cxn>
                  <a:cxn ang="0">
                    <a:pos x="30" y="243"/>
                  </a:cxn>
                  <a:cxn ang="0">
                    <a:pos x="30" y="237"/>
                  </a:cxn>
                  <a:cxn ang="0">
                    <a:pos x="29" y="229"/>
                  </a:cxn>
                  <a:cxn ang="0">
                    <a:pos x="29" y="224"/>
                  </a:cxn>
                  <a:cxn ang="0">
                    <a:pos x="29" y="214"/>
                  </a:cxn>
                  <a:cxn ang="0">
                    <a:pos x="27" y="207"/>
                  </a:cxn>
                  <a:cxn ang="0">
                    <a:pos x="27" y="199"/>
                  </a:cxn>
                  <a:cxn ang="0">
                    <a:pos x="29" y="191"/>
                  </a:cxn>
                  <a:cxn ang="0">
                    <a:pos x="29" y="182"/>
                  </a:cxn>
                  <a:cxn ang="0">
                    <a:pos x="29" y="174"/>
                  </a:cxn>
                  <a:cxn ang="0">
                    <a:pos x="29" y="165"/>
                  </a:cxn>
                  <a:cxn ang="0">
                    <a:pos x="32" y="157"/>
                  </a:cxn>
                  <a:cxn ang="0">
                    <a:pos x="34" y="148"/>
                  </a:cxn>
                  <a:cxn ang="0">
                    <a:pos x="36" y="138"/>
                  </a:cxn>
                  <a:cxn ang="0">
                    <a:pos x="40" y="131"/>
                  </a:cxn>
                  <a:cxn ang="0">
                    <a:pos x="44" y="123"/>
                  </a:cxn>
                  <a:cxn ang="0">
                    <a:pos x="48" y="115"/>
                  </a:cxn>
                  <a:cxn ang="0">
                    <a:pos x="53" y="106"/>
                  </a:cxn>
                  <a:cxn ang="0">
                    <a:pos x="59" y="98"/>
                  </a:cxn>
                  <a:cxn ang="0">
                    <a:pos x="67" y="93"/>
                  </a:cxn>
                  <a:cxn ang="0">
                    <a:pos x="74" y="85"/>
                  </a:cxn>
                  <a:cxn ang="0">
                    <a:pos x="82" y="79"/>
                  </a:cxn>
                  <a:cxn ang="0">
                    <a:pos x="87" y="76"/>
                  </a:cxn>
                  <a:cxn ang="0">
                    <a:pos x="91" y="74"/>
                  </a:cxn>
                  <a:cxn ang="0">
                    <a:pos x="97" y="72"/>
                  </a:cxn>
                  <a:cxn ang="0">
                    <a:pos x="103" y="70"/>
                  </a:cxn>
                  <a:cxn ang="0">
                    <a:pos x="108" y="70"/>
                  </a:cxn>
                  <a:cxn ang="0">
                    <a:pos x="116" y="72"/>
                  </a:cxn>
                  <a:cxn ang="0">
                    <a:pos x="120" y="72"/>
                  </a:cxn>
                  <a:cxn ang="0">
                    <a:pos x="125" y="72"/>
                  </a:cxn>
                  <a:cxn ang="0">
                    <a:pos x="133" y="70"/>
                  </a:cxn>
                  <a:cxn ang="0">
                    <a:pos x="141" y="66"/>
                  </a:cxn>
                  <a:cxn ang="0">
                    <a:pos x="144" y="62"/>
                  </a:cxn>
                  <a:cxn ang="0">
                    <a:pos x="148" y="57"/>
                  </a:cxn>
                  <a:cxn ang="0">
                    <a:pos x="148" y="49"/>
                  </a:cxn>
                  <a:cxn ang="0">
                    <a:pos x="150" y="41"/>
                  </a:cxn>
                  <a:cxn ang="0">
                    <a:pos x="148" y="34"/>
                  </a:cxn>
                  <a:cxn ang="0">
                    <a:pos x="148" y="26"/>
                  </a:cxn>
                  <a:cxn ang="0">
                    <a:pos x="146" y="17"/>
                  </a:cxn>
                  <a:cxn ang="0">
                    <a:pos x="144" y="11"/>
                  </a:cxn>
                  <a:cxn ang="0">
                    <a:pos x="143" y="7"/>
                  </a:cxn>
                  <a:cxn ang="0">
                    <a:pos x="141" y="3"/>
                  </a:cxn>
                  <a:cxn ang="0">
                    <a:pos x="141" y="0"/>
                  </a:cxn>
                  <a:cxn ang="0">
                    <a:pos x="21" y="93"/>
                  </a:cxn>
                  <a:cxn ang="0">
                    <a:pos x="0" y="279"/>
                  </a:cxn>
                  <a:cxn ang="0">
                    <a:pos x="40" y="275"/>
                  </a:cxn>
                  <a:cxn ang="0">
                    <a:pos x="40" y="275"/>
                  </a:cxn>
                </a:cxnLst>
                <a:rect l="0" t="0" r="r" b="b"/>
                <a:pathLst>
                  <a:path w="150" h="279">
                    <a:moveTo>
                      <a:pt x="40" y="275"/>
                    </a:moveTo>
                    <a:lnTo>
                      <a:pt x="38" y="271"/>
                    </a:lnTo>
                    <a:lnTo>
                      <a:pt x="36" y="267"/>
                    </a:lnTo>
                    <a:lnTo>
                      <a:pt x="34" y="262"/>
                    </a:lnTo>
                    <a:lnTo>
                      <a:pt x="34" y="258"/>
                    </a:lnTo>
                    <a:lnTo>
                      <a:pt x="32" y="254"/>
                    </a:lnTo>
                    <a:lnTo>
                      <a:pt x="32" y="248"/>
                    </a:lnTo>
                    <a:lnTo>
                      <a:pt x="30" y="243"/>
                    </a:lnTo>
                    <a:lnTo>
                      <a:pt x="30" y="237"/>
                    </a:lnTo>
                    <a:lnTo>
                      <a:pt x="29" y="229"/>
                    </a:lnTo>
                    <a:lnTo>
                      <a:pt x="29" y="224"/>
                    </a:lnTo>
                    <a:lnTo>
                      <a:pt x="29" y="214"/>
                    </a:lnTo>
                    <a:lnTo>
                      <a:pt x="27" y="207"/>
                    </a:lnTo>
                    <a:lnTo>
                      <a:pt x="27" y="199"/>
                    </a:lnTo>
                    <a:lnTo>
                      <a:pt x="29" y="191"/>
                    </a:lnTo>
                    <a:lnTo>
                      <a:pt x="29" y="182"/>
                    </a:lnTo>
                    <a:lnTo>
                      <a:pt x="29" y="174"/>
                    </a:lnTo>
                    <a:lnTo>
                      <a:pt x="29" y="165"/>
                    </a:lnTo>
                    <a:lnTo>
                      <a:pt x="32" y="157"/>
                    </a:lnTo>
                    <a:lnTo>
                      <a:pt x="34" y="148"/>
                    </a:lnTo>
                    <a:lnTo>
                      <a:pt x="36" y="138"/>
                    </a:lnTo>
                    <a:lnTo>
                      <a:pt x="40" y="131"/>
                    </a:lnTo>
                    <a:lnTo>
                      <a:pt x="44" y="123"/>
                    </a:lnTo>
                    <a:lnTo>
                      <a:pt x="48" y="115"/>
                    </a:lnTo>
                    <a:lnTo>
                      <a:pt x="53" y="106"/>
                    </a:lnTo>
                    <a:lnTo>
                      <a:pt x="59" y="98"/>
                    </a:lnTo>
                    <a:lnTo>
                      <a:pt x="67" y="93"/>
                    </a:lnTo>
                    <a:lnTo>
                      <a:pt x="74" y="85"/>
                    </a:lnTo>
                    <a:lnTo>
                      <a:pt x="82" y="79"/>
                    </a:lnTo>
                    <a:lnTo>
                      <a:pt x="87" y="76"/>
                    </a:lnTo>
                    <a:lnTo>
                      <a:pt x="91" y="74"/>
                    </a:lnTo>
                    <a:lnTo>
                      <a:pt x="97" y="72"/>
                    </a:lnTo>
                    <a:lnTo>
                      <a:pt x="103" y="70"/>
                    </a:lnTo>
                    <a:lnTo>
                      <a:pt x="108" y="70"/>
                    </a:lnTo>
                    <a:lnTo>
                      <a:pt x="116" y="72"/>
                    </a:lnTo>
                    <a:lnTo>
                      <a:pt x="120" y="72"/>
                    </a:lnTo>
                    <a:lnTo>
                      <a:pt x="125" y="72"/>
                    </a:lnTo>
                    <a:lnTo>
                      <a:pt x="133" y="70"/>
                    </a:lnTo>
                    <a:lnTo>
                      <a:pt x="141" y="66"/>
                    </a:lnTo>
                    <a:lnTo>
                      <a:pt x="144" y="62"/>
                    </a:lnTo>
                    <a:lnTo>
                      <a:pt x="148" y="57"/>
                    </a:lnTo>
                    <a:lnTo>
                      <a:pt x="148" y="49"/>
                    </a:lnTo>
                    <a:lnTo>
                      <a:pt x="150" y="41"/>
                    </a:lnTo>
                    <a:lnTo>
                      <a:pt x="148" y="34"/>
                    </a:lnTo>
                    <a:lnTo>
                      <a:pt x="148" y="26"/>
                    </a:lnTo>
                    <a:lnTo>
                      <a:pt x="146" y="17"/>
                    </a:lnTo>
                    <a:lnTo>
                      <a:pt x="144" y="11"/>
                    </a:lnTo>
                    <a:lnTo>
                      <a:pt x="143" y="7"/>
                    </a:lnTo>
                    <a:lnTo>
                      <a:pt x="141" y="3"/>
                    </a:lnTo>
                    <a:lnTo>
                      <a:pt x="141" y="0"/>
                    </a:lnTo>
                    <a:lnTo>
                      <a:pt x="21" y="93"/>
                    </a:lnTo>
                    <a:lnTo>
                      <a:pt x="0" y="279"/>
                    </a:lnTo>
                    <a:lnTo>
                      <a:pt x="40" y="275"/>
                    </a:lnTo>
                    <a:lnTo>
                      <a:pt x="40" y="275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3" name="Freeform 91"/>
              <p:cNvSpPr>
                <a:spLocks/>
              </p:cNvSpPr>
              <p:nvPr/>
            </p:nvSpPr>
            <p:spPr bwMode="auto">
              <a:xfrm>
                <a:off x="3755" y="2570"/>
                <a:ext cx="375" cy="385"/>
              </a:xfrm>
              <a:custGeom>
                <a:avLst/>
                <a:gdLst/>
                <a:ahLst/>
                <a:cxnLst>
                  <a:cxn ang="0">
                    <a:pos x="176" y="59"/>
                  </a:cxn>
                  <a:cxn ang="0">
                    <a:pos x="211" y="43"/>
                  </a:cxn>
                  <a:cxn ang="0">
                    <a:pos x="247" y="28"/>
                  </a:cxn>
                  <a:cxn ang="0">
                    <a:pos x="290" y="15"/>
                  </a:cxn>
                  <a:cxn ang="0">
                    <a:pos x="338" y="5"/>
                  </a:cxn>
                  <a:cxn ang="0">
                    <a:pos x="389" y="0"/>
                  </a:cxn>
                  <a:cxn ang="0">
                    <a:pos x="442" y="0"/>
                  </a:cxn>
                  <a:cxn ang="0">
                    <a:pos x="492" y="11"/>
                  </a:cxn>
                  <a:cxn ang="0">
                    <a:pos x="539" y="32"/>
                  </a:cxn>
                  <a:cxn ang="0">
                    <a:pos x="577" y="60"/>
                  </a:cxn>
                  <a:cxn ang="0">
                    <a:pos x="611" y="79"/>
                  </a:cxn>
                  <a:cxn ang="0">
                    <a:pos x="649" y="114"/>
                  </a:cxn>
                  <a:cxn ang="0">
                    <a:pos x="691" y="159"/>
                  </a:cxn>
                  <a:cxn ang="0">
                    <a:pos x="714" y="193"/>
                  </a:cxn>
                  <a:cxn ang="0">
                    <a:pos x="729" y="230"/>
                  </a:cxn>
                  <a:cxn ang="0">
                    <a:pos x="744" y="268"/>
                  </a:cxn>
                  <a:cxn ang="0">
                    <a:pos x="750" y="311"/>
                  </a:cxn>
                  <a:cxn ang="0">
                    <a:pos x="748" y="359"/>
                  </a:cxn>
                  <a:cxn ang="0">
                    <a:pos x="741" y="406"/>
                  </a:cxn>
                  <a:cxn ang="0">
                    <a:pos x="729" y="456"/>
                  </a:cxn>
                  <a:cxn ang="0">
                    <a:pos x="716" y="503"/>
                  </a:cxn>
                  <a:cxn ang="0">
                    <a:pos x="697" y="549"/>
                  </a:cxn>
                  <a:cxn ang="0">
                    <a:pos x="680" y="590"/>
                  </a:cxn>
                  <a:cxn ang="0">
                    <a:pos x="663" y="628"/>
                  </a:cxn>
                  <a:cxn ang="0">
                    <a:pos x="640" y="672"/>
                  </a:cxn>
                  <a:cxn ang="0">
                    <a:pos x="617" y="703"/>
                  </a:cxn>
                  <a:cxn ang="0">
                    <a:pos x="575" y="731"/>
                  </a:cxn>
                  <a:cxn ang="0">
                    <a:pos x="537" y="746"/>
                  </a:cxn>
                  <a:cxn ang="0">
                    <a:pos x="503" y="758"/>
                  </a:cxn>
                  <a:cxn ang="0">
                    <a:pos x="461" y="765"/>
                  </a:cxn>
                  <a:cxn ang="0">
                    <a:pos x="418" y="769"/>
                  </a:cxn>
                  <a:cxn ang="0">
                    <a:pos x="374" y="767"/>
                  </a:cxn>
                  <a:cxn ang="0">
                    <a:pos x="328" y="760"/>
                  </a:cxn>
                  <a:cxn ang="0">
                    <a:pos x="281" y="746"/>
                  </a:cxn>
                  <a:cxn ang="0">
                    <a:pos x="235" y="725"/>
                  </a:cxn>
                  <a:cxn ang="0">
                    <a:pos x="193" y="699"/>
                  </a:cxn>
                  <a:cxn ang="0">
                    <a:pos x="155" y="670"/>
                  </a:cxn>
                  <a:cxn ang="0">
                    <a:pos x="119" y="636"/>
                  </a:cxn>
                  <a:cxn ang="0">
                    <a:pos x="89" y="604"/>
                  </a:cxn>
                  <a:cxn ang="0">
                    <a:pos x="64" y="568"/>
                  </a:cxn>
                  <a:cxn ang="0">
                    <a:pos x="41" y="532"/>
                  </a:cxn>
                  <a:cxn ang="0">
                    <a:pos x="24" y="495"/>
                  </a:cxn>
                  <a:cxn ang="0">
                    <a:pos x="11" y="459"/>
                  </a:cxn>
                  <a:cxn ang="0">
                    <a:pos x="2" y="423"/>
                  </a:cxn>
                  <a:cxn ang="0">
                    <a:pos x="0" y="389"/>
                  </a:cxn>
                  <a:cxn ang="0">
                    <a:pos x="0" y="355"/>
                  </a:cxn>
                  <a:cxn ang="0">
                    <a:pos x="2" y="321"/>
                  </a:cxn>
                  <a:cxn ang="0">
                    <a:pos x="5" y="288"/>
                  </a:cxn>
                  <a:cxn ang="0">
                    <a:pos x="15" y="254"/>
                  </a:cxn>
                  <a:cxn ang="0">
                    <a:pos x="28" y="218"/>
                  </a:cxn>
                  <a:cxn ang="0">
                    <a:pos x="55" y="165"/>
                  </a:cxn>
                  <a:cxn ang="0">
                    <a:pos x="89" y="123"/>
                  </a:cxn>
                  <a:cxn ang="0">
                    <a:pos x="125" y="100"/>
                  </a:cxn>
                  <a:cxn ang="0">
                    <a:pos x="159" y="70"/>
                  </a:cxn>
                </a:cxnLst>
                <a:rect l="0" t="0" r="r" b="b"/>
                <a:pathLst>
                  <a:path w="750" h="769">
                    <a:moveTo>
                      <a:pt x="161" y="68"/>
                    </a:moveTo>
                    <a:lnTo>
                      <a:pt x="161" y="66"/>
                    </a:lnTo>
                    <a:lnTo>
                      <a:pt x="163" y="66"/>
                    </a:lnTo>
                    <a:lnTo>
                      <a:pt x="167" y="64"/>
                    </a:lnTo>
                    <a:lnTo>
                      <a:pt x="171" y="62"/>
                    </a:lnTo>
                    <a:lnTo>
                      <a:pt x="176" y="59"/>
                    </a:lnTo>
                    <a:lnTo>
                      <a:pt x="186" y="55"/>
                    </a:lnTo>
                    <a:lnTo>
                      <a:pt x="190" y="53"/>
                    </a:lnTo>
                    <a:lnTo>
                      <a:pt x="193" y="51"/>
                    </a:lnTo>
                    <a:lnTo>
                      <a:pt x="199" y="49"/>
                    </a:lnTo>
                    <a:lnTo>
                      <a:pt x="205" y="47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38"/>
                    </a:lnTo>
                    <a:lnTo>
                      <a:pt x="226" y="36"/>
                    </a:lnTo>
                    <a:lnTo>
                      <a:pt x="231" y="34"/>
                    </a:lnTo>
                    <a:lnTo>
                      <a:pt x="239" y="32"/>
                    </a:lnTo>
                    <a:lnTo>
                      <a:pt x="247" y="28"/>
                    </a:lnTo>
                    <a:lnTo>
                      <a:pt x="254" y="26"/>
                    </a:lnTo>
                    <a:lnTo>
                      <a:pt x="260" y="24"/>
                    </a:lnTo>
                    <a:lnTo>
                      <a:pt x="268" y="22"/>
                    </a:lnTo>
                    <a:lnTo>
                      <a:pt x="275" y="21"/>
                    </a:lnTo>
                    <a:lnTo>
                      <a:pt x="283" y="19"/>
                    </a:lnTo>
                    <a:lnTo>
                      <a:pt x="290" y="15"/>
                    </a:lnTo>
                    <a:lnTo>
                      <a:pt x="298" y="13"/>
                    </a:lnTo>
                    <a:lnTo>
                      <a:pt x="306" y="11"/>
                    </a:lnTo>
                    <a:lnTo>
                      <a:pt x="315" y="11"/>
                    </a:lnTo>
                    <a:lnTo>
                      <a:pt x="323" y="9"/>
                    </a:lnTo>
                    <a:lnTo>
                      <a:pt x="330" y="7"/>
                    </a:lnTo>
                    <a:lnTo>
                      <a:pt x="338" y="5"/>
                    </a:lnTo>
                    <a:lnTo>
                      <a:pt x="347" y="5"/>
                    </a:lnTo>
                    <a:lnTo>
                      <a:pt x="355" y="3"/>
                    </a:lnTo>
                    <a:lnTo>
                      <a:pt x="364" y="2"/>
                    </a:lnTo>
                    <a:lnTo>
                      <a:pt x="372" y="2"/>
                    </a:lnTo>
                    <a:lnTo>
                      <a:pt x="382" y="2"/>
                    </a:lnTo>
                    <a:lnTo>
                      <a:pt x="389" y="0"/>
                    </a:lnTo>
                    <a:lnTo>
                      <a:pt x="397" y="0"/>
                    </a:lnTo>
                    <a:lnTo>
                      <a:pt x="406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3" y="0"/>
                    </a:lnTo>
                    <a:lnTo>
                      <a:pt x="442" y="0"/>
                    </a:lnTo>
                    <a:lnTo>
                      <a:pt x="450" y="2"/>
                    </a:lnTo>
                    <a:lnTo>
                      <a:pt x="458" y="2"/>
                    </a:lnTo>
                    <a:lnTo>
                      <a:pt x="467" y="3"/>
                    </a:lnTo>
                    <a:lnTo>
                      <a:pt x="475" y="5"/>
                    </a:lnTo>
                    <a:lnTo>
                      <a:pt x="484" y="7"/>
                    </a:lnTo>
                    <a:lnTo>
                      <a:pt x="492" y="11"/>
                    </a:lnTo>
                    <a:lnTo>
                      <a:pt x="499" y="13"/>
                    </a:lnTo>
                    <a:lnTo>
                      <a:pt x="509" y="15"/>
                    </a:lnTo>
                    <a:lnTo>
                      <a:pt x="516" y="19"/>
                    </a:lnTo>
                    <a:lnTo>
                      <a:pt x="524" y="22"/>
                    </a:lnTo>
                    <a:lnTo>
                      <a:pt x="532" y="26"/>
                    </a:lnTo>
                    <a:lnTo>
                      <a:pt x="539" y="32"/>
                    </a:lnTo>
                    <a:lnTo>
                      <a:pt x="547" y="38"/>
                    </a:lnTo>
                    <a:lnTo>
                      <a:pt x="554" y="41"/>
                    </a:lnTo>
                    <a:lnTo>
                      <a:pt x="560" y="47"/>
                    </a:lnTo>
                    <a:lnTo>
                      <a:pt x="568" y="53"/>
                    </a:lnTo>
                    <a:lnTo>
                      <a:pt x="575" y="60"/>
                    </a:lnTo>
                    <a:lnTo>
                      <a:pt x="577" y="60"/>
                    </a:lnTo>
                    <a:lnTo>
                      <a:pt x="581" y="62"/>
                    </a:lnTo>
                    <a:lnTo>
                      <a:pt x="587" y="66"/>
                    </a:lnTo>
                    <a:lnTo>
                      <a:pt x="596" y="72"/>
                    </a:lnTo>
                    <a:lnTo>
                      <a:pt x="600" y="74"/>
                    </a:lnTo>
                    <a:lnTo>
                      <a:pt x="606" y="76"/>
                    </a:lnTo>
                    <a:lnTo>
                      <a:pt x="611" y="79"/>
                    </a:lnTo>
                    <a:lnTo>
                      <a:pt x="617" y="85"/>
                    </a:lnTo>
                    <a:lnTo>
                      <a:pt x="621" y="89"/>
                    </a:lnTo>
                    <a:lnTo>
                      <a:pt x="629" y="95"/>
                    </a:lnTo>
                    <a:lnTo>
                      <a:pt x="636" y="100"/>
                    </a:lnTo>
                    <a:lnTo>
                      <a:pt x="644" y="108"/>
                    </a:lnTo>
                    <a:lnTo>
                      <a:pt x="649" y="114"/>
                    </a:lnTo>
                    <a:lnTo>
                      <a:pt x="657" y="119"/>
                    </a:lnTo>
                    <a:lnTo>
                      <a:pt x="663" y="127"/>
                    </a:lnTo>
                    <a:lnTo>
                      <a:pt x="670" y="135"/>
                    </a:lnTo>
                    <a:lnTo>
                      <a:pt x="676" y="142"/>
                    </a:lnTo>
                    <a:lnTo>
                      <a:pt x="684" y="150"/>
                    </a:lnTo>
                    <a:lnTo>
                      <a:pt x="691" y="159"/>
                    </a:lnTo>
                    <a:lnTo>
                      <a:pt x="699" y="171"/>
                    </a:lnTo>
                    <a:lnTo>
                      <a:pt x="701" y="174"/>
                    </a:lnTo>
                    <a:lnTo>
                      <a:pt x="705" y="178"/>
                    </a:lnTo>
                    <a:lnTo>
                      <a:pt x="706" y="184"/>
                    </a:lnTo>
                    <a:lnTo>
                      <a:pt x="710" y="190"/>
                    </a:lnTo>
                    <a:lnTo>
                      <a:pt x="714" y="193"/>
                    </a:lnTo>
                    <a:lnTo>
                      <a:pt x="716" y="199"/>
                    </a:lnTo>
                    <a:lnTo>
                      <a:pt x="720" y="205"/>
                    </a:lnTo>
                    <a:lnTo>
                      <a:pt x="724" y="212"/>
                    </a:lnTo>
                    <a:lnTo>
                      <a:pt x="724" y="218"/>
                    </a:lnTo>
                    <a:lnTo>
                      <a:pt x="727" y="224"/>
                    </a:lnTo>
                    <a:lnTo>
                      <a:pt x="729" y="230"/>
                    </a:lnTo>
                    <a:lnTo>
                      <a:pt x="733" y="235"/>
                    </a:lnTo>
                    <a:lnTo>
                      <a:pt x="735" y="241"/>
                    </a:lnTo>
                    <a:lnTo>
                      <a:pt x="737" y="249"/>
                    </a:lnTo>
                    <a:lnTo>
                      <a:pt x="741" y="254"/>
                    </a:lnTo>
                    <a:lnTo>
                      <a:pt x="743" y="262"/>
                    </a:lnTo>
                    <a:lnTo>
                      <a:pt x="744" y="268"/>
                    </a:lnTo>
                    <a:lnTo>
                      <a:pt x="744" y="275"/>
                    </a:lnTo>
                    <a:lnTo>
                      <a:pt x="746" y="283"/>
                    </a:lnTo>
                    <a:lnTo>
                      <a:pt x="748" y="290"/>
                    </a:lnTo>
                    <a:lnTo>
                      <a:pt x="748" y="296"/>
                    </a:lnTo>
                    <a:lnTo>
                      <a:pt x="750" y="304"/>
                    </a:lnTo>
                    <a:lnTo>
                      <a:pt x="750" y="311"/>
                    </a:lnTo>
                    <a:lnTo>
                      <a:pt x="750" y="319"/>
                    </a:lnTo>
                    <a:lnTo>
                      <a:pt x="750" y="326"/>
                    </a:lnTo>
                    <a:lnTo>
                      <a:pt x="750" y="334"/>
                    </a:lnTo>
                    <a:lnTo>
                      <a:pt x="750" y="342"/>
                    </a:lnTo>
                    <a:lnTo>
                      <a:pt x="750" y="351"/>
                    </a:lnTo>
                    <a:lnTo>
                      <a:pt x="748" y="359"/>
                    </a:lnTo>
                    <a:lnTo>
                      <a:pt x="748" y="366"/>
                    </a:lnTo>
                    <a:lnTo>
                      <a:pt x="746" y="374"/>
                    </a:lnTo>
                    <a:lnTo>
                      <a:pt x="746" y="383"/>
                    </a:lnTo>
                    <a:lnTo>
                      <a:pt x="744" y="391"/>
                    </a:lnTo>
                    <a:lnTo>
                      <a:pt x="743" y="399"/>
                    </a:lnTo>
                    <a:lnTo>
                      <a:pt x="741" y="406"/>
                    </a:lnTo>
                    <a:lnTo>
                      <a:pt x="741" y="416"/>
                    </a:lnTo>
                    <a:lnTo>
                      <a:pt x="737" y="423"/>
                    </a:lnTo>
                    <a:lnTo>
                      <a:pt x="737" y="431"/>
                    </a:lnTo>
                    <a:lnTo>
                      <a:pt x="733" y="439"/>
                    </a:lnTo>
                    <a:lnTo>
                      <a:pt x="733" y="448"/>
                    </a:lnTo>
                    <a:lnTo>
                      <a:pt x="729" y="456"/>
                    </a:lnTo>
                    <a:lnTo>
                      <a:pt x="729" y="463"/>
                    </a:lnTo>
                    <a:lnTo>
                      <a:pt x="725" y="473"/>
                    </a:lnTo>
                    <a:lnTo>
                      <a:pt x="724" y="480"/>
                    </a:lnTo>
                    <a:lnTo>
                      <a:pt x="722" y="488"/>
                    </a:lnTo>
                    <a:lnTo>
                      <a:pt x="718" y="495"/>
                    </a:lnTo>
                    <a:lnTo>
                      <a:pt x="716" y="503"/>
                    </a:lnTo>
                    <a:lnTo>
                      <a:pt x="714" y="513"/>
                    </a:lnTo>
                    <a:lnTo>
                      <a:pt x="710" y="518"/>
                    </a:lnTo>
                    <a:lnTo>
                      <a:pt x="706" y="528"/>
                    </a:lnTo>
                    <a:lnTo>
                      <a:pt x="705" y="533"/>
                    </a:lnTo>
                    <a:lnTo>
                      <a:pt x="701" y="543"/>
                    </a:lnTo>
                    <a:lnTo>
                      <a:pt x="697" y="549"/>
                    </a:lnTo>
                    <a:lnTo>
                      <a:pt x="695" y="556"/>
                    </a:lnTo>
                    <a:lnTo>
                      <a:pt x="691" y="564"/>
                    </a:lnTo>
                    <a:lnTo>
                      <a:pt x="689" y="571"/>
                    </a:lnTo>
                    <a:lnTo>
                      <a:pt x="686" y="577"/>
                    </a:lnTo>
                    <a:lnTo>
                      <a:pt x="682" y="585"/>
                    </a:lnTo>
                    <a:lnTo>
                      <a:pt x="680" y="590"/>
                    </a:lnTo>
                    <a:lnTo>
                      <a:pt x="676" y="598"/>
                    </a:lnTo>
                    <a:lnTo>
                      <a:pt x="674" y="604"/>
                    </a:lnTo>
                    <a:lnTo>
                      <a:pt x="672" y="611"/>
                    </a:lnTo>
                    <a:lnTo>
                      <a:pt x="668" y="617"/>
                    </a:lnTo>
                    <a:lnTo>
                      <a:pt x="667" y="623"/>
                    </a:lnTo>
                    <a:lnTo>
                      <a:pt x="663" y="628"/>
                    </a:lnTo>
                    <a:lnTo>
                      <a:pt x="661" y="634"/>
                    </a:lnTo>
                    <a:lnTo>
                      <a:pt x="657" y="640"/>
                    </a:lnTo>
                    <a:lnTo>
                      <a:pt x="655" y="646"/>
                    </a:lnTo>
                    <a:lnTo>
                      <a:pt x="649" y="655"/>
                    </a:lnTo>
                    <a:lnTo>
                      <a:pt x="646" y="665"/>
                    </a:lnTo>
                    <a:lnTo>
                      <a:pt x="640" y="672"/>
                    </a:lnTo>
                    <a:lnTo>
                      <a:pt x="636" y="678"/>
                    </a:lnTo>
                    <a:lnTo>
                      <a:pt x="632" y="684"/>
                    </a:lnTo>
                    <a:lnTo>
                      <a:pt x="630" y="689"/>
                    </a:lnTo>
                    <a:lnTo>
                      <a:pt x="627" y="693"/>
                    </a:lnTo>
                    <a:lnTo>
                      <a:pt x="623" y="699"/>
                    </a:lnTo>
                    <a:lnTo>
                      <a:pt x="617" y="703"/>
                    </a:lnTo>
                    <a:lnTo>
                      <a:pt x="613" y="708"/>
                    </a:lnTo>
                    <a:lnTo>
                      <a:pt x="608" y="712"/>
                    </a:lnTo>
                    <a:lnTo>
                      <a:pt x="600" y="716"/>
                    </a:lnTo>
                    <a:lnTo>
                      <a:pt x="592" y="722"/>
                    </a:lnTo>
                    <a:lnTo>
                      <a:pt x="585" y="727"/>
                    </a:lnTo>
                    <a:lnTo>
                      <a:pt x="575" y="731"/>
                    </a:lnTo>
                    <a:lnTo>
                      <a:pt x="566" y="735"/>
                    </a:lnTo>
                    <a:lnTo>
                      <a:pt x="560" y="737"/>
                    </a:lnTo>
                    <a:lnTo>
                      <a:pt x="554" y="739"/>
                    </a:lnTo>
                    <a:lnTo>
                      <a:pt x="549" y="741"/>
                    </a:lnTo>
                    <a:lnTo>
                      <a:pt x="545" y="744"/>
                    </a:lnTo>
                    <a:lnTo>
                      <a:pt x="537" y="746"/>
                    </a:lnTo>
                    <a:lnTo>
                      <a:pt x="532" y="748"/>
                    </a:lnTo>
                    <a:lnTo>
                      <a:pt x="526" y="750"/>
                    </a:lnTo>
                    <a:lnTo>
                      <a:pt x="520" y="752"/>
                    </a:lnTo>
                    <a:lnTo>
                      <a:pt x="515" y="754"/>
                    </a:lnTo>
                    <a:lnTo>
                      <a:pt x="509" y="756"/>
                    </a:lnTo>
                    <a:lnTo>
                      <a:pt x="503" y="758"/>
                    </a:lnTo>
                    <a:lnTo>
                      <a:pt x="497" y="760"/>
                    </a:lnTo>
                    <a:lnTo>
                      <a:pt x="490" y="761"/>
                    </a:lnTo>
                    <a:lnTo>
                      <a:pt x="482" y="761"/>
                    </a:lnTo>
                    <a:lnTo>
                      <a:pt x="475" y="763"/>
                    </a:lnTo>
                    <a:lnTo>
                      <a:pt x="469" y="765"/>
                    </a:lnTo>
                    <a:lnTo>
                      <a:pt x="461" y="765"/>
                    </a:lnTo>
                    <a:lnTo>
                      <a:pt x="454" y="767"/>
                    </a:lnTo>
                    <a:lnTo>
                      <a:pt x="448" y="767"/>
                    </a:lnTo>
                    <a:lnTo>
                      <a:pt x="442" y="769"/>
                    </a:lnTo>
                    <a:lnTo>
                      <a:pt x="433" y="769"/>
                    </a:lnTo>
                    <a:lnTo>
                      <a:pt x="427" y="769"/>
                    </a:lnTo>
                    <a:lnTo>
                      <a:pt x="418" y="769"/>
                    </a:lnTo>
                    <a:lnTo>
                      <a:pt x="412" y="769"/>
                    </a:lnTo>
                    <a:lnTo>
                      <a:pt x="404" y="769"/>
                    </a:lnTo>
                    <a:lnTo>
                      <a:pt x="397" y="769"/>
                    </a:lnTo>
                    <a:lnTo>
                      <a:pt x="389" y="769"/>
                    </a:lnTo>
                    <a:lnTo>
                      <a:pt x="383" y="769"/>
                    </a:lnTo>
                    <a:lnTo>
                      <a:pt x="374" y="767"/>
                    </a:lnTo>
                    <a:lnTo>
                      <a:pt x="366" y="767"/>
                    </a:lnTo>
                    <a:lnTo>
                      <a:pt x="359" y="765"/>
                    </a:lnTo>
                    <a:lnTo>
                      <a:pt x="351" y="765"/>
                    </a:lnTo>
                    <a:lnTo>
                      <a:pt x="344" y="763"/>
                    </a:lnTo>
                    <a:lnTo>
                      <a:pt x="336" y="761"/>
                    </a:lnTo>
                    <a:lnTo>
                      <a:pt x="328" y="760"/>
                    </a:lnTo>
                    <a:lnTo>
                      <a:pt x="321" y="760"/>
                    </a:lnTo>
                    <a:lnTo>
                      <a:pt x="313" y="756"/>
                    </a:lnTo>
                    <a:lnTo>
                      <a:pt x="306" y="754"/>
                    </a:lnTo>
                    <a:lnTo>
                      <a:pt x="298" y="752"/>
                    </a:lnTo>
                    <a:lnTo>
                      <a:pt x="290" y="750"/>
                    </a:lnTo>
                    <a:lnTo>
                      <a:pt x="281" y="746"/>
                    </a:lnTo>
                    <a:lnTo>
                      <a:pt x="275" y="742"/>
                    </a:lnTo>
                    <a:lnTo>
                      <a:pt x="268" y="741"/>
                    </a:lnTo>
                    <a:lnTo>
                      <a:pt x="260" y="739"/>
                    </a:lnTo>
                    <a:lnTo>
                      <a:pt x="250" y="733"/>
                    </a:lnTo>
                    <a:lnTo>
                      <a:pt x="243" y="729"/>
                    </a:lnTo>
                    <a:lnTo>
                      <a:pt x="235" y="725"/>
                    </a:lnTo>
                    <a:lnTo>
                      <a:pt x="228" y="722"/>
                    </a:lnTo>
                    <a:lnTo>
                      <a:pt x="222" y="716"/>
                    </a:lnTo>
                    <a:lnTo>
                      <a:pt x="214" y="712"/>
                    </a:lnTo>
                    <a:lnTo>
                      <a:pt x="207" y="708"/>
                    </a:lnTo>
                    <a:lnTo>
                      <a:pt x="201" y="704"/>
                    </a:lnTo>
                    <a:lnTo>
                      <a:pt x="193" y="699"/>
                    </a:lnTo>
                    <a:lnTo>
                      <a:pt x="186" y="693"/>
                    </a:lnTo>
                    <a:lnTo>
                      <a:pt x="178" y="689"/>
                    </a:lnTo>
                    <a:lnTo>
                      <a:pt x="173" y="684"/>
                    </a:lnTo>
                    <a:lnTo>
                      <a:pt x="167" y="678"/>
                    </a:lnTo>
                    <a:lnTo>
                      <a:pt x="161" y="674"/>
                    </a:lnTo>
                    <a:lnTo>
                      <a:pt x="155" y="670"/>
                    </a:lnTo>
                    <a:lnTo>
                      <a:pt x="150" y="665"/>
                    </a:lnTo>
                    <a:lnTo>
                      <a:pt x="142" y="659"/>
                    </a:lnTo>
                    <a:lnTo>
                      <a:pt x="136" y="653"/>
                    </a:lnTo>
                    <a:lnTo>
                      <a:pt x="131" y="647"/>
                    </a:lnTo>
                    <a:lnTo>
                      <a:pt x="125" y="642"/>
                    </a:lnTo>
                    <a:lnTo>
                      <a:pt x="119" y="636"/>
                    </a:lnTo>
                    <a:lnTo>
                      <a:pt x="114" y="630"/>
                    </a:lnTo>
                    <a:lnTo>
                      <a:pt x="110" y="625"/>
                    </a:lnTo>
                    <a:lnTo>
                      <a:pt x="104" y="621"/>
                    </a:lnTo>
                    <a:lnTo>
                      <a:pt x="98" y="615"/>
                    </a:lnTo>
                    <a:lnTo>
                      <a:pt x="95" y="609"/>
                    </a:lnTo>
                    <a:lnTo>
                      <a:pt x="89" y="604"/>
                    </a:lnTo>
                    <a:lnTo>
                      <a:pt x="85" y="598"/>
                    </a:lnTo>
                    <a:lnTo>
                      <a:pt x="79" y="592"/>
                    </a:lnTo>
                    <a:lnTo>
                      <a:pt x="76" y="587"/>
                    </a:lnTo>
                    <a:lnTo>
                      <a:pt x="72" y="581"/>
                    </a:lnTo>
                    <a:lnTo>
                      <a:pt x="68" y="575"/>
                    </a:lnTo>
                    <a:lnTo>
                      <a:pt x="64" y="568"/>
                    </a:lnTo>
                    <a:lnTo>
                      <a:pt x="60" y="562"/>
                    </a:lnTo>
                    <a:lnTo>
                      <a:pt x="55" y="556"/>
                    </a:lnTo>
                    <a:lnTo>
                      <a:pt x="51" y="551"/>
                    </a:lnTo>
                    <a:lnTo>
                      <a:pt x="49" y="545"/>
                    </a:lnTo>
                    <a:lnTo>
                      <a:pt x="45" y="537"/>
                    </a:lnTo>
                    <a:lnTo>
                      <a:pt x="41" y="532"/>
                    </a:lnTo>
                    <a:lnTo>
                      <a:pt x="40" y="526"/>
                    </a:lnTo>
                    <a:lnTo>
                      <a:pt x="36" y="520"/>
                    </a:lnTo>
                    <a:lnTo>
                      <a:pt x="32" y="513"/>
                    </a:lnTo>
                    <a:lnTo>
                      <a:pt x="30" y="507"/>
                    </a:lnTo>
                    <a:lnTo>
                      <a:pt x="26" y="501"/>
                    </a:lnTo>
                    <a:lnTo>
                      <a:pt x="24" y="495"/>
                    </a:lnTo>
                    <a:lnTo>
                      <a:pt x="21" y="490"/>
                    </a:lnTo>
                    <a:lnTo>
                      <a:pt x="19" y="484"/>
                    </a:lnTo>
                    <a:lnTo>
                      <a:pt x="17" y="478"/>
                    </a:lnTo>
                    <a:lnTo>
                      <a:pt x="15" y="471"/>
                    </a:lnTo>
                    <a:lnTo>
                      <a:pt x="13" y="465"/>
                    </a:lnTo>
                    <a:lnTo>
                      <a:pt x="11" y="459"/>
                    </a:lnTo>
                    <a:lnTo>
                      <a:pt x="9" y="454"/>
                    </a:lnTo>
                    <a:lnTo>
                      <a:pt x="7" y="446"/>
                    </a:lnTo>
                    <a:lnTo>
                      <a:pt x="5" y="440"/>
                    </a:lnTo>
                    <a:lnTo>
                      <a:pt x="3" y="435"/>
                    </a:lnTo>
                    <a:lnTo>
                      <a:pt x="3" y="431"/>
                    </a:lnTo>
                    <a:lnTo>
                      <a:pt x="2" y="423"/>
                    </a:lnTo>
                    <a:lnTo>
                      <a:pt x="2" y="418"/>
                    </a:lnTo>
                    <a:lnTo>
                      <a:pt x="0" y="412"/>
                    </a:lnTo>
                    <a:lnTo>
                      <a:pt x="0" y="406"/>
                    </a:lnTo>
                    <a:lnTo>
                      <a:pt x="0" y="401"/>
                    </a:lnTo>
                    <a:lnTo>
                      <a:pt x="0" y="395"/>
                    </a:lnTo>
                    <a:lnTo>
                      <a:pt x="0" y="389"/>
                    </a:lnTo>
                    <a:lnTo>
                      <a:pt x="0" y="383"/>
                    </a:lnTo>
                    <a:lnTo>
                      <a:pt x="0" y="378"/>
                    </a:lnTo>
                    <a:lnTo>
                      <a:pt x="0" y="372"/>
                    </a:lnTo>
                    <a:lnTo>
                      <a:pt x="0" y="366"/>
                    </a:lnTo>
                    <a:lnTo>
                      <a:pt x="0" y="361"/>
                    </a:lnTo>
                    <a:lnTo>
                      <a:pt x="0" y="355"/>
                    </a:lnTo>
                    <a:lnTo>
                      <a:pt x="0" y="349"/>
                    </a:lnTo>
                    <a:lnTo>
                      <a:pt x="0" y="344"/>
                    </a:lnTo>
                    <a:lnTo>
                      <a:pt x="0" y="338"/>
                    </a:lnTo>
                    <a:lnTo>
                      <a:pt x="0" y="332"/>
                    </a:lnTo>
                    <a:lnTo>
                      <a:pt x="0" y="326"/>
                    </a:lnTo>
                    <a:lnTo>
                      <a:pt x="2" y="321"/>
                    </a:lnTo>
                    <a:lnTo>
                      <a:pt x="2" y="315"/>
                    </a:lnTo>
                    <a:lnTo>
                      <a:pt x="2" y="311"/>
                    </a:lnTo>
                    <a:lnTo>
                      <a:pt x="3" y="306"/>
                    </a:lnTo>
                    <a:lnTo>
                      <a:pt x="3" y="300"/>
                    </a:lnTo>
                    <a:lnTo>
                      <a:pt x="5" y="294"/>
                    </a:lnTo>
                    <a:lnTo>
                      <a:pt x="5" y="288"/>
                    </a:lnTo>
                    <a:lnTo>
                      <a:pt x="7" y="283"/>
                    </a:lnTo>
                    <a:lnTo>
                      <a:pt x="9" y="277"/>
                    </a:lnTo>
                    <a:lnTo>
                      <a:pt x="11" y="271"/>
                    </a:lnTo>
                    <a:lnTo>
                      <a:pt x="11" y="266"/>
                    </a:lnTo>
                    <a:lnTo>
                      <a:pt x="13" y="260"/>
                    </a:lnTo>
                    <a:lnTo>
                      <a:pt x="15" y="254"/>
                    </a:lnTo>
                    <a:lnTo>
                      <a:pt x="17" y="250"/>
                    </a:lnTo>
                    <a:lnTo>
                      <a:pt x="17" y="245"/>
                    </a:lnTo>
                    <a:lnTo>
                      <a:pt x="19" y="239"/>
                    </a:lnTo>
                    <a:lnTo>
                      <a:pt x="21" y="233"/>
                    </a:lnTo>
                    <a:lnTo>
                      <a:pt x="24" y="228"/>
                    </a:lnTo>
                    <a:lnTo>
                      <a:pt x="28" y="218"/>
                    </a:lnTo>
                    <a:lnTo>
                      <a:pt x="32" y="209"/>
                    </a:lnTo>
                    <a:lnTo>
                      <a:pt x="36" y="199"/>
                    </a:lnTo>
                    <a:lnTo>
                      <a:pt x="40" y="190"/>
                    </a:lnTo>
                    <a:lnTo>
                      <a:pt x="43" y="182"/>
                    </a:lnTo>
                    <a:lnTo>
                      <a:pt x="49" y="173"/>
                    </a:lnTo>
                    <a:lnTo>
                      <a:pt x="55" y="165"/>
                    </a:lnTo>
                    <a:lnTo>
                      <a:pt x="59" y="155"/>
                    </a:lnTo>
                    <a:lnTo>
                      <a:pt x="64" y="148"/>
                    </a:lnTo>
                    <a:lnTo>
                      <a:pt x="70" y="142"/>
                    </a:lnTo>
                    <a:lnTo>
                      <a:pt x="76" y="135"/>
                    </a:lnTo>
                    <a:lnTo>
                      <a:pt x="81" y="129"/>
                    </a:lnTo>
                    <a:lnTo>
                      <a:pt x="89" y="123"/>
                    </a:lnTo>
                    <a:lnTo>
                      <a:pt x="95" y="119"/>
                    </a:lnTo>
                    <a:lnTo>
                      <a:pt x="100" y="114"/>
                    </a:lnTo>
                    <a:lnTo>
                      <a:pt x="106" y="110"/>
                    </a:lnTo>
                    <a:lnTo>
                      <a:pt x="114" y="106"/>
                    </a:lnTo>
                    <a:lnTo>
                      <a:pt x="121" y="104"/>
                    </a:lnTo>
                    <a:lnTo>
                      <a:pt x="125" y="100"/>
                    </a:lnTo>
                    <a:lnTo>
                      <a:pt x="131" y="95"/>
                    </a:lnTo>
                    <a:lnTo>
                      <a:pt x="136" y="89"/>
                    </a:lnTo>
                    <a:lnTo>
                      <a:pt x="144" y="83"/>
                    </a:lnTo>
                    <a:lnTo>
                      <a:pt x="150" y="78"/>
                    </a:lnTo>
                    <a:lnTo>
                      <a:pt x="155" y="72"/>
                    </a:lnTo>
                    <a:lnTo>
                      <a:pt x="159" y="70"/>
                    </a:lnTo>
                    <a:lnTo>
                      <a:pt x="161" y="68"/>
                    </a:lnTo>
                    <a:lnTo>
                      <a:pt x="161" y="6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4" name="Freeform 92"/>
              <p:cNvSpPr>
                <a:spLocks/>
              </p:cNvSpPr>
              <p:nvPr/>
            </p:nvSpPr>
            <p:spPr bwMode="auto">
              <a:xfrm>
                <a:off x="4325" y="2551"/>
                <a:ext cx="108" cy="254"/>
              </a:xfrm>
              <a:custGeom>
                <a:avLst/>
                <a:gdLst/>
                <a:ahLst/>
                <a:cxnLst>
                  <a:cxn ang="0">
                    <a:pos x="131" y="186"/>
                  </a:cxn>
                  <a:cxn ang="0">
                    <a:pos x="127" y="207"/>
                  </a:cxn>
                  <a:cxn ang="0">
                    <a:pos x="125" y="216"/>
                  </a:cxn>
                  <a:cxn ang="0">
                    <a:pos x="125" y="226"/>
                  </a:cxn>
                  <a:cxn ang="0">
                    <a:pos x="121" y="247"/>
                  </a:cxn>
                  <a:cxn ang="0">
                    <a:pos x="121" y="256"/>
                  </a:cxn>
                  <a:cxn ang="0">
                    <a:pos x="121" y="268"/>
                  </a:cxn>
                  <a:cxn ang="0">
                    <a:pos x="117" y="287"/>
                  </a:cxn>
                  <a:cxn ang="0">
                    <a:pos x="117" y="306"/>
                  </a:cxn>
                  <a:cxn ang="0">
                    <a:pos x="117" y="325"/>
                  </a:cxn>
                  <a:cxn ang="0">
                    <a:pos x="117" y="342"/>
                  </a:cxn>
                  <a:cxn ang="0">
                    <a:pos x="116" y="357"/>
                  </a:cxn>
                  <a:cxn ang="0">
                    <a:pos x="116" y="372"/>
                  </a:cxn>
                  <a:cxn ang="0">
                    <a:pos x="116" y="385"/>
                  </a:cxn>
                  <a:cxn ang="0">
                    <a:pos x="116" y="397"/>
                  </a:cxn>
                  <a:cxn ang="0">
                    <a:pos x="116" y="410"/>
                  </a:cxn>
                  <a:cxn ang="0">
                    <a:pos x="117" y="418"/>
                  </a:cxn>
                  <a:cxn ang="0">
                    <a:pos x="0" y="507"/>
                  </a:cxn>
                  <a:cxn ang="0">
                    <a:pos x="0" y="501"/>
                  </a:cxn>
                  <a:cxn ang="0">
                    <a:pos x="2" y="490"/>
                  </a:cxn>
                  <a:cxn ang="0">
                    <a:pos x="5" y="473"/>
                  </a:cxn>
                  <a:cxn ang="0">
                    <a:pos x="9" y="459"/>
                  </a:cxn>
                  <a:cxn ang="0">
                    <a:pos x="11" y="448"/>
                  </a:cxn>
                  <a:cxn ang="0">
                    <a:pos x="15" y="437"/>
                  </a:cxn>
                  <a:cxn ang="0">
                    <a:pos x="17" y="423"/>
                  </a:cxn>
                  <a:cxn ang="0">
                    <a:pos x="21" y="410"/>
                  </a:cxn>
                  <a:cxn ang="0">
                    <a:pos x="24" y="399"/>
                  </a:cxn>
                  <a:cxn ang="0">
                    <a:pos x="30" y="383"/>
                  </a:cxn>
                  <a:cxn ang="0">
                    <a:pos x="34" y="370"/>
                  </a:cxn>
                  <a:cxn ang="0">
                    <a:pos x="38" y="355"/>
                  </a:cxn>
                  <a:cxn ang="0">
                    <a:pos x="40" y="340"/>
                  </a:cxn>
                  <a:cxn ang="0">
                    <a:pos x="45" y="325"/>
                  </a:cxn>
                  <a:cxn ang="0">
                    <a:pos x="49" y="309"/>
                  </a:cxn>
                  <a:cxn ang="0">
                    <a:pos x="53" y="294"/>
                  </a:cxn>
                  <a:cxn ang="0">
                    <a:pos x="59" y="279"/>
                  </a:cxn>
                  <a:cxn ang="0">
                    <a:pos x="62" y="264"/>
                  </a:cxn>
                  <a:cxn ang="0">
                    <a:pos x="68" y="249"/>
                  </a:cxn>
                  <a:cxn ang="0">
                    <a:pos x="72" y="233"/>
                  </a:cxn>
                  <a:cxn ang="0">
                    <a:pos x="78" y="220"/>
                  </a:cxn>
                  <a:cxn ang="0">
                    <a:pos x="81" y="207"/>
                  </a:cxn>
                  <a:cxn ang="0">
                    <a:pos x="87" y="193"/>
                  </a:cxn>
                  <a:cxn ang="0">
                    <a:pos x="91" y="180"/>
                  </a:cxn>
                  <a:cxn ang="0">
                    <a:pos x="95" y="171"/>
                  </a:cxn>
                  <a:cxn ang="0">
                    <a:pos x="100" y="159"/>
                  </a:cxn>
                  <a:cxn ang="0">
                    <a:pos x="104" y="148"/>
                  </a:cxn>
                  <a:cxn ang="0">
                    <a:pos x="110" y="135"/>
                  </a:cxn>
                  <a:cxn ang="0">
                    <a:pos x="119" y="116"/>
                  </a:cxn>
                  <a:cxn ang="0">
                    <a:pos x="127" y="100"/>
                  </a:cxn>
                  <a:cxn ang="0">
                    <a:pos x="136" y="85"/>
                  </a:cxn>
                  <a:cxn ang="0">
                    <a:pos x="144" y="72"/>
                  </a:cxn>
                  <a:cxn ang="0">
                    <a:pos x="152" y="59"/>
                  </a:cxn>
                  <a:cxn ang="0">
                    <a:pos x="159" y="49"/>
                  </a:cxn>
                  <a:cxn ang="0">
                    <a:pos x="167" y="38"/>
                  </a:cxn>
                  <a:cxn ang="0">
                    <a:pos x="178" y="24"/>
                  </a:cxn>
                  <a:cxn ang="0">
                    <a:pos x="190" y="11"/>
                  </a:cxn>
                  <a:cxn ang="0">
                    <a:pos x="201" y="2"/>
                  </a:cxn>
                  <a:cxn ang="0">
                    <a:pos x="216" y="81"/>
                  </a:cxn>
                </a:cxnLst>
                <a:rect l="0" t="0" r="r" b="b"/>
                <a:pathLst>
                  <a:path w="216" h="509">
                    <a:moveTo>
                      <a:pt x="216" y="81"/>
                    </a:moveTo>
                    <a:lnTo>
                      <a:pt x="131" y="186"/>
                    </a:lnTo>
                    <a:lnTo>
                      <a:pt x="129" y="195"/>
                    </a:lnTo>
                    <a:lnTo>
                      <a:pt x="127" y="207"/>
                    </a:lnTo>
                    <a:lnTo>
                      <a:pt x="127" y="211"/>
                    </a:lnTo>
                    <a:lnTo>
                      <a:pt x="125" y="216"/>
                    </a:lnTo>
                    <a:lnTo>
                      <a:pt x="125" y="222"/>
                    </a:lnTo>
                    <a:lnTo>
                      <a:pt x="125" y="226"/>
                    </a:lnTo>
                    <a:lnTo>
                      <a:pt x="123" y="235"/>
                    </a:lnTo>
                    <a:lnTo>
                      <a:pt x="121" y="247"/>
                    </a:lnTo>
                    <a:lnTo>
                      <a:pt x="121" y="250"/>
                    </a:lnTo>
                    <a:lnTo>
                      <a:pt x="121" y="256"/>
                    </a:lnTo>
                    <a:lnTo>
                      <a:pt x="121" y="262"/>
                    </a:lnTo>
                    <a:lnTo>
                      <a:pt x="121" y="268"/>
                    </a:lnTo>
                    <a:lnTo>
                      <a:pt x="119" y="277"/>
                    </a:lnTo>
                    <a:lnTo>
                      <a:pt x="117" y="287"/>
                    </a:lnTo>
                    <a:lnTo>
                      <a:pt x="117" y="294"/>
                    </a:lnTo>
                    <a:lnTo>
                      <a:pt x="117" y="306"/>
                    </a:lnTo>
                    <a:lnTo>
                      <a:pt x="117" y="315"/>
                    </a:lnTo>
                    <a:lnTo>
                      <a:pt x="117" y="325"/>
                    </a:lnTo>
                    <a:lnTo>
                      <a:pt x="117" y="332"/>
                    </a:lnTo>
                    <a:lnTo>
                      <a:pt x="117" y="342"/>
                    </a:lnTo>
                    <a:lnTo>
                      <a:pt x="116" y="349"/>
                    </a:lnTo>
                    <a:lnTo>
                      <a:pt x="116" y="357"/>
                    </a:lnTo>
                    <a:lnTo>
                      <a:pt x="116" y="364"/>
                    </a:lnTo>
                    <a:lnTo>
                      <a:pt x="116" y="372"/>
                    </a:lnTo>
                    <a:lnTo>
                      <a:pt x="116" y="378"/>
                    </a:lnTo>
                    <a:lnTo>
                      <a:pt x="116" y="385"/>
                    </a:lnTo>
                    <a:lnTo>
                      <a:pt x="116" y="391"/>
                    </a:lnTo>
                    <a:lnTo>
                      <a:pt x="116" y="397"/>
                    </a:lnTo>
                    <a:lnTo>
                      <a:pt x="116" y="404"/>
                    </a:lnTo>
                    <a:lnTo>
                      <a:pt x="116" y="410"/>
                    </a:lnTo>
                    <a:lnTo>
                      <a:pt x="116" y="416"/>
                    </a:lnTo>
                    <a:lnTo>
                      <a:pt x="117" y="418"/>
                    </a:lnTo>
                    <a:lnTo>
                      <a:pt x="0" y="509"/>
                    </a:lnTo>
                    <a:lnTo>
                      <a:pt x="0" y="507"/>
                    </a:lnTo>
                    <a:lnTo>
                      <a:pt x="0" y="505"/>
                    </a:lnTo>
                    <a:lnTo>
                      <a:pt x="0" y="501"/>
                    </a:lnTo>
                    <a:lnTo>
                      <a:pt x="2" y="497"/>
                    </a:lnTo>
                    <a:lnTo>
                      <a:pt x="2" y="490"/>
                    </a:lnTo>
                    <a:lnTo>
                      <a:pt x="3" y="482"/>
                    </a:lnTo>
                    <a:lnTo>
                      <a:pt x="5" y="473"/>
                    </a:lnTo>
                    <a:lnTo>
                      <a:pt x="9" y="465"/>
                    </a:lnTo>
                    <a:lnTo>
                      <a:pt x="9" y="459"/>
                    </a:lnTo>
                    <a:lnTo>
                      <a:pt x="11" y="454"/>
                    </a:lnTo>
                    <a:lnTo>
                      <a:pt x="11" y="448"/>
                    </a:lnTo>
                    <a:lnTo>
                      <a:pt x="13" y="442"/>
                    </a:lnTo>
                    <a:lnTo>
                      <a:pt x="15" y="437"/>
                    </a:lnTo>
                    <a:lnTo>
                      <a:pt x="17" y="431"/>
                    </a:lnTo>
                    <a:lnTo>
                      <a:pt x="17" y="423"/>
                    </a:lnTo>
                    <a:lnTo>
                      <a:pt x="21" y="418"/>
                    </a:lnTo>
                    <a:lnTo>
                      <a:pt x="21" y="410"/>
                    </a:lnTo>
                    <a:lnTo>
                      <a:pt x="22" y="404"/>
                    </a:lnTo>
                    <a:lnTo>
                      <a:pt x="24" y="399"/>
                    </a:lnTo>
                    <a:lnTo>
                      <a:pt x="28" y="391"/>
                    </a:lnTo>
                    <a:lnTo>
                      <a:pt x="30" y="383"/>
                    </a:lnTo>
                    <a:lnTo>
                      <a:pt x="32" y="378"/>
                    </a:lnTo>
                    <a:lnTo>
                      <a:pt x="34" y="370"/>
                    </a:lnTo>
                    <a:lnTo>
                      <a:pt x="36" y="363"/>
                    </a:lnTo>
                    <a:lnTo>
                      <a:pt x="38" y="355"/>
                    </a:lnTo>
                    <a:lnTo>
                      <a:pt x="38" y="347"/>
                    </a:lnTo>
                    <a:lnTo>
                      <a:pt x="40" y="340"/>
                    </a:lnTo>
                    <a:lnTo>
                      <a:pt x="43" y="332"/>
                    </a:lnTo>
                    <a:lnTo>
                      <a:pt x="45" y="325"/>
                    </a:lnTo>
                    <a:lnTo>
                      <a:pt x="47" y="317"/>
                    </a:lnTo>
                    <a:lnTo>
                      <a:pt x="49" y="309"/>
                    </a:lnTo>
                    <a:lnTo>
                      <a:pt x="51" y="302"/>
                    </a:lnTo>
                    <a:lnTo>
                      <a:pt x="53" y="294"/>
                    </a:lnTo>
                    <a:lnTo>
                      <a:pt x="55" y="287"/>
                    </a:lnTo>
                    <a:lnTo>
                      <a:pt x="59" y="279"/>
                    </a:lnTo>
                    <a:lnTo>
                      <a:pt x="60" y="271"/>
                    </a:lnTo>
                    <a:lnTo>
                      <a:pt x="62" y="264"/>
                    </a:lnTo>
                    <a:lnTo>
                      <a:pt x="64" y="256"/>
                    </a:lnTo>
                    <a:lnTo>
                      <a:pt x="68" y="249"/>
                    </a:lnTo>
                    <a:lnTo>
                      <a:pt x="70" y="243"/>
                    </a:lnTo>
                    <a:lnTo>
                      <a:pt x="72" y="233"/>
                    </a:lnTo>
                    <a:lnTo>
                      <a:pt x="74" y="228"/>
                    </a:lnTo>
                    <a:lnTo>
                      <a:pt x="78" y="220"/>
                    </a:lnTo>
                    <a:lnTo>
                      <a:pt x="79" y="214"/>
                    </a:lnTo>
                    <a:lnTo>
                      <a:pt x="81" y="207"/>
                    </a:lnTo>
                    <a:lnTo>
                      <a:pt x="83" y="199"/>
                    </a:lnTo>
                    <a:lnTo>
                      <a:pt x="87" y="193"/>
                    </a:lnTo>
                    <a:lnTo>
                      <a:pt x="89" y="188"/>
                    </a:lnTo>
                    <a:lnTo>
                      <a:pt x="91" y="180"/>
                    </a:lnTo>
                    <a:lnTo>
                      <a:pt x="93" y="174"/>
                    </a:lnTo>
                    <a:lnTo>
                      <a:pt x="95" y="171"/>
                    </a:lnTo>
                    <a:lnTo>
                      <a:pt x="98" y="165"/>
                    </a:lnTo>
                    <a:lnTo>
                      <a:pt x="100" y="159"/>
                    </a:lnTo>
                    <a:lnTo>
                      <a:pt x="102" y="154"/>
                    </a:lnTo>
                    <a:lnTo>
                      <a:pt x="104" y="148"/>
                    </a:lnTo>
                    <a:lnTo>
                      <a:pt x="108" y="144"/>
                    </a:lnTo>
                    <a:lnTo>
                      <a:pt x="110" y="135"/>
                    </a:lnTo>
                    <a:lnTo>
                      <a:pt x="116" y="125"/>
                    </a:lnTo>
                    <a:lnTo>
                      <a:pt x="119" y="116"/>
                    </a:lnTo>
                    <a:lnTo>
                      <a:pt x="123" y="110"/>
                    </a:lnTo>
                    <a:lnTo>
                      <a:pt x="127" y="100"/>
                    </a:lnTo>
                    <a:lnTo>
                      <a:pt x="133" y="93"/>
                    </a:lnTo>
                    <a:lnTo>
                      <a:pt x="136" y="85"/>
                    </a:lnTo>
                    <a:lnTo>
                      <a:pt x="140" y="79"/>
                    </a:lnTo>
                    <a:lnTo>
                      <a:pt x="144" y="72"/>
                    </a:lnTo>
                    <a:lnTo>
                      <a:pt x="148" y="64"/>
                    </a:lnTo>
                    <a:lnTo>
                      <a:pt x="152" y="59"/>
                    </a:lnTo>
                    <a:lnTo>
                      <a:pt x="155" y="53"/>
                    </a:lnTo>
                    <a:lnTo>
                      <a:pt x="159" y="49"/>
                    </a:lnTo>
                    <a:lnTo>
                      <a:pt x="163" y="43"/>
                    </a:lnTo>
                    <a:lnTo>
                      <a:pt x="167" y="38"/>
                    </a:lnTo>
                    <a:lnTo>
                      <a:pt x="173" y="34"/>
                    </a:lnTo>
                    <a:lnTo>
                      <a:pt x="178" y="24"/>
                    </a:lnTo>
                    <a:lnTo>
                      <a:pt x="184" y="19"/>
                    </a:lnTo>
                    <a:lnTo>
                      <a:pt x="190" y="11"/>
                    </a:lnTo>
                    <a:lnTo>
                      <a:pt x="195" y="7"/>
                    </a:lnTo>
                    <a:lnTo>
                      <a:pt x="201" y="2"/>
                    </a:lnTo>
                    <a:lnTo>
                      <a:pt x="205" y="0"/>
                    </a:lnTo>
                    <a:lnTo>
                      <a:pt x="216" y="81"/>
                    </a:lnTo>
                    <a:lnTo>
                      <a:pt x="216" y="81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5" name="Freeform 93"/>
              <p:cNvSpPr>
                <a:spLocks/>
              </p:cNvSpPr>
              <p:nvPr/>
            </p:nvSpPr>
            <p:spPr bwMode="auto">
              <a:xfrm>
                <a:off x="4236" y="2612"/>
                <a:ext cx="233" cy="297"/>
              </a:xfrm>
              <a:custGeom>
                <a:avLst/>
                <a:gdLst/>
                <a:ahLst/>
                <a:cxnLst>
                  <a:cxn ang="0">
                    <a:pos x="346" y="145"/>
                  </a:cxn>
                  <a:cxn ang="0">
                    <a:pos x="346" y="148"/>
                  </a:cxn>
                  <a:cxn ang="0">
                    <a:pos x="346" y="154"/>
                  </a:cxn>
                  <a:cxn ang="0">
                    <a:pos x="348" y="160"/>
                  </a:cxn>
                  <a:cxn ang="0">
                    <a:pos x="346" y="164"/>
                  </a:cxn>
                  <a:cxn ang="0">
                    <a:pos x="346" y="167"/>
                  </a:cxn>
                  <a:cxn ang="0">
                    <a:pos x="346" y="173"/>
                  </a:cxn>
                  <a:cxn ang="0">
                    <a:pos x="346" y="179"/>
                  </a:cxn>
                  <a:cxn ang="0">
                    <a:pos x="346" y="183"/>
                  </a:cxn>
                  <a:cxn ang="0">
                    <a:pos x="346" y="188"/>
                  </a:cxn>
                  <a:cxn ang="0">
                    <a:pos x="344" y="196"/>
                  </a:cxn>
                  <a:cxn ang="0">
                    <a:pos x="344" y="204"/>
                  </a:cxn>
                  <a:cxn ang="0">
                    <a:pos x="342" y="209"/>
                  </a:cxn>
                  <a:cxn ang="0">
                    <a:pos x="340" y="217"/>
                  </a:cxn>
                  <a:cxn ang="0">
                    <a:pos x="338" y="223"/>
                  </a:cxn>
                  <a:cxn ang="0">
                    <a:pos x="338" y="230"/>
                  </a:cxn>
                  <a:cxn ang="0">
                    <a:pos x="334" y="238"/>
                  </a:cxn>
                  <a:cxn ang="0">
                    <a:pos x="332" y="245"/>
                  </a:cxn>
                  <a:cxn ang="0">
                    <a:pos x="329" y="255"/>
                  </a:cxn>
                  <a:cxn ang="0">
                    <a:pos x="327" y="262"/>
                  </a:cxn>
                  <a:cxn ang="0">
                    <a:pos x="323" y="272"/>
                  </a:cxn>
                  <a:cxn ang="0">
                    <a:pos x="319" y="280"/>
                  </a:cxn>
                  <a:cxn ang="0">
                    <a:pos x="313" y="289"/>
                  </a:cxn>
                  <a:cxn ang="0">
                    <a:pos x="310" y="297"/>
                  </a:cxn>
                  <a:cxn ang="0">
                    <a:pos x="302" y="306"/>
                  </a:cxn>
                  <a:cxn ang="0">
                    <a:pos x="296" y="316"/>
                  </a:cxn>
                  <a:cxn ang="0">
                    <a:pos x="291" y="325"/>
                  </a:cxn>
                  <a:cxn ang="0">
                    <a:pos x="285" y="335"/>
                  </a:cxn>
                  <a:cxn ang="0">
                    <a:pos x="275" y="342"/>
                  </a:cxn>
                  <a:cxn ang="0">
                    <a:pos x="270" y="350"/>
                  </a:cxn>
                  <a:cxn ang="0">
                    <a:pos x="260" y="359"/>
                  </a:cxn>
                  <a:cxn ang="0">
                    <a:pos x="253" y="367"/>
                  </a:cxn>
                  <a:cxn ang="0">
                    <a:pos x="245" y="375"/>
                  </a:cxn>
                  <a:cxn ang="0">
                    <a:pos x="237" y="382"/>
                  </a:cxn>
                  <a:cxn ang="0">
                    <a:pos x="228" y="390"/>
                  </a:cxn>
                  <a:cxn ang="0">
                    <a:pos x="220" y="397"/>
                  </a:cxn>
                  <a:cxn ang="0">
                    <a:pos x="213" y="403"/>
                  </a:cxn>
                  <a:cxn ang="0">
                    <a:pos x="205" y="409"/>
                  </a:cxn>
                  <a:cxn ang="0">
                    <a:pos x="196" y="412"/>
                  </a:cxn>
                  <a:cxn ang="0">
                    <a:pos x="188" y="420"/>
                  </a:cxn>
                  <a:cxn ang="0">
                    <a:pos x="180" y="424"/>
                  </a:cxn>
                  <a:cxn ang="0">
                    <a:pos x="173" y="430"/>
                  </a:cxn>
                  <a:cxn ang="0">
                    <a:pos x="165" y="435"/>
                  </a:cxn>
                  <a:cxn ang="0">
                    <a:pos x="158" y="439"/>
                  </a:cxn>
                  <a:cxn ang="0">
                    <a:pos x="150" y="443"/>
                  </a:cxn>
                  <a:cxn ang="0">
                    <a:pos x="144" y="447"/>
                  </a:cxn>
                  <a:cxn ang="0">
                    <a:pos x="137" y="450"/>
                  </a:cxn>
                  <a:cxn ang="0">
                    <a:pos x="131" y="454"/>
                  </a:cxn>
                  <a:cxn ang="0">
                    <a:pos x="125" y="456"/>
                  </a:cxn>
                  <a:cxn ang="0">
                    <a:pos x="120" y="460"/>
                  </a:cxn>
                  <a:cxn ang="0">
                    <a:pos x="114" y="462"/>
                  </a:cxn>
                  <a:cxn ang="0">
                    <a:pos x="110" y="466"/>
                  </a:cxn>
                  <a:cxn ang="0">
                    <a:pos x="103" y="468"/>
                  </a:cxn>
                  <a:cxn ang="0">
                    <a:pos x="97" y="471"/>
                  </a:cxn>
                  <a:cxn ang="0">
                    <a:pos x="93" y="471"/>
                  </a:cxn>
                  <a:cxn ang="0">
                    <a:pos x="93" y="473"/>
                  </a:cxn>
                  <a:cxn ang="0">
                    <a:pos x="0" y="595"/>
                  </a:cxn>
                  <a:cxn ang="0">
                    <a:pos x="186" y="515"/>
                  </a:cxn>
                  <a:cxn ang="0">
                    <a:pos x="420" y="217"/>
                  </a:cxn>
                  <a:cxn ang="0">
                    <a:pos x="465" y="0"/>
                  </a:cxn>
                  <a:cxn ang="0">
                    <a:pos x="391" y="120"/>
                  </a:cxn>
                  <a:cxn ang="0">
                    <a:pos x="346" y="145"/>
                  </a:cxn>
                  <a:cxn ang="0">
                    <a:pos x="346" y="145"/>
                  </a:cxn>
                </a:cxnLst>
                <a:rect l="0" t="0" r="r" b="b"/>
                <a:pathLst>
                  <a:path w="465" h="595">
                    <a:moveTo>
                      <a:pt x="346" y="145"/>
                    </a:moveTo>
                    <a:lnTo>
                      <a:pt x="346" y="148"/>
                    </a:lnTo>
                    <a:lnTo>
                      <a:pt x="346" y="154"/>
                    </a:lnTo>
                    <a:lnTo>
                      <a:pt x="348" y="160"/>
                    </a:lnTo>
                    <a:lnTo>
                      <a:pt x="346" y="164"/>
                    </a:lnTo>
                    <a:lnTo>
                      <a:pt x="346" y="167"/>
                    </a:lnTo>
                    <a:lnTo>
                      <a:pt x="346" y="173"/>
                    </a:lnTo>
                    <a:lnTo>
                      <a:pt x="346" y="179"/>
                    </a:lnTo>
                    <a:lnTo>
                      <a:pt x="346" y="183"/>
                    </a:lnTo>
                    <a:lnTo>
                      <a:pt x="346" y="188"/>
                    </a:lnTo>
                    <a:lnTo>
                      <a:pt x="344" y="196"/>
                    </a:lnTo>
                    <a:lnTo>
                      <a:pt x="344" y="204"/>
                    </a:lnTo>
                    <a:lnTo>
                      <a:pt x="342" y="209"/>
                    </a:lnTo>
                    <a:lnTo>
                      <a:pt x="340" y="217"/>
                    </a:lnTo>
                    <a:lnTo>
                      <a:pt x="338" y="223"/>
                    </a:lnTo>
                    <a:lnTo>
                      <a:pt x="338" y="230"/>
                    </a:lnTo>
                    <a:lnTo>
                      <a:pt x="334" y="238"/>
                    </a:lnTo>
                    <a:lnTo>
                      <a:pt x="332" y="245"/>
                    </a:lnTo>
                    <a:lnTo>
                      <a:pt x="329" y="255"/>
                    </a:lnTo>
                    <a:lnTo>
                      <a:pt x="327" y="262"/>
                    </a:lnTo>
                    <a:lnTo>
                      <a:pt x="323" y="272"/>
                    </a:lnTo>
                    <a:lnTo>
                      <a:pt x="319" y="280"/>
                    </a:lnTo>
                    <a:lnTo>
                      <a:pt x="313" y="289"/>
                    </a:lnTo>
                    <a:lnTo>
                      <a:pt x="310" y="297"/>
                    </a:lnTo>
                    <a:lnTo>
                      <a:pt x="302" y="306"/>
                    </a:lnTo>
                    <a:lnTo>
                      <a:pt x="296" y="316"/>
                    </a:lnTo>
                    <a:lnTo>
                      <a:pt x="291" y="325"/>
                    </a:lnTo>
                    <a:lnTo>
                      <a:pt x="285" y="335"/>
                    </a:lnTo>
                    <a:lnTo>
                      <a:pt x="275" y="342"/>
                    </a:lnTo>
                    <a:lnTo>
                      <a:pt x="270" y="350"/>
                    </a:lnTo>
                    <a:lnTo>
                      <a:pt x="260" y="359"/>
                    </a:lnTo>
                    <a:lnTo>
                      <a:pt x="253" y="367"/>
                    </a:lnTo>
                    <a:lnTo>
                      <a:pt x="245" y="375"/>
                    </a:lnTo>
                    <a:lnTo>
                      <a:pt x="237" y="382"/>
                    </a:lnTo>
                    <a:lnTo>
                      <a:pt x="228" y="390"/>
                    </a:lnTo>
                    <a:lnTo>
                      <a:pt x="220" y="397"/>
                    </a:lnTo>
                    <a:lnTo>
                      <a:pt x="213" y="403"/>
                    </a:lnTo>
                    <a:lnTo>
                      <a:pt x="205" y="409"/>
                    </a:lnTo>
                    <a:lnTo>
                      <a:pt x="196" y="412"/>
                    </a:lnTo>
                    <a:lnTo>
                      <a:pt x="188" y="420"/>
                    </a:lnTo>
                    <a:lnTo>
                      <a:pt x="180" y="424"/>
                    </a:lnTo>
                    <a:lnTo>
                      <a:pt x="173" y="430"/>
                    </a:lnTo>
                    <a:lnTo>
                      <a:pt x="165" y="435"/>
                    </a:lnTo>
                    <a:lnTo>
                      <a:pt x="158" y="439"/>
                    </a:lnTo>
                    <a:lnTo>
                      <a:pt x="150" y="443"/>
                    </a:lnTo>
                    <a:lnTo>
                      <a:pt x="144" y="447"/>
                    </a:lnTo>
                    <a:lnTo>
                      <a:pt x="137" y="450"/>
                    </a:lnTo>
                    <a:lnTo>
                      <a:pt x="131" y="454"/>
                    </a:lnTo>
                    <a:lnTo>
                      <a:pt x="125" y="456"/>
                    </a:lnTo>
                    <a:lnTo>
                      <a:pt x="120" y="460"/>
                    </a:lnTo>
                    <a:lnTo>
                      <a:pt x="114" y="462"/>
                    </a:lnTo>
                    <a:lnTo>
                      <a:pt x="110" y="466"/>
                    </a:lnTo>
                    <a:lnTo>
                      <a:pt x="103" y="468"/>
                    </a:lnTo>
                    <a:lnTo>
                      <a:pt x="97" y="471"/>
                    </a:lnTo>
                    <a:lnTo>
                      <a:pt x="93" y="471"/>
                    </a:lnTo>
                    <a:lnTo>
                      <a:pt x="93" y="473"/>
                    </a:lnTo>
                    <a:lnTo>
                      <a:pt x="0" y="595"/>
                    </a:lnTo>
                    <a:lnTo>
                      <a:pt x="186" y="515"/>
                    </a:lnTo>
                    <a:lnTo>
                      <a:pt x="420" y="217"/>
                    </a:lnTo>
                    <a:lnTo>
                      <a:pt x="465" y="0"/>
                    </a:lnTo>
                    <a:lnTo>
                      <a:pt x="391" y="120"/>
                    </a:lnTo>
                    <a:lnTo>
                      <a:pt x="346" y="145"/>
                    </a:lnTo>
                    <a:lnTo>
                      <a:pt x="346" y="145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6" name="Freeform 94"/>
              <p:cNvSpPr>
                <a:spLocks/>
              </p:cNvSpPr>
              <p:nvPr/>
            </p:nvSpPr>
            <p:spPr bwMode="auto">
              <a:xfrm>
                <a:off x="4402" y="2486"/>
                <a:ext cx="79" cy="197"/>
              </a:xfrm>
              <a:custGeom>
                <a:avLst/>
                <a:gdLst/>
                <a:ahLst/>
                <a:cxnLst>
                  <a:cxn ang="0">
                    <a:pos x="1" y="392"/>
                  </a:cxn>
                  <a:cxn ang="0">
                    <a:pos x="11" y="384"/>
                  </a:cxn>
                  <a:cxn ang="0">
                    <a:pos x="20" y="375"/>
                  </a:cxn>
                  <a:cxn ang="0">
                    <a:pos x="32" y="363"/>
                  </a:cxn>
                  <a:cxn ang="0">
                    <a:pos x="43" y="352"/>
                  </a:cxn>
                  <a:cxn ang="0">
                    <a:pos x="57" y="337"/>
                  </a:cxn>
                  <a:cxn ang="0">
                    <a:pos x="72" y="320"/>
                  </a:cxn>
                  <a:cxn ang="0">
                    <a:pos x="83" y="306"/>
                  </a:cxn>
                  <a:cxn ang="0">
                    <a:pos x="91" y="295"/>
                  </a:cxn>
                  <a:cxn ang="0">
                    <a:pos x="100" y="282"/>
                  </a:cxn>
                  <a:cxn ang="0">
                    <a:pos x="110" y="266"/>
                  </a:cxn>
                  <a:cxn ang="0">
                    <a:pos x="117" y="255"/>
                  </a:cxn>
                  <a:cxn ang="0">
                    <a:pos x="123" y="244"/>
                  </a:cxn>
                  <a:cxn ang="0">
                    <a:pos x="129" y="234"/>
                  </a:cxn>
                  <a:cxn ang="0">
                    <a:pos x="134" y="223"/>
                  </a:cxn>
                  <a:cxn ang="0">
                    <a:pos x="140" y="211"/>
                  </a:cxn>
                  <a:cxn ang="0">
                    <a:pos x="144" y="200"/>
                  </a:cxn>
                  <a:cxn ang="0">
                    <a:pos x="148" y="189"/>
                  </a:cxn>
                  <a:cxn ang="0">
                    <a:pos x="152" y="177"/>
                  </a:cxn>
                  <a:cxn ang="0">
                    <a:pos x="153" y="166"/>
                  </a:cxn>
                  <a:cxn ang="0">
                    <a:pos x="155" y="154"/>
                  </a:cxn>
                  <a:cxn ang="0">
                    <a:pos x="157" y="143"/>
                  </a:cxn>
                  <a:cxn ang="0">
                    <a:pos x="157" y="130"/>
                  </a:cxn>
                  <a:cxn ang="0">
                    <a:pos x="155" y="118"/>
                  </a:cxn>
                  <a:cxn ang="0">
                    <a:pos x="152" y="105"/>
                  </a:cxn>
                  <a:cxn ang="0">
                    <a:pos x="144" y="86"/>
                  </a:cxn>
                  <a:cxn ang="0">
                    <a:pos x="134" y="71"/>
                  </a:cxn>
                  <a:cxn ang="0">
                    <a:pos x="123" y="56"/>
                  </a:cxn>
                  <a:cxn ang="0">
                    <a:pos x="110" y="44"/>
                  </a:cxn>
                  <a:cxn ang="0">
                    <a:pos x="98" y="33"/>
                  </a:cxn>
                  <a:cxn ang="0">
                    <a:pos x="83" y="25"/>
                  </a:cxn>
                  <a:cxn ang="0">
                    <a:pos x="68" y="18"/>
                  </a:cxn>
                  <a:cxn ang="0">
                    <a:pos x="55" y="12"/>
                  </a:cxn>
                  <a:cxn ang="0">
                    <a:pos x="41" y="6"/>
                  </a:cxn>
                  <a:cxn ang="0">
                    <a:pos x="28" y="4"/>
                  </a:cxn>
                  <a:cxn ang="0">
                    <a:pos x="1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7" y="63"/>
                  </a:cxn>
                  <a:cxn ang="0">
                    <a:pos x="15" y="67"/>
                  </a:cxn>
                  <a:cxn ang="0">
                    <a:pos x="26" y="76"/>
                  </a:cxn>
                  <a:cxn ang="0">
                    <a:pos x="41" y="92"/>
                  </a:cxn>
                  <a:cxn ang="0">
                    <a:pos x="53" y="105"/>
                  </a:cxn>
                  <a:cxn ang="0">
                    <a:pos x="60" y="116"/>
                  </a:cxn>
                  <a:cxn ang="0">
                    <a:pos x="66" y="126"/>
                  </a:cxn>
                  <a:cxn ang="0">
                    <a:pos x="72" y="137"/>
                  </a:cxn>
                  <a:cxn ang="0">
                    <a:pos x="77" y="151"/>
                  </a:cxn>
                  <a:cxn ang="0">
                    <a:pos x="81" y="162"/>
                  </a:cxn>
                  <a:cxn ang="0">
                    <a:pos x="83" y="177"/>
                  </a:cxn>
                  <a:cxn ang="0">
                    <a:pos x="83" y="190"/>
                  </a:cxn>
                  <a:cxn ang="0">
                    <a:pos x="1" y="320"/>
                  </a:cxn>
                  <a:cxn ang="0">
                    <a:pos x="1" y="394"/>
                  </a:cxn>
                </a:cxnLst>
                <a:rect l="0" t="0" r="r" b="b"/>
                <a:pathLst>
                  <a:path w="157" h="394">
                    <a:moveTo>
                      <a:pt x="1" y="394"/>
                    </a:moveTo>
                    <a:lnTo>
                      <a:pt x="1" y="392"/>
                    </a:lnTo>
                    <a:lnTo>
                      <a:pt x="7" y="388"/>
                    </a:lnTo>
                    <a:lnTo>
                      <a:pt x="11" y="384"/>
                    </a:lnTo>
                    <a:lnTo>
                      <a:pt x="15" y="380"/>
                    </a:lnTo>
                    <a:lnTo>
                      <a:pt x="20" y="375"/>
                    </a:lnTo>
                    <a:lnTo>
                      <a:pt x="26" y="371"/>
                    </a:lnTo>
                    <a:lnTo>
                      <a:pt x="32" y="363"/>
                    </a:lnTo>
                    <a:lnTo>
                      <a:pt x="38" y="358"/>
                    </a:lnTo>
                    <a:lnTo>
                      <a:pt x="43" y="352"/>
                    </a:lnTo>
                    <a:lnTo>
                      <a:pt x="51" y="344"/>
                    </a:lnTo>
                    <a:lnTo>
                      <a:pt x="57" y="337"/>
                    </a:lnTo>
                    <a:lnTo>
                      <a:pt x="64" y="329"/>
                    </a:lnTo>
                    <a:lnTo>
                      <a:pt x="72" y="320"/>
                    </a:lnTo>
                    <a:lnTo>
                      <a:pt x="79" y="312"/>
                    </a:lnTo>
                    <a:lnTo>
                      <a:pt x="83" y="306"/>
                    </a:lnTo>
                    <a:lnTo>
                      <a:pt x="87" y="301"/>
                    </a:lnTo>
                    <a:lnTo>
                      <a:pt x="91" y="295"/>
                    </a:lnTo>
                    <a:lnTo>
                      <a:pt x="95" y="291"/>
                    </a:lnTo>
                    <a:lnTo>
                      <a:pt x="100" y="282"/>
                    </a:lnTo>
                    <a:lnTo>
                      <a:pt x="108" y="272"/>
                    </a:lnTo>
                    <a:lnTo>
                      <a:pt x="110" y="266"/>
                    </a:lnTo>
                    <a:lnTo>
                      <a:pt x="114" y="261"/>
                    </a:lnTo>
                    <a:lnTo>
                      <a:pt x="117" y="255"/>
                    </a:lnTo>
                    <a:lnTo>
                      <a:pt x="121" y="249"/>
                    </a:lnTo>
                    <a:lnTo>
                      <a:pt x="123" y="244"/>
                    </a:lnTo>
                    <a:lnTo>
                      <a:pt x="127" y="240"/>
                    </a:lnTo>
                    <a:lnTo>
                      <a:pt x="129" y="234"/>
                    </a:lnTo>
                    <a:lnTo>
                      <a:pt x="133" y="228"/>
                    </a:lnTo>
                    <a:lnTo>
                      <a:pt x="134" y="223"/>
                    </a:lnTo>
                    <a:lnTo>
                      <a:pt x="138" y="217"/>
                    </a:lnTo>
                    <a:lnTo>
                      <a:pt x="140" y="211"/>
                    </a:lnTo>
                    <a:lnTo>
                      <a:pt x="142" y="206"/>
                    </a:lnTo>
                    <a:lnTo>
                      <a:pt x="144" y="200"/>
                    </a:lnTo>
                    <a:lnTo>
                      <a:pt x="146" y="194"/>
                    </a:lnTo>
                    <a:lnTo>
                      <a:pt x="148" y="189"/>
                    </a:lnTo>
                    <a:lnTo>
                      <a:pt x="152" y="183"/>
                    </a:lnTo>
                    <a:lnTo>
                      <a:pt x="152" y="177"/>
                    </a:lnTo>
                    <a:lnTo>
                      <a:pt x="153" y="171"/>
                    </a:lnTo>
                    <a:lnTo>
                      <a:pt x="153" y="166"/>
                    </a:lnTo>
                    <a:lnTo>
                      <a:pt x="155" y="160"/>
                    </a:lnTo>
                    <a:lnTo>
                      <a:pt x="155" y="154"/>
                    </a:lnTo>
                    <a:lnTo>
                      <a:pt x="157" y="149"/>
                    </a:lnTo>
                    <a:lnTo>
                      <a:pt x="157" y="143"/>
                    </a:lnTo>
                    <a:lnTo>
                      <a:pt x="157" y="137"/>
                    </a:lnTo>
                    <a:lnTo>
                      <a:pt x="157" y="130"/>
                    </a:lnTo>
                    <a:lnTo>
                      <a:pt x="155" y="124"/>
                    </a:lnTo>
                    <a:lnTo>
                      <a:pt x="155" y="118"/>
                    </a:lnTo>
                    <a:lnTo>
                      <a:pt x="155" y="114"/>
                    </a:lnTo>
                    <a:lnTo>
                      <a:pt x="152" y="105"/>
                    </a:lnTo>
                    <a:lnTo>
                      <a:pt x="150" y="95"/>
                    </a:lnTo>
                    <a:lnTo>
                      <a:pt x="144" y="86"/>
                    </a:lnTo>
                    <a:lnTo>
                      <a:pt x="140" y="78"/>
                    </a:lnTo>
                    <a:lnTo>
                      <a:pt x="134" y="71"/>
                    </a:lnTo>
                    <a:lnTo>
                      <a:pt x="131" y="63"/>
                    </a:lnTo>
                    <a:lnTo>
                      <a:pt x="123" y="56"/>
                    </a:lnTo>
                    <a:lnTo>
                      <a:pt x="117" y="50"/>
                    </a:lnTo>
                    <a:lnTo>
                      <a:pt x="110" y="44"/>
                    </a:lnTo>
                    <a:lnTo>
                      <a:pt x="106" y="38"/>
                    </a:lnTo>
                    <a:lnTo>
                      <a:pt x="98" y="33"/>
                    </a:lnTo>
                    <a:lnTo>
                      <a:pt x="91" y="29"/>
                    </a:lnTo>
                    <a:lnTo>
                      <a:pt x="83" y="25"/>
                    </a:lnTo>
                    <a:lnTo>
                      <a:pt x="77" y="21"/>
                    </a:lnTo>
                    <a:lnTo>
                      <a:pt x="68" y="18"/>
                    </a:lnTo>
                    <a:lnTo>
                      <a:pt x="62" y="16"/>
                    </a:lnTo>
                    <a:lnTo>
                      <a:pt x="55" y="12"/>
                    </a:lnTo>
                    <a:lnTo>
                      <a:pt x="49" y="10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7" y="63"/>
                    </a:lnTo>
                    <a:lnTo>
                      <a:pt x="11" y="65"/>
                    </a:lnTo>
                    <a:lnTo>
                      <a:pt x="15" y="67"/>
                    </a:lnTo>
                    <a:lnTo>
                      <a:pt x="20" y="73"/>
                    </a:lnTo>
                    <a:lnTo>
                      <a:pt x="26" y="76"/>
                    </a:lnTo>
                    <a:lnTo>
                      <a:pt x="34" y="84"/>
                    </a:lnTo>
                    <a:lnTo>
                      <a:pt x="41" y="92"/>
                    </a:lnTo>
                    <a:lnTo>
                      <a:pt x="51" y="101"/>
                    </a:lnTo>
                    <a:lnTo>
                      <a:pt x="53" y="105"/>
                    </a:lnTo>
                    <a:lnTo>
                      <a:pt x="57" y="111"/>
                    </a:lnTo>
                    <a:lnTo>
                      <a:pt x="60" y="116"/>
                    </a:lnTo>
                    <a:lnTo>
                      <a:pt x="64" y="120"/>
                    </a:lnTo>
                    <a:lnTo>
                      <a:pt x="66" y="126"/>
                    </a:lnTo>
                    <a:lnTo>
                      <a:pt x="70" y="132"/>
                    </a:lnTo>
                    <a:lnTo>
                      <a:pt x="72" y="137"/>
                    </a:lnTo>
                    <a:lnTo>
                      <a:pt x="76" y="145"/>
                    </a:lnTo>
                    <a:lnTo>
                      <a:pt x="77" y="151"/>
                    </a:lnTo>
                    <a:lnTo>
                      <a:pt x="79" y="156"/>
                    </a:lnTo>
                    <a:lnTo>
                      <a:pt x="81" y="162"/>
                    </a:lnTo>
                    <a:lnTo>
                      <a:pt x="83" y="170"/>
                    </a:lnTo>
                    <a:lnTo>
                      <a:pt x="83" y="177"/>
                    </a:lnTo>
                    <a:lnTo>
                      <a:pt x="83" y="183"/>
                    </a:lnTo>
                    <a:lnTo>
                      <a:pt x="83" y="190"/>
                    </a:lnTo>
                    <a:lnTo>
                      <a:pt x="83" y="198"/>
                    </a:lnTo>
                    <a:lnTo>
                      <a:pt x="1" y="320"/>
                    </a:lnTo>
                    <a:lnTo>
                      <a:pt x="1" y="394"/>
                    </a:lnTo>
                    <a:lnTo>
                      <a:pt x="1" y="394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7" name="Freeform 95"/>
              <p:cNvSpPr>
                <a:spLocks/>
              </p:cNvSpPr>
              <p:nvPr/>
            </p:nvSpPr>
            <p:spPr bwMode="auto">
              <a:xfrm>
                <a:off x="4147" y="2735"/>
                <a:ext cx="193" cy="235"/>
              </a:xfrm>
              <a:custGeom>
                <a:avLst/>
                <a:gdLst/>
                <a:ahLst/>
                <a:cxnLst>
                  <a:cxn ang="0">
                    <a:pos x="367" y="59"/>
                  </a:cxn>
                  <a:cxn ang="0">
                    <a:pos x="358" y="69"/>
                  </a:cxn>
                  <a:cxn ang="0">
                    <a:pos x="350" y="80"/>
                  </a:cxn>
                  <a:cxn ang="0">
                    <a:pos x="339" y="93"/>
                  </a:cxn>
                  <a:cxn ang="0">
                    <a:pos x="327" y="110"/>
                  </a:cxn>
                  <a:cxn ang="0">
                    <a:pos x="312" y="128"/>
                  </a:cxn>
                  <a:cxn ang="0">
                    <a:pos x="302" y="143"/>
                  </a:cxn>
                  <a:cxn ang="0">
                    <a:pos x="295" y="154"/>
                  </a:cxn>
                  <a:cxn ang="0">
                    <a:pos x="283" y="169"/>
                  </a:cxn>
                  <a:cxn ang="0">
                    <a:pos x="272" y="184"/>
                  </a:cxn>
                  <a:cxn ang="0">
                    <a:pos x="264" y="196"/>
                  </a:cxn>
                  <a:cxn ang="0">
                    <a:pos x="253" y="211"/>
                  </a:cxn>
                  <a:cxn ang="0">
                    <a:pos x="242" y="224"/>
                  </a:cxn>
                  <a:cxn ang="0">
                    <a:pos x="234" y="236"/>
                  </a:cxn>
                  <a:cxn ang="0">
                    <a:pos x="225" y="249"/>
                  </a:cxn>
                  <a:cxn ang="0">
                    <a:pos x="213" y="268"/>
                  </a:cxn>
                  <a:cxn ang="0">
                    <a:pos x="202" y="283"/>
                  </a:cxn>
                  <a:cxn ang="0">
                    <a:pos x="196" y="295"/>
                  </a:cxn>
                  <a:cxn ang="0">
                    <a:pos x="109" y="437"/>
                  </a:cxn>
                  <a:cxn ang="0">
                    <a:pos x="0" y="468"/>
                  </a:cxn>
                  <a:cxn ang="0">
                    <a:pos x="8" y="456"/>
                  </a:cxn>
                  <a:cxn ang="0">
                    <a:pos x="17" y="443"/>
                  </a:cxn>
                  <a:cxn ang="0">
                    <a:pos x="29" y="430"/>
                  </a:cxn>
                  <a:cxn ang="0">
                    <a:pos x="40" y="412"/>
                  </a:cxn>
                  <a:cxn ang="0">
                    <a:pos x="52" y="399"/>
                  </a:cxn>
                  <a:cxn ang="0">
                    <a:pos x="57" y="388"/>
                  </a:cxn>
                  <a:cxn ang="0">
                    <a:pos x="67" y="378"/>
                  </a:cxn>
                  <a:cxn ang="0">
                    <a:pos x="74" y="367"/>
                  </a:cxn>
                  <a:cxn ang="0">
                    <a:pos x="84" y="355"/>
                  </a:cxn>
                  <a:cxn ang="0">
                    <a:pos x="93" y="344"/>
                  </a:cxn>
                  <a:cxn ang="0">
                    <a:pos x="101" y="333"/>
                  </a:cxn>
                  <a:cxn ang="0">
                    <a:pos x="111" y="319"/>
                  </a:cxn>
                  <a:cxn ang="0">
                    <a:pos x="120" y="308"/>
                  </a:cxn>
                  <a:cxn ang="0">
                    <a:pos x="130" y="295"/>
                  </a:cxn>
                  <a:cxn ang="0">
                    <a:pos x="139" y="283"/>
                  </a:cxn>
                  <a:cxn ang="0">
                    <a:pos x="149" y="270"/>
                  </a:cxn>
                  <a:cxn ang="0">
                    <a:pos x="160" y="259"/>
                  </a:cxn>
                  <a:cxn ang="0">
                    <a:pos x="169" y="245"/>
                  </a:cxn>
                  <a:cxn ang="0">
                    <a:pos x="177" y="232"/>
                  </a:cxn>
                  <a:cxn ang="0">
                    <a:pos x="187" y="222"/>
                  </a:cxn>
                  <a:cxn ang="0">
                    <a:pos x="196" y="209"/>
                  </a:cxn>
                  <a:cxn ang="0">
                    <a:pos x="206" y="198"/>
                  </a:cxn>
                  <a:cxn ang="0">
                    <a:pos x="215" y="186"/>
                  </a:cxn>
                  <a:cxn ang="0">
                    <a:pos x="225" y="177"/>
                  </a:cxn>
                  <a:cxn ang="0">
                    <a:pos x="232" y="165"/>
                  </a:cxn>
                  <a:cxn ang="0">
                    <a:pos x="240" y="156"/>
                  </a:cxn>
                  <a:cxn ang="0">
                    <a:pos x="251" y="141"/>
                  </a:cxn>
                  <a:cxn ang="0">
                    <a:pos x="268" y="122"/>
                  </a:cxn>
                  <a:cxn ang="0">
                    <a:pos x="282" y="105"/>
                  </a:cxn>
                  <a:cxn ang="0">
                    <a:pos x="297" y="90"/>
                  </a:cxn>
                  <a:cxn ang="0">
                    <a:pos x="310" y="74"/>
                  </a:cxn>
                  <a:cxn ang="0">
                    <a:pos x="321" y="61"/>
                  </a:cxn>
                  <a:cxn ang="0">
                    <a:pos x="333" y="50"/>
                  </a:cxn>
                  <a:cxn ang="0">
                    <a:pos x="344" y="40"/>
                  </a:cxn>
                  <a:cxn ang="0">
                    <a:pos x="354" y="29"/>
                  </a:cxn>
                  <a:cxn ang="0">
                    <a:pos x="365" y="17"/>
                  </a:cxn>
                  <a:cxn ang="0">
                    <a:pos x="377" y="6"/>
                  </a:cxn>
                  <a:cxn ang="0">
                    <a:pos x="384" y="0"/>
                  </a:cxn>
                  <a:cxn ang="0">
                    <a:pos x="369" y="57"/>
                  </a:cxn>
                </a:cxnLst>
                <a:rect l="0" t="0" r="r" b="b"/>
                <a:pathLst>
                  <a:path w="386" h="469">
                    <a:moveTo>
                      <a:pt x="369" y="57"/>
                    </a:moveTo>
                    <a:lnTo>
                      <a:pt x="367" y="59"/>
                    </a:lnTo>
                    <a:lnTo>
                      <a:pt x="363" y="65"/>
                    </a:lnTo>
                    <a:lnTo>
                      <a:pt x="358" y="69"/>
                    </a:lnTo>
                    <a:lnTo>
                      <a:pt x="354" y="74"/>
                    </a:lnTo>
                    <a:lnTo>
                      <a:pt x="350" y="80"/>
                    </a:lnTo>
                    <a:lnTo>
                      <a:pt x="344" y="88"/>
                    </a:lnTo>
                    <a:lnTo>
                      <a:pt x="339" y="93"/>
                    </a:lnTo>
                    <a:lnTo>
                      <a:pt x="333" y="103"/>
                    </a:lnTo>
                    <a:lnTo>
                      <a:pt x="327" y="110"/>
                    </a:lnTo>
                    <a:lnTo>
                      <a:pt x="320" y="120"/>
                    </a:lnTo>
                    <a:lnTo>
                      <a:pt x="312" y="128"/>
                    </a:lnTo>
                    <a:lnTo>
                      <a:pt x="306" y="139"/>
                    </a:lnTo>
                    <a:lnTo>
                      <a:pt x="302" y="143"/>
                    </a:lnTo>
                    <a:lnTo>
                      <a:pt x="299" y="148"/>
                    </a:lnTo>
                    <a:lnTo>
                      <a:pt x="295" y="154"/>
                    </a:lnTo>
                    <a:lnTo>
                      <a:pt x="291" y="160"/>
                    </a:lnTo>
                    <a:lnTo>
                      <a:pt x="283" y="169"/>
                    </a:lnTo>
                    <a:lnTo>
                      <a:pt x="276" y="179"/>
                    </a:lnTo>
                    <a:lnTo>
                      <a:pt x="272" y="184"/>
                    </a:lnTo>
                    <a:lnTo>
                      <a:pt x="268" y="190"/>
                    </a:lnTo>
                    <a:lnTo>
                      <a:pt x="264" y="196"/>
                    </a:lnTo>
                    <a:lnTo>
                      <a:pt x="261" y="202"/>
                    </a:lnTo>
                    <a:lnTo>
                      <a:pt x="253" y="211"/>
                    </a:lnTo>
                    <a:lnTo>
                      <a:pt x="245" y="221"/>
                    </a:lnTo>
                    <a:lnTo>
                      <a:pt x="242" y="224"/>
                    </a:lnTo>
                    <a:lnTo>
                      <a:pt x="238" y="230"/>
                    </a:lnTo>
                    <a:lnTo>
                      <a:pt x="234" y="236"/>
                    </a:lnTo>
                    <a:lnTo>
                      <a:pt x="232" y="241"/>
                    </a:lnTo>
                    <a:lnTo>
                      <a:pt x="225" y="249"/>
                    </a:lnTo>
                    <a:lnTo>
                      <a:pt x="219" y="259"/>
                    </a:lnTo>
                    <a:lnTo>
                      <a:pt x="213" y="268"/>
                    </a:lnTo>
                    <a:lnTo>
                      <a:pt x="207" y="276"/>
                    </a:lnTo>
                    <a:lnTo>
                      <a:pt x="202" y="283"/>
                    </a:lnTo>
                    <a:lnTo>
                      <a:pt x="198" y="289"/>
                    </a:lnTo>
                    <a:lnTo>
                      <a:pt x="196" y="295"/>
                    </a:lnTo>
                    <a:lnTo>
                      <a:pt x="192" y="302"/>
                    </a:lnTo>
                    <a:lnTo>
                      <a:pt x="109" y="437"/>
                    </a:lnTo>
                    <a:lnTo>
                      <a:pt x="0" y="469"/>
                    </a:lnTo>
                    <a:lnTo>
                      <a:pt x="0" y="468"/>
                    </a:lnTo>
                    <a:lnTo>
                      <a:pt x="6" y="460"/>
                    </a:lnTo>
                    <a:lnTo>
                      <a:pt x="8" y="456"/>
                    </a:lnTo>
                    <a:lnTo>
                      <a:pt x="12" y="450"/>
                    </a:lnTo>
                    <a:lnTo>
                      <a:pt x="17" y="443"/>
                    </a:lnTo>
                    <a:lnTo>
                      <a:pt x="23" y="437"/>
                    </a:lnTo>
                    <a:lnTo>
                      <a:pt x="29" y="430"/>
                    </a:lnTo>
                    <a:lnTo>
                      <a:pt x="35" y="422"/>
                    </a:lnTo>
                    <a:lnTo>
                      <a:pt x="40" y="412"/>
                    </a:lnTo>
                    <a:lnTo>
                      <a:pt x="48" y="403"/>
                    </a:lnTo>
                    <a:lnTo>
                      <a:pt x="52" y="399"/>
                    </a:lnTo>
                    <a:lnTo>
                      <a:pt x="55" y="393"/>
                    </a:lnTo>
                    <a:lnTo>
                      <a:pt x="57" y="388"/>
                    </a:lnTo>
                    <a:lnTo>
                      <a:pt x="63" y="384"/>
                    </a:lnTo>
                    <a:lnTo>
                      <a:pt x="67" y="378"/>
                    </a:lnTo>
                    <a:lnTo>
                      <a:pt x="71" y="373"/>
                    </a:lnTo>
                    <a:lnTo>
                      <a:pt x="74" y="367"/>
                    </a:lnTo>
                    <a:lnTo>
                      <a:pt x="80" y="361"/>
                    </a:lnTo>
                    <a:lnTo>
                      <a:pt x="84" y="355"/>
                    </a:lnTo>
                    <a:lnTo>
                      <a:pt x="90" y="350"/>
                    </a:lnTo>
                    <a:lnTo>
                      <a:pt x="93" y="344"/>
                    </a:lnTo>
                    <a:lnTo>
                      <a:pt x="97" y="338"/>
                    </a:lnTo>
                    <a:lnTo>
                      <a:pt x="101" y="333"/>
                    </a:lnTo>
                    <a:lnTo>
                      <a:pt x="107" y="327"/>
                    </a:lnTo>
                    <a:lnTo>
                      <a:pt x="111" y="319"/>
                    </a:lnTo>
                    <a:lnTo>
                      <a:pt x="116" y="314"/>
                    </a:lnTo>
                    <a:lnTo>
                      <a:pt x="120" y="308"/>
                    </a:lnTo>
                    <a:lnTo>
                      <a:pt x="124" y="300"/>
                    </a:lnTo>
                    <a:lnTo>
                      <a:pt x="130" y="295"/>
                    </a:lnTo>
                    <a:lnTo>
                      <a:pt x="135" y="289"/>
                    </a:lnTo>
                    <a:lnTo>
                      <a:pt x="139" y="283"/>
                    </a:lnTo>
                    <a:lnTo>
                      <a:pt x="145" y="278"/>
                    </a:lnTo>
                    <a:lnTo>
                      <a:pt x="149" y="270"/>
                    </a:lnTo>
                    <a:lnTo>
                      <a:pt x="154" y="264"/>
                    </a:lnTo>
                    <a:lnTo>
                      <a:pt x="160" y="259"/>
                    </a:lnTo>
                    <a:lnTo>
                      <a:pt x="164" y="251"/>
                    </a:lnTo>
                    <a:lnTo>
                      <a:pt x="169" y="245"/>
                    </a:lnTo>
                    <a:lnTo>
                      <a:pt x="173" y="240"/>
                    </a:lnTo>
                    <a:lnTo>
                      <a:pt x="177" y="232"/>
                    </a:lnTo>
                    <a:lnTo>
                      <a:pt x="183" y="226"/>
                    </a:lnTo>
                    <a:lnTo>
                      <a:pt x="187" y="222"/>
                    </a:lnTo>
                    <a:lnTo>
                      <a:pt x="192" y="217"/>
                    </a:lnTo>
                    <a:lnTo>
                      <a:pt x="196" y="209"/>
                    </a:lnTo>
                    <a:lnTo>
                      <a:pt x="202" y="203"/>
                    </a:lnTo>
                    <a:lnTo>
                      <a:pt x="206" y="198"/>
                    </a:lnTo>
                    <a:lnTo>
                      <a:pt x="211" y="192"/>
                    </a:lnTo>
                    <a:lnTo>
                      <a:pt x="215" y="186"/>
                    </a:lnTo>
                    <a:lnTo>
                      <a:pt x="221" y="181"/>
                    </a:lnTo>
                    <a:lnTo>
                      <a:pt x="225" y="177"/>
                    </a:lnTo>
                    <a:lnTo>
                      <a:pt x="228" y="171"/>
                    </a:lnTo>
                    <a:lnTo>
                      <a:pt x="232" y="165"/>
                    </a:lnTo>
                    <a:lnTo>
                      <a:pt x="236" y="162"/>
                    </a:lnTo>
                    <a:lnTo>
                      <a:pt x="240" y="156"/>
                    </a:lnTo>
                    <a:lnTo>
                      <a:pt x="244" y="152"/>
                    </a:lnTo>
                    <a:lnTo>
                      <a:pt x="251" y="141"/>
                    </a:lnTo>
                    <a:lnTo>
                      <a:pt x="261" y="131"/>
                    </a:lnTo>
                    <a:lnTo>
                      <a:pt x="268" y="122"/>
                    </a:lnTo>
                    <a:lnTo>
                      <a:pt x="276" y="114"/>
                    </a:lnTo>
                    <a:lnTo>
                      <a:pt x="282" y="105"/>
                    </a:lnTo>
                    <a:lnTo>
                      <a:pt x="289" y="99"/>
                    </a:lnTo>
                    <a:lnTo>
                      <a:pt x="297" y="90"/>
                    </a:lnTo>
                    <a:lnTo>
                      <a:pt x="302" y="82"/>
                    </a:lnTo>
                    <a:lnTo>
                      <a:pt x="310" y="74"/>
                    </a:lnTo>
                    <a:lnTo>
                      <a:pt x="316" y="69"/>
                    </a:lnTo>
                    <a:lnTo>
                      <a:pt x="321" y="61"/>
                    </a:lnTo>
                    <a:lnTo>
                      <a:pt x="327" y="55"/>
                    </a:lnTo>
                    <a:lnTo>
                      <a:pt x="333" y="50"/>
                    </a:lnTo>
                    <a:lnTo>
                      <a:pt x="339" y="44"/>
                    </a:lnTo>
                    <a:lnTo>
                      <a:pt x="344" y="40"/>
                    </a:lnTo>
                    <a:lnTo>
                      <a:pt x="348" y="34"/>
                    </a:lnTo>
                    <a:lnTo>
                      <a:pt x="354" y="29"/>
                    </a:lnTo>
                    <a:lnTo>
                      <a:pt x="358" y="25"/>
                    </a:lnTo>
                    <a:lnTo>
                      <a:pt x="365" y="17"/>
                    </a:lnTo>
                    <a:lnTo>
                      <a:pt x="373" y="12"/>
                    </a:lnTo>
                    <a:lnTo>
                      <a:pt x="377" y="6"/>
                    </a:lnTo>
                    <a:lnTo>
                      <a:pt x="382" y="2"/>
                    </a:lnTo>
                    <a:lnTo>
                      <a:pt x="384" y="0"/>
                    </a:lnTo>
                    <a:lnTo>
                      <a:pt x="386" y="0"/>
                    </a:lnTo>
                    <a:lnTo>
                      <a:pt x="369" y="57"/>
                    </a:lnTo>
                    <a:lnTo>
                      <a:pt x="369" y="57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8" name="Freeform 96"/>
              <p:cNvSpPr>
                <a:spLocks/>
              </p:cNvSpPr>
              <p:nvPr/>
            </p:nvSpPr>
            <p:spPr bwMode="auto">
              <a:xfrm>
                <a:off x="4023" y="2851"/>
                <a:ext cx="335" cy="160"/>
              </a:xfrm>
              <a:custGeom>
                <a:avLst/>
                <a:gdLst/>
                <a:ahLst/>
                <a:cxnLst>
                  <a:cxn ang="0">
                    <a:pos x="669" y="2"/>
                  </a:cxn>
                  <a:cxn ang="0">
                    <a:pos x="662" y="15"/>
                  </a:cxn>
                  <a:cxn ang="0">
                    <a:pos x="654" y="28"/>
                  </a:cxn>
                  <a:cxn ang="0">
                    <a:pos x="645" y="44"/>
                  </a:cxn>
                  <a:cxn ang="0">
                    <a:pos x="637" y="57"/>
                  </a:cxn>
                  <a:cxn ang="0">
                    <a:pos x="631" y="68"/>
                  </a:cxn>
                  <a:cxn ang="0">
                    <a:pos x="624" y="78"/>
                  </a:cxn>
                  <a:cxn ang="0">
                    <a:pos x="616" y="89"/>
                  </a:cxn>
                  <a:cxn ang="0">
                    <a:pos x="608" y="101"/>
                  </a:cxn>
                  <a:cxn ang="0">
                    <a:pos x="599" y="114"/>
                  </a:cxn>
                  <a:cxn ang="0">
                    <a:pos x="589" y="125"/>
                  </a:cxn>
                  <a:cxn ang="0">
                    <a:pos x="582" y="137"/>
                  </a:cxn>
                  <a:cxn ang="0">
                    <a:pos x="570" y="148"/>
                  </a:cxn>
                  <a:cxn ang="0">
                    <a:pos x="559" y="160"/>
                  </a:cxn>
                  <a:cxn ang="0">
                    <a:pos x="548" y="171"/>
                  </a:cxn>
                  <a:cxn ang="0">
                    <a:pos x="536" y="182"/>
                  </a:cxn>
                  <a:cxn ang="0">
                    <a:pos x="525" y="194"/>
                  </a:cxn>
                  <a:cxn ang="0">
                    <a:pos x="512" y="205"/>
                  </a:cxn>
                  <a:cxn ang="0">
                    <a:pos x="498" y="217"/>
                  </a:cxn>
                  <a:cxn ang="0">
                    <a:pos x="483" y="226"/>
                  </a:cxn>
                  <a:cxn ang="0">
                    <a:pos x="470" y="236"/>
                  </a:cxn>
                  <a:cxn ang="0">
                    <a:pos x="455" y="245"/>
                  </a:cxn>
                  <a:cxn ang="0">
                    <a:pos x="439" y="253"/>
                  </a:cxn>
                  <a:cxn ang="0">
                    <a:pos x="422" y="260"/>
                  </a:cxn>
                  <a:cxn ang="0">
                    <a:pos x="407" y="268"/>
                  </a:cxn>
                  <a:cxn ang="0">
                    <a:pos x="390" y="274"/>
                  </a:cxn>
                  <a:cxn ang="0">
                    <a:pos x="373" y="279"/>
                  </a:cxn>
                  <a:cxn ang="0">
                    <a:pos x="354" y="283"/>
                  </a:cxn>
                  <a:cxn ang="0">
                    <a:pos x="337" y="287"/>
                  </a:cxn>
                  <a:cxn ang="0">
                    <a:pos x="318" y="291"/>
                  </a:cxn>
                  <a:cxn ang="0">
                    <a:pos x="301" y="293"/>
                  </a:cxn>
                  <a:cxn ang="0">
                    <a:pos x="284" y="296"/>
                  </a:cxn>
                  <a:cxn ang="0">
                    <a:pos x="266" y="298"/>
                  </a:cxn>
                  <a:cxn ang="0">
                    <a:pos x="249" y="302"/>
                  </a:cxn>
                  <a:cxn ang="0">
                    <a:pos x="234" y="304"/>
                  </a:cxn>
                  <a:cxn ang="0">
                    <a:pos x="217" y="306"/>
                  </a:cxn>
                  <a:cxn ang="0">
                    <a:pos x="200" y="308"/>
                  </a:cxn>
                  <a:cxn ang="0">
                    <a:pos x="185" y="310"/>
                  </a:cxn>
                  <a:cxn ang="0">
                    <a:pos x="168" y="312"/>
                  </a:cxn>
                  <a:cxn ang="0">
                    <a:pos x="152" y="312"/>
                  </a:cxn>
                  <a:cxn ang="0">
                    <a:pos x="139" y="313"/>
                  </a:cxn>
                  <a:cxn ang="0">
                    <a:pos x="126" y="315"/>
                  </a:cxn>
                  <a:cxn ang="0">
                    <a:pos x="113" y="315"/>
                  </a:cxn>
                  <a:cxn ang="0">
                    <a:pos x="97" y="315"/>
                  </a:cxn>
                  <a:cxn ang="0">
                    <a:pos x="86" y="317"/>
                  </a:cxn>
                  <a:cxn ang="0">
                    <a:pos x="75" y="317"/>
                  </a:cxn>
                  <a:cxn ang="0">
                    <a:pos x="65" y="317"/>
                  </a:cxn>
                  <a:cxn ang="0">
                    <a:pos x="54" y="317"/>
                  </a:cxn>
                  <a:cxn ang="0">
                    <a:pos x="40" y="317"/>
                  </a:cxn>
                  <a:cxn ang="0">
                    <a:pos x="25" y="319"/>
                  </a:cxn>
                  <a:cxn ang="0">
                    <a:pos x="12" y="319"/>
                  </a:cxn>
                  <a:cxn ang="0">
                    <a:pos x="2" y="319"/>
                  </a:cxn>
                  <a:cxn ang="0">
                    <a:pos x="86" y="245"/>
                  </a:cxn>
                  <a:cxn ang="0">
                    <a:pos x="365" y="224"/>
                  </a:cxn>
                  <a:cxn ang="0">
                    <a:pos x="624" y="40"/>
                  </a:cxn>
                  <a:cxn ang="0">
                    <a:pos x="671" y="0"/>
                  </a:cxn>
                </a:cxnLst>
                <a:rect l="0" t="0" r="r" b="b"/>
                <a:pathLst>
                  <a:path w="671" h="319">
                    <a:moveTo>
                      <a:pt x="671" y="0"/>
                    </a:moveTo>
                    <a:lnTo>
                      <a:pt x="669" y="2"/>
                    </a:lnTo>
                    <a:lnTo>
                      <a:pt x="665" y="9"/>
                    </a:lnTo>
                    <a:lnTo>
                      <a:pt x="662" y="15"/>
                    </a:lnTo>
                    <a:lnTo>
                      <a:pt x="660" y="21"/>
                    </a:lnTo>
                    <a:lnTo>
                      <a:pt x="654" y="28"/>
                    </a:lnTo>
                    <a:lnTo>
                      <a:pt x="650" y="36"/>
                    </a:lnTo>
                    <a:lnTo>
                      <a:pt x="645" y="44"/>
                    </a:lnTo>
                    <a:lnTo>
                      <a:pt x="641" y="53"/>
                    </a:lnTo>
                    <a:lnTo>
                      <a:pt x="637" y="57"/>
                    </a:lnTo>
                    <a:lnTo>
                      <a:pt x="633" y="63"/>
                    </a:lnTo>
                    <a:lnTo>
                      <a:pt x="631" y="68"/>
                    </a:lnTo>
                    <a:lnTo>
                      <a:pt x="627" y="74"/>
                    </a:lnTo>
                    <a:lnTo>
                      <a:pt x="624" y="78"/>
                    </a:lnTo>
                    <a:lnTo>
                      <a:pt x="620" y="84"/>
                    </a:lnTo>
                    <a:lnTo>
                      <a:pt x="616" y="89"/>
                    </a:lnTo>
                    <a:lnTo>
                      <a:pt x="612" y="95"/>
                    </a:lnTo>
                    <a:lnTo>
                      <a:pt x="608" y="101"/>
                    </a:lnTo>
                    <a:lnTo>
                      <a:pt x="605" y="108"/>
                    </a:lnTo>
                    <a:lnTo>
                      <a:pt x="599" y="114"/>
                    </a:lnTo>
                    <a:lnTo>
                      <a:pt x="595" y="120"/>
                    </a:lnTo>
                    <a:lnTo>
                      <a:pt x="589" y="125"/>
                    </a:lnTo>
                    <a:lnTo>
                      <a:pt x="586" y="131"/>
                    </a:lnTo>
                    <a:lnTo>
                      <a:pt x="582" y="137"/>
                    </a:lnTo>
                    <a:lnTo>
                      <a:pt x="576" y="142"/>
                    </a:lnTo>
                    <a:lnTo>
                      <a:pt x="570" y="148"/>
                    </a:lnTo>
                    <a:lnTo>
                      <a:pt x="565" y="154"/>
                    </a:lnTo>
                    <a:lnTo>
                      <a:pt x="559" y="160"/>
                    </a:lnTo>
                    <a:lnTo>
                      <a:pt x="555" y="167"/>
                    </a:lnTo>
                    <a:lnTo>
                      <a:pt x="548" y="171"/>
                    </a:lnTo>
                    <a:lnTo>
                      <a:pt x="542" y="177"/>
                    </a:lnTo>
                    <a:lnTo>
                      <a:pt x="536" y="182"/>
                    </a:lnTo>
                    <a:lnTo>
                      <a:pt x="531" y="188"/>
                    </a:lnTo>
                    <a:lnTo>
                      <a:pt x="525" y="194"/>
                    </a:lnTo>
                    <a:lnTo>
                      <a:pt x="517" y="199"/>
                    </a:lnTo>
                    <a:lnTo>
                      <a:pt x="512" y="205"/>
                    </a:lnTo>
                    <a:lnTo>
                      <a:pt x="506" y="213"/>
                    </a:lnTo>
                    <a:lnTo>
                      <a:pt x="498" y="217"/>
                    </a:lnTo>
                    <a:lnTo>
                      <a:pt x="491" y="222"/>
                    </a:lnTo>
                    <a:lnTo>
                      <a:pt x="483" y="226"/>
                    </a:lnTo>
                    <a:lnTo>
                      <a:pt x="477" y="232"/>
                    </a:lnTo>
                    <a:lnTo>
                      <a:pt x="470" y="236"/>
                    </a:lnTo>
                    <a:lnTo>
                      <a:pt x="462" y="239"/>
                    </a:lnTo>
                    <a:lnTo>
                      <a:pt x="455" y="245"/>
                    </a:lnTo>
                    <a:lnTo>
                      <a:pt x="447" y="249"/>
                    </a:lnTo>
                    <a:lnTo>
                      <a:pt x="439" y="253"/>
                    </a:lnTo>
                    <a:lnTo>
                      <a:pt x="432" y="256"/>
                    </a:lnTo>
                    <a:lnTo>
                      <a:pt x="422" y="260"/>
                    </a:lnTo>
                    <a:lnTo>
                      <a:pt x="417" y="264"/>
                    </a:lnTo>
                    <a:lnTo>
                      <a:pt x="407" y="268"/>
                    </a:lnTo>
                    <a:lnTo>
                      <a:pt x="399" y="270"/>
                    </a:lnTo>
                    <a:lnTo>
                      <a:pt x="390" y="274"/>
                    </a:lnTo>
                    <a:lnTo>
                      <a:pt x="382" y="277"/>
                    </a:lnTo>
                    <a:lnTo>
                      <a:pt x="373" y="279"/>
                    </a:lnTo>
                    <a:lnTo>
                      <a:pt x="363" y="281"/>
                    </a:lnTo>
                    <a:lnTo>
                      <a:pt x="354" y="283"/>
                    </a:lnTo>
                    <a:lnTo>
                      <a:pt x="346" y="285"/>
                    </a:lnTo>
                    <a:lnTo>
                      <a:pt x="337" y="287"/>
                    </a:lnTo>
                    <a:lnTo>
                      <a:pt x="327" y="289"/>
                    </a:lnTo>
                    <a:lnTo>
                      <a:pt x="318" y="291"/>
                    </a:lnTo>
                    <a:lnTo>
                      <a:pt x="310" y="293"/>
                    </a:lnTo>
                    <a:lnTo>
                      <a:pt x="301" y="293"/>
                    </a:lnTo>
                    <a:lnTo>
                      <a:pt x="293" y="296"/>
                    </a:lnTo>
                    <a:lnTo>
                      <a:pt x="284" y="296"/>
                    </a:lnTo>
                    <a:lnTo>
                      <a:pt x="276" y="298"/>
                    </a:lnTo>
                    <a:lnTo>
                      <a:pt x="266" y="298"/>
                    </a:lnTo>
                    <a:lnTo>
                      <a:pt x="259" y="300"/>
                    </a:lnTo>
                    <a:lnTo>
                      <a:pt x="249" y="302"/>
                    </a:lnTo>
                    <a:lnTo>
                      <a:pt x="242" y="304"/>
                    </a:lnTo>
                    <a:lnTo>
                      <a:pt x="234" y="304"/>
                    </a:lnTo>
                    <a:lnTo>
                      <a:pt x="225" y="306"/>
                    </a:lnTo>
                    <a:lnTo>
                      <a:pt x="217" y="306"/>
                    </a:lnTo>
                    <a:lnTo>
                      <a:pt x="208" y="308"/>
                    </a:lnTo>
                    <a:lnTo>
                      <a:pt x="200" y="308"/>
                    </a:lnTo>
                    <a:lnTo>
                      <a:pt x="192" y="310"/>
                    </a:lnTo>
                    <a:lnTo>
                      <a:pt x="185" y="310"/>
                    </a:lnTo>
                    <a:lnTo>
                      <a:pt x="177" y="312"/>
                    </a:lnTo>
                    <a:lnTo>
                      <a:pt x="168" y="312"/>
                    </a:lnTo>
                    <a:lnTo>
                      <a:pt x="160" y="312"/>
                    </a:lnTo>
                    <a:lnTo>
                      <a:pt x="152" y="312"/>
                    </a:lnTo>
                    <a:lnTo>
                      <a:pt x="147" y="313"/>
                    </a:lnTo>
                    <a:lnTo>
                      <a:pt x="139" y="313"/>
                    </a:lnTo>
                    <a:lnTo>
                      <a:pt x="132" y="313"/>
                    </a:lnTo>
                    <a:lnTo>
                      <a:pt x="126" y="315"/>
                    </a:lnTo>
                    <a:lnTo>
                      <a:pt x="120" y="315"/>
                    </a:lnTo>
                    <a:lnTo>
                      <a:pt x="113" y="315"/>
                    </a:lnTo>
                    <a:lnTo>
                      <a:pt x="105" y="315"/>
                    </a:lnTo>
                    <a:lnTo>
                      <a:pt x="97" y="315"/>
                    </a:lnTo>
                    <a:lnTo>
                      <a:pt x="92" y="317"/>
                    </a:lnTo>
                    <a:lnTo>
                      <a:pt x="86" y="317"/>
                    </a:lnTo>
                    <a:lnTo>
                      <a:pt x="80" y="317"/>
                    </a:lnTo>
                    <a:lnTo>
                      <a:pt x="75" y="317"/>
                    </a:lnTo>
                    <a:lnTo>
                      <a:pt x="71" y="317"/>
                    </a:lnTo>
                    <a:lnTo>
                      <a:pt x="65" y="317"/>
                    </a:lnTo>
                    <a:lnTo>
                      <a:pt x="59" y="317"/>
                    </a:lnTo>
                    <a:lnTo>
                      <a:pt x="54" y="317"/>
                    </a:lnTo>
                    <a:lnTo>
                      <a:pt x="50" y="317"/>
                    </a:lnTo>
                    <a:lnTo>
                      <a:pt x="40" y="317"/>
                    </a:lnTo>
                    <a:lnTo>
                      <a:pt x="33" y="319"/>
                    </a:lnTo>
                    <a:lnTo>
                      <a:pt x="25" y="319"/>
                    </a:lnTo>
                    <a:lnTo>
                      <a:pt x="18" y="319"/>
                    </a:lnTo>
                    <a:lnTo>
                      <a:pt x="12" y="319"/>
                    </a:lnTo>
                    <a:lnTo>
                      <a:pt x="8" y="319"/>
                    </a:lnTo>
                    <a:lnTo>
                      <a:pt x="2" y="319"/>
                    </a:lnTo>
                    <a:lnTo>
                      <a:pt x="0" y="319"/>
                    </a:lnTo>
                    <a:lnTo>
                      <a:pt x="86" y="245"/>
                    </a:lnTo>
                    <a:lnTo>
                      <a:pt x="230" y="268"/>
                    </a:lnTo>
                    <a:lnTo>
                      <a:pt x="365" y="224"/>
                    </a:lnTo>
                    <a:lnTo>
                      <a:pt x="515" y="97"/>
                    </a:lnTo>
                    <a:lnTo>
                      <a:pt x="624" y="4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9" name="Freeform 97"/>
              <p:cNvSpPr>
                <a:spLocks/>
              </p:cNvSpPr>
              <p:nvPr/>
            </p:nvSpPr>
            <p:spPr bwMode="auto">
              <a:xfrm>
                <a:off x="3799" y="2991"/>
                <a:ext cx="370" cy="70"/>
              </a:xfrm>
              <a:custGeom>
                <a:avLst/>
                <a:gdLst/>
                <a:ahLst/>
                <a:cxnLst>
                  <a:cxn ang="0">
                    <a:pos x="720" y="61"/>
                  </a:cxn>
                  <a:cxn ang="0">
                    <a:pos x="707" y="67"/>
                  </a:cxn>
                  <a:cxn ang="0">
                    <a:pos x="692" y="76"/>
                  </a:cxn>
                  <a:cxn ang="0">
                    <a:pos x="673" y="84"/>
                  </a:cxn>
                  <a:cxn ang="0">
                    <a:pos x="657" y="91"/>
                  </a:cxn>
                  <a:cxn ang="0">
                    <a:pos x="646" y="97"/>
                  </a:cxn>
                  <a:cxn ang="0">
                    <a:pos x="635" y="101"/>
                  </a:cxn>
                  <a:cxn ang="0">
                    <a:pos x="621" y="105"/>
                  </a:cxn>
                  <a:cxn ang="0">
                    <a:pos x="608" y="110"/>
                  </a:cxn>
                  <a:cxn ang="0">
                    <a:pos x="593" y="114"/>
                  </a:cxn>
                  <a:cxn ang="0">
                    <a:pos x="578" y="118"/>
                  </a:cxn>
                  <a:cxn ang="0">
                    <a:pos x="564" y="122"/>
                  </a:cxn>
                  <a:cxn ang="0">
                    <a:pos x="547" y="126"/>
                  </a:cxn>
                  <a:cxn ang="0">
                    <a:pos x="530" y="129"/>
                  </a:cxn>
                  <a:cxn ang="0">
                    <a:pos x="515" y="133"/>
                  </a:cxn>
                  <a:cxn ang="0">
                    <a:pos x="496" y="135"/>
                  </a:cxn>
                  <a:cxn ang="0">
                    <a:pos x="477" y="137"/>
                  </a:cxn>
                  <a:cxn ang="0">
                    <a:pos x="458" y="139"/>
                  </a:cxn>
                  <a:cxn ang="0">
                    <a:pos x="439" y="141"/>
                  </a:cxn>
                  <a:cxn ang="0">
                    <a:pos x="418" y="141"/>
                  </a:cxn>
                  <a:cxn ang="0">
                    <a:pos x="397" y="141"/>
                  </a:cxn>
                  <a:cxn ang="0">
                    <a:pos x="376" y="141"/>
                  </a:cxn>
                  <a:cxn ang="0">
                    <a:pos x="353" y="137"/>
                  </a:cxn>
                  <a:cxn ang="0">
                    <a:pos x="332" y="135"/>
                  </a:cxn>
                  <a:cxn ang="0">
                    <a:pos x="310" y="133"/>
                  </a:cxn>
                  <a:cxn ang="0">
                    <a:pos x="291" y="129"/>
                  </a:cxn>
                  <a:cxn ang="0">
                    <a:pos x="272" y="126"/>
                  </a:cxn>
                  <a:cxn ang="0">
                    <a:pos x="251" y="122"/>
                  </a:cxn>
                  <a:cxn ang="0">
                    <a:pos x="234" y="118"/>
                  </a:cxn>
                  <a:cxn ang="0">
                    <a:pos x="217" y="112"/>
                  </a:cxn>
                  <a:cxn ang="0">
                    <a:pos x="199" y="109"/>
                  </a:cxn>
                  <a:cxn ang="0">
                    <a:pos x="184" y="103"/>
                  </a:cxn>
                  <a:cxn ang="0">
                    <a:pos x="167" y="97"/>
                  </a:cxn>
                  <a:cxn ang="0">
                    <a:pos x="152" y="91"/>
                  </a:cxn>
                  <a:cxn ang="0">
                    <a:pos x="139" y="86"/>
                  </a:cxn>
                  <a:cxn ang="0">
                    <a:pos x="125" y="80"/>
                  </a:cxn>
                  <a:cxn ang="0">
                    <a:pos x="112" y="74"/>
                  </a:cxn>
                  <a:cxn ang="0">
                    <a:pos x="101" y="69"/>
                  </a:cxn>
                  <a:cxn ang="0">
                    <a:pos x="87" y="63"/>
                  </a:cxn>
                  <a:cxn ang="0">
                    <a:pos x="78" y="57"/>
                  </a:cxn>
                  <a:cxn ang="0">
                    <a:pos x="66" y="52"/>
                  </a:cxn>
                  <a:cxn ang="0">
                    <a:pos x="57" y="46"/>
                  </a:cxn>
                  <a:cxn ang="0">
                    <a:pos x="44" y="36"/>
                  </a:cxn>
                  <a:cxn ang="0">
                    <a:pos x="28" y="27"/>
                  </a:cxn>
                  <a:cxn ang="0">
                    <a:pos x="17" y="19"/>
                  </a:cxn>
                  <a:cxn ang="0">
                    <a:pos x="9" y="12"/>
                  </a:cxn>
                  <a:cxn ang="0">
                    <a:pos x="2" y="6"/>
                  </a:cxn>
                  <a:cxn ang="0">
                    <a:pos x="104" y="0"/>
                  </a:cxn>
                  <a:cxn ang="0">
                    <a:pos x="541" y="114"/>
                  </a:cxn>
                  <a:cxn ang="0">
                    <a:pos x="739" y="48"/>
                  </a:cxn>
                </a:cxnLst>
                <a:rect l="0" t="0" r="r" b="b"/>
                <a:pathLst>
                  <a:path w="739" h="141">
                    <a:moveTo>
                      <a:pt x="739" y="48"/>
                    </a:moveTo>
                    <a:lnTo>
                      <a:pt x="720" y="61"/>
                    </a:lnTo>
                    <a:lnTo>
                      <a:pt x="714" y="65"/>
                    </a:lnTo>
                    <a:lnTo>
                      <a:pt x="707" y="67"/>
                    </a:lnTo>
                    <a:lnTo>
                      <a:pt x="699" y="72"/>
                    </a:lnTo>
                    <a:lnTo>
                      <a:pt x="692" y="76"/>
                    </a:lnTo>
                    <a:lnTo>
                      <a:pt x="684" y="80"/>
                    </a:lnTo>
                    <a:lnTo>
                      <a:pt x="673" y="84"/>
                    </a:lnTo>
                    <a:lnTo>
                      <a:pt x="663" y="90"/>
                    </a:lnTo>
                    <a:lnTo>
                      <a:pt x="657" y="91"/>
                    </a:lnTo>
                    <a:lnTo>
                      <a:pt x="652" y="93"/>
                    </a:lnTo>
                    <a:lnTo>
                      <a:pt x="646" y="97"/>
                    </a:lnTo>
                    <a:lnTo>
                      <a:pt x="640" y="99"/>
                    </a:lnTo>
                    <a:lnTo>
                      <a:pt x="635" y="101"/>
                    </a:lnTo>
                    <a:lnTo>
                      <a:pt x="629" y="103"/>
                    </a:lnTo>
                    <a:lnTo>
                      <a:pt x="621" y="105"/>
                    </a:lnTo>
                    <a:lnTo>
                      <a:pt x="616" y="109"/>
                    </a:lnTo>
                    <a:lnTo>
                      <a:pt x="608" y="110"/>
                    </a:lnTo>
                    <a:lnTo>
                      <a:pt x="600" y="112"/>
                    </a:lnTo>
                    <a:lnTo>
                      <a:pt x="593" y="114"/>
                    </a:lnTo>
                    <a:lnTo>
                      <a:pt x="587" y="118"/>
                    </a:lnTo>
                    <a:lnTo>
                      <a:pt x="578" y="118"/>
                    </a:lnTo>
                    <a:lnTo>
                      <a:pt x="572" y="122"/>
                    </a:lnTo>
                    <a:lnTo>
                      <a:pt x="564" y="122"/>
                    </a:lnTo>
                    <a:lnTo>
                      <a:pt x="557" y="126"/>
                    </a:lnTo>
                    <a:lnTo>
                      <a:pt x="547" y="126"/>
                    </a:lnTo>
                    <a:lnTo>
                      <a:pt x="540" y="129"/>
                    </a:lnTo>
                    <a:lnTo>
                      <a:pt x="530" y="129"/>
                    </a:lnTo>
                    <a:lnTo>
                      <a:pt x="522" y="133"/>
                    </a:lnTo>
                    <a:lnTo>
                      <a:pt x="515" y="133"/>
                    </a:lnTo>
                    <a:lnTo>
                      <a:pt x="505" y="135"/>
                    </a:lnTo>
                    <a:lnTo>
                      <a:pt x="496" y="135"/>
                    </a:lnTo>
                    <a:lnTo>
                      <a:pt x="486" y="137"/>
                    </a:lnTo>
                    <a:lnTo>
                      <a:pt x="477" y="137"/>
                    </a:lnTo>
                    <a:lnTo>
                      <a:pt x="467" y="137"/>
                    </a:lnTo>
                    <a:lnTo>
                      <a:pt x="458" y="139"/>
                    </a:lnTo>
                    <a:lnTo>
                      <a:pt x="448" y="141"/>
                    </a:lnTo>
                    <a:lnTo>
                      <a:pt x="439" y="141"/>
                    </a:lnTo>
                    <a:lnTo>
                      <a:pt x="427" y="141"/>
                    </a:lnTo>
                    <a:lnTo>
                      <a:pt x="418" y="141"/>
                    </a:lnTo>
                    <a:lnTo>
                      <a:pt x="408" y="141"/>
                    </a:lnTo>
                    <a:lnTo>
                      <a:pt x="397" y="141"/>
                    </a:lnTo>
                    <a:lnTo>
                      <a:pt x="386" y="141"/>
                    </a:lnTo>
                    <a:lnTo>
                      <a:pt x="376" y="141"/>
                    </a:lnTo>
                    <a:lnTo>
                      <a:pt x="365" y="141"/>
                    </a:lnTo>
                    <a:lnTo>
                      <a:pt x="353" y="137"/>
                    </a:lnTo>
                    <a:lnTo>
                      <a:pt x="344" y="137"/>
                    </a:lnTo>
                    <a:lnTo>
                      <a:pt x="332" y="135"/>
                    </a:lnTo>
                    <a:lnTo>
                      <a:pt x="321" y="135"/>
                    </a:lnTo>
                    <a:lnTo>
                      <a:pt x="310" y="133"/>
                    </a:lnTo>
                    <a:lnTo>
                      <a:pt x="302" y="131"/>
                    </a:lnTo>
                    <a:lnTo>
                      <a:pt x="291" y="129"/>
                    </a:lnTo>
                    <a:lnTo>
                      <a:pt x="281" y="129"/>
                    </a:lnTo>
                    <a:lnTo>
                      <a:pt x="272" y="126"/>
                    </a:lnTo>
                    <a:lnTo>
                      <a:pt x="262" y="124"/>
                    </a:lnTo>
                    <a:lnTo>
                      <a:pt x="251" y="122"/>
                    </a:lnTo>
                    <a:lnTo>
                      <a:pt x="243" y="120"/>
                    </a:lnTo>
                    <a:lnTo>
                      <a:pt x="234" y="118"/>
                    </a:lnTo>
                    <a:lnTo>
                      <a:pt x="226" y="116"/>
                    </a:lnTo>
                    <a:lnTo>
                      <a:pt x="217" y="112"/>
                    </a:lnTo>
                    <a:lnTo>
                      <a:pt x="209" y="110"/>
                    </a:lnTo>
                    <a:lnTo>
                      <a:pt x="199" y="109"/>
                    </a:lnTo>
                    <a:lnTo>
                      <a:pt x="192" y="105"/>
                    </a:lnTo>
                    <a:lnTo>
                      <a:pt x="184" y="103"/>
                    </a:lnTo>
                    <a:lnTo>
                      <a:pt x="177" y="99"/>
                    </a:lnTo>
                    <a:lnTo>
                      <a:pt x="167" y="97"/>
                    </a:lnTo>
                    <a:lnTo>
                      <a:pt x="160" y="93"/>
                    </a:lnTo>
                    <a:lnTo>
                      <a:pt x="152" y="91"/>
                    </a:lnTo>
                    <a:lnTo>
                      <a:pt x="146" y="90"/>
                    </a:lnTo>
                    <a:lnTo>
                      <a:pt x="139" y="86"/>
                    </a:lnTo>
                    <a:lnTo>
                      <a:pt x="133" y="82"/>
                    </a:lnTo>
                    <a:lnTo>
                      <a:pt x="125" y="80"/>
                    </a:lnTo>
                    <a:lnTo>
                      <a:pt x="120" y="76"/>
                    </a:lnTo>
                    <a:lnTo>
                      <a:pt x="112" y="74"/>
                    </a:lnTo>
                    <a:lnTo>
                      <a:pt x="106" y="72"/>
                    </a:lnTo>
                    <a:lnTo>
                      <a:pt x="101" y="69"/>
                    </a:lnTo>
                    <a:lnTo>
                      <a:pt x="95" y="67"/>
                    </a:lnTo>
                    <a:lnTo>
                      <a:pt x="87" y="63"/>
                    </a:lnTo>
                    <a:lnTo>
                      <a:pt x="82" y="59"/>
                    </a:lnTo>
                    <a:lnTo>
                      <a:pt x="78" y="57"/>
                    </a:lnTo>
                    <a:lnTo>
                      <a:pt x="72" y="53"/>
                    </a:lnTo>
                    <a:lnTo>
                      <a:pt x="66" y="52"/>
                    </a:lnTo>
                    <a:lnTo>
                      <a:pt x="63" y="48"/>
                    </a:lnTo>
                    <a:lnTo>
                      <a:pt x="57" y="46"/>
                    </a:lnTo>
                    <a:lnTo>
                      <a:pt x="53" y="42"/>
                    </a:lnTo>
                    <a:lnTo>
                      <a:pt x="44" y="36"/>
                    </a:lnTo>
                    <a:lnTo>
                      <a:pt x="36" y="31"/>
                    </a:lnTo>
                    <a:lnTo>
                      <a:pt x="28" y="27"/>
                    </a:lnTo>
                    <a:lnTo>
                      <a:pt x="23" y="23"/>
                    </a:lnTo>
                    <a:lnTo>
                      <a:pt x="17" y="19"/>
                    </a:lnTo>
                    <a:lnTo>
                      <a:pt x="13" y="14"/>
                    </a:lnTo>
                    <a:lnTo>
                      <a:pt x="9" y="12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04" y="0"/>
                    </a:lnTo>
                    <a:lnTo>
                      <a:pt x="243" y="72"/>
                    </a:lnTo>
                    <a:lnTo>
                      <a:pt x="541" y="114"/>
                    </a:lnTo>
                    <a:lnTo>
                      <a:pt x="625" y="55"/>
                    </a:lnTo>
                    <a:lnTo>
                      <a:pt x="739" y="48"/>
                    </a:lnTo>
                    <a:lnTo>
                      <a:pt x="739" y="48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0" name="Freeform 98"/>
              <p:cNvSpPr>
                <a:spLocks/>
              </p:cNvSpPr>
              <p:nvPr/>
            </p:nvSpPr>
            <p:spPr bwMode="auto">
              <a:xfrm>
                <a:off x="3922" y="2894"/>
                <a:ext cx="269" cy="135"/>
              </a:xfrm>
              <a:custGeom>
                <a:avLst/>
                <a:gdLst/>
                <a:ahLst/>
                <a:cxnLst>
                  <a:cxn ang="0">
                    <a:pos x="538" y="0"/>
                  </a:cxn>
                  <a:cxn ang="0">
                    <a:pos x="462" y="103"/>
                  </a:cxn>
                  <a:cxn ang="0">
                    <a:pos x="460" y="103"/>
                  </a:cxn>
                  <a:cxn ang="0">
                    <a:pos x="456" y="103"/>
                  </a:cxn>
                  <a:cxn ang="0">
                    <a:pos x="450" y="103"/>
                  </a:cxn>
                  <a:cxn ang="0">
                    <a:pos x="441" y="103"/>
                  </a:cxn>
                  <a:cxn ang="0">
                    <a:pos x="435" y="103"/>
                  </a:cxn>
                  <a:cxn ang="0">
                    <a:pos x="429" y="103"/>
                  </a:cxn>
                  <a:cxn ang="0">
                    <a:pos x="424" y="103"/>
                  </a:cxn>
                  <a:cxn ang="0">
                    <a:pos x="418" y="103"/>
                  </a:cxn>
                  <a:cxn ang="0">
                    <a:pos x="410" y="103"/>
                  </a:cxn>
                  <a:cxn ang="0">
                    <a:pos x="405" y="105"/>
                  </a:cxn>
                  <a:cxn ang="0">
                    <a:pos x="397" y="105"/>
                  </a:cxn>
                  <a:cxn ang="0">
                    <a:pos x="391" y="107"/>
                  </a:cxn>
                  <a:cxn ang="0">
                    <a:pos x="384" y="107"/>
                  </a:cxn>
                  <a:cxn ang="0">
                    <a:pos x="376" y="109"/>
                  </a:cxn>
                  <a:cxn ang="0">
                    <a:pos x="367" y="111"/>
                  </a:cxn>
                  <a:cxn ang="0">
                    <a:pos x="359" y="113"/>
                  </a:cxn>
                  <a:cxn ang="0">
                    <a:pos x="352" y="113"/>
                  </a:cxn>
                  <a:cxn ang="0">
                    <a:pos x="342" y="114"/>
                  </a:cxn>
                  <a:cxn ang="0">
                    <a:pos x="334" y="118"/>
                  </a:cxn>
                  <a:cxn ang="0">
                    <a:pos x="327" y="120"/>
                  </a:cxn>
                  <a:cxn ang="0">
                    <a:pos x="319" y="122"/>
                  </a:cxn>
                  <a:cxn ang="0">
                    <a:pos x="310" y="124"/>
                  </a:cxn>
                  <a:cxn ang="0">
                    <a:pos x="302" y="128"/>
                  </a:cxn>
                  <a:cxn ang="0">
                    <a:pos x="295" y="132"/>
                  </a:cxn>
                  <a:cxn ang="0">
                    <a:pos x="285" y="133"/>
                  </a:cxn>
                  <a:cxn ang="0">
                    <a:pos x="277" y="137"/>
                  </a:cxn>
                  <a:cxn ang="0">
                    <a:pos x="272" y="141"/>
                  </a:cxn>
                  <a:cxn ang="0">
                    <a:pos x="264" y="147"/>
                  </a:cxn>
                  <a:cxn ang="0">
                    <a:pos x="257" y="149"/>
                  </a:cxn>
                  <a:cxn ang="0">
                    <a:pos x="249" y="152"/>
                  </a:cxn>
                  <a:cxn ang="0">
                    <a:pos x="241" y="156"/>
                  </a:cxn>
                  <a:cxn ang="0">
                    <a:pos x="236" y="162"/>
                  </a:cxn>
                  <a:cxn ang="0">
                    <a:pos x="228" y="168"/>
                  </a:cxn>
                  <a:cxn ang="0">
                    <a:pos x="222" y="171"/>
                  </a:cxn>
                  <a:cxn ang="0">
                    <a:pos x="217" y="177"/>
                  </a:cxn>
                  <a:cxn ang="0">
                    <a:pos x="211" y="183"/>
                  </a:cxn>
                  <a:cxn ang="0">
                    <a:pos x="205" y="189"/>
                  </a:cxn>
                  <a:cxn ang="0">
                    <a:pos x="200" y="192"/>
                  </a:cxn>
                  <a:cxn ang="0">
                    <a:pos x="194" y="198"/>
                  </a:cxn>
                  <a:cxn ang="0">
                    <a:pos x="190" y="204"/>
                  </a:cxn>
                  <a:cxn ang="0">
                    <a:pos x="184" y="208"/>
                  </a:cxn>
                  <a:cxn ang="0">
                    <a:pos x="181" y="213"/>
                  </a:cxn>
                  <a:cxn ang="0">
                    <a:pos x="175" y="217"/>
                  </a:cxn>
                  <a:cxn ang="0">
                    <a:pos x="173" y="223"/>
                  </a:cxn>
                  <a:cxn ang="0">
                    <a:pos x="165" y="232"/>
                  </a:cxn>
                  <a:cxn ang="0">
                    <a:pos x="160" y="240"/>
                  </a:cxn>
                  <a:cxn ang="0">
                    <a:pos x="152" y="247"/>
                  </a:cxn>
                  <a:cxn ang="0">
                    <a:pos x="148" y="255"/>
                  </a:cxn>
                  <a:cxn ang="0">
                    <a:pos x="144" y="261"/>
                  </a:cxn>
                  <a:cxn ang="0">
                    <a:pos x="143" y="265"/>
                  </a:cxn>
                  <a:cxn ang="0">
                    <a:pos x="141" y="268"/>
                  </a:cxn>
                  <a:cxn ang="0">
                    <a:pos x="141" y="270"/>
                  </a:cxn>
                  <a:cxn ang="0">
                    <a:pos x="0" y="246"/>
                  </a:cxn>
                  <a:cxn ang="0">
                    <a:pos x="245" y="116"/>
                  </a:cxn>
                  <a:cxn ang="0">
                    <a:pos x="473" y="31"/>
                  </a:cxn>
                  <a:cxn ang="0">
                    <a:pos x="538" y="0"/>
                  </a:cxn>
                  <a:cxn ang="0">
                    <a:pos x="538" y="0"/>
                  </a:cxn>
                </a:cxnLst>
                <a:rect l="0" t="0" r="r" b="b"/>
                <a:pathLst>
                  <a:path w="538" h="270">
                    <a:moveTo>
                      <a:pt x="538" y="0"/>
                    </a:moveTo>
                    <a:lnTo>
                      <a:pt x="462" y="103"/>
                    </a:lnTo>
                    <a:lnTo>
                      <a:pt x="460" y="103"/>
                    </a:lnTo>
                    <a:lnTo>
                      <a:pt x="456" y="103"/>
                    </a:lnTo>
                    <a:lnTo>
                      <a:pt x="450" y="103"/>
                    </a:lnTo>
                    <a:lnTo>
                      <a:pt x="441" y="103"/>
                    </a:lnTo>
                    <a:lnTo>
                      <a:pt x="435" y="103"/>
                    </a:lnTo>
                    <a:lnTo>
                      <a:pt x="429" y="103"/>
                    </a:lnTo>
                    <a:lnTo>
                      <a:pt x="424" y="103"/>
                    </a:lnTo>
                    <a:lnTo>
                      <a:pt x="418" y="103"/>
                    </a:lnTo>
                    <a:lnTo>
                      <a:pt x="410" y="103"/>
                    </a:lnTo>
                    <a:lnTo>
                      <a:pt x="405" y="105"/>
                    </a:lnTo>
                    <a:lnTo>
                      <a:pt x="397" y="105"/>
                    </a:lnTo>
                    <a:lnTo>
                      <a:pt x="391" y="107"/>
                    </a:lnTo>
                    <a:lnTo>
                      <a:pt x="384" y="107"/>
                    </a:lnTo>
                    <a:lnTo>
                      <a:pt x="376" y="109"/>
                    </a:lnTo>
                    <a:lnTo>
                      <a:pt x="367" y="111"/>
                    </a:lnTo>
                    <a:lnTo>
                      <a:pt x="359" y="113"/>
                    </a:lnTo>
                    <a:lnTo>
                      <a:pt x="352" y="113"/>
                    </a:lnTo>
                    <a:lnTo>
                      <a:pt x="342" y="114"/>
                    </a:lnTo>
                    <a:lnTo>
                      <a:pt x="334" y="118"/>
                    </a:lnTo>
                    <a:lnTo>
                      <a:pt x="327" y="120"/>
                    </a:lnTo>
                    <a:lnTo>
                      <a:pt x="319" y="122"/>
                    </a:lnTo>
                    <a:lnTo>
                      <a:pt x="310" y="124"/>
                    </a:lnTo>
                    <a:lnTo>
                      <a:pt x="302" y="128"/>
                    </a:lnTo>
                    <a:lnTo>
                      <a:pt x="295" y="132"/>
                    </a:lnTo>
                    <a:lnTo>
                      <a:pt x="285" y="133"/>
                    </a:lnTo>
                    <a:lnTo>
                      <a:pt x="277" y="137"/>
                    </a:lnTo>
                    <a:lnTo>
                      <a:pt x="272" y="141"/>
                    </a:lnTo>
                    <a:lnTo>
                      <a:pt x="264" y="147"/>
                    </a:lnTo>
                    <a:lnTo>
                      <a:pt x="257" y="149"/>
                    </a:lnTo>
                    <a:lnTo>
                      <a:pt x="249" y="152"/>
                    </a:lnTo>
                    <a:lnTo>
                      <a:pt x="241" y="156"/>
                    </a:lnTo>
                    <a:lnTo>
                      <a:pt x="236" y="162"/>
                    </a:lnTo>
                    <a:lnTo>
                      <a:pt x="228" y="168"/>
                    </a:lnTo>
                    <a:lnTo>
                      <a:pt x="222" y="171"/>
                    </a:lnTo>
                    <a:lnTo>
                      <a:pt x="217" y="177"/>
                    </a:lnTo>
                    <a:lnTo>
                      <a:pt x="211" y="183"/>
                    </a:lnTo>
                    <a:lnTo>
                      <a:pt x="205" y="189"/>
                    </a:lnTo>
                    <a:lnTo>
                      <a:pt x="200" y="192"/>
                    </a:lnTo>
                    <a:lnTo>
                      <a:pt x="194" y="198"/>
                    </a:lnTo>
                    <a:lnTo>
                      <a:pt x="190" y="204"/>
                    </a:lnTo>
                    <a:lnTo>
                      <a:pt x="184" y="208"/>
                    </a:lnTo>
                    <a:lnTo>
                      <a:pt x="181" y="213"/>
                    </a:lnTo>
                    <a:lnTo>
                      <a:pt x="175" y="217"/>
                    </a:lnTo>
                    <a:lnTo>
                      <a:pt x="173" y="223"/>
                    </a:lnTo>
                    <a:lnTo>
                      <a:pt x="165" y="232"/>
                    </a:lnTo>
                    <a:lnTo>
                      <a:pt x="160" y="240"/>
                    </a:lnTo>
                    <a:lnTo>
                      <a:pt x="152" y="247"/>
                    </a:lnTo>
                    <a:lnTo>
                      <a:pt x="148" y="255"/>
                    </a:lnTo>
                    <a:lnTo>
                      <a:pt x="144" y="261"/>
                    </a:lnTo>
                    <a:lnTo>
                      <a:pt x="143" y="265"/>
                    </a:lnTo>
                    <a:lnTo>
                      <a:pt x="141" y="268"/>
                    </a:lnTo>
                    <a:lnTo>
                      <a:pt x="141" y="270"/>
                    </a:lnTo>
                    <a:lnTo>
                      <a:pt x="0" y="246"/>
                    </a:lnTo>
                    <a:lnTo>
                      <a:pt x="245" y="116"/>
                    </a:lnTo>
                    <a:lnTo>
                      <a:pt x="473" y="31"/>
                    </a:lnTo>
                    <a:lnTo>
                      <a:pt x="538" y="0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1" name="Freeform 99"/>
              <p:cNvSpPr>
                <a:spLocks/>
              </p:cNvSpPr>
              <p:nvPr/>
            </p:nvSpPr>
            <p:spPr bwMode="auto">
              <a:xfrm>
                <a:off x="3688" y="2957"/>
                <a:ext cx="263" cy="49"/>
              </a:xfrm>
              <a:custGeom>
                <a:avLst/>
                <a:gdLst/>
                <a:ahLst/>
                <a:cxnLst>
                  <a:cxn ang="0">
                    <a:pos x="477" y="97"/>
                  </a:cxn>
                  <a:cxn ang="0">
                    <a:pos x="114" y="72"/>
                  </a:cxn>
                  <a:cxn ang="0">
                    <a:pos x="2" y="9"/>
                  </a:cxn>
                  <a:cxn ang="0">
                    <a:pos x="9" y="7"/>
                  </a:cxn>
                  <a:cxn ang="0">
                    <a:pos x="17" y="7"/>
                  </a:cxn>
                  <a:cxn ang="0">
                    <a:pos x="30" y="7"/>
                  </a:cxn>
                  <a:cxn ang="0">
                    <a:pos x="45" y="5"/>
                  </a:cxn>
                  <a:cxn ang="0">
                    <a:pos x="62" y="4"/>
                  </a:cxn>
                  <a:cxn ang="0">
                    <a:pos x="76" y="4"/>
                  </a:cxn>
                  <a:cxn ang="0">
                    <a:pos x="85" y="4"/>
                  </a:cxn>
                  <a:cxn ang="0">
                    <a:pos x="97" y="2"/>
                  </a:cxn>
                  <a:cxn ang="0">
                    <a:pos x="106" y="2"/>
                  </a:cxn>
                  <a:cxn ang="0">
                    <a:pos x="117" y="0"/>
                  </a:cxn>
                  <a:cxn ang="0">
                    <a:pos x="129" y="0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65" y="0"/>
                  </a:cxn>
                  <a:cxn ang="0">
                    <a:pos x="178" y="0"/>
                  </a:cxn>
                  <a:cxn ang="0">
                    <a:pos x="190" y="0"/>
                  </a:cxn>
                  <a:cxn ang="0">
                    <a:pos x="203" y="0"/>
                  </a:cxn>
                  <a:cxn ang="0">
                    <a:pos x="214" y="0"/>
                  </a:cxn>
                  <a:cxn ang="0">
                    <a:pos x="228" y="0"/>
                  </a:cxn>
                  <a:cxn ang="0">
                    <a:pos x="241" y="0"/>
                  </a:cxn>
                  <a:cxn ang="0">
                    <a:pos x="254" y="0"/>
                  </a:cxn>
                  <a:cxn ang="0">
                    <a:pos x="268" y="0"/>
                  </a:cxn>
                  <a:cxn ang="0">
                    <a:pos x="283" y="2"/>
                  </a:cxn>
                  <a:cxn ang="0">
                    <a:pos x="296" y="2"/>
                  </a:cxn>
                  <a:cxn ang="0">
                    <a:pos x="307" y="2"/>
                  </a:cxn>
                  <a:cxn ang="0">
                    <a:pos x="321" y="4"/>
                  </a:cxn>
                  <a:cxn ang="0">
                    <a:pos x="334" y="5"/>
                  </a:cxn>
                  <a:cxn ang="0">
                    <a:pos x="345" y="5"/>
                  </a:cxn>
                  <a:cxn ang="0">
                    <a:pos x="357" y="7"/>
                  </a:cxn>
                  <a:cxn ang="0">
                    <a:pos x="368" y="9"/>
                  </a:cxn>
                  <a:cxn ang="0">
                    <a:pos x="380" y="11"/>
                  </a:cxn>
                  <a:cxn ang="0">
                    <a:pos x="391" y="13"/>
                  </a:cxn>
                  <a:cxn ang="0">
                    <a:pos x="401" y="15"/>
                  </a:cxn>
                  <a:cxn ang="0">
                    <a:pos x="416" y="19"/>
                  </a:cxn>
                  <a:cxn ang="0">
                    <a:pos x="435" y="23"/>
                  </a:cxn>
                  <a:cxn ang="0">
                    <a:pos x="452" y="28"/>
                  </a:cxn>
                  <a:cxn ang="0">
                    <a:pos x="467" y="32"/>
                  </a:cxn>
                  <a:cxn ang="0">
                    <a:pos x="480" y="36"/>
                  </a:cxn>
                  <a:cxn ang="0">
                    <a:pos x="492" y="42"/>
                  </a:cxn>
                  <a:cxn ang="0">
                    <a:pos x="503" y="45"/>
                  </a:cxn>
                  <a:cxn ang="0">
                    <a:pos x="515" y="49"/>
                  </a:cxn>
                  <a:cxn ang="0">
                    <a:pos x="524" y="55"/>
                  </a:cxn>
                  <a:cxn ang="0">
                    <a:pos x="524" y="55"/>
                  </a:cxn>
                </a:cxnLst>
                <a:rect l="0" t="0" r="r" b="b"/>
                <a:pathLst>
                  <a:path w="524" h="97">
                    <a:moveTo>
                      <a:pt x="524" y="55"/>
                    </a:moveTo>
                    <a:lnTo>
                      <a:pt x="477" y="97"/>
                    </a:lnTo>
                    <a:lnTo>
                      <a:pt x="340" y="36"/>
                    </a:lnTo>
                    <a:lnTo>
                      <a:pt x="114" y="7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9" y="7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0" y="7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3" y="5"/>
                    </a:lnTo>
                    <a:lnTo>
                      <a:pt x="62" y="4"/>
                    </a:lnTo>
                    <a:lnTo>
                      <a:pt x="70" y="4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7" y="2"/>
                    </a:lnTo>
                    <a:lnTo>
                      <a:pt x="100" y="2"/>
                    </a:lnTo>
                    <a:lnTo>
                      <a:pt x="106" y="2"/>
                    </a:lnTo>
                    <a:lnTo>
                      <a:pt x="112" y="2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1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68" y="0"/>
                    </a:lnTo>
                    <a:lnTo>
                      <a:pt x="275" y="2"/>
                    </a:lnTo>
                    <a:lnTo>
                      <a:pt x="283" y="2"/>
                    </a:lnTo>
                    <a:lnTo>
                      <a:pt x="290" y="2"/>
                    </a:lnTo>
                    <a:lnTo>
                      <a:pt x="296" y="2"/>
                    </a:lnTo>
                    <a:lnTo>
                      <a:pt x="302" y="2"/>
                    </a:lnTo>
                    <a:lnTo>
                      <a:pt x="307" y="2"/>
                    </a:lnTo>
                    <a:lnTo>
                      <a:pt x="315" y="4"/>
                    </a:lnTo>
                    <a:lnTo>
                      <a:pt x="321" y="4"/>
                    </a:lnTo>
                    <a:lnTo>
                      <a:pt x="326" y="4"/>
                    </a:lnTo>
                    <a:lnTo>
                      <a:pt x="334" y="5"/>
                    </a:lnTo>
                    <a:lnTo>
                      <a:pt x="340" y="5"/>
                    </a:lnTo>
                    <a:lnTo>
                      <a:pt x="345" y="5"/>
                    </a:lnTo>
                    <a:lnTo>
                      <a:pt x="351" y="7"/>
                    </a:lnTo>
                    <a:lnTo>
                      <a:pt x="357" y="7"/>
                    </a:lnTo>
                    <a:lnTo>
                      <a:pt x="363" y="9"/>
                    </a:lnTo>
                    <a:lnTo>
                      <a:pt x="368" y="9"/>
                    </a:lnTo>
                    <a:lnTo>
                      <a:pt x="374" y="11"/>
                    </a:lnTo>
                    <a:lnTo>
                      <a:pt x="380" y="11"/>
                    </a:lnTo>
                    <a:lnTo>
                      <a:pt x="385" y="13"/>
                    </a:lnTo>
                    <a:lnTo>
                      <a:pt x="391" y="13"/>
                    </a:lnTo>
                    <a:lnTo>
                      <a:pt x="397" y="15"/>
                    </a:lnTo>
                    <a:lnTo>
                      <a:pt x="401" y="15"/>
                    </a:lnTo>
                    <a:lnTo>
                      <a:pt x="406" y="17"/>
                    </a:lnTo>
                    <a:lnTo>
                      <a:pt x="416" y="19"/>
                    </a:lnTo>
                    <a:lnTo>
                      <a:pt x="425" y="21"/>
                    </a:lnTo>
                    <a:lnTo>
                      <a:pt x="435" y="23"/>
                    </a:lnTo>
                    <a:lnTo>
                      <a:pt x="444" y="24"/>
                    </a:lnTo>
                    <a:lnTo>
                      <a:pt x="452" y="28"/>
                    </a:lnTo>
                    <a:lnTo>
                      <a:pt x="461" y="30"/>
                    </a:lnTo>
                    <a:lnTo>
                      <a:pt x="467" y="32"/>
                    </a:lnTo>
                    <a:lnTo>
                      <a:pt x="475" y="34"/>
                    </a:lnTo>
                    <a:lnTo>
                      <a:pt x="480" y="36"/>
                    </a:lnTo>
                    <a:lnTo>
                      <a:pt x="488" y="40"/>
                    </a:lnTo>
                    <a:lnTo>
                      <a:pt x="492" y="42"/>
                    </a:lnTo>
                    <a:lnTo>
                      <a:pt x="497" y="43"/>
                    </a:lnTo>
                    <a:lnTo>
                      <a:pt x="503" y="45"/>
                    </a:lnTo>
                    <a:lnTo>
                      <a:pt x="509" y="47"/>
                    </a:lnTo>
                    <a:lnTo>
                      <a:pt x="515" y="49"/>
                    </a:lnTo>
                    <a:lnTo>
                      <a:pt x="520" y="53"/>
                    </a:lnTo>
                    <a:lnTo>
                      <a:pt x="524" y="55"/>
                    </a:lnTo>
                    <a:lnTo>
                      <a:pt x="524" y="55"/>
                    </a:lnTo>
                    <a:lnTo>
                      <a:pt x="524" y="55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2" name="Freeform 100"/>
              <p:cNvSpPr>
                <a:spLocks/>
              </p:cNvSpPr>
              <p:nvPr/>
            </p:nvSpPr>
            <p:spPr bwMode="auto">
              <a:xfrm>
                <a:off x="3574" y="2876"/>
                <a:ext cx="332" cy="193"/>
              </a:xfrm>
              <a:custGeom>
                <a:avLst/>
                <a:gdLst/>
                <a:ahLst/>
                <a:cxnLst>
                  <a:cxn ang="0">
                    <a:pos x="653" y="388"/>
                  </a:cxn>
                  <a:cxn ang="0">
                    <a:pos x="638" y="388"/>
                  </a:cxn>
                  <a:cxn ang="0">
                    <a:pos x="619" y="388"/>
                  </a:cxn>
                  <a:cxn ang="0">
                    <a:pos x="608" y="386"/>
                  </a:cxn>
                  <a:cxn ang="0">
                    <a:pos x="594" y="386"/>
                  </a:cxn>
                  <a:cxn ang="0">
                    <a:pos x="583" y="384"/>
                  </a:cxn>
                  <a:cxn ang="0">
                    <a:pos x="570" y="384"/>
                  </a:cxn>
                  <a:cxn ang="0">
                    <a:pos x="553" y="382"/>
                  </a:cxn>
                  <a:cxn ang="0">
                    <a:pos x="537" y="380"/>
                  </a:cxn>
                  <a:cxn ang="0">
                    <a:pos x="522" y="378"/>
                  </a:cxn>
                  <a:cxn ang="0">
                    <a:pos x="505" y="377"/>
                  </a:cxn>
                  <a:cxn ang="0">
                    <a:pos x="486" y="373"/>
                  </a:cxn>
                  <a:cxn ang="0">
                    <a:pos x="469" y="371"/>
                  </a:cxn>
                  <a:cxn ang="0">
                    <a:pos x="450" y="365"/>
                  </a:cxn>
                  <a:cxn ang="0">
                    <a:pos x="433" y="361"/>
                  </a:cxn>
                  <a:cxn ang="0">
                    <a:pos x="414" y="356"/>
                  </a:cxn>
                  <a:cxn ang="0">
                    <a:pos x="395" y="352"/>
                  </a:cxn>
                  <a:cxn ang="0">
                    <a:pos x="376" y="344"/>
                  </a:cxn>
                  <a:cxn ang="0">
                    <a:pos x="359" y="339"/>
                  </a:cxn>
                  <a:cxn ang="0">
                    <a:pos x="338" y="331"/>
                  </a:cxn>
                  <a:cxn ang="0">
                    <a:pos x="319" y="323"/>
                  </a:cxn>
                  <a:cxn ang="0">
                    <a:pos x="300" y="314"/>
                  </a:cxn>
                  <a:cxn ang="0">
                    <a:pos x="283" y="306"/>
                  </a:cxn>
                  <a:cxn ang="0">
                    <a:pos x="262" y="297"/>
                  </a:cxn>
                  <a:cxn ang="0">
                    <a:pos x="245" y="285"/>
                  </a:cxn>
                  <a:cxn ang="0">
                    <a:pos x="228" y="274"/>
                  </a:cxn>
                  <a:cxn ang="0">
                    <a:pos x="212" y="263"/>
                  </a:cxn>
                  <a:cxn ang="0">
                    <a:pos x="195" y="249"/>
                  </a:cxn>
                  <a:cxn ang="0">
                    <a:pos x="180" y="236"/>
                  </a:cxn>
                  <a:cxn ang="0">
                    <a:pos x="165" y="223"/>
                  </a:cxn>
                  <a:cxn ang="0">
                    <a:pos x="150" y="211"/>
                  </a:cxn>
                  <a:cxn ang="0">
                    <a:pos x="136" y="198"/>
                  </a:cxn>
                  <a:cxn ang="0">
                    <a:pos x="125" y="187"/>
                  </a:cxn>
                  <a:cxn ang="0">
                    <a:pos x="114" y="175"/>
                  </a:cxn>
                  <a:cxn ang="0">
                    <a:pos x="102" y="164"/>
                  </a:cxn>
                  <a:cxn ang="0">
                    <a:pos x="91" y="150"/>
                  </a:cxn>
                  <a:cxn ang="0">
                    <a:pos x="81" y="139"/>
                  </a:cxn>
                  <a:cxn ang="0">
                    <a:pos x="74" y="128"/>
                  </a:cxn>
                  <a:cxn ang="0">
                    <a:pos x="66" y="118"/>
                  </a:cxn>
                  <a:cxn ang="0">
                    <a:pos x="51" y="99"/>
                  </a:cxn>
                  <a:cxn ang="0">
                    <a:pos x="38" y="80"/>
                  </a:cxn>
                  <a:cxn ang="0">
                    <a:pos x="26" y="63"/>
                  </a:cxn>
                  <a:cxn ang="0">
                    <a:pos x="19" y="46"/>
                  </a:cxn>
                  <a:cxn ang="0">
                    <a:pos x="11" y="33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59" y="175"/>
                  </a:cxn>
                  <a:cxn ang="0">
                    <a:pos x="463" y="297"/>
                  </a:cxn>
                  <a:cxn ang="0">
                    <a:pos x="663" y="388"/>
                  </a:cxn>
                </a:cxnLst>
                <a:rect l="0" t="0" r="r" b="b"/>
                <a:pathLst>
                  <a:path w="663" h="388">
                    <a:moveTo>
                      <a:pt x="663" y="388"/>
                    </a:moveTo>
                    <a:lnTo>
                      <a:pt x="653" y="388"/>
                    </a:lnTo>
                    <a:lnTo>
                      <a:pt x="646" y="388"/>
                    </a:lnTo>
                    <a:lnTo>
                      <a:pt x="638" y="388"/>
                    </a:lnTo>
                    <a:lnTo>
                      <a:pt x="629" y="388"/>
                    </a:lnTo>
                    <a:lnTo>
                      <a:pt x="619" y="388"/>
                    </a:lnTo>
                    <a:lnTo>
                      <a:pt x="613" y="386"/>
                    </a:lnTo>
                    <a:lnTo>
                      <a:pt x="608" y="386"/>
                    </a:lnTo>
                    <a:lnTo>
                      <a:pt x="600" y="386"/>
                    </a:lnTo>
                    <a:lnTo>
                      <a:pt x="594" y="386"/>
                    </a:lnTo>
                    <a:lnTo>
                      <a:pt x="589" y="384"/>
                    </a:lnTo>
                    <a:lnTo>
                      <a:pt x="583" y="384"/>
                    </a:lnTo>
                    <a:lnTo>
                      <a:pt x="575" y="384"/>
                    </a:lnTo>
                    <a:lnTo>
                      <a:pt x="570" y="384"/>
                    </a:lnTo>
                    <a:lnTo>
                      <a:pt x="560" y="382"/>
                    </a:lnTo>
                    <a:lnTo>
                      <a:pt x="553" y="382"/>
                    </a:lnTo>
                    <a:lnTo>
                      <a:pt x="545" y="380"/>
                    </a:lnTo>
                    <a:lnTo>
                      <a:pt x="537" y="380"/>
                    </a:lnTo>
                    <a:lnTo>
                      <a:pt x="530" y="378"/>
                    </a:lnTo>
                    <a:lnTo>
                      <a:pt x="522" y="378"/>
                    </a:lnTo>
                    <a:lnTo>
                      <a:pt x="513" y="377"/>
                    </a:lnTo>
                    <a:lnTo>
                      <a:pt x="505" y="377"/>
                    </a:lnTo>
                    <a:lnTo>
                      <a:pt x="496" y="375"/>
                    </a:lnTo>
                    <a:lnTo>
                      <a:pt x="486" y="373"/>
                    </a:lnTo>
                    <a:lnTo>
                      <a:pt x="477" y="371"/>
                    </a:lnTo>
                    <a:lnTo>
                      <a:pt x="469" y="371"/>
                    </a:lnTo>
                    <a:lnTo>
                      <a:pt x="459" y="367"/>
                    </a:lnTo>
                    <a:lnTo>
                      <a:pt x="450" y="365"/>
                    </a:lnTo>
                    <a:lnTo>
                      <a:pt x="440" y="363"/>
                    </a:lnTo>
                    <a:lnTo>
                      <a:pt x="433" y="361"/>
                    </a:lnTo>
                    <a:lnTo>
                      <a:pt x="421" y="359"/>
                    </a:lnTo>
                    <a:lnTo>
                      <a:pt x="414" y="356"/>
                    </a:lnTo>
                    <a:lnTo>
                      <a:pt x="404" y="354"/>
                    </a:lnTo>
                    <a:lnTo>
                      <a:pt x="395" y="352"/>
                    </a:lnTo>
                    <a:lnTo>
                      <a:pt x="385" y="348"/>
                    </a:lnTo>
                    <a:lnTo>
                      <a:pt x="376" y="344"/>
                    </a:lnTo>
                    <a:lnTo>
                      <a:pt x="366" y="342"/>
                    </a:lnTo>
                    <a:lnTo>
                      <a:pt x="359" y="339"/>
                    </a:lnTo>
                    <a:lnTo>
                      <a:pt x="347" y="335"/>
                    </a:lnTo>
                    <a:lnTo>
                      <a:pt x="338" y="331"/>
                    </a:lnTo>
                    <a:lnTo>
                      <a:pt x="328" y="327"/>
                    </a:lnTo>
                    <a:lnTo>
                      <a:pt x="319" y="323"/>
                    </a:lnTo>
                    <a:lnTo>
                      <a:pt x="309" y="320"/>
                    </a:lnTo>
                    <a:lnTo>
                      <a:pt x="300" y="314"/>
                    </a:lnTo>
                    <a:lnTo>
                      <a:pt x="290" y="310"/>
                    </a:lnTo>
                    <a:lnTo>
                      <a:pt x="283" y="306"/>
                    </a:lnTo>
                    <a:lnTo>
                      <a:pt x="271" y="301"/>
                    </a:lnTo>
                    <a:lnTo>
                      <a:pt x="262" y="297"/>
                    </a:lnTo>
                    <a:lnTo>
                      <a:pt x="254" y="291"/>
                    </a:lnTo>
                    <a:lnTo>
                      <a:pt x="245" y="285"/>
                    </a:lnTo>
                    <a:lnTo>
                      <a:pt x="237" y="280"/>
                    </a:lnTo>
                    <a:lnTo>
                      <a:pt x="228" y="274"/>
                    </a:lnTo>
                    <a:lnTo>
                      <a:pt x="220" y="268"/>
                    </a:lnTo>
                    <a:lnTo>
                      <a:pt x="212" y="263"/>
                    </a:lnTo>
                    <a:lnTo>
                      <a:pt x="203" y="255"/>
                    </a:lnTo>
                    <a:lnTo>
                      <a:pt x="195" y="249"/>
                    </a:lnTo>
                    <a:lnTo>
                      <a:pt x="186" y="242"/>
                    </a:lnTo>
                    <a:lnTo>
                      <a:pt x="180" y="236"/>
                    </a:lnTo>
                    <a:lnTo>
                      <a:pt x="171" y="230"/>
                    </a:lnTo>
                    <a:lnTo>
                      <a:pt x="165" y="223"/>
                    </a:lnTo>
                    <a:lnTo>
                      <a:pt x="157" y="217"/>
                    </a:lnTo>
                    <a:lnTo>
                      <a:pt x="150" y="211"/>
                    </a:lnTo>
                    <a:lnTo>
                      <a:pt x="142" y="204"/>
                    </a:lnTo>
                    <a:lnTo>
                      <a:pt x="136" y="198"/>
                    </a:lnTo>
                    <a:lnTo>
                      <a:pt x="131" y="190"/>
                    </a:lnTo>
                    <a:lnTo>
                      <a:pt x="125" y="187"/>
                    </a:lnTo>
                    <a:lnTo>
                      <a:pt x="119" y="181"/>
                    </a:lnTo>
                    <a:lnTo>
                      <a:pt x="114" y="175"/>
                    </a:lnTo>
                    <a:lnTo>
                      <a:pt x="108" y="169"/>
                    </a:lnTo>
                    <a:lnTo>
                      <a:pt x="102" y="164"/>
                    </a:lnTo>
                    <a:lnTo>
                      <a:pt x="97" y="156"/>
                    </a:lnTo>
                    <a:lnTo>
                      <a:pt x="91" y="150"/>
                    </a:lnTo>
                    <a:lnTo>
                      <a:pt x="87" y="145"/>
                    </a:lnTo>
                    <a:lnTo>
                      <a:pt x="81" y="139"/>
                    </a:lnTo>
                    <a:lnTo>
                      <a:pt x="76" y="133"/>
                    </a:lnTo>
                    <a:lnTo>
                      <a:pt x="74" y="128"/>
                    </a:lnTo>
                    <a:lnTo>
                      <a:pt x="68" y="122"/>
                    </a:lnTo>
                    <a:lnTo>
                      <a:pt x="66" y="118"/>
                    </a:lnTo>
                    <a:lnTo>
                      <a:pt x="57" y="109"/>
                    </a:lnTo>
                    <a:lnTo>
                      <a:pt x="51" y="99"/>
                    </a:lnTo>
                    <a:lnTo>
                      <a:pt x="43" y="88"/>
                    </a:lnTo>
                    <a:lnTo>
                      <a:pt x="38" y="80"/>
                    </a:lnTo>
                    <a:lnTo>
                      <a:pt x="32" y="71"/>
                    </a:lnTo>
                    <a:lnTo>
                      <a:pt x="26" y="63"/>
                    </a:lnTo>
                    <a:lnTo>
                      <a:pt x="21" y="54"/>
                    </a:lnTo>
                    <a:lnTo>
                      <a:pt x="19" y="46"/>
                    </a:lnTo>
                    <a:lnTo>
                      <a:pt x="15" y="38"/>
                    </a:lnTo>
                    <a:lnTo>
                      <a:pt x="11" y="33"/>
                    </a:lnTo>
                    <a:lnTo>
                      <a:pt x="9" y="27"/>
                    </a:lnTo>
                    <a:lnTo>
                      <a:pt x="7" y="21"/>
                    </a:lnTo>
                    <a:lnTo>
                      <a:pt x="3" y="16"/>
                    </a:lnTo>
                    <a:lnTo>
                      <a:pt x="3" y="12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3" y="54"/>
                    </a:lnTo>
                    <a:lnTo>
                      <a:pt x="159" y="175"/>
                    </a:lnTo>
                    <a:lnTo>
                      <a:pt x="344" y="278"/>
                    </a:lnTo>
                    <a:lnTo>
                      <a:pt x="463" y="297"/>
                    </a:lnTo>
                    <a:lnTo>
                      <a:pt x="663" y="388"/>
                    </a:lnTo>
                    <a:lnTo>
                      <a:pt x="663" y="388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auto">
              <a:xfrm>
                <a:off x="3723" y="2922"/>
                <a:ext cx="53" cy="27"/>
              </a:xfrm>
              <a:custGeom>
                <a:avLst/>
                <a:gdLst/>
                <a:ahLst/>
                <a:cxnLst>
                  <a:cxn ang="0">
                    <a:pos x="36" y="44"/>
                  </a:cxn>
                  <a:cxn ang="0">
                    <a:pos x="0" y="0"/>
                  </a:cxn>
                  <a:cxn ang="0">
                    <a:pos x="91" y="25"/>
                  </a:cxn>
                  <a:cxn ang="0">
                    <a:pos x="104" y="54"/>
                  </a:cxn>
                  <a:cxn ang="0">
                    <a:pos x="36" y="44"/>
                  </a:cxn>
                  <a:cxn ang="0">
                    <a:pos x="36" y="44"/>
                  </a:cxn>
                </a:cxnLst>
                <a:rect l="0" t="0" r="r" b="b"/>
                <a:pathLst>
                  <a:path w="104" h="54">
                    <a:moveTo>
                      <a:pt x="36" y="44"/>
                    </a:moveTo>
                    <a:lnTo>
                      <a:pt x="0" y="0"/>
                    </a:lnTo>
                    <a:lnTo>
                      <a:pt x="91" y="25"/>
                    </a:lnTo>
                    <a:lnTo>
                      <a:pt x="104" y="54"/>
                    </a:lnTo>
                    <a:lnTo>
                      <a:pt x="36" y="44"/>
                    </a:lnTo>
                    <a:lnTo>
                      <a:pt x="36" y="44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4" name="Freeform 102"/>
              <p:cNvSpPr>
                <a:spLocks/>
              </p:cNvSpPr>
              <p:nvPr/>
            </p:nvSpPr>
            <p:spPr bwMode="auto">
              <a:xfrm>
                <a:off x="3527" y="2747"/>
                <a:ext cx="315" cy="192"/>
              </a:xfrm>
              <a:custGeom>
                <a:avLst/>
                <a:gdLst/>
                <a:ahLst/>
                <a:cxnLst>
                  <a:cxn ang="0">
                    <a:pos x="623" y="382"/>
                  </a:cxn>
                  <a:cxn ang="0">
                    <a:pos x="608" y="378"/>
                  </a:cxn>
                  <a:cxn ang="0">
                    <a:pos x="587" y="374"/>
                  </a:cxn>
                  <a:cxn ang="0">
                    <a:pos x="562" y="369"/>
                  </a:cxn>
                  <a:cxn ang="0">
                    <a:pos x="537" y="363"/>
                  </a:cxn>
                  <a:cxn ang="0">
                    <a:pos x="509" y="355"/>
                  </a:cxn>
                  <a:cxn ang="0">
                    <a:pos x="482" y="348"/>
                  </a:cxn>
                  <a:cxn ang="0">
                    <a:pos x="458" y="342"/>
                  </a:cxn>
                  <a:cxn ang="0">
                    <a:pos x="439" y="340"/>
                  </a:cxn>
                  <a:cxn ang="0">
                    <a:pos x="421" y="336"/>
                  </a:cxn>
                  <a:cxn ang="0">
                    <a:pos x="402" y="334"/>
                  </a:cxn>
                  <a:cxn ang="0">
                    <a:pos x="380" y="332"/>
                  </a:cxn>
                  <a:cxn ang="0">
                    <a:pos x="363" y="332"/>
                  </a:cxn>
                  <a:cxn ang="0">
                    <a:pos x="345" y="332"/>
                  </a:cxn>
                  <a:cxn ang="0">
                    <a:pos x="328" y="331"/>
                  </a:cxn>
                  <a:cxn ang="0">
                    <a:pos x="307" y="329"/>
                  </a:cxn>
                  <a:cxn ang="0">
                    <a:pos x="287" y="327"/>
                  </a:cxn>
                  <a:cxn ang="0">
                    <a:pos x="264" y="323"/>
                  </a:cxn>
                  <a:cxn ang="0">
                    <a:pos x="239" y="317"/>
                  </a:cxn>
                  <a:cxn ang="0">
                    <a:pos x="216" y="310"/>
                  </a:cxn>
                  <a:cxn ang="0">
                    <a:pos x="190" y="298"/>
                  </a:cxn>
                  <a:cxn ang="0">
                    <a:pos x="165" y="283"/>
                  </a:cxn>
                  <a:cxn ang="0">
                    <a:pos x="138" y="266"/>
                  </a:cxn>
                  <a:cxn ang="0">
                    <a:pos x="114" y="249"/>
                  </a:cxn>
                  <a:cxn ang="0">
                    <a:pos x="91" y="232"/>
                  </a:cxn>
                  <a:cxn ang="0">
                    <a:pos x="68" y="213"/>
                  </a:cxn>
                  <a:cxn ang="0">
                    <a:pos x="51" y="198"/>
                  </a:cxn>
                  <a:cxn ang="0">
                    <a:pos x="32" y="180"/>
                  </a:cxn>
                  <a:cxn ang="0">
                    <a:pos x="22" y="171"/>
                  </a:cxn>
                  <a:cxn ang="0">
                    <a:pos x="19" y="163"/>
                  </a:cxn>
                  <a:cxn ang="0">
                    <a:pos x="13" y="144"/>
                  </a:cxn>
                  <a:cxn ang="0">
                    <a:pos x="7" y="122"/>
                  </a:cxn>
                  <a:cxn ang="0">
                    <a:pos x="5" y="106"/>
                  </a:cxn>
                  <a:cxn ang="0">
                    <a:pos x="2" y="89"/>
                  </a:cxn>
                  <a:cxn ang="0">
                    <a:pos x="0" y="74"/>
                  </a:cxn>
                  <a:cxn ang="0">
                    <a:pos x="0" y="57"/>
                  </a:cxn>
                  <a:cxn ang="0">
                    <a:pos x="0" y="42"/>
                  </a:cxn>
                  <a:cxn ang="0">
                    <a:pos x="2" y="27"/>
                  </a:cxn>
                  <a:cxn ang="0">
                    <a:pos x="13" y="13"/>
                  </a:cxn>
                  <a:cxn ang="0">
                    <a:pos x="32" y="2"/>
                  </a:cxn>
                  <a:cxn ang="0">
                    <a:pos x="55" y="0"/>
                  </a:cxn>
                  <a:cxn ang="0">
                    <a:pos x="72" y="2"/>
                  </a:cxn>
                  <a:cxn ang="0">
                    <a:pos x="79" y="4"/>
                  </a:cxn>
                  <a:cxn ang="0">
                    <a:pos x="511" y="315"/>
                  </a:cxn>
                </a:cxnLst>
                <a:rect l="0" t="0" r="r" b="b"/>
                <a:pathLst>
                  <a:path w="630" h="386">
                    <a:moveTo>
                      <a:pt x="630" y="386"/>
                    </a:moveTo>
                    <a:lnTo>
                      <a:pt x="627" y="384"/>
                    </a:lnTo>
                    <a:lnTo>
                      <a:pt x="623" y="382"/>
                    </a:lnTo>
                    <a:lnTo>
                      <a:pt x="617" y="380"/>
                    </a:lnTo>
                    <a:lnTo>
                      <a:pt x="613" y="380"/>
                    </a:lnTo>
                    <a:lnTo>
                      <a:pt x="608" y="378"/>
                    </a:lnTo>
                    <a:lnTo>
                      <a:pt x="602" y="378"/>
                    </a:lnTo>
                    <a:lnTo>
                      <a:pt x="594" y="376"/>
                    </a:lnTo>
                    <a:lnTo>
                      <a:pt x="587" y="374"/>
                    </a:lnTo>
                    <a:lnTo>
                      <a:pt x="579" y="372"/>
                    </a:lnTo>
                    <a:lnTo>
                      <a:pt x="572" y="370"/>
                    </a:lnTo>
                    <a:lnTo>
                      <a:pt x="562" y="369"/>
                    </a:lnTo>
                    <a:lnTo>
                      <a:pt x="554" y="367"/>
                    </a:lnTo>
                    <a:lnTo>
                      <a:pt x="547" y="365"/>
                    </a:lnTo>
                    <a:lnTo>
                      <a:pt x="537" y="363"/>
                    </a:lnTo>
                    <a:lnTo>
                      <a:pt x="528" y="359"/>
                    </a:lnTo>
                    <a:lnTo>
                      <a:pt x="518" y="357"/>
                    </a:lnTo>
                    <a:lnTo>
                      <a:pt x="509" y="355"/>
                    </a:lnTo>
                    <a:lnTo>
                      <a:pt x="501" y="353"/>
                    </a:lnTo>
                    <a:lnTo>
                      <a:pt x="492" y="350"/>
                    </a:lnTo>
                    <a:lnTo>
                      <a:pt x="482" y="348"/>
                    </a:lnTo>
                    <a:lnTo>
                      <a:pt x="475" y="346"/>
                    </a:lnTo>
                    <a:lnTo>
                      <a:pt x="467" y="346"/>
                    </a:lnTo>
                    <a:lnTo>
                      <a:pt x="458" y="342"/>
                    </a:lnTo>
                    <a:lnTo>
                      <a:pt x="450" y="342"/>
                    </a:lnTo>
                    <a:lnTo>
                      <a:pt x="444" y="340"/>
                    </a:lnTo>
                    <a:lnTo>
                      <a:pt x="439" y="340"/>
                    </a:lnTo>
                    <a:lnTo>
                      <a:pt x="431" y="338"/>
                    </a:lnTo>
                    <a:lnTo>
                      <a:pt x="427" y="336"/>
                    </a:lnTo>
                    <a:lnTo>
                      <a:pt x="421" y="336"/>
                    </a:lnTo>
                    <a:lnTo>
                      <a:pt x="420" y="336"/>
                    </a:lnTo>
                    <a:lnTo>
                      <a:pt x="410" y="334"/>
                    </a:lnTo>
                    <a:lnTo>
                      <a:pt x="402" y="334"/>
                    </a:lnTo>
                    <a:lnTo>
                      <a:pt x="393" y="334"/>
                    </a:lnTo>
                    <a:lnTo>
                      <a:pt x="385" y="334"/>
                    </a:lnTo>
                    <a:lnTo>
                      <a:pt x="380" y="332"/>
                    </a:lnTo>
                    <a:lnTo>
                      <a:pt x="374" y="332"/>
                    </a:lnTo>
                    <a:lnTo>
                      <a:pt x="368" y="332"/>
                    </a:lnTo>
                    <a:lnTo>
                      <a:pt x="363" y="332"/>
                    </a:lnTo>
                    <a:lnTo>
                      <a:pt x="357" y="332"/>
                    </a:lnTo>
                    <a:lnTo>
                      <a:pt x="351" y="332"/>
                    </a:lnTo>
                    <a:lnTo>
                      <a:pt x="345" y="332"/>
                    </a:lnTo>
                    <a:lnTo>
                      <a:pt x="340" y="332"/>
                    </a:lnTo>
                    <a:lnTo>
                      <a:pt x="334" y="332"/>
                    </a:lnTo>
                    <a:lnTo>
                      <a:pt x="328" y="331"/>
                    </a:lnTo>
                    <a:lnTo>
                      <a:pt x="321" y="331"/>
                    </a:lnTo>
                    <a:lnTo>
                      <a:pt x="315" y="331"/>
                    </a:lnTo>
                    <a:lnTo>
                      <a:pt x="307" y="329"/>
                    </a:lnTo>
                    <a:lnTo>
                      <a:pt x="300" y="329"/>
                    </a:lnTo>
                    <a:lnTo>
                      <a:pt x="292" y="327"/>
                    </a:lnTo>
                    <a:lnTo>
                      <a:pt x="287" y="327"/>
                    </a:lnTo>
                    <a:lnTo>
                      <a:pt x="279" y="325"/>
                    </a:lnTo>
                    <a:lnTo>
                      <a:pt x="271" y="325"/>
                    </a:lnTo>
                    <a:lnTo>
                      <a:pt x="264" y="323"/>
                    </a:lnTo>
                    <a:lnTo>
                      <a:pt x="256" y="321"/>
                    </a:lnTo>
                    <a:lnTo>
                      <a:pt x="247" y="319"/>
                    </a:lnTo>
                    <a:lnTo>
                      <a:pt x="239" y="317"/>
                    </a:lnTo>
                    <a:lnTo>
                      <a:pt x="231" y="315"/>
                    </a:lnTo>
                    <a:lnTo>
                      <a:pt x="226" y="313"/>
                    </a:lnTo>
                    <a:lnTo>
                      <a:pt x="216" y="310"/>
                    </a:lnTo>
                    <a:lnTo>
                      <a:pt x="207" y="306"/>
                    </a:lnTo>
                    <a:lnTo>
                      <a:pt x="199" y="302"/>
                    </a:lnTo>
                    <a:lnTo>
                      <a:pt x="190" y="298"/>
                    </a:lnTo>
                    <a:lnTo>
                      <a:pt x="180" y="294"/>
                    </a:lnTo>
                    <a:lnTo>
                      <a:pt x="173" y="289"/>
                    </a:lnTo>
                    <a:lnTo>
                      <a:pt x="165" y="283"/>
                    </a:lnTo>
                    <a:lnTo>
                      <a:pt x="155" y="279"/>
                    </a:lnTo>
                    <a:lnTo>
                      <a:pt x="146" y="272"/>
                    </a:lnTo>
                    <a:lnTo>
                      <a:pt x="138" y="266"/>
                    </a:lnTo>
                    <a:lnTo>
                      <a:pt x="129" y="262"/>
                    </a:lnTo>
                    <a:lnTo>
                      <a:pt x="121" y="256"/>
                    </a:lnTo>
                    <a:lnTo>
                      <a:pt x="114" y="249"/>
                    </a:lnTo>
                    <a:lnTo>
                      <a:pt x="104" y="243"/>
                    </a:lnTo>
                    <a:lnTo>
                      <a:pt x="97" y="237"/>
                    </a:lnTo>
                    <a:lnTo>
                      <a:pt x="91" y="232"/>
                    </a:lnTo>
                    <a:lnTo>
                      <a:pt x="81" y="226"/>
                    </a:lnTo>
                    <a:lnTo>
                      <a:pt x="76" y="218"/>
                    </a:lnTo>
                    <a:lnTo>
                      <a:pt x="68" y="213"/>
                    </a:lnTo>
                    <a:lnTo>
                      <a:pt x="62" y="207"/>
                    </a:lnTo>
                    <a:lnTo>
                      <a:pt x="57" y="201"/>
                    </a:lnTo>
                    <a:lnTo>
                      <a:pt x="51" y="198"/>
                    </a:lnTo>
                    <a:lnTo>
                      <a:pt x="45" y="194"/>
                    </a:lnTo>
                    <a:lnTo>
                      <a:pt x="41" y="190"/>
                    </a:lnTo>
                    <a:lnTo>
                      <a:pt x="32" y="180"/>
                    </a:lnTo>
                    <a:lnTo>
                      <a:pt x="26" y="177"/>
                    </a:lnTo>
                    <a:lnTo>
                      <a:pt x="22" y="173"/>
                    </a:lnTo>
                    <a:lnTo>
                      <a:pt x="22" y="171"/>
                    </a:lnTo>
                    <a:lnTo>
                      <a:pt x="21" y="169"/>
                    </a:lnTo>
                    <a:lnTo>
                      <a:pt x="21" y="167"/>
                    </a:lnTo>
                    <a:lnTo>
                      <a:pt x="19" y="163"/>
                    </a:lnTo>
                    <a:lnTo>
                      <a:pt x="17" y="158"/>
                    </a:lnTo>
                    <a:lnTo>
                      <a:pt x="15" y="152"/>
                    </a:lnTo>
                    <a:lnTo>
                      <a:pt x="13" y="144"/>
                    </a:lnTo>
                    <a:lnTo>
                      <a:pt x="11" y="137"/>
                    </a:lnTo>
                    <a:lnTo>
                      <a:pt x="9" y="127"/>
                    </a:lnTo>
                    <a:lnTo>
                      <a:pt x="7" y="122"/>
                    </a:lnTo>
                    <a:lnTo>
                      <a:pt x="7" y="118"/>
                    </a:lnTo>
                    <a:lnTo>
                      <a:pt x="5" y="112"/>
                    </a:lnTo>
                    <a:lnTo>
                      <a:pt x="5" y="106"/>
                    </a:lnTo>
                    <a:lnTo>
                      <a:pt x="3" y="101"/>
                    </a:lnTo>
                    <a:lnTo>
                      <a:pt x="3" y="95"/>
                    </a:lnTo>
                    <a:lnTo>
                      <a:pt x="2" y="89"/>
                    </a:lnTo>
                    <a:lnTo>
                      <a:pt x="2" y="86"/>
                    </a:lnTo>
                    <a:lnTo>
                      <a:pt x="2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7"/>
                    </a:lnTo>
                    <a:lnTo>
                      <a:pt x="3" y="25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4" y="6"/>
                    </a:lnTo>
                    <a:lnTo>
                      <a:pt x="32" y="2"/>
                    </a:lnTo>
                    <a:lnTo>
                      <a:pt x="40" y="2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9" y="4"/>
                    </a:lnTo>
                    <a:lnTo>
                      <a:pt x="40" y="116"/>
                    </a:lnTo>
                    <a:lnTo>
                      <a:pt x="211" y="262"/>
                    </a:lnTo>
                    <a:lnTo>
                      <a:pt x="511" y="315"/>
                    </a:lnTo>
                    <a:lnTo>
                      <a:pt x="630" y="386"/>
                    </a:lnTo>
                    <a:lnTo>
                      <a:pt x="630" y="386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auto">
              <a:xfrm>
                <a:off x="3903" y="2567"/>
                <a:ext cx="233" cy="387"/>
              </a:xfrm>
              <a:custGeom>
                <a:avLst/>
                <a:gdLst/>
                <a:ahLst/>
                <a:cxnLst>
                  <a:cxn ang="0">
                    <a:pos x="48" y="135"/>
                  </a:cxn>
                  <a:cxn ang="0">
                    <a:pos x="86" y="129"/>
                  </a:cxn>
                  <a:cxn ang="0">
                    <a:pos x="112" y="127"/>
                  </a:cxn>
                  <a:cxn ang="0">
                    <a:pos x="143" y="127"/>
                  </a:cxn>
                  <a:cxn ang="0">
                    <a:pos x="177" y="133"/>
                  </a:cxn>
                  <a:cxn ang="0">
                    <a:pos x="211" y="142"/>
                  </a:cxn>
                  <a:cxn ang="0">
                    <a:pos x="247" y="161"/>
                  </a:cxn>
                  <a:cxn ang="0">
                    <a:pos x="283" y="186"/>
                  </a:cxn>
                  <a:cxn ang="0">
                    <a:pos x="321" y="220"/>
                  </a:cxn>
                  <a:cxn ang="0">
                    <a:pos x="355" y="264"/>
                  </a:cxn>
                  <a:cxn ang="0">
                    <a:pos x="388" y="317"/>
                  </a:cxn>
                  <a:cxn ang="0">
                    <a:pos x="409" y="367"/>
                  </a:cxn>
                  <a:cxn ang="0">
                    <a:pos x="420" y="412"/>
                  </a:cxn>
                  <a:cxn ang="0">
                    <a:pos x="422" y="450"/>
                  </a:cxn>
                  <a:cxn ang="0">
                    <a:pos x="414" y="486"/>
                  </a:cxn>
                  <a:cxn ang="0">
                    <a:pos x="403" y="515"/>
                  </a:cxn>
                  <a:cxn ang="0">
                    <a:pos x="388" y="545"/>
                  </a:cxn>
                  <a:cxn ang="0">
                    <a:pos x="350" y="589"/>
                  </a:cxn>
                  <a:cxn ang="0">
                    <a:pos x="315" y="627"/>
                  </a:cxn>
                  <a:cxn ang="0">
                    <a:pos x="300" y="663"/>
                  </a:cxn>
                  <a:cxn ang="0">
                    <a:pos x="296" y="695"/>
                  </a:cxn>
                  <a:cxn ang="0">
                    <a:pos x="277" y="720"/>
                  </a:cxn>
                  <a:cxn ang="0">
                    <a:pos x="249" y="739"/>
                  </a:cxn>
                  <a:cxn ang="0">
                    <a:pos x="219" y="752"/>
                  </a:cxn>
                  <a:cxn ang="0">
                    <a:pos x="192" y="762"/>
                  </a:cxn>
                  <a:cxn ang="0">
                    <a:pos x="165" y="773"/>
                  </a:cxn>
                  <a:cxn ang="0">
                    <a:pos x="182" y="771"/>
                  </a:cxn>
                  <a:cxn ang="0">
                    <a:pos x="211" y="767"/>
                  </a:cxn>
                  <a:cxn ang="0">
                    <a:pos x="249" y="756"/>
                  </a:cxn>
                  <a:cxn ang="0">
                    <a:pos x="287" y="741"/>
                  </a:cxn>
                  <a:cxn ang="0">
                    <a:pos x="321" y="714"/>
                  </a:cxn>
                  <a:cxn ang="0">
                    <a:pos x="352" y="680"/>
                  </a:cxn>
                  <a:cxn ang="0">
                    <a:pos x="371" y="648"/>
                  </a:cxn>
                  <a:cxn ang="0">
                    <a:pos x="399" y="615"/>
                  </a:cxn>
                  <a:cxn ang="0">
                    <a:pos x="424" y="574"/>
                  </a:cxn>
                  <a:cxn ang="0">
                    <a:pos x="435" y="545"/>
                  </a:cxn>
                  <a:cxn ang="0">
                    <a:pos x="447" y="513"/>
                  </a:cxn>
                  <a:cxn ang="0">
                    <a:pos x="454" y="475"/>
                  </a:cxn>
                  <a:cxn ang="0">
                    <a:pos x="462" y="431"/>
                  </a:cxn>
                  <a:cxn ang="0">
                    <a:pos x="466" y="380"/>
                  </a:cxn>
                  <a:cxn ang="0">
                    <a:pos x="464" y="331"/>
                  </a:cxn>
                  <a:cxn ang="0">
                    <a:pos x="454" y="287"/>
                  </a:cxn>
                  <a:cxn ang="0">
                    <a:pos x="443" y="247"/>
                  </a:cxn>
                  <a:cxn ang="0">
                    <a:pos x="426" y="209"/>
                  </a:cxn>
                  <a:cxn ang="0">
                    <a:pos x="407" y="177"/>
                  </a:cxn>
                  <a:cxn ang="0">
                    <a:pos x="386" y="150"/>
                  </a:cxn>
                  <a:cxn ang="0">
                    <a:pos x="367" y="127"/>
                  </a:cxn>
                  <a:cxn ang="0">
                    <a:pos x="327" y="91"/>
                  </a:cxn>
                  <a:cxn ang="0">
                    <a:pos x="300" y="72"/>
                  </a:cxn>
                  <a:cxn ang="0">
                    <a:pos x="287" y="61"/>
                  </a:cxn>
                  <a:cxn ang="0">
                    <a:pos x="255" y="34"/>
                  </a:cxn>
                  <a:cxn ang="0">
                    <a:pos x="228" y="19"/>
                  </a:cxn>
                  <a:cxn ang="0">
                    <a:pos x="200" y="6"/>
                  </a:cxn>
                  <a:cxn ang="0">
                    <a:pos x="165" y="0"/>
                  </a:cxn>
                  <a:cxn ang="0">
                    <a:pos x="131" y="0"/>
                  </a:cxn>
                  <a:cxn ang="0">
                    <a:pos x="99" y="2"/>
                  </a:cxn>
                  <a:cxn ang="0">
                    <a:pos x="67" y="6"/>
                  </a:cxn>
                  <a:cxn ang="0">
                    <a:pos x="34" y="11"/>
                  </a:cxn>
                </a:cxnLst>
                <a:rect l="0" t="0" r="r" b="b"/>
                <a:pathLst>
                  <a:path w="466" h="773">
                    <a:moveTo>
                      <a:pt x="30" y="142"/>
                    </a:moveTo>
                    <a:lnTo>
                      <a:pt x="32" y="141"/>
                    </a:lnTo>
                    <a:lnTo>
                      <a:pt x="38" y="139"/>
                    </a:lnTo>
                    <a:lnTo>
                      <a:pt x="42" y="137"/>
                    </a:lnTo>
                    <a:lnTo>
                      <a:pt x="48" y="135"/>
                    </a:lnTo>
                    <a:lnTo>
                      <a:pt x="55" y="133"/>
                    </a:lnTo>
                    <a:lnTo>
                      <a:pt x="63" y="133"/>
                    </a:lnTo>
                    <a:lnTo>
                      <a:pt x="70" y="131"/>
                    </a:lnTo>
                    <a:lnTo>
                      <a:pt x="80" y="129"/>
                    </a:lnTo>
                    <a:lnTo>
                      <a:pt x="86" y="129"/>
                    </a:lnTo>
                    <a:lnTo>
                      <a:pt x="91" y="127"/>
                    </a:lnTo>
                    <a:lnTo>
                      <a:pt x="95" y="127"/>
                    </a:lnTo>
                    <a:lnTo>
                      <a:pt x="101" y="127"/>
                    </a:lnTo>
                    <a:lnTo>
                      <a:pt x="106" y="127"/>
                    </a:lnTo>
                    <a:lnTo>
                      <a:pt x="112" y="127"/>
                    </a:lnTo>
                    <a:lnTo>
                      <a:pt x="118" y="127"/>
                    </a:lnTo>
                    <a:lnTo>
                      <a:pt x="124" y="127"/>
                    </a:lnTo>
                    <a:lnTo>
                      <a:pt x="129" y="127"/>
                    </a:lnTo>
                    <a:lnTo>
                      <a:pt x="137" y="127"/>
                    </a:lnTo>
                    <a:lnTo>
                      <a:pt x="143" y="127"/>
                    </a:lnTo>
                    <a:lnTo>
                      <a:pt x="150" y="129"/>
                    </a:lnTo>
                    <a:lnTo>
                      <a:pt x="156" y="129"/>
                    </a:lnTo>
                    <a:lnTo>
                      <a:pt x="162" y="131"/>
                    </a:lnTo>
                    <a:lnTo>
                      <a:pt x="169" y="131"/>
                    </a:lnTo>
                    <a:lnTo>
                      <a:pt x="177" y="133"/>
                    </a:lnTo>
                    <a:lnTo>
                      <a:pt x="182" y="133"/>
                    </a:lnTo>
                    <a:lnTo>
                      <a:pt x="190" y="137"/>
                    </a:lnTo>
                    <a:lnTo>
                      <a:pt x="198" y="139"/>
                    </a:lnTo>
                    <a:lnTo>
                      <a:pt x="203" y="141"/>
                    </a:lnTo>
                    <a:lnTo>
                      <a:pt x="211" y="142"/>
                    </a:lnTo>
                    <a:lnTo>
                      <a:pt x="219" y="146"/>
                    </a:lnTo>
                    <a:lnTo>
                      <a:pt x="224" y="148"/>
                    </a:lnTo>
                    <a:lnTo>
                      <a:pt x="232" y="152"/>
                    </a:lnTo>
                    <a:lnTo>
                      <a:pt x="239" y="156"/>
                    </a:lnTo>
                    <a:lnTo>
                      <a:pt x="247" y="161"/>
                    </a:lnTo>
                    <a:lnTo>
                      <a:pt x="255" y="165"/>
                    </a:lnTo>
                    <a:lnTo>
                      <a:pt x="262" y="171"/>
                    </a:lnTo>
                    <a:lnTo>
                      <a:pt x="268" y="175"/>
                    </a:lnTo>
                    <a:lnTo>
                      <a:pt x="276" y="180"/>
                    </a:lnTo>
                    <a:lnTo>
                      <a:pt x="283" y="186"/>
                    </a:lnTo>
                    <a:lnTo>
                      <a:pt x="291" y="192"/>
                    </a:lnTo>
                    <a:lnTo>
                      <a:pt x="298" y="198"/>
                    </a:lnTo>
                    <a:lnTo>
                      <a:pt x="306" y="205"/>
                    </a:lnTo>
                    <a:lnTo>
                      <a:pt x="314" y="213"/>
                    </a:lnTo>
                    <a:lnTo>
                      <a:pt x="321" y="220"/>
                    </a:lnTo>
                    <a:lnTo>
                      <a:pt x="327" y="228"/>
                    </a:lnTo>
                    <a:lnTo>
                      <a:pt x="334" y="237"/>
                    </a:lnTo>
                    <a:lnTo>
                      <a:pt x="340" y="245"/>
                    </a:lnTo>
                    <a:lnTo>
                      <a:pt x="348" y="255"/>
                    </a:lnTo>
                    <a:lnTo>
                      <a:pt x="355" y="264"/>
                    </a:lnTo>
                    <a:lnTo>
                      <a:pt x="363" y="274"/>
                    </a:lnTo>
                    <a:lnTo>
                      <a:pt x="369" y="285"/>
                    </a:lnTo>
                    <a:lnTo>
                      <a:pt x="376" y="296"/>
                    </a:lnTo>
                    <a:lnTo>
                      <a:pt x="382" y="308"/>
                    </a:lnTo>
                    <a:lnTo>
                      <a:pt x="388" y="317"/>
                    </a:lnTo>
                    <a:lnTo>
                      <a:pt x="391" y="327"/>
                    </a:lnTo>
                    <a:lnTo>
                      <a:pt x="397" y="338"/>
                    </a:lnTo>
                    <a:lnTo>
                      <a:pt x="401" y="348"/>
                    </a:lnTo>
                    <a:lnTo>
                      <a:pt x="405" y="357"/>
                    </a:lnTo>
                    <a:lnTo>
                      <a:pt x="409" y="367"/>
                    </a:lnTo>
                    <a:lnTo>
                      <a:pt x="412" y="378"/>
                    </a:lnTo>
                    <a:lnTo>
                      <a:pt x="414" y="386"/>
                    </a:lnTo>
                    <a:lnTo>
                      <a:pt x="416" y="393"/>
                    </a:lnTo>
                    <a:lnTo>
                      <a:pt x="418" y="403"/>
                    </a:lnTo>
                    <a:lnTo>
                      <a:pt x="420" y="412"/>
                    </a:lnTo>
                    <a:lnTo>
                      <a:pt x="420" y="420"/>
                    </a:lnTo>
                    <a:lnTo>
                      <a:pt x="422" y="427"/>
                    </a:lnTo>
                    <a:lnTo>
                      <a:pt x="422" y="437"/>
                    </a:lnTo>
                    <a:lnTo>
                      <a:pt x="422" y="445"/>
                    </a:lnTo>
                    <a:lnTo>
                      <a:pt x="422" y="450"/>
                    </a:lnTo>
                    <a:lnTo>
                      <a:pt x="420" y="458"/>
                    </a:lnTo>
                    <a:lnTo>
                      <a:pt x="420" y="465"/>
                    </a:lnTo>
                    <a:lnTo>
                      <a:pt x="418" y="473"/>
                    </a:lnTo>
                    <a:lnTo>
                      <a:pt x="416" y="479"/>
                    </a:lnTo>
                    <a:lnTo>
                      <a:pt x="414" y="486"/>
                    </a:lnTo>
                    <a:lnTo>
                      <a:pt x="412" y="492"/>
                    </a:lnTo>
                    <a:lnTo>
                      <a:pt x="412" y="500"/>
                    </a:lnTo>
                    <a:lnTo>
                      <a:pt x="409" y="505"/>
                    </a:lnTo>
                    <a:lnTo>
                      <a:pt x="407" y="509"/>
                    </a:lnTo>
                    <a:lnTo>
                      <a:pt x="403" y="515"/>
                    </a:lnTo>
                    <a:lnTo>
                      <a:pt x="401" y="522"/>
                    </a:lnTo>
                    <a:lnTo>
                      <a:pt x="397" y="528"/>
                    </a:lnTo>
                    <a:lnTo>
                      <a:pt x="393" y="534"/>
                    </a:lnTo>
                    <a:lnTo>
                      <a:pt x="391" y="539"/>
                    </a:lnTo>
                    <a:lnTo>
                      <a:pt x="388" y="545"/>
                    </a:lnTo>
                    <a:lnTo>
                      <a:pt x="380" y="555"/>
                    </a:lnTo>
                    <a:lnTo>
                      <a:pt x="372" y="562"/>
                    </a:lnTo>
                    <a:lnTo>
                      <a:pt x="365" y="572"/>
                    </a:lnTo>
                    <a:lnTo>
                      <a:pt x="357" y="581"/>
                    </a:lnTo>
                    <a:lnTo>
                      <a:pt x="350" y="589"/>
                    </a:lnTo>
                    <a:lnTo>
                      <a:pt x="342" y="596"/>
                    </a:lnTo>
                    <a:lnTo>
                      <a:pt x="334" y="604"/>
                    </a:lnTo>
                    <a:lnTo>
                      <a:pt x="329" y="614"/>
                    </a:lnTo>
                    <a:lnTo>
                      <a:pt x="321" y="619"/>
                    </a:lnTo>
                    <a:lnTo>
                      <a:pt x="315" y="627"/>
                    </a:lnTo>
                    <a:lnTo>
                      <a:pt x="310" y="634"/>
                    </a:lnTo>
                    <a:lnTo>
                      <a:pt x="308" y="642"/>
                    </a:lnTo>
                    <a:lnTo>
                      <a:pt x="304" y="648"/>
                    </a:lnTo>
                    <a:lnTo>
                      <a:pt x="300" y="655"/>
                    </a:lnTo>
                    <a:lnTo>
                      <a:pt x="300" y="663"/>
                    </a:lnTo>
                    <a:lnTo>
                      <a:pt x="300" y="671"/>
                    </a:lnTo>
                    <a:lnTo>
                      <a:pt x="300" y="678"/>
                    </a:lnTo>
                    <a:lnTo>
                      <a:pt x="298" y="684"/>
                    </a:lnTo>
                    <a:lnTo>
                      <a:pt x="296" y="690"/>
                    </a:lnTo>
                    <a:lnTo>
                      <a:pt x="296" y="695"/>
                    </a:lnTo>
                    <a:lnTo>
                      <a:pt x="293" y="701"/>
                    </a:lnTo>
                    <a:lnTo>
                      <a:pt x="291" y="707"/>
                    </a:lnTo>
                    <a:lnTo>
                      <a:pt x="287" y="710"/>
                    </a:lnTo>
                    <a:lnTo>
                      <a:pt x="283" y="716"/>
                    </a:lnTo>
                    <a:lnTo>
                      <a:pt x="277" y="720"/>
                    </a:lnTo>
                    <a:lnTo>
                      <a:pt x="272" y="726"/>
                    </a:lnTo>
                    <a:lnTo>
                      <a:pt x="266" y="729"/>
                    </a:lnTo>
                    <a:lnTo>
                      <a:pt x="262" y="733"/>
                    </a:lnTo>
                    <a:lnTo>
                      <a:pt x="255" y="737"/>
                    </a:lnTo>
                    <a:lnTo>
                      <a:pt x="249" y="739"/>
                    </a:lnTo>
                    <a:lnTo>
                      <a:pt x="243" y="743"/>
                    </a:lnTo>
                    <a:lnTo>
                      <a:pt x="238" y="747"/>
                    </a:lnTo>
                    <a:lnTo>
                      <a:pt x="232" y="748"/>
                    </a:lnTo>
                    <a:lnTo>
                      <a:pt x="224" y="750"/>
                    </a:lnTo>
                    <a:lnTo>
                      <a:pt x="219" y="752"/>
                    </a:lnTo>
                    <a:lnTo>
                      <a:pt x="213" y="754"/>
                    </a:lnTo>
                    <a:lnTo>
                      <a:pt x="207" y="756"/>
                    </a:lnTo>
                    <a:lnTo>
                      <a:pt x="201" y="758"/>
                    </a:lnTo>
                    <a:lnTo>
                      <a:pt x="196" y="760"/>
                    </a:lnTo>
                    <a:lnTo>
                      <a:pt x="192" y="762"/>
                    </a:lnTo>
                    <a:lnTo>
                      <a:pt x="182" y="762"/>
                    </a:lnTo>
                    <a:lnTo>
                      <a:pt x="177" y="764"/>
                    </a:lnTo>
                    <a:lnTo>
                      <a:pt x="173" y="766"/>
                    </a:lnTo>
                    <a:lnTo>
                      <a:pt x="171" y="766"/>
                    </a:lnTo>
                    <a:lnTo>
                      <a:pt x="165" y="773"/>
                    </a:lnTo>
                    <a:lnTo>
                      <a:pt x="165" y="773"/>
                    </a:lnTo>
                    <a:lnTo>
                      <a:pt x="171" y="773"/>
                    </a:lnTo>
                    <a:lnTo>
                      <a:pt x="173" y="771"/>
                    </a:lnTo>
                    <a:lnTo>
                      <a:pt x="177" y="771"/>
                    </a:lnTo>
                    <a:lnTo>
                      <a:pt x="182" y="771"/>
                    </a:lnTo>
                    <a:lnTo>
                      <a:pt x="188" y="771"/>
                    </a:lnTo>
                    <a:lnTo>
                      <a:pt x="192" y="769"/>
                    </a:lnTo>
                    <a:lnTo>
                      <a:pt x="198" y="769"/>
                    </a:lnTo>
                    <a:lnTo>
                      <a:pt x="203" y="767"/>
                    </a:lnTo>
                    <a:lnTo>
                      <a:pt x="211" y="767"/>
                    </a:lnTo>
                    <a:lnTo>
                      <a:pt x="217" y="766"/>
                    </a:lnTo>
                    <a:lnTo>
                      <a:pt x="224" y="764"/>
                    </a:lnTo>
                    <a:lnTo>
                      <a:pt x="232" y="762"/>
                    </a:lnTo>
                    <a:lnTo>
                      <a:pt x="241" y="760"/>
                    </a:lnTo>
                    <a:lnTo>
                      <a:pt x="249" y="756"/>
                    </a:lnTo>
                    <a:lnTo>
                      <a:pt x="257" y="754"/>
                    </a:lnTo>
                    <a:lnTo>
                      <a:pt x="264" y="750"/>
                    </a:lnTo>
                    <a:lnTo>
                      <a:pt x="272" y="748"/>
                    </a:lnTo>
                    <a:lnTo>
                      <a:pt x="279" y="745"/>
                    </a:lnTo>
                    <a:lnTo>
                      <a:pt x="287" y="741"/>
                    </a:lnTo>
                    <a:lnTo>
                      <a:pt x="295" y="737"/>
                    </a:lnTo>
                    <a:lnTo>
                      <a:pt x="302" y="733"/>
                    </a:lnTo>
                    <a:lnTo>
                      <a:pt x="310" y="728"/>
                    </a:lnTo>
                    <a:lnTo>
                      <a:pt x="315" y="722"/>
                    </a:lnTo>
                    <a:lnTo>
                      <a:pt x="321" y="714"/>
                    </a:lnTo>
                    <a:lnTo>
                      <a:pt x="329" y="709"/>
                    </a:lnTo>
                    <a:lnTo>
                      <a:pt x="334" y="701"/>
                    </a:lnTo>
                    <a:lnTo>
                      <a:pt x="340" y="695"/>
                    </a:lnTo>
                    <a:lnTo>
                      <a:pt x="346" y="688"/>
                    </a:lnTo>
                    <a:lnTo>
                      <a:pt x="352" y="680"/>
                    </a:lnTo>
                    <a:lnTo>
                      <a:pt x="355" y="659"/>
                    </a:lnTo>
                    <a:lnTo>
                      <a:pt x="355" y="659"/>
                    </a:lnTo>
                    <a:lnTo>
                      <a:pt x="359" y="657"/>
                    </a:lnTo>
                    <a:lnTo>
                      <a:pt x="363" y="653"/>
                    </a:lnTo>
                    <a:lnTo>
                      <a:pt x="371" y="648"/>
                    </a:lnTo>
                    <a:lnTo>
                      <a:pt x="376" y="640"/>
                    </a:lnTo>
                    <a:lnTo>
                      <a:pt x="386" y="633"/>
                    </a:lnTo>
                    <a:lnTo>
                      <a:pt x="390" y="627"/>
                    </a:lnTo>
                    <a:lnTo>
                      <a:pt x="395" y="621"/>
                    </a:lnTo>
                    <a:lnTo>
                      <a:pt x="399" y="615"/>
                    </a:lnTo>
                    <a:lnTo>
                      <a:pt x="405" y="610"/>
                    </a:lnTo>
                    <a:lnTo>
                      <a:pt x="410" y="600"/>
                    </a:lnTo>
                    <a:lnTo>
                      <a:pt x="414" y="593"/>
                    </a:lnTo>
                    <a:lnTo>
                      <a:pt x="420" y="583"/>
                    </a:lnTo>
                    <a:lnTo>
                      <a:pt x="424" y="574"/>
                    </a:lnTo>
                    <a:lnTo>
                      <a:pt x="426" y="568"/>
                    </a:lnTo>
                    <a:lnTo>
                      <a:pt x="428" y="562"/>
                    </a:lnTo>
                    <a:lnTo>
                      <a:pt x="431" y="557"/>
                    </a:lnTo>
                    <a:lnTo>
                      <a:pt x="433" y="553"/>
                    </a:lnTo>
                    <a:lnTo>
                      <a:pt x="435" y="545"/>
                    </a:lnTo>
                    <a:lnTo>
                      <a:pt x="437" y="539"/>
                    </a:lnTo>
                    <a:lnTo>
                      <a:pt x="439" y="534"/>
                    </a:lnTo>
                    <a:lnTo>
                      <a:pt x="443" y="528"/>
                    </a:lnTo>
                    <a:lnTo>
                      <a:pt x="443" y="520"/>
                    </a:lnTo>
                    <a:lnTo>
                      <a:pt x="447" y="513"/>
                    </a:lnTo>
                    <a:lnTo>
                      <a:pt x="447" y="505"/>
                    </a:lnTo>
                    <a:lnTo>
                      <a:pt x="450" y="500"/>
                    </a:lnTo>
                    <a:lnTo>
                      <a:pt x="450" y="490"/>
                    </a:lnTo>
                    <a:lnTo>
                      <a:pt x="452" y="482"/>
                    </a:lnTo>
                    <a:lnTo>
                      <a:pt x="454" y="475"/>
                    </a:lnTo>
                    <a:lnTo>
                      <a:pt x="456" y="467"/>
                    </a:lnTo>
                    <a:lnTo>
                      <a:pt x="458" y="458"/>
                    </a:lnTo>
                    <a:lnTo>
                      <a:pt x="458" y="448"/>
                    </a:lnTo>
                    <a:lnTo>
                      <a:pt x="460" y="439"/>
                    </a:lnTo>
                    <a:lnTo>
                      <a:pt x="462" y="431"/>
                    </a:lnTo>
                    <a:lnTo>
                      <a:pt x="462" y="420"/>
                    </a:lnTo>
                    <a:lnTo>
                      <a:pt x="464" y="410"/>
                    </a:lnTo>
                    <a:lnTo>
                      <a:pt x="464" y="401"/>
                    </a:lnTo>
                    <a:lnTo>
                      <a:pt x="466" y="391"/>
                    </a:lnTo>
                    <a:lnTo>
                      <a:pt x="466" y="380"/>
                    </a:lnTo>
                    <a:lnTo>
                      <a:pt x="466" y="370"/>
                    </a:lnTo>
                    <a:lnTo>
                      <a:pt x="466" y="361"/>
                    </a:lnTo>
                    <a:lnTo>
                      <a:pt x="466" y="351"/>
                    </a:lnTo>
                    <a:lnTo>
                      <a:pt x="464" y="340"/>
                    </a:lnTo>
                    <a:lnTo>
                      <a:pt x="464" y="331"/>
                    </a:lnTo>
                    <a:lnTo>
                      <a:pt x="462" y="321"/>
                    </a:lnTo>
                    <a:lnTo>
                      <a:pt x="462" y="313"/>
                    </a:lnTo>
                    <a:lnTo>
                      <a:pt x="458" y="304"/>
                    </a:lnTo>
                    <a:lnTo>
                      <a:pt x="456" y="294"/>
                    </a:lnTo>
                    <a:lnTo>
                      <a:pt x="454" y="287"/>
                    </a:lnTo>
                    <a:lnTo>
                      <a:pt x="452" y="277"/>
                    </a:lnTo>
                    <a:lnTo>
                      <a:pt x="450" y="270"/>
                    </a:lnTo>
                    <a:lnTo>
                      <a:pt x="447" y="260"/>
                    </a:lnTo>
                    <a:lnTo>
                      <a:pt x="445" y="255"/>
                    </a:lnTo>
                    <a:lnTo>
                      <a:pt x="443" y="247"/>
                    </a:lnTo>
                    <a:lnTo>
                      <a:pt x="439" y="237"/>
                    </a:lnTo>
                    <a:lnTo>
                      <a:pt x="435" y="230"/>
                    </a:lnTo>
                    <a:lnTo>
                      <a:pt x="433" y="222"/>
                    </a:lnTo>
                    <a:lnTo>
                      <a:pt x="429" y="217"/>
                    </a:lnTo>
                    <a:lnTo>
                      <a:pt x="426" y="209"/>
                    </a:lnTo>
                    <a:lnTo>
                      <a:pt x="422" y="201"/>
                    </a:lnTo>
                    <a:lnTo>
                      <a:pt x="418" y="196"/>
                    </a:lnTo>
                    <a:lnTo>
                      <a:pt x="416" y="190"/>
                    </a:lnTo>
                    <a:lnTo>
                      <a:pt x="410" y="184"/>
                    </a:lnTo>
                    <a:lnTo>
                      <a:pt x="407" y="177"/>
                    </a:lnTo>
                    <a:lnTo>
                      <a:pt x="403" y="171"/>
                    </a:lnTo>
                    <a:lnTo>
                      <a:pt x="399" y="167"/>
                    </a:lnTo>
                    <a:lnTo>
                      <a:pt x="395" y="161"/>
                    </a:lnTo>
                    <a:lnTo>
                      <a:pt x="391" y="156"/>
                    </a:lnTo>
                    <a:lnTo>
                      <a:pt x="386" y="150"/>
                    </a:lnTo>
                    <a:lnTo>
                      <a:pt x="384" y="146"/>
                    </a:lnTo>
                    <a:lnTo>
                      <a:pt x="378" y="141"/>
                    </a:lnTo>
                    <a:lnTo>
                      <a:pt x="374" y="135"/>
                    </a:lnTo>
                    <a:lnTo>
                      <a:pt x="371" y="131"/>
                    </a:lnTo>
                    <a:lnTo>
                      <a:pt x="367" y="127"/>
                    </a:lnTo>
                    <a:lnTo>
                      <a:pt x="357" y="118"/>
                    </a:lnTo>
                    <a:lnTo>
                      <a:pt x="350" y="110"/>
                    </a:lnTo>
                    <a:lnTo>
                      <a:pt x="342" y="103"/>
                    </a:lnTo>
                    <a:lnTo>
                      <a:pt x="334" y="97"/>
                    </a:lnTo>
                    <a:lnTo>
                      <a:pt x="327" y="91"/>
                    </a:lnTo>
                    <a:lnTo>
                      <a:pt x="321" y="87"/>
                    </a:lnTo>
                    <a:lnTo>
                      <a:pt x="315" y="82"/>
                    </a:lnTo>
                    <a:lnTo>
                      <a:pt x="310" y="78"/>
                    </a:lnTo>
                    <a:lnTo>
                      <a:pt x="304" y="76"/>
                    </a:lnTo>
                    <a:lnTo>
                      <a:pt x="300" y="72"/>
                    </a:lnTo>
                    <a:lnTo>
                      <a:pt x="295" y="68"/>
                    </a:lnTo>
                    <a:lnTo>
                      <a:pt x="293" y="68"/>
                    </a:lnTo>
                    <a:lnTo>
                      <a:pt x="293" y="66"/>
                    </a:lnTo>
                    <a:lnTo>
                      <a:pt x="291" y="65"/>
                    </a:lnTo>
                    <a:lnTo>
                      <a:pt x="287" y="61"/>
                    </a:lnTo>
                    <a:lnTo>
                      <a:pt x="281" y="57"/>
                    </a:lnTo>
                    <a:lnTo>
                      <a:pt x="276" y="51"/>
                    </a:lnTo>
                    <a:lnTo>
                      <a:pt x="270" y="47"/>
                    </a:lnTo>
                    <a:lnTo>
                      <a:pt x="262" y="40"/>
                    </a:lnTo>
                    <a:lnTo>
                      <a:pt x="255" y="34"/>
                    </a:lnTo>
                    <a:lnTo>
                      <a:pt x="249" y="30"/>
                    </a:lnTo>
                    <a:lnTo>
                      <a:pt x="245" y="28"/>
                    </a:lnTo>
                    <a:lnTo>
                      <a:pt x="239" y="25"/>
                    </a:lnTo>
                    <a:lnTo>
                      <a:pt x="234" y="21"/>
                    </a:lnTo>
                    <a:lnTo>
                      <a:pt x="228" y="19"/>
                    </a:lnTo>
                    <a:lnTo>
                      <a:pt x="222" y="17"/>
                    </a:lnTo>
                    <a:lnTo>
                      <a:pt x="217" y="13"/>
                    </a:lnTo>
                    <a:lnTo>
                      <a:pt x="211" y="11"/>
                    </a:lnTo>
                    <a:lnTo>
                      <a:pt x="203" y="9"/>
                    </a:lnTo>
                    <a:lnTo>
                      <a:pt x="200" y="6"/>
                    </a:lnTo>
                    <a:lnTo>
                      <a:pt x="192" y="4"/>
                    </a:lnTo>
                    <a:lnTo>
                      <a:pt x="186" y="4"/>
                    </a:lnTo>
                    <a:lnTo>
                      <a:pt x="179" y="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2"/>
                    </a:lnTo>
                    <a:lnTo>
                      <a:pt x="99" y="2"/>
                    </a:lnTo>
                    <a:lnTo>
                      <a:pt x="95" y="2"/>
                    </a:lnTo>
                    <a:lnTo>
                      <a:pt x="89" y="2"/>
                    </a:lnTo>
                    <a:lnTo>
                      <a:pt x="84" y="4"/>
                    </a:lnTo>
                    <a:lnTo>
                      <a:pt x="74" y="4"/>
                    </a:lnTo>
                    <a:lnTo>
                      <a:pt x="67" y="6"/>
                    </a:lnTo>
                    <a:lnTo>
                      <a:pt x="57" y="8"/>
                    </a:lnTo>
                    <a:lnTo>
                      <a:pt x="51" y="9"/>
                    </a:lnTo>
                    <a:lnTo>
                      <a:pt x="44" y="9"/>
                    </a:lnTo>
                    <a:lnTo>
                      <a:pt x="40" y="11"/>
                    </a:lnTo>
                    <a:lnTo>
                      <a:pt x="34" y="11"/>
                    </a:lnTo>
                    <a:lnTo>
                      <a:pt x="32" y="15"/>
                    </a:lnTo>
                    <a:lnTo>
                      <a:pt x="0" y="74"/>
                    </a:lnTo>
                    <a:lnTo>
                      <a:pt x="30" y="142"/>
                    </a:lnTo>
                    <a:lnTo>
                      <a:pt x="30" y="142"/>
                    </a:lnTo>
                    <a:close/>
                  </a:path>
                </a:pathLst>
              </a:custGeom>
              <a:solidFill>
                <a:srgbClr val="F7B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auto">
              <a:xfrm>
                <a:off x="3828" y="2586"/>
                <a:ext cx="113" cy="92"/>
              </a:xfrm>
              <a:custGeom>
                <a:avLst/>
                <a:gdLst/>
                <a:ahLst/>
                <a:cxnLst>
                  <a:cxn ang="0">
                    <a:pos x="224" y="0"/>
                  </a:cxn>
                  <a:cxn ang="0">
                    <a:pos x="226" y="8"/>
                  </a:cxn>
                  <a:cxn ang="0">
                    <a:pos x="226" y="17"/>
                  </a:cxn>
                  <a:cxn ang="0">
                    <a:pos x="226" y="30"/>
                  </a:cxn>
                  <a:cxn ang="0">
                    <a:pos x="222" y="46"/>
                  </a:cxn>
                  <a:cxn ang="0">
                    <a:pos x="213" y="65"/>
                  </a:cxn>
                  <a:cxn ang="0">
                    <a:pos x="207" y="74"/>
                  </a:cxn>
                  <a:cxn ang="0">
                    <a:pos x="198" y="85"/>
                  </a:cxn>
                  <a:cxn ang="0">
                    <a:pos x="188" y="97"/>
                  </a:cxn>
                  <a:cxn ang="0">
                    <a:pos x="177" y="110"/>
                  </a:cxn>
                  <a:cxn ang="0">
                    <a:pos x="163" y="122"/>
                  </a:cxn>
                  <a:cxn ang="0">
                    <a:pos x="148" y="133"/>
                  </a:cxn>
                  <a:cxn ang="0">
                    <a:pos x="135" y="142"/>
                  </a:cxn>
                  <a:cxn ang="0">
                    <a:pos x="122" y="152"/>
                  </a:cxn>
                  <a:cxn ang="0">
                    <a:pos x="106" y="160"/>
                  </a:cxn>
                  <a:cxn ang="0">
                    <a:pos x="93" y="165"/>
                  </a:cxn>
                  <a:cxn ang="0">
                    <a:pos x="78" y="171"/>
                  </a:cxn>
                  <a:cxn ang="0">
                    <a:pos x="66" y="177"/>
                  </a:cxn>
                  <a:cxn ang="0">
                    <a:pos x="53" y="179"/>
                  </a:cxn>
                  <a:cxn ang="0">
                    <a:pos x="42" y="180"/>
                  </a:cxn>
                  <a:cxn ang="0">
                    <a:pos x="30" y="182"/>
                  </a:cxn>
                  <a:cxn ang="0">
                    <a:pos x="23" y="184"/>
                  </a:cxn>
                  <a:cxn ang="0">
                    <a:pos x="9" y="182"/>
                  </a:cxn>
                  <a:cxn ang="0">
                    <a:pos x="2" y="180"/>
                  </a:cxn>
                  <a:cxn ang="0">
                    <a:pos x="0" y="173"/>
                  </a:cxn>
                  <a:cxn ang="0">
                    <a:pos x="2" y="161"/>
                  </a:cxn>
                  <a:cxn ang="0">
                    <a:pos x="8" y="150"/>
                  </a:cxn>
                  <a:cxn ang="0">
                    <a:pos x="15" y="137"/>
                  </a:cxn>
                  <a:cxn ang="0">
                    <a:pos x="21" y="123"/>
                  </a:cxn>
                  <a:cxn ang="0">
                    <a:pos x="27" y="114"/>
                  </a:cxn>
                  <a:cxn ang="0">
                    <a:pos x="34" y="104"/>
                  </a:cxn>
                  <a:cxn ang="0">
                    <a:pos x="150" y="34"/>
                  </a:cxn>
                </a:cxnLst>
                <a:rect l="0" t="0" r="r" b="b"/>
                <a:pathLst>
                  <a:path w="226" h="184">
                    <a:moveTo>
                      <a:pt x="150" y="34"/>
                    </a:moveTo>
                    <a:lnTo>
                      <a:pt x="224" y="0"/>
                    </a:lnTo>
                    <a:lnTo>
                      <a:pt x="224" y="2"/>
                    </a:lnTo>
                    <a:lnTo>
                      <a:pt x="226" y="8"/>
                    </a:lnTo>
                    <a:lnTo>
                      <a:pt x="226" y="11"/>
                    </a:lnTo>
                    <a:lnTo>
                      <a:pt x="226" y="17"/>
                    </a:lnTo>
                    <a:lnTo>
                      <a:pt x="226" y="23"/>
                    </a:lnTo>
                    <a:lnTo>
                      <a:pt x="226" y="30"/>
                    </a:lnTo>
                    <a:lnTo>
                      <a:pt x="224" y="36"/>
                    </a:lnTo>
                    <a:lnTo>
                      <a:pt x="222" y="46"/>
                    </a:lnTo>
                    <a:lnTo>
                      <a:pt x="218" y="53"/>
                    </a:lnTo>
                    <a:lnTo>
                      <a:pt x="213" y="65"/>
                    </a:lnTo>
                    <a:lnTo>
                      <a:pt x="209" y="68"/>
                    </a:lnTo>
                    <a:lnTo>
                      <a:pt x="207" y="74"/>
                    </a:lnTo>
                    <a:lnTo>
                      <a:pt x="201" y="80"/>
                    </a:lnTo>
                    <a:lnTo>
                      <a:pt x="198" y="85"/>
                    </a:lnTo>
                    <a:lnTo>
                      <a:pt x="192" y="91"/>
                    </a:lnTo>
                    <a:lnTo>
                      <a:pt x="188" y="97"/>
                    </a:lnTo>
                    <a:lnTo>
                      <a:pt x="182" y="103"/>
                    </a:lnTo>
                    <a:lnTo>
                      <a:pt x="177" y="110"/>
                    </a:lnTo>
                    <a:lnTo>
                      <a:pt x="169" y="116"/>
                    </a:lnTo>
                    <a:lnTo>
                      <a:pt x="163" y="122"/>
                    </a:lnTo>
                    <a:lnTo>
                      <a:pt x="156" y="127"/>
                    </a:lnTo>
                    <a:lnTo>
                      <a:pt x="148" y="133"/>
                    </a:lnTo>
                    <a:lnTo>
                      <a:pt x="141" y="139"/>
                    </a:lnTo>
                    <a:lnTo>
                      <a:pt x="135" y="142"/>
                    </a:lnTo>
                    <a:lnTo>
                      <a:pt x="127" y="148"/>
                    </a:lnTo>
                    <a:lnTo>
                      <a:pt x="122" y="152"/>
                    </a:lnTo>
                    <a:lnTo>
                      <a:pt x="114" y="156"/>
                    </a:lnTo>
                    <a:lnTo>
                      <a:pt x="106" y="160"/>
                    </a:lnTo>
                    <a:lnTo>
                      <a:pt x="99" y="161"/>
                    </a:lnTo>
                    <a:lnTo>
                      <a:pt x="93" y="165"/>
                    </a:lnTo>
                    <a:lnTo>
                      <a:pt x="85" y="167"/>
                    </a:lnTo>
                    <a:lnTo>
                      <a:pt x="78" y="171"/>
                    </a:lnTo>
                    <a:lnTo>
                      <a:pt x="72" y="173"/>
                    </a:lnTo>
                    <a:lnTo>
                      <a:pt x="66" y="177"/>
                    </a:lnTo>
                    <a:lnTo>
                      <a:pt x="61" y="177"/>
                    </a:lnTo>
                    <a:lnTo>
                      <a:pt x="53" y="179"/>
                    </a:lnTo>
                    <a:lnTo>
                      <a:pt x="47" y="179"/>
                    </a:lnTo>
                    <a:lnTo>
                      <a:pt x="42" y="180"/>
                    </a:lnTo>
                    <a:lnTo>
                      <a:pt x="36" y="182"/>
                    </a:lnTo>
                    <a:lnTo>
                      <a:pt x="30" y="182"/>
                    </a:lnTo>
                    <a:lnTo>
                      <a:pt x="27" y="182"/>
                    </a:lnTo>
                    <a:lnTo>
                      <a:pt x="23" y="184"/>
                    </a:lnTo>
                    <a:lnTo>
                      <a:pt x="15" y="182"/>
                    </a:lnTo>
                    <a:lnTo>
                      <a:pt x="9" y="182"/>
                    </a:lnTo>
                    <a:lnTo>
                      <a:pt x="4" y="180"/>
                    </a:lnTo>
                    <a:lnTo>
                      <a:pt x="2" y="180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0" y="167"/>
                    </a:lnTo>
                    <a:lnTo>
                      <a:pt x="2" y="161"/>
                    </a:lnTo>
                    <a:lnTo>
                      <a:pt x="4" y="156"/>
                    </a:lnTo>
                    <a:lnTo>
                      <a:pt x="8" y="150"/>
                    </a:lnTo>
                    <a:lnTo>
                      <a:pt x="11" y="142"/>
                    </a:lnTo>
                    <a:lnTo>
                      <a:pt x="15" y="137"/>
                    </a:lnTo>
                    <a:lnTo>
                      <a:pt x="17" y="129"/>
                    </a:lnTo>
                    <a:lnTo>
                      <a:pt x="21" y="123"/>
                    </a:lnTo>
                    <a:lnTo>
                      <a:pt x="23" y="118"/>
                    </a:lnTo>
                    <a:lnTo>
                      <a:pt x="27" y="114"/>
                    </a:lnTo>
                    <a:lnTo>
                      <a:pt x="32" y="106"/>
                    </a:lnTo>
                    <a:lnTo>
                      <a:pt x="34" y="104"/>
                    </a:lnTo>
                    <a:lnTo>
                      <a:pt x="104" y="135"/>
                    </a:lnTo>
                    <a:lnTo>
                      <a:pt x="150" y="34"/>
                    </a:lnTo>
                    <a:lnTo>
                      <a:pt x="150" y="34"/>
                    </a:lnTo>
                    <a:close/>
                  </a:path>
                </a:pathLst>
              </a:custGeom>
              <a:solidFill>
                <a:srgbClr val="BDAB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auto">
              <a:xfrm>
                <a:off x="4045" y="2422"/>
                <a:ext cx="84" cy="12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3" y="0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4" y="4"/>
                  </a:cxn>
                  <a:cxn ang="0">
                    <a:pos x="69" y="6"/>
                  </a:cxn>
                  <a:cxn ang="0">
                    <a:pos x="61" y="10"/>
                  </a:cxn>
                  <a:cxn ang="0">
                    <a:pos x="53" y="12"/>
                  </a:cxn>
                  <a:cxn ang="0">
                    <a:pos x="46" y="17"/>
                  </a:cxn>
                  <a:cxn ang="0">
                    <a:pos x="38" y="25"/>
                  </a:cxn>
                  <a:cxn ang="0">
                    <a:pos x="32" y="33"/>
                  </a:cxn>
                  <a:cxn ang="0">
                    <a:pos x="31" y="36"/>
                  </a:cxn>
                  <a:cxn ang="0">
                    <a:pos x="27" y="42"/>
                  </a:cxn>
                  <a:cxn ang="0">
                    <a:pos x="25" y="48"/>
                  </a:cxn>
                  <a:cxn ang="0">
                    <a:pos x="23" y="53"/>
                  </a:cxn>
                  <a:cxn ang="0">
                    <a:pos x="19" y="57"/>
                  </a:cxn>
                  <a:cxn ang="0">
                    <a:pos x="17" y="65"/>
                  </a:cxn>
                  <a:cxn ang="0">
                    <a:pos x="15" y="71"/>
                  </a:cxn>
                  <a:cxn ang="0">
                    <a:pos x="15" y="80"/>
                  </a:cxn>
                  <a:cxn ang="0">
                    <a:pos x="12" y="86"/>
                  </a:cxn>
                  <a:cxn ang="0">
                    <a:pos x="12" y="93"/>
                  </a:cxn>
                  <a:cxn ang="0">
                    <a:pos x="10" y="101"/>
                  </a:cxn>
                  <a:cxn ang="0">
                    <a:pos x="8" y="109"/>
                  </a:cxn>
                  <a:cxn ang="0">
                    <a:pos x="8" y="114"/>
                  </a:cxn>
                  <a:cxn ang="0">
                    <a:pos x="6" y="122"/>
                  </a:cxn>
                  <a:cxn ang="0">
                    <a:pos x="6" y="129"/>
                  </a:cxn>
                  <a:cxn ang="0">
                    <a:pos x="6" y="135"/>
                  </a:cxn>
                  <a:cxn ang="0">
                    <a:pos x="4" y="141"/>
                  </a:cxn>
                  <a:cxn ang="0">
                    <a:pos x="2" y="147"/>
                  </a:cxn>
                  <a:cxn ang="0">
                    <a:pos x="2" y="152"/>
                  </a:cxn>
                  <a:cxn ang="0">
                    <a:pos x="2" y="160"/>
                  </a:cxn>
                  <a:cxn ang="0">
                    <a:pos x="2" y="164"/>
                  </a:cxn>
                  <a:cxn ang="0">
                    <a:pos x="2" y="169"/>
                  </a:cxn>
                  <a:cxn ang="0">
                    <a:pos x="2" y="175"/>
                  </a:cxn>
                  <a:cxn ang="0">
                    <a:pos x="2" y="181"/>
                  </a:cxn>
                  <a:cxn ang="0">
                    <a:pos x="0" y="188"/>
                  </a:cxn>
                  <a:cxn ang="0">
                    <a:pos x="0" y="196"/>
                  </a:cxn>
                  <a:cxn ang="0">
                    <a:pos x="0" y="204"/>
                  </a:cxn>
                  <a:cxn ang="0">
                    <a:pos x="0" y="211"/>
                  </a:cxn>
                  <a:cxn ang="0">
                    <a:pos x="0" y="219"/>
                  </a:cxn>
                  <a:cxn ang="0">
                    <a:pos x="0" y="223"/>
                  </a:cxn>
                  <a:cxn ang="0">
                    <a:pos x="23" y="243"/>
                  </a:cxn>
                  <a:cxn ang="0">
                    <a:pos x="19" y="97"/>
                  </a:cxn>
                  <a:cxn ang="0">
                    <a:pos x="51" y="46"/>
                  </a:cxn>
                  <a:cxn ang="0">
                    <a:pos x="169" y="34"/>
                  </a:cxn>
                  <a:cxn ang="0">
                    <a:pos x="97" y="2"/>
                  </a:cxn>
                  <a:cxn ang="0">
                    <a:pos x="97" y="2"/>
                  </a:cxn>
                </a:cxnLst>
                <a:rect l="0" t="0" r="r" b="b"/>
                <a:pathLst>
                  <a:path w="169" h="243">
                    <a:moveTo>
                      <a:pt x="97" y="2"/>
                    </a:moveTo>
                    <a:lnTo>
                      <a:pt x="93" y="0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4" y="4"/>
                    </a:lnTo>
                    <a:lnTo>
                      <a:pt x="69" y="6"/>
                    </a:lnTo>
                    <a:lnTo>
                      <a:pt x="61" y="10"/>
                    </a:lnTo>
                    <a:lnTo>
                      <a:pt x="53" y="12"/>
                    </a:lnTo>
                    <a:lnTo>
                      <a:pt x="46" y="17"/>
                    </a:lnTo>
                    <a:lnTo>
                      <a:pt x="38" y="25"/>
                    </a:lnTo>
                    <a:lnTo>
                      <a:pt x="32" y="33"/>
                    </a:lnTo>
                    <a:lnTo>
                      <a:pt x="31" y="36"/>
                    </a:lnTo>
                    <a:lnTo>
                      <a:pt x="27" y="42"/>
                    </a:lnTo>
                    <a:lnTo>
                      <a:pt x="25" y="48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17" y="65"/>
                    </a:lnTo>
                    <a:lnTo>
                      <a:pt x="15" y="71"/>
                    </a:lnTo>
                    <a:lnTo>
                      <a:pt x="15" y="80"/>
                    </a:lnTo>
                    <a:lnTo>
                      <a:pt x="12" y="86"/>
                    </a:lnTo>
                    <a:lnTo>
                      <a:pt x="12" y="93"/>
                    </a:lnTo>
                    <a:lnTo>
                      <a:pt x="10" y="101"/>
                    </a:lnTo>
                    <a:lnTo>
                      <a:pt x="8" y="109"/>
                    </a:lnTo>
                    <a:lnTo>
                      <a:pt x="8" y="114"/>
                    </a:lnTo>
                    <a:lnTo>
                      <a:pt x="6" y="122"/>
                    </a:lnTo>
                    <a:lnTo>
                      <a:pt x="6" y="129"/>
                    </a:lnTo>
                    <a:lnTo>
                      <a:pt x="6" y="135"/>
                    </a:lnTo>
                    <a:lnTo>
                      <a:pt x="4" y="141"/>
                    </a:lnTo>
                    <a:lnTo>
                      <a:pt x="2" y="147"/>
                    </a:lnTo>
                    <a:lnTo>
                      <a:pt x="2" y="152"/>
                    </a:lnTo>
                    <a:lnTo>
                      <a:pt x="2" y="160"/>
                    </a:lnTo>
                    <a:lnTo>
                      <a:pt x="2" y="164"/>
                    </a:lnTo>
                    <a:lnTo>
                      <a:pt x="2" y="169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0" y="188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0" y="211"/>
                    </a:lnTo>
                    <a:lnTo>
                      <a:pt x="0" y="219"/>
                    </a:lnTo>
                    <a:lnTo>
                      <a:pt x="0" y="223"/>
                    </a:lnTo>
                    <a:lnTo>
                      <a:pt x="23" y="243"/>
                    </a:lnTo>
                    <a:lnTo>
                      <a:pt x="19" y="97"/>
                    </a:lnTo>
                    <a:lnTo>
                      <a:pt x="51" y="46"/>
                    </a:lnTo>
                    <a:lnTo>
                      <a:pt x="169" y="34"/>
                    </a:lnTo>
                    <a:lnTo>
                      <a:pt x="97" y="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8" name="Freeform 106"/>
              <p:cNvSpPr>
                <a:spLocks/>
              </p:cNvSpPr>
              <p:nvPr/>
            </p:nvSpPr>
            <p:spPr bwMode="auto">
              <a:xfrm>
                <a:off x="4065" y="2446"/>
                <a:ext cx="97" cy="97"/>
              </a:xfrm>
              <a:custGeom>
                <a:avLst/>
                <a:gdLst/>
                <a:ahLst/>
                <a:cxnLst>
                  <a:cxn ang="0">
                    <a:pos x="196" y="11"/>
                  </a:cxn>
                  <a:cxn ang="0">
                    <a:pos x="19" y="0"/>
                  </a:cxn>
                  <a:cxn ang="0">
                    <a:pos x="0" y="193"/>
                  </a:cxn>
                  <a:cxn ang="0">
                    <a:pos x="72" y="98"/>
                  </a:cxn>
                  <a:cxn ang="0">
                    <a:pos x="196" y="11"/>
                  </a:cxn>
                  <a:cxn ang="0">
                    <a:pos x="196" y="11"/>
                  </a:cxn>
                </a:cxnLst>
                <a:rect l="0" t="0" r="r" b="b"/>
                <a:pathLst>
                  <a:path w="196" h="193">
                    <a:moveTo>
                      <a:pt x="196" y="11"/>
                    </a:moveTo>
                    <a:lnTo>
                      <a:pt x="19" y="0"/>
                    </a:lnTo>
                    <a:lnTo>
                      <a:pt x="0" y="193"/>
                    </a:lnTo>
                    <a:lnTo>
                      <a:pt x="72" y="98"/>
                    </a:lnTo>
                    <a:lnTo>
                      <a:pt x="196" y="11"/>
                    </a:lnTo>
                    <a:lnTo>
                      <a:pt x="196" y="11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9" name="Freeform 107"/>
              <p:cNvSpPr>
                <a:spLocks/>
              </p:cNvSpPr>
              <p:nvPr/>
            </p:nvSpPr>
            <p:spPr bwMode="auto">
              <a:xfrm>
                <a:off x="4067" y="2450"/>
                <a:ext cx="58" cy="57"/>
              </a:xfrm>
              <a:custGeom>
                <a:avLst/>
                <a:gdLst/>
                <a:ahLst/>
                <a:cxnLst>
                  <a:cxn ang="0">
                    <a:pos x="116" y="4"/>
                  </a:cxn>
                  <a:cxn ang="0">
                    <a:pos x="112" y="4"/>
                  </a:cxn>
                  <a:cxn ang="0">
                    <a:pos x="104" y="2"/>
                  </a:cxn>
                  <a:cxn ang="0">
                    <a:pos x="99" y="0"/>
                  </a:cxn>
                  <a:cxn ang="0">
                    <a:pos x="93" y="0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2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2" y="4"/>
                  </a:cxn>
                  <a:cxn ang="0">
                    <a:pos x="38" y="6"/>
                  </a:cxn>
                  <a:cxn ang="0">
                    <a:pos x="30" y="10"/>
                  </a:cxn>
                  <a:cxn ang="0">
                    <a:pos x="26" y="14"/>
                  </a:cxn>
                  <a:cxn ang="0">
                    <a:pos x="21" y="17"/>
                  </a:cxn>
                  <a:cxn ang="0">
                    <a:pos x="17" y="23"/>
                  </a:cxn>
                  <a:cxn ang="0">
                    <a:pos x="13" y="29"/>
                  </a:cxn>
                  <a:cxn ang="0">
                    <a:pos x="11" y="38"/>
                  </a:cxn>
                  <a:cxn ang="0">
                    <a:pos x="7" y="46"/>
                  </a:cxn>
                  <a:cxn ang="0">
                    <a:pos x="5" y="53"/>
                  </a:cxn>
                  <a:cxn ang="0">
                    <a:pos x="4" y="61"/>
                  </a:cxn>
                  <a:cxn ang="0">
                    <a:pos x="4" y="72"/>
                  </a:cxn>
                  <a:cxn ang="0">
                    <a:pos x="2" y="78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0" y="101"/>
                  </a:cxn>
                  <a:cxn ang="0">
                    <a:pos x="0" y="107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59" y="34"/>
                  </a:cxn>
                  <a:cxn ang="0">
                    <a:pos x="116" y="4"/>
                  </a:cxn>
                  <a:cxn ang="0">
                    <a:pos x="116" y="4"/>
                  </a:cxn>
                </a:cxnLst>
                <a:rect l="0" t="0" r="r" b="b"/>
                <a:pathLst>
                  <a:path w="116" h="114">
                    <a:moveTo>
                      <a:pt x="116" y="4"/>
                    </a:moveTo>
                    <a:lnTo>
                      <a:pt x="112" y="4"/>
                    </a:lnTo>
                    <a:lnTo>
                      <a:pt x="104" y="2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49" y="4"/>
                    </a:lnTo>
                    <a:lnTo>
                      <a:pt x="42" y="4"/>
                    </a:lnTo>
                    <a:lnTo>
                      <a:pt x="38" y="6"/>
                    </a:lnTo>
                    <a:lnTo>
                      <a:pt x="30" y="10"/>
                    </a:lnTo>
                    <a:lnTo>
                      <a:pt x="26" y="14"/>
                    </a:lnTo>
                    <a:lnTo>
                      <a:pt x="21" y="17"/>
                    </a:lnTo>
                    <a:lnTo>
                      <a:pt x="17" y="23"/>
                    </a:lnTo>
                    <a:lnTo>
                      <a:pt x="13" y="29"/>
                    </a:lnTo>
                    <a:lnTo>
                      <a:pt x="11" y="38"/>
                    </a:lnTo>
                    <a:lnTo>
                      <a:pt x="7" y="46"/>
                    </a:lnTo>
                    <a:lnTo>
                      <a:pt x="5" y="53"/>
                    </a:lnTo>
                    <a:lnTo>
                      <a:pt x="4" y="61"/>
                    </a:lnTo>
                    <a:lnTo>
                      <a:pt x="4" y="72"/>
                    </a:lnTo>
                    <a:lnTo>
                      <a:pt x="2" y="78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59" y="34"/>
                    </a:lnTo>
                    <a:lnTo>
                      <a:pt x="116" y="4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F59E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0" name="Freeform 108"/>
              <p:cNvSpPr>
                <a:spLocks/>
              </p:cNvSpPr>
              <p:nvPr/>
            </p:nvSpPr>
            <p:spPr bwMode="auto">
              <a:xfrm>
                <a:off x="3751" y="2211"/>
                <a:ext cx="189" cy="293"/>
              </a:xfrm>
              <a:custGeom>
                <a:avLst/>
                <a:gdLst/>
                <a:ahLst/>
                <a:cxnLst>
                  <a:cxn ang="0">
                    <a:pos x="304" y="197"/>
                  </a:cxn>
                  <a:cxn ang="0">
                    <a:pos x="293" y="201"/>
                  </a:cxn>
                  <a:cxn ang="0">
                    <a:pos x="272" y="210"/>
                  </a:cxn>
                  <a:cxn ang="0">
                    <a:pos x="253" y="218"/>
                  </a:cxn>
                  <a:cxn ang="0">
                    <a:pos x="236" y="228"/>
                  </a:cxn>
                  <a:cxn ang="0">
                    <a:pos x="220" y="237"/>
                  </a:cxn>
                  <a:cxn ang="0">
                    <a:pos x="200" y="247"/>
                  </a:cxn>
                  <a:cxn ang="0">
                    <a:pos x="181" y="260"/>
                  </a:cxn>
                  <a:cxn ang="0">
                    <a:pos x="162" y="273"/>
                  </a:cxn>
                  <a:cxn ang="0">
                    <a:pos x="143" y="288"/>
                  </a:cxn>
                  <a:cxn ang="0">
                    <a:pos x="122" y="304"/>
                  </a:cxn>
                  <a:cxn ang="0">
                    <a:pos x="103" y="321"/>
                  </a:cxn>
                  <a:cxn ang="0">
                    <a:pos x="84" y="340"/>
                  </a:cxn>
                  <a:cxn ang="0">
                    <a:pos x="67" y="362"/>
                  </a:cxn>
                  <a:cxn ang="0">
                    <a:pos x="51" y="381"/>
                  </a:cxn>
                  <a:cxn ang="0">
                    <a:pos x="36" y="406"/>
                  </a:cxn>
                  <a:cxn ang="0">
                    <a:pos x="25" y="431"/>
                  </a:cxn>
                  <a:cxn ang="0">
                    <a:pos x="13" y="457"/>
                  </a:cxn>
                  <a:cxn ang="0">
                    <a:pos x="8" y="486"/>
                  </a:cxn>
                  <a:cxn ang="0">
                    <a:pos x="2" y="512"/>
                  </a:cxn>
                  <a:cxn ang="0">
                    <a:pos x="0" y="537"/>
                  </a:cxn>
                  <a:cxn ang="0">
                    <a:pos x="2" y="554"/>
                  </a:cxn>
                  <a:cxn ang="0">
                    <a:pos x="8" y="568"/>
                  </a:cxn>
                  <a:cxn ang="0">
                    <a:pos x="23" y="585"/>
                  </a:cxn>
                  <a:cxn ang="0">
                    <a:pos x="42" y="587"/>
                  </a:cxn>
                  <a:cxn ang="0">
                    <a:pos x="59" y="585"/>
                  </a:cxn>
                  <a:cxn ang="0">
                    <a:pos x="72" y="577"/>
                  </a:cxn>
                  <a:cxn ang="0">
                    <a:pos x="89" y="569"/>
                  </a:cxn>
                  <a:cxn ang="0">
                    <a:pos x="108" y="558"/>
                  </a:cxn>
                  <a:cxn ang="0">
                    <a:pos x="124" y="545"/>
                  </a:cxn>
                  <a:cxn ang="0">
                    <a:pos x="141" y="528"/>
                  </a:cxn>
                  <a:cxn ang="0">
                    <a:pos x="158" y="509"/>
                  </a:cxn>
                  <a:cxn ang="0">
                    <a:pos x="173" y="490"/>
                  </a:cxn>
                  <a:cxn ang="0">
                    <a:pos x="188" y="471"/>
                  </a:cxn>
                  <a:cxn ang="0">
                    <a:pos x="200" y="448"/>
                  </a:cxn>
                  <a:cxn ang="0">
                    <a:pos x="211" y="427"/>
                  </a:cxn>
                  <a:cxn ang="0">
                    <a:pos x="220" y="404"/>
                  </a:cxn>
                  <a:cxn ang="0">
                    <a:pos x="226" y="381"/>
                  </a:cxn>
                  <a:cxn ang="0">
                    <a:pos x="230" y="359"/>
                  </a:cxn>
                  <a:cxn ang="0">
                    <a:pos x="232" y="336"/>
                  </a:cxn>
                  <a:cxn ang="0">
                    <a:pos x="232" y="315"/>
                  </a:cxn>
                  <a:cxn ang="0">
                    <a:pos x="238" y="300"/>
                  </a:cxn>
                  <a:cxn ang="0">
                    <a:pos x="241" y="283"/>
                  </a:cxn>
                  <a:cxn ang="0">
                    <a:pos x="255" y="260"/>
                  </a:cxn>
                  <a:cxn ang="0">
                    <a:pos x="272" y="237"/>
                  </a:cxn>
                  <a:cxn ang="0">
                    <a:pos x="291" y="222"/>
                  </a:cxn>
                  <a:cxn ang="0">
                    <a:pos x="312" y="210"/>
                  </a:cxn>
                  <a:cxn ang="0">
                    <a:pos x="331" y="203"/>
                  </a:cxn>
                  <a:cxn ang="0">
                    <a:pos x="348" y="199"/>
                  </a:cxn>
                  <a:cxn ang="0">
                    <a:pos x="371" y="197"/>
                  </a:cxn>
                  <a:cxn ang="0">
                    <a:pos x="340" y="0"/>
                  </a:cxn>
                </a:cxnLst>
                <a:rect l="0" t="0" r="r" b="b"/>
                <a:pathLst>
                  <a:path w="378" h="587">
                    <a:moveTo>
                      <a:pt x="295" y="58"/>
                    </a:moveTo>
                    <a:lnTo>
                      <a:pt x="306" y="197"/>
                    </a:lnTo>
                    <a:lnTo>
                      <a:pt x="304" y="197"/>
                    </a:lnTo>
                    <a:lnTo>
                      <a:pt x="302" y="197"/>
                    </a:lnTo>
                    <a:lnTo>
                      <a:pt x="298" y="199"/>
                    </a:lnTo>
                    <a:lnTo>
                      <a:pt x="293" y="201"/>
                    </a:lnTo>
                    <a:lnTo>
                      <a:pt x="287" y="203"/>
                    </a:lnTo>
                    <a:lnTo>
                      <a:pt x="279" y="207"/>
                    </a:lnTo>
                    <a:lnTo>
                      <a:pt x="272" y="210"/>
                    </a:lnTo>
                    <a:lnTo>
                      <a:pt x="264" y="214"/>
                    </a:lnTo>
                    <a:lnTo>
                      <a:pt x="258" y="216"/>
                    </a:lnTo>
                    <a:lnTo>
                      <a:pt x="253" y="218"/>
                    </a:lnTo>
                    <a:lnTo>
                      <a:pt x="247" y="222"/>
                    </a:lnTo>
                    <a:lnTo>
                      <a:pt x="241" y="224"/>
                    </a:lnTo>
                    <a:lnTo>
                      <a:pt x="236" y="228"/>
                    </a:lnTo>
                    <a:lnTo>
                      <a:pt x="232" y="229"/>
                    </a:lnTo>
                    <a:lnTo>
                      <a:pt x="226" y="233"/>
                    </a:lnTo>
                    <a:lnTo>
                      <a:pt x="220" y="237"/>
                    </a:lnTo>
                    <a:lnTo>
                      <a:pt x="213" y="239"/>
                    </a:lnTo>
                    <a:lnTo>
                      <a:pt x="207" y="243"/>
                    </a:lnTo>
                    <a:lnTo>
                      <a:pt x="200" y="247"/>
                    </a:lnTo>
                    <a:lnTo>
                      <a:pt x="194" y="250"/>
                    </a:lnTo>
                    <a:lnTo>
                      <a:pt x="188" y="254"/>
                    </a:lnTo>
                    <a:lnTo>
                      <a:pt x="181" y="260"/>
                    </a:lnTo>
                    <a:lnTo>
                      <a:pt x="175" y="264"/>
                    </a:lnTo>
                    <a:lnTo>
                      <a:pt x="169" y="269"/>
                    </a:lnTo>
                    <a:lnTo>
                      <a:pt x="162" y="273"/>
                    </a:lnTo>
                    <a:lnTo>
                      <a:pt x="156" y="277"/>
                    </a:lnTo>
                    <a:lnTo>
                      <a:pt x="148" y="283"/>
                    </a:lnTo>
                    <a:lnTo>
                      <a:pt x="143" y="288"/>
                    </a:lnTo>
                    <a:lnTo>
                      <a:pt x="135" y="292"/>
                    </a:lnTo>
                    <a:lnTo>
                      <a:pt x="127" y="298"/>
                    </a:lnTo>
                    <a:lnTo>
                      <a:pt x="122" y="304"/>
                    </a:lnTo>
                    <a:lnTo>
                      <a:pt x="116" y="309"/>
                    </a:lnTo>
                    <a:lnTo>
                      <a:pt x="108" y="315"/>
                    </a:lnTo>
                    <a:lnTo>
                      <a:pt x="103" y="321"/>
                    </a:lnTo>
                    <a:lnTo>
                      <a:pt x="95" y="326"/>
                    </a:lnTo>
                    <a:lnTo>
                      <a:pt x="89" y="334"/>
                    </a:lnTo>
                    <a:lnTo>
                      <a:pt x="84" y="340"/>
                    </a:lnTo>
                    <a:lnTo>
                      <a:pt x="78" y="347"/>
                    </a:lnTo>
                    <a:lnTo>
                      <a:pt x="72" y="355"/>
                    </a:lnTo>
                    <a:lnTo>
                      <a:pt x="67" y="362"/>
                    </a:lnTo>
                    <a:lnTo>
                      <a:pt x="63" y="368"/>
                    </a:lnTo>
                    <a:lnTo>
                      <a:pt x="57" y="376"/>
                    </a:lnTo>
                    <a:lnTo>
                      <a:pt x="51" y="381"/>
                    </a:lnTo>
                    <a:lnTo>
                      <a:pt x="46" y="391"/>
                    </a:lnTo>
                    <a:lnTo>
                      <a:pt x="40" y="398"/>
                    </a:lnTo>
                    <a:lnTo>
                      <a:pt x="36" y="406"/>
                    </a:lnTo>
                    <a:lnTo>
                      <a:pt x="32" y="416"/>
                    </a:lnTo>
                    <a:lnTo>
                      <a:pt x="29" y="423"/>
                    </a:lnTo>
                    <a:lnTo>
                      <a:pt x="25" y="431"/>
                    </a:lnTo>
                    <a:lnTo>
                      <a:pt x="21" y="440"/>
                    </a:lnTo>
                    <a:lnTo>
                      <a:pt x="17" y="448"/>
                    </a:lnTo>
                    <a:lnTo>
                      <a:pt x="13" y="457"/>
                    </a:lnTo>
                    <a:lnTo>
                      <a:pt x="11" y="467"/>
                    </a:lnTo>
                    <a:lnTo>
                      <a:pt x="8" y="476"/>
                    </a:lnTo>
                    <a:lnTo>
                      <a:pt x="8" y="486"/>
                    </a:lnTo>
                    <a:lnTo>
                      <a:pt x="6" y="495"/>
                    </a:lnTo>
                    <a:lnTo>
                      <a:pt x="2" y="505"/>
                    </a:lnTo>
                    <a:lnTo>
                      <a:pt x="2" y="512"/>
                    </a:lnTo>
                    <a:lnTo>
                      <a:pt x="2" y="522"/>
                    </a:lnTo>
                    <a:lnTo>
                      <a:pt x="2" y="530"/>
                    </a:lnTo>
                    <a:lnTo>
                      <a:pt x="0" y="537"/>
                    </a:lnTo>
                    <a:lnTo>
                      <a:pt x="0" y="543"/>
                    </a:lnTo>
                    <a:lnTo>
                      <a:pt x="2" y="549"/>
                    </a:lnTo>
                    <a:lnTo>
                      <a:pt x="2" y="554"/>
                    </a:lnTo>
                    <a:lnTo>
                      <a:pt x="4" y="560"/>
                    </a:lnTo>
                    <a:lnTo>
                      <a:pt x="6" y="564"/>
                    </a:lnTo>
                    <a:lnTo>
                      <a:pt x="8" y="568"/>
                    </a:lnTo>
                    <a:lnTo>
                      <a:pt x="10" y="573"/>
                    </a:lnTo>
                    <a:lnTo>
                      <a:pt x="15" y="579"/>
                    </a:lnTo>
                    <a:lnTo>
                      <a:pt x="23" y="585"/>
                    </a:lnTo>
                    <a:lnTo>
                      <a:pt x="30" y="587"/>
                    </a:lnTo>
                    <a:lnTo>
                      <a:pt x="38" y="587"/>
                    </a:lnTo>
                    <a:lnTo>
                      <a:pt x="42" y="587"/>
                    </a:lnTo>
                    <a:lnTo>
                      <a:pt x="48" y="587"/>
                    </a:lnTo>
                    <a:lnTo>
                      <a:pt x="53" y="585"/>
                    </a:lnTo>
                    <a:lnTo>
                      <a:pt x="59" y="585"/>
                    </a:lnTo>
                    <a:lnTo>
                      <a:pt x="63" y="583"/>
                    </a:lnTo>
                    <a:lnTo>
                      <a:pt x="67" y="581"/>
                    </a:lnTo>
                    <a:lnTo>
                      <a:pt x="72" y="577"/>
                    </a:lnTo>
                    <a:lnTo>
                      <a:pt x="78" y="575"/>
                    </a:lnTo>
                    <a:lnTo>
                      <a:pt x="84" y="571"/>
                    </a:lnTo>
                    <a:lnTo>
                      <a:pt x="89" y="569"/>
                    </a:lnTo>
                    <a:lnTo>
                      <a:pt x="95" y="566"/>
                    </a:lnTo>
                    <a:lnTo>
                      <a:pt x="103" y="562"/>
                    </a:lnTo>
                    <a:lnTo>
                      <a:pt x="108" y="558"/>
                    </a:lnTo>
                    <a:lnTo>
                      <a:pt x="114" y="552"/>
                    </a:lnTo>
                    <a:lnTo>
                      <a:pt x="120" y="549"/>
                    </a:lnTo>
                    <a:lnTo>
                      <a:pt x="124" y="545"/>
                    </a:lnTo>
                    <a:lnTo>
                      <a:pt x="129" y="539"/>
                    </a:lnTo>
                    <a:lnTo>
                      <a:pt x="135" y="533"/>
                    </a:lnTo>
                    <a:lnTo>
                      <a:pt x="141" y="528"/>
                    </a:lnTo>
                    <a:lnTo>
                      <a:pt x="146" y="522"/>
                    </a:lnTo>
                    <a:lnTo>
                      <a:pt x="152" y="516"/>
                    </a:lnTo>
                    <a:lnTo>
                      <a:pt x="158" y="509"/>
                    </a:lnTo>
                    <a:lnTo>
                      <a:pt x="163" y="503"/>
                    </a:lnTo>
                    <a:lnTo>
                      <a:pt x="169" y="497"/>
                    </a:lnTo>
                    <a:lnTo>
                      <a:pt x="173" y="490"/>
                    </a:lnTo>
                    <a:lnTo>
                      <a:pt x="177" y="484"/>
                    </a:lnTo>
                    <a:lnTo>
                      <a:pt x="182" y="478"/>
                    </a:lnTo>
                    <a:lnTo>
                      <a:pt x="188" y="471"/>
                    </a:lnTo>
                    <a:lnTo>
                      <a:pt x="192" y="463"/>
                    </a:lnTo>
                    <a:lnTo>
                      <a:pt x="196" y="455"/>
                    </a:lnTo>
                    <a:lnTo>
                      <a:pt x="200" y="448"/>
                    </a:lnTo>
                    <a:lnTo>
                      <a:pt x="203" y="442"/>
                    </a:lnTo>
                    <a:lnTo>
                      <a:pt x="207" y="435"/>
                    </a:lnTo>
                    <a:lnTo>
                      <a:pt x="211" y="427"/>
                    </a:lnTo>
                    <a:lnTo>
                      <a:pt x="215" y="419"/>
                    </a:lnTo>
                    <a:lnTo>
                      <a:pt x="219" y="414"/>
                    </a:lnTo>
                    <a:lnTo>
                      <a:pt x="220" y="404"/>
                    </a:lnTo>
                    <a:lnTo>
                      <a:pt x="222" y="397"/>
                    </a:lnTo>
                    <a:lnTo>
                      <a:pt x="224" y="389"/>
                    </a:lnTo>
                    <a:lnTo>
                      <a:pt x="226" y="381"/>
                    </a:lnTo>
                    <a:lnTo>
                      <a:pt x="226" y="374"/>
                    </a:lnTo>
                    <a:lnTo>
                      <a:pt x="230" y="366"/>
                    </a:lnTo>
                    <a:lnTo>
                      <a:pt x="230" y="359"/>
                    </a:lnTo>
                    <a:lnTo>
                      <a:pt x="232" y="353"/>
                    </a:lnTo>
                    <a:lnTo>
                      <a:pt x="232" y="343"/>
                    </a:lnTo>
                    <a:lnTo>
                      <a:pt x="232" y="336"/>
                    </a:lnTo>
                    <a:lnTo>
                      <a:pt x="232" y="328"/>
                    </a:lnTo>
                    <a:lnTo>
                      <a:pt x="232" y="323"/>
                    </a:lnTo>
                    <a:lnTo>
                      <a:pt x="232" y="315"/>
                    </a:lnTo>
                    <a:lnTo>
                      <a:pt x="234" y="309"/>
                    </a:lnTo>
                    <a:lnTo>
                      <a:pt x="236" y="305"/>
                    </a:lnTo>
                    <a:lnTo>
                      <a:pt x="238" y="300"/>
                    </a:lnTo>
                    <a:lnTo>
                      <a:pt x="238" y="294"/>
                    </a:lnTo>
                    <a:lnTo>
                      <a:pt x="239" y="288"/>
                    </a:lnTo>
                    <a:lnTo>
                      <a:pt x="241" y="283"/>
                    </a:lnTo>
                    <a:lnTo>
                      <a:pt x="245" y="277"/>
                    </a:lnTo>
                    <a:lnTo>
                      <a:pt x="249" y="267"/>
                    </a:lnTo>
                    <a:lnTo>
                      <a:pt x="255" y="260"/>
                    </a:lnTo>
                    <a:lnTo>
                      <a:pt x="260" y="250"/>
                    </a:lnTo>
                    <a:lnTo>
                      <a:pt x="266" y="245"/>
                    </a:lnTo>
                    <a:lnTo>
                      <a:pt x="272" y="237"/>
                    </a:lnTo>
                    <a:lnTo>
                      <a:pt x="279" y="231"/>
                    </a:lnTo>
                    <a:lnTo>
                      <a:pt x="283" y="226"/>
                    </a:lnTo>
                    <a:lnTo>
                      <a:pt x="291" y="222"/>
                    </a:lnTo>
                    <a:lnTo>
                      <a:pt x="298" y="218"/>
                    </a:lnTo>
                    <a:lnTo>
                      <a:pt x="306" y="214"/>
                    </a:lnTo>
                    <a:lnTo>
                      <a:pt x="312" y="210"/>
                    </a:lnTo>
                    <a:lnTo>
                      <a:pt x="317" y="209"/>
                    </a:lnTo>
                    <a:lnTo>
                      <a:pt x="325" y="205"/>
                    </a:lnTo>
                    <a:lnTo>
                      <a:pt x="331" y="203"/>
                    </a:lnTo>
                    <a:lnTo>
                      <a:pt x="336" y="201"/>
                    </a:lnTo>
                    <a:lnTo>
                      <a:pt x="344" y="199"/>
                    </a:lnTo>
                    <a:lnTo>
                      <a:pt x="348" y="199"/>
                    </a:lnTo>
                    <a:lnTo>
                      <a:pt x="353" y="199"/>
                    </a:lnTo>
                    <a:lnTo>
                      <a:pt x="363" y="197"/>
                    </a:lnTo>
                    <a:lnTo>
                      <a:pt x="371" y="197"/>
                    </a:lnTo>
                    <a:lnTo>
                      <a:pt x="376" y="197"/>
                    </a:lnTo>
                    <a:lnTo>
                      <a:pt x="378" y="197"/>
                    </a:lnTo>
                    <a:lnTo>
                      <a:pt x="340" y="0"/>
                    </a:lnTo>
                    <a:lnTo>
                      <a:pt x="295" y="58"/>
                    </a:lnTo>
                    <a:lnTo>
                      <a:pt x="295" y="58"/>
                    </a:lnTo>
                    <a:close/>
                  </a:path>
                </a:pathLst>
              </a:custGeom>
              <a:solidFill>
                <a:srgbClr val="F0F05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1" name="Freeform 109"/>
              <p:cNvSpPr>
                <a:spLocks/>
              </p:cNvSpPr>
              <p:nvPr/>
            </p:nvSpPr>
            <p:spPr bwMode="auto">
              <a:xfrm>
                <a:off x="4103" y="2720"/>
                <a:ext cx="342" cy="427"/>
              </a:xfrm>
              <a:custGeom>
                <a:avLst/>
                <a:gdLst/>
                <a:ahLst/>
                <a:cxnLst>
                  <a:cxn ang="0">
                    <a:pos x="566" y="26"/>
                  </a:cxn>
                  <a:cxn ang="0">
                    <a:pos x="663" y="133"/>
                  </a:cxn>
                  <a:cxn ang="0">
                    <a:pos x="667" y="146"/>
                  </a:cxn>
                  <a:cxn ang="0">
                    <a:pos x="669" y="156"/>
                  </a:cxn>
                  <a:cxn ang="0">
                    <a:pos x="671" y="167"/>
                  </a:cxn>
                  <a:cxn ang="0">
                    <a:pos x="673" y="180"/>
                  </a:cxn>
                  <a:cxn ang="0">
                    <a:pos x="676" y="195"/>
                  </a:cxn>
                  <a:cxn ang="0">
                    <a:pos x="678" y="213"/>
                  </a:cxn>
                  <a:cxn ang="0">
                    <a:pos x="680" y="230"/>
                  </a:cxn>
                  <a:cxn ang="0">
                    <a:pos x="680" y="251"/>
                  </a:cxn>
                  <a:cxn ang="0">
                    <a:pos x="682" y="271"/>
                  </a:cxn>
                  <a:cxn ang="0">
                    <a:pos x="682" y="292"/>
                  </a:cxn>
                  <a:cxn ang="0">
                    <a:pos x="684" y="315"/>
                  </a:cxn>
                  <a:cxn ang="0">
                    <a:pos x="682" y="340"/>
                  </a:cxn>
                  <a:cxn ang="0">
                    <a:pos x="682" y="366"/>
                  </a:cxn>
                  <a:cxn ang="0">
                    <a:pos x="678" y="391"/>
                  </a:cxn>
                  <a:cxn ang="0">
                    <a:pos x="675" y="420"/>
                  </a:cxn>
                  <a:cxn ang="0">
                    <a:pos x="669" y="446"/>
                  </a:cxn>
                  <a:cxn ang="0">
                    <a:pos x="663" y="475"/>
                  </a:cxn>
                  <a:cxn ang="0">
                    <a:pos x="656" y="501"/>
                  </a:cxn>
                  <a:cxn ang="0">
                    <a:pos x="648" y="532"/>
                  </a:cxn>
                  <a:cxn ang="0">
                    <a:pos x="637" y="560"/>
                  </a:cxn>
                  <a:cxn ang="0">
                    <a:pos x="625" y="591"/>
                  </a:cxn>
                  <a:cxn ang="0">
                    <a:pos x="610" y="619"/>
                  </a:cxn>
                  <a:cxn ang="0">
                    <a:pos x="595" y="650"/>
                  </a:cxn>
                  <a:cxn ang="0">
                    <a:pos x="576" y="678"/>
                  </a:cxn>
                  <a:cxn ang="0">
                    <a:pos x="557" y="708"/>
                  </a:cxn>
                  <a:cxn ang="0">
                    <a:pos x="534" y="737"/>
                  </a:cxn>
                  <a:cxn ang="0">
                    <a:pos x="509" y="765"/>
                  </a:cxn>
                  <a:cxn ang="0">
                    <a:pos x="483" y="794"/>
                  </a:cxn>
                  <a:cxn ang="0">
                    <a:pos x="454" y="822"/>
                  </a:cxn>
                  <a:cxn ang="0">
                    <a:pos x="334" y="499"/>
                  </a:cxn>
                  <a:cxn ang="0">
                    <a:pos x="0" y="357"/>
                  </a:cxn>
                  <a:cxn ang="0">
                    <a:pos x="386" y="0"/>
                  </a:cxn>
                </a:cxnLst>
                <a:rect l="0" t="0" r="r" b="b"/>
                <a:pathLst>
                  <a:path w="684" h="855">
                    <a:moveTo>
                      <a:pt x="386" y="0"/>
                    </a:moveTo>
                    <a:lnTo>
                      <a:pt x="566" y="26"/>
                    </a:lnTo>
                    <a:lnTo>
                      <a:pt x="663" y="131"/>
                    </a:lnTo>
                    <a:lnTo>
                      <a:pt x="663" y="133"/>
                    </a:lnTo>
                    <a:lnTo>
                      <a:pt x="665" y="139"/>
                    </a:lnTo>
                    <a:lnTo>
                      <a:pt x="667" y="146"/>
                    </a:lnTo>
                    <a:lnTo>
                      <a:pt x="667" y="150"/>
                    </a:lnTo>
                    <a:lnTo>
                      <a:pt x="669" y="156"/>
                    </a:lnTo>
                    <a:lnTo>
                      <a:pt x="669" y="161"/>
                    </a:lnTo>
                    <a:lnTo>
                      <a:pt x="671" y="167"/>
                    </a:lnTo>
                    <a:lnTo>
                      <a:pt x="671" y="173"/>
                    </a:lnTo>
                    <a:lnTo>
                      <a:pt x="673" y="180"/>
                    </a:lnTo>
                    <a:lnTo>
                      <a:pt x="675" y="188"/>
                    </a:lnTo>
                    <a:lnTo>
                      <a:pt x="676" y="195"/>
                    </a:lnTo>
                    <a:lnTo>
                      <a:pt x="676" y="203"/>
                    </a:lnTo>
                    <a:lnTo>
                      <a:pt x="678" y="213"/>
                    </a:lnTo>
                    <a:lnTo>
                      <a:pt x="678" y="220"/>
                    </a:lnTo>
                    <a:lnTo>
                      <a:pt x="680" y="230"/>
                    </a:lnTo>
                    <a:lnTo>
                      <a:pt x="680" y="239"/>
                    </a:lnTo>
                    <a:lnTo>
                      <a:pt x="680" y="251"/>
                    </a:lnTo>
                    <a:lnTo>
                      <a:pt x="682" y="260"/>
                    </a:lnTo>
                    <a:lnTo>
                      <a:pt x="682" y="271"/>
                    </a:lnTo>
                    <a:lnTo>
                      <a:pt x="682" y="281"/>
                    </a:lnTo>
                    <a:lnTo>
                      <a:pt x="682" y="292"/>
                    </a:lnTo>
                    <a:lnTo>
                      <a:pt x="682" y="304"/>
                    </a:lnTo>
                    <a:lnTo>
                      <a:pt x="684" y="315"/>
                    </a:lnTo>
                    <a:lnTo>
                      <a:pt x="682" y="327"/>
                    </a:lnTo>
                    <a:lnTo>
                      <a:pt x="682" y="340"/>
                    </a:lnTo>
                    <a:lnTo>
                      <a:pt x="682" y="353"/>
                    </a:lnTo>
                    <a:lnTo>
                      <a:pt x="682" y="366"/>
                    </a:lnTo>
                    <a:lnTo>
                      <a:pt x="680" y="378"/>
                    </a:lnTo>
                    <a:lnTo>
                      <a:pt x="678" y="391"/>
                    </a:lnTo>
                    <a:lnTo>
                      <a:pt x="676" y="404"/>
                    </a:lnTo>
                    <a:lnTo>
                      <a:pt x="675" y="420"/>
                    </a:lnTo>
                    <a:lnTo>
                      <a:pt x="673" y="433"/>
                    </a:lnTo>
                    <a:lnTo>
                      <a:pt x="669" y="446"/>
                    </a:lnTo>
                    <a:lnTo>
                      <a:pt x="667" y="460"/>
                    </a:lnTo>
                    <a:lnTo>
                      <a:pt x="663" y="475"/>
                    </a:lnTo>
                    <a:lnTo>
                      <a:pt x="659" y="488"/>
                    </a:lnTo>
                    <a:lnTo>
                      <a:pt x="656" y="501"/>
                    </a:lnTo>
                    <a:lnTo>
                      <a:pt x="652" y="517"/>
                    </a:lnTo>
                    <a:lnTo>
                      <a:pt x="648" y="532"/>
                    </a:lnTo>
                    <a:lnTo>
                      <a:pt x="642" y="545"/>
                    </a:lnTo>
                    <a:lnTo>
                      <a:pt x="637" y="560"/>
                    </a:lnTo>
                    <a:lnTo>
                      <a:pt x="631" y="575"/>
                    </a:lnTo>
                    <a:lnTo>
                      <a:pt x="625" y="591"/>
                    </a:lnTo>
                    <a:lnTo>
                      <a:pt x="618" y="604"/>
                    </a:lnTo>
                    <a:lnTo>
                      <a:pt x="610" y="619"/>
                    </a:lnTo>
                    <a:lnTo>
                      <a:pt x="602" y="634"/>
                    </a:lnTo>
                    <a:lnTo>
                      <a:pt x="595" y="650"/>
                    </a:lnTo>
                    <a:lnTo>
                      <a:pt x="585" y="663"/>
                    </a:lnTo>
                    <a:lnTo>
                      <a:pt x="576" y="678"/>
                    </a:lnTo>
                    <a:lnTo>
                      <a:pt x="566" y="693"/>
                    </a:lnTo>
                    <a:lnTo>
                      <a:pt x="557" y="708"/>
                    </a:lnTo>
                    <a:lnTo>
                      <a:pt x="545" y="722"/>
                    </a:lnTo>
                    <a:lnTo>
                      <a:pt x="534" y="737"/>
                    </a:lnTo>
                    <a:lnTo>
                      <a:pt x="523" y="750"/>
                    </a:lnTo>
                    <a:lnTo>
                      <a:pt x="509" y="765"/>
                    </a:lnTo>
                    <a:lnTo>
                      <a:pt x="496" y="781"/>
                    </a:lnTo>
                    <a:lnTo>
                      <a:pt x="483" y="794"/>
                    </a:lnTo>
                    <a:lnTo>
                      <a:pt x="467" y="807"/>
                    </a:lnTo>
                    <a:lnTo>
                      <a:pt x="454" y="822"/>
                    </a:lnTo>
                    <a:lnTo>
                      <a:pt x="401" y="855"/>
                    </a:lnTo>
                    <a:lnTo>
                      <a:pt x="334" y="499"/>
                    </a:lnTo>
                    <a:lnTo>
                      <a:pt x="239" y="404"/>
                    </a:lnTo>
                    <a:lnTo>
                      <a:pt x="0" y="357"/>
                    </a:lnTo>
                    <a:lnTo>
                      <a:pt x="386" y="0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2" name="Freeform 110"/>
              <p:cNvSpPr>
                <a:spLocks/>
              </p:cNvSpPr>
              <p:nvPr/>
            </p:nvSpPr>
            <p:spPr bwMode="auto">
              <a:xfrm>
                <a:off x="4116" y="2736"/>
                <a:ext cx="297" cy="358"/>
              </a:xfrm>
              <a:custGeom>
                <a:avLst/>
                <a:gdLst/>
                <a:ahLst/>
                <a:cxnLst>
                  <a:cxn ang="0">
                    <a:pos x="127" y="67"/>
                  </a:cxn>
                  <a:cxn ang="0">
                    <a:pos x="142" y="53"/>
                  </a:cxn>
                  <a:cxn ang="0">
                    <a:pos x="167" y="40"/>
                  </a:cxn>
                  <a:cxn ang="0">
                    <a:pos x="180" y="31"/>
                  </a:cxn>
                  <a:cxn ang="0">
                    <a:pos x="197" y="23"/>
                  </a:cxn>
                  <a:cxn ang="0">
                    <a:pos x="216" y="15"/>
                  </a:cxn>
                  <a:cxn ang="0">
                    <a:pos x="235" y="12"/>
                  </a:cxn>
                  <a:cxn ang="0">
                    <a:pos x="256" y="4"/>
                  </a:cxn>
                  <a:cxn ang="0">
                    <a:pos x="279" y="0"/>
                  </a:cxn>
                  <a:cxn ang="0">
                    <a:pos x="302" y="0"/>
                  </a:cxn>
                  <a:cxn ang="0">
                    <a:pos x="328" y="0"/>
                  </a:cxn>
                  <a:cxn ang="0">
                    <a:pos x="353" y="4"/>
                  </a:cxn>
                  <a:cxn ang="0">
                    <a:pos x="380" y="10"/>
                  </a:cxn>
                  <a:cxn ang="0">
                    <a:pos x="408" y="19"/>
                  </a:cxn>
                  <a:cxn ang="0">
                    <a:pos x="439" y="32"/>
                  </a:cxn>
                  <a:cxn ang="0">
                    <a:pos x="467" y="48"/>
                  </a:cxn>
                  <a:cxn ang="0">
                    <a:pos x="497" y="69"/>
                  </a:cxn>
                  <a:cxn ang="0">
                    <a:pos x="528" y="95"/>
                  </a:cxn>
                  <a:cxn ang="0">
                    <a:pos x="554" y="124"/>
                  </a:cxn>
                  <a:cxn ang="0">
                    <a:pos x="572" y="154"/>
                  </a:cxn>
                  <a:cxn ang="0">
                    <a:pos x="583" y="188"/>
                  </a:cxn>
                  <a:cxn ang="0">
                    <a:pos x="591" y="222"/>
                  </a:cxn>
                  <a:cxn ang="0">
                    <a:pos x="594" y="262"/>
                  </a:cxn>
                  <a:cxn ang="0">
                    <a:pos x="589" y="298"/>
                  </a:cxn>
                  <a:cxn ang="0">
                    <a:pos x="583" y="338"/>
                  </a:cxn>
                  <a:cxn ang="0">
                    <a:pos x="573" y="378"/>
                  </a:cxn>
                  <a:cxn ang="0">
                    <a:pos x="562" y="418"/>
                  </a:cxn>
                  <a:cxn ang="0">
                    <a:pos x="549" y="458"/>
                  </a:cxn>
                  <a:cxn ang="0">
                    <a:pos x="532" y="494"/>
                  </a:cxn>
                  <a:cxn ang="0">
                    <a:pos x="515" y="530"/>
                  </a:cxn>
                  <a:cxn ang="0">
                    <a:pos x="497" y="564"/>
                  </a:cxn>
                  <a:cxn ang="0">
                    <a:pos x="478" y="595"/>
                  </a:cxn>
                  <a:cxn ang="0">
                    <a:pos x="461" y="625"/>
                  </a:cxn>
                  <a:cxn ang="0">
                    <a:pos x="446" y="650"/>
                  </a:cxn>
                  <a:cxn ang="0">
                    <a:pos x="433" y="673"/>
                  </a:cxn>
                  <a:cxn ang="0">
                    <a:pos x="420" y="692"/>
                  </a:cxn>
                  <a:cxn ang="0">
                    <a:pos x="406" y="711"/>
                  </a:cxn>
                  <a:cxn ang="0">
                    <a:pos x="402" y="714"/>
                  </a:cxn>
                  <a:cxn ang="0">
                    <a:pos x="401" y="701"/>
                  </a:cxn>
                  <a:cxn ang="0">
                    <a:pos x="397" y="676"/>
                  </a:cxn>
                  <a:cxn ang="0">
                    <a:pos x="395" y="659"/>
                  </a:cxn>
                  <a:cxn ang="0">
                    <a:pos x="391" y="638"/>
                  </a:cxn>
                  <a:cxn ang="0">
                    <a:pos x="387" y="616"/>
                  </a:cxn>
                  <a:cxn ang="0">
                    <a:pos x="382" y="593"/>
                  </a:cxn>
                  <a:cxn ang="0">
                    <a:pos x="376" y="568"/>
                  </a:cxn>
                  <a:cxn ang="0">
                    <a:pos x="370" y="542"/>
                  </a:cxn>
                  <a:cxn ang="0">
                    <a:pos x="363" y="515"/>
                  </a:cxn>
                  <a:cxn ang="0">
                    <a:pos x="355" y="488"/>
                  </a:cxn>
                  <a:cxn ang="0">
                    <a:pos x="345" y="462"/>
                  </a:cxn>
                  <a:cxn ang="0">
                    <a:pos x="336" y="437"/>
                  </a:cxn>
                  <a:cxn ang="0">
                    <a:pos x="326" y="412"/>
                  </a:cxn>
                  <a:cxn ang="0">
                    <a:pos x="315" y="390"/>
                  </a:cxn>
                  <a:cxn ang="0">
                    <a:pos x="302" y="371"/>
                  </a:cxn>
                  <a:cxn ang="0">
                    <a:pos x="288" y="352"/>
                  </a:cxn>
                  <a:cxn ang="0">
                    <a:pos x="266" y="329"/>
                  </a:cxn>
                  <a:cxn ang="0">
                    <a:pos x="0" y="293"/>
                  </a:cxn>
                  <a:cxn ang="0">
                    <a:pos x="119" y="74"/>
                  </a:cxn>
                </a:cxnLst>
                <a:rect l="0" t="0" r="r" b="b"/>
                <a:pathLst>
                  <a:path w="594" h="716">
                    <a:moveTo>
                      <a:pt x="119" y="74"/>
                    </a:moveTo>
                    <a:lnTo>
                      <a:pt x="121" y="72"/>
                    </a:lnTo>
                    <a:lnTo>
                      <a:pt x="127" y="67"/>
                    </a:lnTo>
                    <a:lnTo>
                      <a:pt x="131" y="63"/>
                    </a:lnTo>
                    <a:lnTo>
                      <a:pt x="136" y="59"/>
                    </a:lnTo>
                    <a:lnTo>
                      <a:pt x="142" y="53"/>
                    </a:lnTo>
                    <a:lnTo>
                      <a:pt x="150" y="50"/>
                    </a:lnTo>
                    <a:lnTo>
                      <a:pt x="157" y="44"/>
                    </a:lnTo>
                    <a:lnTo>
                      <a:pt x="167" y="40"/>
                    </a:lnTo>
                    <a:lnTo>
                      <a:pt x="171" y="36"/>
                    </a:lnTo>
                    <a:lnTo>
                      <a:pt x="174" y="34"/>
                    </a:lnTo>
                    <a:lnTo>
                      <a:pt x="180" y="31"/>
                    </a:lnTo>
                    <a:lnTo>
                      <a:pt x="186" y="29"/>
                    </a:lnTo>
                    <a:lnTo>
                      <a:pt x="192" y="27"/>
                    </a:lnTo>
                    <a:lnTo>
                      <a:pt x="197" y="23"/>
                    </a:lnTo>
                    <a:lnTo>
                      <a:pt x="203" y="21"/>
                    </a:lnTo>
                    <a:lnTo>
                      <a:pt x="211" y="19"/>
                    </a:lnTo>
                    <a:lnTo>
                      <a:pt x="216" y="15"/>
                    </a:lnTo>
                    <a:lnTo>
                      <a:pt x="222" y="13"/>
                    </a:lnTo>
                    <a:lnTo>
                      <a:pt x="230" y="12"/>
                    </a:lnTo>
                    <a:lnTo>
                      <a:pt x="235" y="12"/>
                    </a:lnTo>
                    <a:lnTo>
                      <a:pt x="241" y="8"/>
                    </a:lnTo>
                    <a:lnTo>
                      <a:pt x="249" y="6"/>
                    </a:lnTo>
                    <a:lnTo>
                      <a:pt x="256" y="4"/>
                    </a:lnTo>
                    <a:lnTo>
                      <a:pt x="264" y="4"/>
                    </a:lnTo>
                    <a:lnTo>
                      <a:pt x="271" y="2"/>
                    </a:lnTo>
                    <a:lnTo>
                      <a:pt x="279" y="0"/>
                    </a:lnTo>
                    <a:lnTo>
                      <a:pt x="287" y="0"/>
                    </a:lnTo>
                    <a:lnTo>
                      <a:pt x="294" y="0"/>
                    </a:lnTo>
                    <a:lnTo>
                      <a:pt x="302" y="0"/>
                    </a:lnTo>
                    <a:lnTo>
                      <a:pt x="311" y="0"/>
                    </a:lnTo>
                    <a:lnTo>
                      <a:pt x="319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2"/>
                    </a:lnTo>
                    <a:lnTo>
                      <a:pt x="353" y="4"/>
                    </a:lnTo>
                    <a:lnTo>
                      <a:pt x="363" y="6"/>
                    </a:lnTo>
                    <a:lnTo>
                      <a:pt x="372" y="8"/>
                    </a:lnTo>
                    <a:lnTo>
                      <a:pt x="380" y="10"/>
                    </a:lnTo>
                    <a:lnTo>
                      <a:pt x="389" y="13"/>
                    </a:lnTo>
                    <a:lnTo>
                      <a:pt x="399" y="15"/>
                    </a:lnTo>
                    <a:lnTo>
                      <a:pt x="408" y="19"/>
                    </a:lnTo>
                    <a:lnTo>
                      <a:pt x="418" y="23"/>
                    </a:lnTo>
                    <a:lnTo>
                      <a:pt x="427" y="27"/>
                    </a:lnTo>
                    <a:lnTo>
                      <a:pt x="439" y="32"/>
                    </a:lnTo>
                    <a:lnTo>
                      <a:pt x="448" y="38"/>
                    </a:lnTo>
                    <a:lnTo>
                      <a:pt x="458" y="42"/>
                    </a:lnTo>
                    <a:lnTo>
                      <a:pt x="467" y="48"/>
                    </a:lnTo>
                    <a:lnTo>
                      <a:pt x="477" y="55"/>
                    </a:lnTo>
                    <a:lnTo>
                      <a:pt x="488" y="61"/>
                    </a:lnTo>
                    <a:lnTo>
                      <a:pt x="497" y="69"/>
                    </a:lnTo>
                    <a:lnTo>
                      <a:pt x="509" y="78"/>
                    </a:lnTo>
                    <a:lnTo>
                      <a:pt x="518" y="88"/>
                    </a:lnTo>
                    <a:lnTo>
                      <a:pt x="528" y="95"/>
                    </a:lnTo>
                    <a:lnTo>
                      <a:pt x="537" y="103"/>
                    </a:lnTo>
                    <a:lnTo>
                      <a:pt x="545" y="112"/>
                    </a:lnTo>
                    <a:lnTo>
                      <a:pt x="554" y="124"/>
                    </a:lnTo>
                    <a:lnTo>
                      <a:pt x="560" y="133"/>
                    </a:lnTo>
                    <a:lnTo>
                      <a:pt x="566" y="143"/>
                    </a:lnTo>
                    <a:lnTo>
                      <a:pt x="572" y="154"/>
                    </a:lnTo>
                    <a:lnTo>
                      <a:pt x="577" y="165"/>
                    </a:lnTo>
                    <a:lnTo>
                      <a:pt x="579" y="177"/>
                    </a:lnTo>
                    <a:lnTo>
                      <a:pt x="583" y="188"/>
                    </a:lnTo>
                    <a:lnTo>
                      <a:pt x="587" y="200"/>
                    </a:lnTo>
                    <a:lnTo>
                      <a:pt x="589" y="213"/>
                    </a:lnTo>
                    <a:lnTo>
                      <a:pt x="591" y="222"/>
                    </a:lnTo>
                    <a:lnTo>
                      <a:pt x="592" y="236"/>
                    </a:lnTo>
                    <a:lnTo>
                      <a:pt x="592" y="249"/>
                    </a:lnTo>
                    <a:lnTo>
                      <a:pt x="594" y="262"/>
                    </a:lnTo>
                    <a:lnTo>
                      <a:pt x="592" y="274"/>
                    </a:lnTo>
                    <a:lnTo>
                      <a:pt x="591" y="287"/>
                    </a:lnTo>
                    <a:lnTo>
                      <a:pt x="589" y="298"/>
                    </a:lnTo>
                    <a:lnTo>
                      <a:pt x="589" y="314"/>
                    </a:lnTo>
                    <a:lnTo>
                      <a:pt x="585" y="325"/>
                    </a:lnTo>
                    <a:lnTo>
                      <a:pt x="583" y="338"/>
                    </a:lnTo>
                    <a:lnTo>
                      <a:pt x="581" y="352"/>
                    </a:lnTo>
                    <a:lnTo>
                      <a:pt x="577" y="365"/>
                    </a:lnTo>
                    <a:lnTo>
                      <a:pt x="573" y="378"/>
                    </a:lnTo>
                    <a:lnTo>
                      <a:pt x="570" y="391"/>
                    </a:lnTo>
                    <a:lnTo>
                      <a:pt x="566" y="405"/>
                    </a:lnTo>
                    <a:lnTo>
                      <a:pt x="562" y="418"/>
                    </a:lnTo>
                    <a:lnTo>
                      <a:pt x="558" y="431"/>
                    </a:lnTo>
                    <a:lnTo>
                      <a:pt x="553" y="445"/>
                    </a:lnTo>
                    <a:lnTo>
                      <a:pt x="549" y="458"/>
                    </a:lnTo>
                    <a:lnTo>
                      <a:pt x="543" y="469"/>
                    </a:lnTo>
                    <a:lnTo>
                      <a:pt x="537" y="483"/>
                    </a:lnTo>
                    <a:lnTo>
                      <a:pt x="532" y="494"/>
                    </a:lnTo>
                    <a:lnTo>
                      <a:pt x="526" y="507"/>
                    </a:lnTo>
                    <a:lnTo>
                      <a:pt x="520" y="519"/>
                    </a:lnTo>
                    <a:lnTo>
                      <a:pt x="515" y="530"/>
                    </a:lnTo>
                    <a:lnTo>
                      <a:pt x="509" y="542"/>
                    </a:lnTo>
                    <a:lnTo>
                      <a:pt x="503" y="553"/>
                    </a:lnTo>
                    <a:lnTo>
                      <a:pt x="497" y="564"/>
                    </a:lnTo>
                    <a:lnTo>
                      <a:pt x="492" y="576"/>
                    </a:lnTo>
                    <a:lnTo>
                      <a:pt x="486" y="585"/>
                    </a:lnTo>
                    <a:lnTo>
                      <a:pt x="478" y="595"/>
                    </a:lnTo>
                    <a:lnTo>
                      <a:pt x="473" y="606"/>
                    </a:lnTo>
                    <a:lnTo>
                      <a:pt x="467" y="616"/>
                    </a:lnTo>
                    <a:lnTo>
                      <a:pt x="461" y="625"/>
                    </a:lnTo>
                    <a:lnTo>
                      <a:pt x="456" y="635"/>
                    </a:lnTo>
                    <a:lnTo>
                      <a:pt x="452" y="644"/>
                    </a:lnTo>
                    <a:lnTo>
                      <a:pt x="446" y="650"/>
                    </a:lnTo>
                    <a:lnTo>
                      <a:pt x="440" y="657"/>
                    </a:lnTo>
                    <a:lnTo>
                      <a:pt x="437" y="665"/>
                    </a:lnTo>
                    <a:lnTo>
                      <a:pt x="433" y="673"/>
                    </a:lnTo>
                    <a:lnTo>
                      <a:pt x="427" y="678"/>
                    </a:lnTo>
                    <a:lnTo>
                      <a:pt x="423" y="686"/>
                    </a:lnTo>
                    <a:lnTo>
                      <a:pt x="420" y="692"/>
                    </a:lnTo>
                    <a:lnTo>
                      <a:pt x="416" y="697"/>
                    </a:lnTo>
                    <a:lnTo>
                      <a:pt x="410" y="705"/>
                    </a:lnTo>
                    <a:lnTo>
                      <a:pt x="406" y="711"/>
                    </a:lnTo>
                    <a:lnTo>
                      <a:pt x="402" y="714"/>
                    </a:lnTo>
                    <a:lnTo>
                      <a:pt x="402" y="716"/>
                    </a:lnTo>
                    <a:lnTo>
                      <a:pt x="402" y="714"/>
                    </a:lnTo>
                    <a:lnTo>
                      <a:pt x="402" y="713"/>
                    </a:lnTo>
                    <a:lnTo>
                      <a:pt x="401" y="707"/>
                    </a:lnTo>
                    <a:lnTo>
                      <a:pt x="401" y="701"/>
                    </a:lnTo>
                    <a:lnTo>
                      <a:pt x="399" y="692"/>
                    </a:lnTo>
                    <a:lnTo>
                      <a:pt x="399" y="682"/>
                    </a:lnTo>
                    <a:lnTo>
                      <a:pt x="397" y="676"/>
                    </a:lnTo>
                    <a:lnTo>
                      <a:pt x="397" y="671"/>
                    </a:lnTo>
                    <a:lnTo>
                      <a:pt x="395" y="665"/>
                    </a:lnTo>
                    <a:lnTo>
                      <a:pt x="395" y="659"/>
                    </a:lnTo>
                    <a:lnTo>
                      <a:pt x="393" y="652"/>
                    </a:lnTo>
                    <a:lnTo>
                      <a:pt x="393" y="646"/>
                    </a:lnTo>
                    <a:lnTo>
                      <a:pt x="391" y="638"/>
                    </a:lnTo>
                    <a:lnTo>
                      <a:pt x="389" y="633"/>
                    </a:lnTo>
                    <a:lnTo>
                      <a:pt x="387" y="623"/>
                    </a:lnTo>
                    <a:lnTo>
                      <a:pt x="387" y="616"/>
                    </a:lnTo>
                    <a:lnTo>
                      <a:pt x="385" y="608"/>
                    </a:lnTo>
                    <a:lnTo>
                      <a:pt x="383" y="600"/>
                    </a:lnTo>
                    <a:lnTo>
                      <a:pt x="382" y="593"/>
                    </a:lnTo>
                    <a:lnTo>
                      <a:pt x="380" y="585"/>
                    </a:lnTo>
                    <a:lnTo>
                      <a:pt x="378" y="576"/>
                    </a:lnTo>
                    <a:lnTo>
                      <a:pt x="376" y="568"/>
                    </a:lnTo>
                    <a:lnTo>
                      <a:pt x="374" y="559"/>
                    </a:lnTo>
                    <a:lnTo>
                      <a:pt x="372" y="551"/>
                    </a:lnTo>
                    <a:lnTo>
                      <a:pt x="370" y="542"/>
                    </a:lnTo>
                    <a:lnTo>
                      <a:pt x="368" y="534"/>
                    </a:lnTo>
                    <a:lnTo>
                      <a:pt x="364" y="524"/>
                    </a:lnTo>
                    <a:lnTo>
                      <a:pt x="363" y="515"/>
                    </a:lnTo>
                    <a:lnTo>
                      <a:pt x="359" y="505"/>
                    </a:lnTo>
                    <a:lnTo>
                      <a:pt x="357" y="498"/>
                    </a:lnTo>
                    <a:lnTo>
                      <a:pt x="355" y="488"/>
                    </a:lnTo>
                    <a:lnTo>
                      <a:pt x="351" y="479"/>
                    </a:lnTo>
                    <a:lnTo>
                      <a:pt x="349" y="471"/>
                    </a:lnTo>
                    <a:lnTo>
                      <a:pt x="345" y="462"/>
                    </a:lnTo>
                    <a:lnTo>
                      <a:pt x="344" y="454"/>
                    </a:lnTo>
                    <a:lnTo>
                      <a:pt x="340" y="445"/>
                    </a:lnTo>
                    <a:lnTo>
                      <a:pt x="336" y="437"/>
                    </a:lnTo>
                    <a:lnTo>
                      <a:pt x="334" y="429"/>
                    </a:lnTo>
                    <a:lnTo>
                      <a:pt x="330" y="420"/>
                    </a:lnTo>
                    <a:lnTo>
                      <a:pt x="326" y="412"/>
                    </a:lnTo>
                    <a:lnTo>
                      <a:pt x="323" y="405"/>
                    </a:lnTo>
                    <a:lnTo>
                      <a:pt x="319" y="399"/>
                    </a:lnTo>
                    <a:lnTo>
                      <a:pt x="315" y="390"/>
                    </a:lnTo>
                    <a:lnTo>
                      <a:pt x="311" y="384"/>
                    </a:lnTo>
                    <a:lnTo>
                      <a:pt x="306" y="376"/>
                    </a:lnTo>
                    <a:lnTo>
                      <a:pt x="302" y="371"/>
                    </a:lnTo>
                    <a:lnTo>
                      <a:pt x="298" y="363"/>
                    </a:lnTo>
                    <a:lnTo>
                      <a:pt x="292" y="357"/>
                    </a:lnTo>
                    <a:lnTo>
                      <a:pt x="288" y="352"/>
                    </a:lnTo>
                    <a:lnTo>
                      <a:pt x="285" y="346"/>
                    </a:lnTo>
                    <a:lnTo>
                      <a:pt x="275" y="336"/>
                    </a:lnTo>
                    <a:lnTo>
                      <a:pt x="266" y="329"/>
                    </a:lnTo>
                    <a:lnTo>
                      <a:pt x="254" y="323"/>
                    </a:lnTo>
                    <a:lnTo>
                      <a:pt x="245" y="319"/>
                    </a:lnTo>
                    <a:lnTo>
                      <a:pt x="0" y="293"/>
                    </a:lnTo>
                    <a:lnTo>
                      <a:pt x="87" y="222"/>
                    </a:lnTo>
                    <a:lnTo>
                      <a:pt x="119" y="74"/>
                    </a:lnTo>
                    <a:lnTo>
                      <a:pt x="119" y="74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3" name="Freeform 111"/>
              <p:cNvSpPr>
                <a:spLocks/>
              </p:cNvSpPr>
              <p:nvPr/>
            </p:nvSpPr>
            <p:spPr bwMode="auto">
              <a:xfrm>
                <a:off x="4116" y="2825"/>
                <a:ext cx="256" cy="277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40" y="7"/>
                  </a:cxn>
                  <a:cxn ang="0">
                    <a:pos x="359" y="21"/>
                  </a:cxn>
                  <a:cxn ang="0">
                    <a:pos x="383" y="38"/>
                  </a:cxn>
                  <a:cxn ang="0">
                    <a:pos x="408" y="59"/>
                  </a:cxn>
                  <a:cxn ang="0">
                    <a:pos x="435" y="83"/>
                  </a:cxn>
                  <a:cxn ang="0">
                    <a:pos x="461" y="110"/>
                  </a:cxn>
                  <a:cxn ang="0">
                    <a:pos x="477" y="133"/>
                  </a:cxn>
                  <a:cxn ang="0">
                    <a:pos x="486" y="150"/>
                  </a:cxn>
                  <a:cxn ang="0">
                    <a:pos x="496" y="167"/>
                  </a:cxn>
                  <a:cxn ang="0">
                    <a:pos x="503" y="184"/>
                  </a:cxn>
                  <a:cxn ang="0">
                    <a:pos x="509" y="203"/>
                  </a:cxn>
                  <a:cxn ang="0">
                    <a:pos x="513" y="222"/>
                  </a:cxn>
                  <a:cxn ang="0">
                    <a:pos x="513" y="243"/>
                  </a:cxn>
                  <a:cxn ang="0">
                    <a:pos x="513" y="264"/>
                  </a:cxn>
                  <a:cxn ang="0">
                    <a:pos x="511" y="285"/>
                  </a:cxn>
                  <a:cxn ang="0">
                    <a:pos x="507" y="306"/>
                  </a:cxn>
                  <a:cxn ang="0">
                    <a:pos x="503" y="326"/>
                  </a:cxn>
                  <a:cxn ang="0">
                    <a:pos x="496" y="347"/>
                  </a:cxn>
                  <a:cxn ang="0">
                    <a:pos x="490" y="366"/>
                  </a:cxn>
                  <a:cxn ang="0">
                    <a:pos x="482" y="385"/>
                  </a:cxn>
                  <a:cxn ang="0">
                    <a:pos x="477" y="406"/>
                  </a:cxn>
                  <a:cxn ang="0">
                    <a:pos x="469" y="423"/>
                  </a:cxn>
                  <a:cxn ang="0">
                    <a:pos x="461" y="440"/>
                  </a:cxn>
                  <a:cxn ang="0">
                    <a:pos x="454" y="458"/>
                  </a:cxn>
                  <a:cxn ang="0">
                    <a:pos x="446" y="473"/>
                  </a:cxn>
                  <a:cxn ang="0">
                    <a:pos x="429" y="501"/>
                  </a:cxn>
                  <a:cxn ang="0">
                    <a:pos x="416" y="524"/>
                  </a:cxn>
                  <a:cxn ang="0">
                    <a:pos x="406" y="539"/>
                  </a:cxn>
                  <a:cxn ang="0">
                    <a:pos x="399" y="553"/>
                  </a:cxn>
                  <a:cxn ang="0">
                    <a:pos x="399" y="545"/>
                  </a:cxn>
                  <a:cxn ang="0">
                    <a:pos x="397" y="526"/>
                  </a:cxn>
                  <a:cxn ang="0">
                    <a:pos x="395" y="503"/>
                  </a:cxn>
                  <a:cxn ang="0">
                    <a:pos x="393" y="486"/>
                  </a:cxn>
                  <a:cxn ang="0">
                    <a:pos x="389" y="467"/>
                  </a:cxn>
                  <a:cxn ang="0">
                    <a:pos x="385" y="448"/>
                  </a:cxn>
                  <a:cxn ang="0">
                    <a:pos x="382" y="425"/>
                  </a:cxn>
                  <a:cxn ang="0">
                    <a:pos x="378" y="404"/>
                  </a:cxn>
                  <a:cxn ang="0">
                    <a:pos x="370" y="378"/>
                  </a:cxn>
                  <a:cxn ang="0">
                    <a:pos x="363" y="353"/>
                  </a:cxn>
                  <a:cxn ang="0">
                    <a:pos x="355" y="328"/>
                  </a:cxn>
                  <a:cxn ang="0">
                    <a:pos x="345" y="304"/>
                  </a:cxn>
                  <a:cxn ang="0">
                    <a:pos x="334" y="279"/>
                  </a:cxn>
                  <a:cxn ang="0">
                    <a:pos x="323" y="252"/>
                  </a:cxn>
                  <a:cxn ang="0">
                    <a:pos x="307" y="228"/>
                  </a:cxn>
                  <a:cxn ang="0">
                    <a:pos x="294" y="203"/>
                  </a:cxn>
                  <a:cxn ang="0">
                    <a:pos x="277" y="178"/>
                  </a:cxn>
                  <a:cxn ang="0">
                    <a:pos x="258" y="157"/>
                  </a:cxn>
                  <a:cxn ang="0">
                    <a:pos x="0" y="117"/>
                  </a:cxn>
                </a:cxnLst>
                <a:rect l="0" t="0" r="r" b="b"/>
                <a:pathLst>
                  <a:path w="513" h="553">
                    <a:moveTo>
                      <a:pt x="78" y="47"/>
                    </a:moveTo>
                    <a:lnTo>
                      <a:pt x="325" y="0"/>
                    </a:lnTo>
                    <a:lnTo>
                      <a:pt x="326" y="0"/>
                    </a:lnTo>
                    <a:lnTo>
                      <a:pt x="332" y="3"/>
                    </a:lnTo>
                    <a:lnTo>
                      <a:pt x="334" y="5"/>
                    </a:lnTo>
                    <a:lnTo>
                      <a:pt x="340" y="7"/>
                    </a:lnTo>
                    <a:lnTo>
                      <a:pt x="345" y="11"/>
                    </a:lnTo>
                    <a:lnTo>
                      <a:pt x="353" y="17"/>
                    </a:lnTo>
                    <a:lnTo>
                      <a:pt x="359" y="21"/>
                    </a:lnTo>
                    <a:lnTo>
                      <a:pt x="366" y="26"/>
                    </a:lnTo>
                    <a:lnTo>
                      <a:pt x="374" y="32"/>
                    </a:lnTo>
                    <a:lnTo>
                      <a:pt x="383" y="38"/>
                    </a:lnTo>
                    <a:lnTo>
                      <a:pt x="391" y="43"/>
                    </a:lnTo>
                    <a:lnTo>
                      <a:pt x="399" y="51"/>
                    </a:lnTo>
                    <a:lnTo>
                      <a:pt x="408" y="59"/>
                    </a:lnTo>
                    <a:lnTo>
                      <a:pt x="418" y="66"/>
                    </a:lnTo>
                    <a:lnTo>
                      <a:pt x="427" y="74"/>
                    </a:lnTo>
                    <a:lnTo>
                      <a:pt x="435" y="83"/>
                    </a:lnTo>
                    <a:lnTo>
                      <a:pt x="444" y="91"/>
                    </a:lnTo>
                    <a:lnTo>
                      <a:pt x="454" y="102"/>
                    </a:lnTo>
                    <a:lnTo>
                      <a:pt x="461" y="110"/>
                    </a:lnTo>
                    <a:lnTo>
                      <a:pt x="469" y="121"/>
                    </a:lnTo>
                    <a:lnTo>
                      <a:pt x="471" y="127"/>
                    </a:lnTo>
                    <a:lnTo>
                      <a:pt x="477" y="133"/>
                    </a:lnTo>
                    <a:lnTo>
                      <a:pt x="478" y="138"/>
                    </a:lnTo>
                    <a:lnTo>
                      <a:pt x="484" y="144"/>
                    </a:lnTo>
                    <a:lnTo>
                      <a:pt x="486" y="150"/>
                    </a:lnTo>
                    <a:lnTo>
                      <a:pt x="490" y="155"/>
                    </a:lnTo>
                    <a:lnTo>
                      <a:pt x="492" y="161"/>
                    </a:lnTo>
                    <a:lnTo>
                      <a:pt x="496" y="167"/>
                    </a:lnTo>
                    <a:lnTo>
                      <a:pt x="497" y="171"/>
                    </a:lnTo>
                    <a:lnTo>
                      <a:pt x="499" y="178"/>
                    </a:lnTo>
                    <a:lnTo>
                      <a:pt x="503" y="184"/>
                    </a:lnTo>
                    <a:lnTo>
                      <a:pt x="505" y="190"/>
                    </a:lnTo>
                    <a:lnTo>
                      <a:pt x="507" y="195"/>
                    </a:lnTo>
                    <a:lnTo>
                      <a:pt x="509" y="203"/>
                    </a:lnTo>
                    <a:lnTo>
                      <a:pt x="509" y="209"/>
                    </a:lnTo>
                    <a:lnTo>
                      <a:pt x="511" y="216"/>
                    </a:lnTo>
                    <a:lnTo>
                      <a:pt x="513" y="222"/>
                    </a:lnTo>
                    <a:lnTo>
                      <a:pt x="513" y="230"/>
                    </a:lnTo>
                    <a:lnTo>
                      <a:pt x="513" y="235"/>
                    </a:lnTo>
                    <a:lnTo>
                      <a:pt x="513" y="243"/>
                    </a:lnTo>
                    <a:lnTo>
                      <a:pt x="513" y="249"/>
                    </a:lnTo>
                    <a:lnTo>
                      <a:pt x="513" y="256"/>
                    </a:lnTo>
                    <a:lnTo>
                      <a:pt x="513" y="264"/>
                    </a:lnTo>
                    <a:lnTo>
                      <a:pt x="513" y="271"/>
                    </a:lnTo>
                    <a:lnTo>
                      <a:pt x="511" y="277"/>
                    </a:lnTo>
                    <a:lnTo>
                      <a:pt x="511" y="285"/>
                    </a:lnTo>
                    <a:lnTo>
                      <a:pt x="509" y="290"/>
                    </a:lnTo>
                    <a:lnTo>
                      <a:pt x="509" y="298"/>
                    </a:lnTo>
                    <a:lnTo>
                      <a:pt x="507" y="306"/>
                    </a:lnTo>
                    <a:lnTo>
                      <a:pt x="505" y="311"/>
                    </a:lnTo>
                    <a:lnTo>
                      <a:pt x="503" y="319"/>
                    </a:lnTo>
                    <a:lnTo>
                      <a:pt x="503" y="326"/>
                    </a:lnTo>
                    <a:lnTo>
                      <a:pt x="499" y="332"/>
                    </a:lnTo>
                    <a:lnTo>
                      <a:pt x="499" y="340"/>
                    </a:lnTo>
                    <a:lnTo>
                      <a:pt x="496" y="347"/>
                    </a:lnTo>
                    <a:lnTo>
                      <a:pt x="496" y="353"/>
                    </a:lnTo>
                    <a:lnTo>
                      <a:pt x="492" y="359"/>
                    </a:lnTo>
                    <a:lnTo>
                      <a:pt x="490" y="366"/>
                    </a:lnTo>
                    <a:lnTo>
                      <a:pt x="488" y="372"/>
                    </a:lnTo>
                    <a:lnTo>
                      <a:pt x="486" y="380"/>
                    </a:lnTo>
                    <a:lnTo>
                      <a:pt x="482" y="385"/>
                    </a:lnTo>
                    <a:lnTo>
                      <a:pt x="480" y="393"/>
                    </a:lnTo>
                    <a:lnTo>
                      <a:pt x="478" y="399"/>
                    </a:lnTo>
                    <a:lnTo>
                      <a:pt x="477" y="406"/>
                    </a:lnTo>
                    <a:lnTo>
                      <a:pt x="475" y="410"/>
                    </a:lnTo>
                    <a:lnTo>
                      <a:pt x="471" y="418"/>
                    </a:lnTo>
                    <a:lnTo>
                      <a:pt x="469" y="423"/>
                    </a:lnTo>
                    <a:lnTo>
                      <a:pt x="467" y="429"/>
                    </a:lnTo>
                    <a:lnTo>
                      <a:pt x="463" y="435"/>
                    </a:lnTo>
                    <a:lnTo>
                      <a:pt x="461" y="440"/>
                    </a:lnTo>
                    <a:lnTo>
                      <a:pt x="458" y="446"/>
                    </a:lnTo>
                    <a:lnTo>
                      <a:pt x="456" y="454"/>
                    </a:lnTo>
                    <a:lnTo>
                      <a:pt x="454" y="458"/>
                    </a:lnTo>
                    <a:lnTo>
                      <a:pt x="452" y="463"/>
                    </a:lnTo>
                    <a:lnTo>
                      <a:pt x="448" y="467"/>
                    </a:lnTo>
                    <a:lnTo>
                      <a:pt x="446" y="473"/>
                    </a:lnTo>
                    <a:lnTo>
                      <a:pt x="440" y="482"/>
                    </a:lnTo>
                    <a:lnTo>
                      <a:pt x="435" y="492"/>
                    </a:lnTo>
                    <a:lnTo>
                      <a:pt x="429" y="501"/>
                    </a:lnTo>
                    <a:lnTo>
                      <a:pt x="425" y="509"/>
                    </a:lnTo>
                    <a:lnTo>
                      <a:pt x="420" y="516"/>
                    </a:lnTo>
                    <a:lnTo>
                      <a:pt x="416" y="524"/>
                    </a:lnTo>
                    <a:lnTo>
                      <a:pt x="412" y="530"/>
                    </a:lnTo>
                    <a:lnTo>
                      <a:pt x="408" y="535"/>
                    </a:lnTo>
                    <a:lnTo>
                      <a:pt x="406" y="539"/>
                    </a:lnTo>
                    <a:lnTo>
                      <a:pt x="402" y="545"/>
                    </a:lnTo>
                    <a:lnTo>
                      <a:pt x="399" y="549"/>
                    </a:lnTo>
                    <a:lnTo>
                      <a:pt x="399" y="553"/>
                    </a:lnTo>
                    <a:lnTo>
                      <a:pt x="399" y="551"/>
                    </a:lnTo>
                    <a:lnTo>
                      <a:pt x="399" y="549"/>
                    </a:lnTo>
                    <a:lnTo>
                      <a:pt x="399" y="545"/>
                    </a:lnTo>
                    <a:lnTo>
                      <a:pt x="399" y="539"/>
                    </a:lnTo>
                    <a:lnTo>
                      <a:pt x="399" y="534"/>
                    </a:lnTo>
                    <a:lnTo>
                      <a:pt x="397" y="526"/>
                    </a:lnTo>
                    <a:lnTo>
                      <a:pt x="397" y="518"/>
                    </a:lnTo>
                    <a:lnTo>
                      <a:pt x="397" y="509"/>
                    </a:lnTo>
                    <a:lnTo>
                      <a:pt x="395" y="503"/>
                    </a:lnTo>
                    <a:lnTo>
                      <a:pt x="395" y="497"/>
                    </a:lnTo>
                    <a:lnTo>
                      <a:pt x="393" y="492"/>
                    </a:lnTo>
                    <a:lnTo>
                      <a:pt x="393" y="486"/>
                    </a:lnTo>
                    <a:lnTo>
                      <a:pt x="391" y="480"/>
                    </a:lnTo>
                    <a:lnTo>
                      <a:pt x="391" y="473"/>
                    </a:lnTo>
                    <a:lnTo>
                      <a:pt x="389" y="467"/>
                    </a:lnTo>
                    <a:lnTo>
                      <a:pt x="389" y="461"/>
                    </a:lnTo>
                    <a:lnTo>
                      <a:pt x="387" y="454"/>
                    </a:lnTo>
                    <a:lnTo>
                      <a:pt x="385" y="448"/>
                    </a:lnTo>
                    <a:lnTo>
                      <a:pt x="383" y="440"/>
                    </a:lnTo>
                    <a:lnTo>
                      <a:pt x="383" y="433"/>
                    </a:lnTo>
                    <a:lnTo>
                      <a:pt x="382" y="425"/>
                    </a:lnTo>
                    <a:lnTo>
                      <a:pt x="380" y="418"/>
                    </a:lnTo>
                    <a:lnTo>
                      <a:pt x="378" y="410"/>
                    </a:lnTo>
                    <a:lnTo>
                      <a:pt x="378" y="404"/>
                    </a:lnTo>
                    <a:lnTo>
                      <a:pt x="374" y="395"/>
                    </a:lnTo>
                    <a:lnTo>
                      <a:pt x="372" y="387"/>
                    </a:lnTo>
                    <a:lnTo>
                      <a:pt x="370" y="378"/>
                    </a:lnTo>
                    <a:lnTo>
                      <a:pt x="368" y="370"/>
                    </a:lnTo>
                    <a:lnTo>
                      <a:pt x="364" y="363"/>
                    </a:lnTo>
                    <a:lnTo>
                      <a:pt x="363" y="353"/>
                    </a:lnTo>
                    <a:lnTo>
                      <a:pt x="361" y="345"/>
                    </a:lnTo>
                    <a:lnTo>
                      <a:pt x="359" y="338"/>
                    </a:lnTo>
                    <a:lnTo>
                      <a:pt x="355" y="328"/>
                    </a:lnTo>
                    <a:lnTo>
                      <a:pt x="351" y="321"/>
                    </a:lnTo>
                    <a:lnTo>
                      <a:pt x="349" y="311"/>
                    </a:lnTo>
                    <a:lnTo>
                      <a:pt x="345" y="304"/>
                    </a:lnTo>
                    <a:lnTo>
                      <a:pt x="342" y="294"/>
                    </a:lnTo>
                    <a:lnTo>
                      <a:pt x="338" y="287"/>
                    </a:lnTo>
                    <a:lnTo>
                      <a:pt x="334" y="279"/>
                    </a:lnTo>
                    <a:lnTo>
                      <a:pt x="332" y="269"/>
                    </a:lnTo>
                    <a:lnTo>
                      <a:pt x="326" y="262"/>
                    </a:lnTo>
                    <a:lnTo>
                      <a:pt x="323" y="252"/>
                    </a:lnTo>
                    <a:lnTo>
                      <a:pt x="317" y="245"/>
                    </a:lnTo>
                    <a:lnTo>
                      <a:pt x="313" y="235"/>
                    </a:lnTo>
                    <a:lnTo>
                      <a:pt x="307" y="228"/>
                    </a:lnTo>
                    <a:lnTo>
                      <a:pt x="304" y="220"/>
                    </a:lnTo>
                    <a:lnTo>
                      <a:pt x="298" y="211"/>
                    </a:lnTo>
                    <a:lnTo>
                      <a:pt x="294" y="203"/>
                    </a:lnTo>
                    <a:lnTo>
                      <a:pt x="287" y="195"/>
                    </a:lnTo>
                    <a:lnTo>
                      <a:pt x="283" y="186"/>
                    </a:lnTo>
                    <a:lnTo>
                      <a:pt x="277" y="178"/>
                    </a:lnTo>
                    <a:lnTo>
                      <a:pt x="271" y="171"/>
                    </a:lnTo>
                    <a:lnTo>
                      <a:pt x="264" y="163"/>
                    </a:lnTo>
                    <a:lnTo>
                      <a:pt x="258" y="157"/>
                    </a:lnTo>
                    <a:lnTo>
                      <a:pt x="250" y="150"/>
                    </a:lnTo>
                    <a:lnTo>
                      <a:pt x="245" y="142"/>
                    </a:lnTo>
                    <a:lnTo>
                      <a:pt x="0" y="117"/>
                    </a:lnTo>
                    <a:lnTo>
                      <a:pt x="78" y="47"/>
                    </a:ln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auto">
              <a:xfrm>
                <a:off x="4293" y="2845"/>
                <a:ext cx="40" cy="11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2" y="127"/>
                  </a:cxn>
                  <a:cxn ang="0">
                    <a:pos x="0" y="237"/>
                  </a:cxn>
                  <a:cxn ang="0">
                    <a:pos x="2" y="237"/>
                  </a:cxn>
                  <a:cxn ang="0">
                    <a:pos x="10" y="235"/>
                  </a:cxn>
                  <a:cxn ang="0">
                    <a:pos x="13" y="233"/>
                  </a:cxn>
                  <a:cxn ang="0">
                    <a:pos x="19" y="231"/>
                  </a:cxn>
                  <a:cxn ang="0">
                    <a:pos x="25" y="229"/>
                  </a:cxn>
                  <a:cxn ang="0">
                    <a:pos x="32" y="226"/>
                  </a:cxn>
                  <a:cxn ang="0">
                    <a:pos x="38" y="220"/>
                  </a:cxn>
                  <a:cxn ang="0">
                    <a:pos x="46" y="216"/>
                  </a:cxn>
                  <a:cxn ang="0">
                    <a:pos x="51" y="209"/>
                  </a:cxn>
                  <a:cxn ang="0">
                    <a:pos x="59" y="201"/>
                  </a:cxn>
                  <a:cxn ang="0">
                    <a:pos x="61" y="197"/>
                  </a:cxn>
                  <a:cxn ang="0">
                    <a:pos x="65" y="191"/>
                  </a:cxn>
                  <a:cxn ang="0">
                    <a:pos x="67" y="188"/>
                  </a:cxn>
                  <a:cxn ang="0">
                    <a:pos x="70" y="182"/>
                  </a:cxn>
                  <a:cxn ang="0">
                    <a:pos x="72" y="176"/>
                  </a:cxn>
                  <a:cxn ang="0">
                    <a:pos x="74" y="171"/>
                  </a:cxn>
                  <a:cxn ang="0">
                    <a:pos x="78" y="163"/>
                  </a:cxn>
                  <a:cxn ang="0">
                    <a:pos x="80" y="157"/>
                  </a:cxn>
                  <a:cxn ang="0">
                    <a:pos x="82" y="148"/>
                  </a:cxn>
                  <a:cxn ang="0">
                    <a:pos x="82" y="142"/>
                  </a:cxn>
                  <a:cxn ang="0">
                    <a:pos x="82" y="133"/>
                  </a:cxn>
                  <a:cxn ang="0">
                    <a:pos x="82" y="127"/>
                  </a:cxn>
                  <a:cxn ang="0">
                    <a:pos x="82" y="119"/>
                  </a:cxn>
                  <a:cxn ang="0">
                    <a:pos x="80" y="114"/>
                  </a:cxn>
                  <a:cxn ang="0">
                    <a:pos x="80" y="106"/>
                  </a:cxn>
                  <a:cxn ang="0">
                    <a:pos x="78" y="100"/>
                  </a:cxn>
                  <a:cxn ang="0">
                    <a:pos x="76" y="93"/>
                  </a:cxn>
                  <a:cxn ang="0">
                    <a:pos x="72" y="85"/>
                  </a:cxn>
                  <a:cxn ang="0">
                    <a:pos x="70" y="77"/>
                  </a:cxn>
                  <a:cxn ang="0">
                    <a:pos x="68" y="72"/>
                  </a:cxn>
                  <a:cxn ang="0">
                    <a:pos x="65" y="66"/>
                  </a:cxn>
                  <a:cxn ang="0">
                    <a:pos x="61" y="60"/>
                  </a:cxn>
                  <a:cxn ang="0">
                    <a:pos x="57" y="55"/>
                  </a:cxn>
                  <a:cxn ang="0">
                    <a:pos x="55" y="49"/>
                  </a:cxn>
                  <a:cxn ang="0">
                    <a:pos x="49" y="43"/>
                  </a:cxn>
                  <a:cxn ang="0">
                    <a:pos x="46" y="38"/>
                  </a:cxn>
                  <a:cxn ang="0">
                    <a:pos x="44" y="32"/>
                  </a:cxn>
                  <a:cxn ang="0">
                    <a:pos x="40" y="28"/>
                  </a:cxn>
                  <a:cxn ang="0">
                    <a:pos x="32" y="19"/>
                  </a:cxn>
                  <a:cxn ang="0">
                    <a:pos x="27" y="13"/>
                  </a:cxn>
                  <a:cxn ang="0">
                    <a:pos x="21" y="5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82" h="237">
                    <a:moveTo>
                      <a:pt x="13" y="0"/>
                    </a:moveTo>
                    <a:lnTo>
                      <a:pt x="32" y="127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0" y="235"/>
                    </a:lnTo>
                    <a:lnTo>
                      <a:pt x="13" y="233"/>
                    </a:lnTo>
                    <a:lnTo>
                      <a:pt x="19" y="231"/>
                    </a:lnTo>
                    <a:lnTo>
                      <a:pt x="25" y="229"/>
                    </a:lnTo>
                    <a:lnTo>
                      <a:pt x="32" y="226"/>
                    </a:lnTo>
                    <a:lnTo>
                      <a:pt x="38" y="220"/>
                    </a:lnTo>
                    <a:lnTo>
                      <a:pt x="46" y="216"/>
                    </a:lnTo>
                    <a:lnTo>
                      <a:pt x="51" y="209"/>
                    </a:lnTo>
                    <a:lnTo>
                      <a:pt x="59" y="201"/>
                    </a:lnTo>
                    <a:lnTo>
                      <a:pt x="61" y="197"/>
                    </a:lnTo>
                    <a:lnTo>
                      <a:pt x="65" y="191"/>
                    </a:lnTo>
                    <a:lnTo>
                      <a:pt x="67" y="188"/>
                    </a:lnTo>
                    <a:lnTo>
                      <a:pt x="70" y="182"/>
                    </a:lnTo>
                    <a:lnTo>
                      <a:pt x="72" y="176"/>
                    </a:lnTo>
                    <a:lnTo>
                      <a:pt x="74" y="171"/>
                    </a:lnTo>
                    <a:lnTo>
                      <a:pt x="78" y="163"/>
                    </a:lnTo>
                    <a:lnTo>
                      <a:pt x="80" y="157"/>
                    </a:lnTo>
                    <a:lnTo>
                      <a:pt x="82" y="148"/>
                    </a:lnTo>
                    <a:lnTo>
                      <a:pt x="82" y="142"/>
                    </a:lnTo>
                    <a:lnTo>
                      <a:pt x="82" y="133"/>
                    </a:lnTo>
                    <a:lnTo>
                      <a:pt x="82" y="127"/>
                    </a:lnTo>
                    <a:lnTo>
                      <a:pt x="82" y="119"/>
                    </a:lnTo>
                    <a:lnTo>
                      <a:pt x="80" y="114"/>
                    </a:lnTo>
                    <a:lnTo>
                      <a:pt x="80" y="106"/>
                    </a:lnTo>
                    <a:lnTo>
                      <a:pt x="78" y="100"/>
                    </a:lnTo>
                    <a:lnTo>
                      <a:pt x="76" y="93"/>
                    </a:lnTo>
                    <a:lnTo>
                      <a:pt x="72" y="85"/>
                    </a:lnTo>
                    <a:lnTo>
                      <a:pt x="70" y="77"/>
                    </a:lnTo>
                    <a:lnTo>
                      <a:pt x="68" y="72"/>
                    </a:lnTo>
                    <a:lnTo>
                      <a:pt x="65" y="66"/>
                    </a:lnTo>
                    <a:lnTo>
                      <a:pt x="61" y="60"/>
                    </a:lnTo>
                    <a:lnTo>
                      <a:pt x="57" y="55"/>
                    </a:lnTo>
                    <a:lnTo>
                      <a:pt x="55" y="49"/>
                    </a:lnTo>
                    <a:lnTo>
                      <a:pt x="49" y="43"/>
                    </a:lnTo>
                    <a:lnTo>
                      <a:pt x="46" y="38"/>
                    </a:lnTo>
                    <a:lnTo>
                      <a:pt x="44" y="32"/>
                    </a:lnTo>
                    <a:lnTo>
                      <a:pt x="40" y="28"/>
                    </a:lnTo>
                    <a:lnTo>
                      <a:pt x="32" y="19"/>
                    </a:lnTo>
                    <a:lnTo>
                      <a:pt x="27" y="13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5" name="Freeform 113"/>
              <p:cNvSpPr>
                <a:spLocks/>
              </p:cNvSpPr>
              <p:nvPr/>
            </p:nvSpPr>
            <p:spPr bwMode="auto">
              <a:xfrm>
                <a:off x="4277" y="2781"/>
                <a:ext cx="89" cy="4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3" y="71"/>
                  </a:cxn>
                  <a:cxn ang="0">
                    <a:pos x="7" y="63"/>
                  </a:cxn>
                  <a:cxn ang="0">
                    <a:pos x="11" y="54"/>
                  </a:cxn>
                  <a:cxn ang="0">
                    <a:pos x="17" y="46"/>
                  </a:cxn>
                  <a:cxn ang="0">
                    <a:pos x="21" y="40"/>
                  </a:cxn>
                  <a:cxn ang="0">
                    <a:pos x="24" y="37"/>
                  </a:cxn>
                  <a:cxn ang="0">
                    <a:pos x="28" y="33"/>
                  </a:cxn>
                  <a:cxn ang="0">
                    <a:pos x="34" y="29"/>
                  </a:cxn>
                  <a:cxn ang="0">
                    <a:pos x="40" y="23"/>
                  </a:cxn>
                  <a:cxn ang="0">
                    <a:pos x="45" y="19"/>
                  </a:cxn>
                  <a:cxn ang="0">
                    <a:pos x="51" y="16"/>
                  </a:cxn>
                  <a:cxn ang="0">
                    <a:pos x="57" y="12"/>
                  </a:cxn>
                  <a:cxn ang="0">
                    <a:pos x="64" y="10"/>
                  </a:cxn>
                  <a:cxn ang="0">
                    <a:pos x="72" y="6"/>
                  </a:cxn>
                  <a:cxn ang="0">
                    <a:pos x="79" y="4"/>
                  </a:cxn>
                  <a:cxn ang="0">
                    <a:pos x="87" y="4"/>
                  </a:cxn>
                  <a:cxn ang="0">
                    <a:pos x="97" y="2"/>
                  </a:cxn>
                  <a:cxn ang="0">
                    <a:pos x="106" y="2"/>
                  </a:cxn>
                  <a:cxn ang="0">
                    <a:pos x="110" y="0"/>
                  </a:cxn>
                  <a:cxn ang="0">
                    <a:pos x="116" y="0"/>
                  </a:cxn>
                  <a:cxn ang="0">
                    <a:pos x="121" y="2"/>
                  </a:cxn>
                  <a:cxn ang="0">
                    <a:pos x="127" y="2"/>
                  </a:cxn>
                  <a:cxn ang="0">
                    <a:pos x="133" y="2"/>
                  </a:cxn>
                  <a:cxn ang="0">
                    <a:pos x="138" y="2"/>
                  </a:cxn>
                  <a:cxn ang="0">
                    <a:pos x="142" y="4"/>
                  </a:cxn>
                  <a:cxn ang="0">
                    <a:pos x="150" y="6"/>
                  </a:cxn>
                  <a:cxn ang="0">
                    <a:pos x="155" y="6"/>
                  </a:cxn>
                  <a:cxn ang="0">
                    <a:pos x="161" y="8"/>
                  </a:cxn>
                  <a:cxn ang="0">
                    <a:pos x="169" y="12"/>
                  </a:cxn>
                  <a:cxn ang="0">
                    <a:pos x="176" y="14"/>
                  </a:cxn>
                  <a:cxn ang="0">
                    <a:pos x="66" y="37"/>
                  </a:cxn>
                  <a:cxn ang="0">
                    <a:pos x="49" y="78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176" h="80">
                    <a:moveTo>
                      <a:pt x="0" y="80"/>
                    </a:moveTo>
                    <a:lnTo>
                      <a:pt x="0" y="78"/>
                    </a:lnTo>
                    <a:lnTo>
                      <a:pt x="0" y="74"/>
                    </a:lnTo>
                    <a:lnTo>
                      <a:pt x="3" y="71"/>
                    </a:lnTo>
                    <a:lnTo>
                      <a:pt x="7" y="63"/>
                    </a:lnTo>
                    <a:lnTo>
                      <a:pt x="11" y="54"/>
                    </a:lnTo>
                    <a:lnTo>
                      <a:pt x="17" y="46"/>
                    </a:lnTo>
                    <a:lnTo>
                      <a:pt x="21" y="40"/>
                    </a:lnTo>
                    <a:lnTo>
                      <a:pt x="24" y="37"/>
                    </a:lnTo>
                    <a:lnTo>
                      <a:pt x="28" y="33"/>
                    </a:lnTo>
                    <a:lnTo>
                      <a:pt x="34" y="29"/>
                    </a:lnTo>
                    <a:lnTo>
                      <a:pt x="40" y="23"/>
                    </a:lnTo>
                    <a:lnTo>
                      <a:pt x="45" y="19"/>
                    </a:lnTo>
                    <a:lnTo>
                      <a:pt x="51" y="16"/>
                    </a:lnTo>
                    <a:lnTo>
                      <a:pt x="57" y="12"/>
                    </a:lnTo>
                    <a:lnTo>
                      <a:pt x="64" y="10"/>
                    </a:lnTo>
                    <a:lnTo>
                      <a:pt x="72" y="6"/>
                    </a:lnTo>
                    <a:lnTo>
                      <a:pt x="79" y="4"/>
                    </a:lnTo>
                    <a:lnTo>
                      <a:pt x="87" y="4"/>
                    </a:lnTo>
                    <a:lnTo>
                      <a:pt x="97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1" y="2"/>
                    </a:lnTo>
                    <a:lnTo>
                      <a:pt x="127" y="2"/>
                    </a:lnTo>
                    <a:lnTo>
                      <a:pt x="133" y="2"/>
                    </a:lnTo>
                    <a:lnTo>
                      <a:pt x="138" y="2"/>
                    </a:lnTo>
                    <a:lnTo>
                      <a:pt x="142" y="4"/>
                    </a:lnTo>
                    <a:lnTo>
                      <a:pt x="150" y="6"/>
                    </a:lnTo>
                    <a:lnTo>
                      <a:pt x="155" y="6"/>
                    </a:lnTo>
                    <a:lnTo>
                      <a:pt x="161" y="8"/>
                    </a:lnTo>
                    <a:lnTo>
                      <a:pt x="169" y="12"/>
                    </a:lnTo>
                    <a:lnTo>
                      <a:pt x="176" y="14"/>
                    </a:lnTo>
                    <a:lnTo>
                      <a:pt x="66" y="37"/>
                    </a:lnTo>
                    <a:lnTo>
                      <a:pt x="49" y="78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6" name="Freeform 114"/>
              <p:cNvSpPr>
                <a:spLocks/>
              </p:cNvSpPr>
              <p:nvPr/>
            </p:nvSpPr>
            <p:spPr bwMode="auto">
              <a:xfrm>
                <a:off x="3773" y="2639"/>
                <a:ext cx="139" cy="273"/>
              </a:xfrm>
              <a:custGeom>
                <a:avLst/>
                <a:gdLst/>
                <a:ahLst/>
                <a:cxnLst>
                  <a:cxn ang="0">
                    <a:pos x="21" y="69"/>
                  </a:cxn>
                  <a:cxn ang="0">
                    <a:pos x="19" y="80"/>
                  </a:cxn>
                  <a:cxn ang="0">
                    <a:pos x="15" y="92"/>
                  </a:cxn>
                  <a:cxn ang="0">
                    <a:pos x="11" y="105"/>
                  </a:cxn>
                  <a:cxn ang="0">
                    <a:pos x="9" y="116"/>
                  </a:cxn>
                  <a:cxn ang="0">
                    <a:pos x="5" y="130"/>
                  </a:cxn>
                  <a:cxn ang="0">
                    <a:pos x="4" y="145"/>
                  </a:cxn>
                  <a:cxn ang="0">
                    <a:pos x="2" y="162"/>
                  </a:cxn>
                  <a:cxn ang="0">
                    <a:pos x="0" y="177"/>
                  </a:cxn>
                  <a:cxn ang="0">
                    <a:pos x="0" y="192"/>
                  </a:cxn>
                  <a:cxn ang="0">
                    <a:pos x="0" y="211"/>
                  </a:cxn>
                  <a:cxn ang="0">
                    <a:pos x="2" y="228"/>
                  </a:cxn>
                  <a:cxn ang="0">
                    <a:pos x="5" y="247"/>
                  </a:cxn>
                  <a:cxn ang="0">
                    <a:pos x="7" y="263"/>
                  </a:cxn>
                  <a:cxn ang="0">
                    <a:pos x="9" y="274"/>
                  </a:cxn>
                  <a:cxn ang="0">
                    <a:pos x="13" y="285"/>
                  </a:cxn>
                  <a:cxn ang="0">
                    <a:pos x="15" y="295"/>
                  </a:cxn>
                  <a:cxn ang="0">
                    <a:pos x="19" y="306"/>
                  </a:cxn>
                  <a:cxn ang="0">
                    <a:pos x="23" y="318"/>
                  </a:cxn>
                  <a:cxn ang="0">
                    <a:pos x="28" y="331"/>
                  </a:cxn>
                  <a:cxn ang="0">
                    <a:pos x="32" y="342"/>
                  </a:cxn>
                  <a:cxn ang="0">
                    <a:pos x="38" y="354"/>
                  </a:cxn>
                  <a:cxn ang="0">
                    <a:pos x="45" y="363"/>
                  </a:cxn>
                  <a:cxn ang="0">
                    <a:pos x="51" y="375"/>
                  </a:cxn>
                  <a:cxn ang="0">
                    <a:pos x="59" y="386"/>
                  </a:cxn>
                  <a:cxn ang="0">
                    <a:pos x="68" y="395"/>
                  </a:cxn>
                  <a:cxn ang="0">
                    <a:pos x="76" y="407"/>
                  </a:cxn>
                  <a:cxn ang="0">
                    <a:pos x="89" y="422"/>
                  </a:cxn>
                  <a:cxn ang="0">
                    <a:pos x="110" y="439"/>
                  </a:cxn>
                  <a:cxn ang="0">
                    <a:pos x="129" y="456"/>
                  </a:cxn>
                  <a:cxn ang="0">
                    <a:pos x="144" y="470"/>
                  </a:cxn>
                  <a:cxn ang="0">
                    <a:pos x="154" y="477"/>
                  </a:cxn>
                  <a:cxn ang="0">
                    <a:pos x="169" y="489"/>
                  </a:cxn>
                  <a:cxn ang="0">
                    <a:pos x="188" y="502"/>
                  </a:cxn>
                  <a:cxn ang="0">
                    <a:pos x="205" y="513"/>
                  </a:cxn>
                  <a:cxn ang="0">
                    <a:pos x="220" y="523"/>
                  </a:cxn>
                  <a:cxn ang="0">
                    <a:pos x="235" y="532"/>
                  </a:cxn>
                  <a:cxn ang="0">
                    <a:pos x="245" y="538"/>
                  </a:cxn>
                  <a:cxn ang="0">
                    <a:pos x="256" y="544"/>
                  </a:cxn>
                  <a:cxn ang="0">
                    <a:pos x="277" y="513"/>
                  </a:cxn>
                  <a:cxn ang="0">
                    <a:pos x="249" y="122"/>
                  </a:cxn>
                  <a:cxn ang="0">
                    <a:pos x="64" y="73"/>
                  </a:cxn>
                  <a:cxn ang="0">
                    <a:pos x="81" y="0"/>
                  </a:cxn>
                  <a:cxn ang="0">
                    <a:pos x="68" y="8"/>
                  </a:cxn>
                  <a:cxn ang="0">
                    <a:pos x="53" y="21"/>
                  </a:cxn>
                  <a:cxn ang="0">
                    <a:pos x="43" y="31"/>
                  </a:cxn>
                  <a:cxn ang="0">
                    <a:pos x="34" y="44"/>
                  </a:cxn>
                  <a:cxn ang="0">
                    <a:pos x="26" y="55"/>
                  </a:cxn>
                  <a:cxn ang="0">
                    <a:pos x="24" y="65"/>
                  </a:cxn>
                </a:cxnLst>
                <a:rect l="0" t="0" r="r" b="b"/>
                <a:pathLst>
                  <a:path w="277" h="546">
                    <a:moveTo>
                      <a:pt x="24" y="65"/>
                    </a:moveTo>
                    <a:lnTo>
                      <a:pt x="21" y="69"/>
                    </a:lnTo>
                    <a:lnTo>
                      <a:pt x="21" y="74"/>
                    </a:lnTo>
                    <a:lnTo>
                      <a:pt x="19" y="80"/>
                    </a:lnTo>
                    <a:lnTo>
                      <a:pt x="17" y="86"/>
                    </a:lnTo>
                    <a:lnTo>
                      <a:pt x="15" y="92"/>
                    </a:lnTo>
                    <a:lnTo>
                      <a:pt x="13" y="97"/>
                    </a:lnTo>
                    <a:lnTo>
                      <a:pt x="11" y="105"/>
                    </a:lnTo>
                    <a:lnTo>
                      <a:pt x="11" y="112"/>
                    </a:lnTo>
                    <a:lnTo>
                      <a:pt x="9" y="116"/>
                    </a:lnTo>
                    <a:lnTo>
                      <a:pt x="7" y="124"/>
                    </a:lnTo>
                    <a:lnTo>
                      <a:pt x="5" y="130"/>
                    </a:lnTo>
                    <a:lnTo>
                      <a:pt x="5" y="139"/>
                    </a:lnTo>
                    <a:lnTo>
                      <a:pt x="4" y="145"/>
                    </a:lnTo>
                    <a:lnTo>
                      <a:pt x="2" y="152"/>
                    </a:lnTo>
                    <a:lnTo>
                      <a:pt x="2" y="162"/>
                    </a:lnTo>
                    <a:lnTo>
                      <a:pt x="2" y="169"/>
                    </a:lnTo>
                    <a:lnTo>
                      <a:pt x="0" y="177"/>
                    </a:lnTo>
                    <a:lnTo>
                      <a:pt x="0" y="185"/>
                    </a:lnTo>
                    <a:lnTo>
                      <a:pt x="0" y="192"/>
                    </a:lnTo>
                    <a:lnTo>
                      <a:pt x="0" y="202"/>
                    </a:lnTo>
                    <a:lnTo>
                      <a:pt x="0" y="211"/>
                    </a:lnTo>
                    <a:lnTo>
                      <a:pt x="2" y="219"/>
                    </a:lnTo>
                    <a:lnTo>
                      <a:pt x="2" y="228"/>
                    </a:lnTo>
                    <a:lnTo>
                      <a:pt x="4" y="238"/>
                    </a:lnTo>
                    <a:lnTo>
                      <a:pt x="5" y="247"/>
                    </a:lnTo>
                    <a:lnTo>
                      <a:pt x="7" y="259"/>
                    </a:lnTo>
                    <a:lnTo>
                      <a:pt x="7" y="263"/>
                    </a:lnTo>
                    <a:lnTo>
                      <a:pt x="9" y="268"/>
                    </a:lnTo>
                    <a:lnTo>
                      <a:pt x="9" y="274"/>
                    </a:lnTo>
                    <a:lnTo>
                      <a:pt x="11" y="280"/>
                    </a:lnTo>
                    <a:lnTo>
                      <a:pt x="13" y="285"/>
                    </a:lnTo>
                    <a:lnTo>
                      <a:pt x="15" y="291"/>
                    </a:lnTo>
                    <a:lnTo>
                      <a:pt x="15" y="295"/>
                    </a:lnTo>
                    <a:lnTo>
                      <a:pt x="17" y="301"/>
                    </a:lnTo>
                    <a:lnTo>
                      <a:pt x="19" y="306"/>
                    </a:lnTo>
                    <a:lnTo>
                      <a:pt x="21" y="312"/>
                    </a:lnTo>
                    <a:lnTo>
                      <a:pt x="23" y="318"/>
                    </a:lnTo>
                    <a:lnTo>
                      <a:pt x="26" y="325"/>
                    </a:lnTo>
                    <a:lnTo>
                      <a:pt x="28" y="331"/>
                    </a:lnTo>
                    <a:lnTo>
                      <a:pt x="30" y="337"/>
                    </a:lnTo>
                    <a:lnTo>
                      <a:pt x="32" y="342"/>
                    </a:lnTo>
                    <a:lnTo>
                      <a:pt x="36" y="348"/>
                    </a:lnTo>
                    <a:lnTo>
                      <a:pt x="38" y="354"/>
                    </a:lnTo>
                    <a:lnTo>
                      <a:pt x="42" y="357"/>
                    </a:lnTo>
                    <a:lnTo>
                      <a:pt x="45" y="363"/>
                    </a:lnTo>
                    <a:lnTo>
                      <a:pt x="49" y="369"/>
                    </a:lnTo>
                    <a:lnTo>
                      <a:pt x="51" y="375"/>
                    </a:lnTo>
                    <a:lnTo>
                      <a:pt x="55" y="380"/>
                    </a:lnTo>
                    <a:lnTo>
                      <a:pt x="59" y="386"/>
                    </a:lnTo>
                    <a:lnTo>
                      <a:pt x="64" y="392"/>
                    </a:lnTo>
                    <a:lnTo>
                      <a:pt x="68" y="395"/>
                    </a:lnTo>
                    <a:lnTo>
                      <a:pt x="72" y="401"/>
                    </a:lnTo>
                    <a:lnTo>
                      <a:pt x="76" y="407"/>
                    </a:lnTo>
                    <a:lnTo>
                      <a:pt x="81" y="413"/>
                    </a:lnTo>
                    <a:lnTo>
                      <a:pt x="89" y="422"/>
                    </a:lnTo>
                    <a:lnTo>
                      <a:pt x="100" y="430"/>
                    </a:lnTo>
                    <a:lnTo>
                      <a:pt x="110" y="439"/>
                    </a:lnTo>
                    <a:lnTo>
                      <a:pt x="119" y="449"/>
                    </a:lnTo>
                    <a:lnTo>
                      <a:pt x="129" y="456"/>
                    </a:lnTo>
                    <a:lnTo>
                      <a:pt x="138" y="466"/>
                    </a:lnTo>
                    <a:lnTo>
                      <a:pt x="144" y="470"/>
                    </a:lnTo>
                    <a:lnTo>
                      <a:pt x="150" y="473"/>
                    </a:lnTo>
                    <a:lnTo>
                      <a:pt x="154" y="477"/>
                    </a:lnTo>
                    <a:lnTo>
                      <a:pt x="159" y="481"/>
                    </a:lnTo>
                    <a:lnTo>
                      <a:pt x="169" y="489"/>
                    </a:lnTo>
                    <a:lnTo>
                      <a:pt x="178" y="494"/>
                    </a:lnTo>
                    <a:lnTo>
                      <a:pt x="188" y="502"/>
                    </a:lnTo>
                    <a:lnTo>
                      <a:pt x="197" y="508"/>
                    </a:lnTo>
                    <a:lnTo>
                      <a:pt x="205" y="513"/>
                    </a:lnTo>
                    <a:lnTo>
                      <a:pt x="213" y="519"/>
                    </a:lnTo>
                    <a:lnTo>
                      <a:pt x="220" y="523"/>
                    </a:lnTo>
                    <a:lnTo>
                      <a:pt x="230" y="528"/>
                    </a:lnTo>
                    <a:lnTo>
                      <a:pt x="235" y="532"/>
                    </a:lnTo>
                    <a:lnTo>
                      <a:pt x="241" y="536"/>
                    </a:lnTo>
                    <a:lnTo>
                      <a:pt x="245" y="538"/>
                    </a:lnTo>
                    <a:lnTo>
                      <a:pt x="251" y="542"/>
                    </a:lnTo>
                    <a:lnTo>
                      <a:pt x="256" y="544"/>
                    </a:lnTo>
                    <a:lnTo>
                      <a:pt x="260" y="546"/>
                    </a:lnTo>
                    <a:lnTo>
                      <a:pt x="277" y="513"/>
                    </a:lnTo>
                    <a:lnTo>
                      <a:pt x="131" y="312"/>
                    </a:lnTo>
                    <a:lnTo>
                      <a:pt x="249" y="122"/>
                    </a:lnTo>
                    <a:lnTo>
                      <a:pt x="116" y="135"/>
                    </a:lnTo>
                    <a:lnTo>
                      <a:pt x="64" y="73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4"/>
                    </a:lnTo>
                    <a:lnTo>
                      <a:pt x="68" y="8"/>
                    </a:lnTo>
                    <a:lnTo>
                      <a:pt x="59" y="17"/>
                    </a:lnTo>
                    <a:lnTo>
                      <a:pt x="53" y="21"/>
                    </a:lnTo>
                    <a:lnTo>
                      <a:pt x="49" y="25"/>
                    </a:lnTo>
                    <a:lnTo>
                      <a:pt x="43" y="31"/>
                    </a:lnTo>
                    <a:lnTo>
                      <a:pt x="38" y="38"/>
                    </a:lnTo>
                    <a:lnTo>
                      <a:pt x="34" y="44"/>
                    </a:lnTo>
                    <a:lnTo>
                      <a:pt x="30" y="50"/>
                    </a:lnTo>
                    <a:lnTo>
                      <a:pt x="26" y="55"/>
                    </a:lnTo>
                    <a:lnTo>
                      <a:pt x="24" y="6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7" name="Freeform 115"/>
              <p:cNvSpPr>
                <a:spLocks/>
              </p:cNvSpPr>
              <p:nvPr/>
            </p:nvSpPr>
            <p:spPr bwMode="auto">
              <a:xfrm>
                <a:off x="4336" y="2843"/>
                <a:ext cx="64" cy="3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4" y="23"/>
                  </a:cxn>
                  <a:cxn ang="0">
                    <a:pos x="8" y="17"/>
                  </a:cxn>
                  <a:cxn ang="0">
                    <a:pos x="12" y="7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9" y="0"/>
                  </a:cxn>
                  <a:cxn ang="0">
                    <a:pos x="35" y="0"/>
                  </a:cxn>
                  <a:cxn ang="0">
                    <a:pos x="44" y="2"/>
                  </a:cxn>
                  <a:cxn ang="0">
                    <a:pos x="46" y="2"/>
                  </a:cxn>
                  <a:cxn ang="0">
                    <a:pos x="52" y="4"/>
                  </a:cxn>
                  <a:cxn ang="0">
                    <a:pos x="56" y="5"/>
                  </a:cxn>
                  <a:cxn ang="0">
                    <a:pos x="61" y="7"/>
                  </a:cxn>
                  <a:cxn ang="0">
                    <a:pos x="67" y="9"/>
                  </a:cxn>
                  <a:cxn ang="0">
                    <a:pos x="73" y="13"/>
                  </a:cxn>
                  <a:cxn ang="0">
                    <a:pos x="78" y="17"/>
                  </a:cxn>
                  <a:cxn ang="0">
                    <a:pos x="84" y="23"/>
                  </a:cxn>
                  <a:cxn ang="0">
                    <a:pos x="90" y="26"/>
                  </a:cxn>
                  <a:cxn ang="0">
                    <a:pos x="95" y="30"/>
                  </a:cxn>
                  <a:cxn ang="0">
                    <a:pos x="101" y="34"/>
                  </a:cxn>
                  <a:cxn ang="0">
                    <a:pos x="109" y="40"/>
                  </a:cxn>
                  <a:cxn ang="0">
                    <a:pos x="113" y="43"/>
                  </a:cxn>
                  <a:cxn ang="0">
                    <a:pos x="118" y="49"/>
                  </a:cxn>
                  <a:cxn ang="0">
                    <a:pos x="124" y="53"/>
                  </a:cxn>
                  <a:cxn ang="0">
                    <a:pos x="128" y="59"/>
                  </a:cxn>
                  <a:cxn ang="0">
                    <a:pos x="59" y="30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128" h="59">
                    <a:moveTo>
                      <a:pt x="0" y="38"/>
                    </a:moveTo>
                    <a:lnTo>
                      <a:pt x="0" y="34"/>
                    </a:lnTo>
                    <a:lnTo>
                      <a:pt x="2" y="30"/>
                    </a:lnTo>
                    <a:lnTo>
                      <a:pt x="4" y="23"/>
                    </a:lnTo>
                    <a:lnTo>
                      <a:pt x="8" y="17"/>
                    </a:lnTo>
                    <a:lnTo>
                      <a:pt x="12" y="7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6" y="5"/>
                    </a:lnTo>
                    <a:lnTo>
                      <a:pt x="61" y="7"/>
                    </a:lnTo>
                    <a:lnTo>
                      <a:pt x="67" y="9"/>
                    </a:lnTo>
                    <a:lnTo>
                      <a:pt x="73" y="13"/>
                    </a:lnTo>
                    <a:lnTo>
                      <a:pt x="78" y="17"/>
                    </a:lnTo>
                    <a:lnTo>
                      <a:pt x="84" y="23"/>
                    </a:lnTo>
                    <a:lnTo>
                      <a:pt x="90" y="26"/>
                    </a:lnTo>
                    <a:lnTo>
                      <a:pt x="95" y="30"/>
                    </a:lnTo>
                    <a:lnTo>
                      <a:pt x="101" y="34"/>
                    </a:lnTo>
                    <a:lnTo>
                      <a:pt x="109" y="40"/>
                    </a:lnTo>
                    <a:lnTo>
                      <a:pt x="113" y="43"/>
                    </a:lnTo>
                    <a:lnTo>
                      <a:pt x="118" y="49"/>
                    </a:lnTo>
                    <a:lnTo>
                      <a:pt x="124" y="53"/>
                    </a:lnTo>
                    <a:lnTo>
                      <a:pt x="128" y="59"/>
                    </a:lnTo>
                    <a:lnTo>
                      <a:pt x="59" y="3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8" name="Freeform 116"/>
              <p:cNvSpPr>
                <a:spLocks/>
              </p:cNvSpPr>
              <p:nvPr/>
            </p:nvSpPr>
            <p:spPr bwMode="auto">
              <a:xfrm>
                <a:off x="4192" y="2838"/>
                <a:ext cx="52" cy="5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5" y="0"/>
                  </a:cxn>
                  <a:cxn ang="0">
                    <a:pos x="53" y="0"/>
                  </a:cxn>
                  <a:cxn ang="0">
                    <a:pos x="62" y="0"/>
                  </a:cxn>
                  <a:cxn ang="0">
                    <a:pos x="70" y="2"/>
                  </a:cxn>
                  <a:cxn ang="0">
                    <a:pos x="78" y="4"/>
                  </a:cxn>
                  <a:cxn ang="0">
                    <a:pos x="85" y="8"/>
                  </a:cxn>
                  <a:cxn ang="0">
                    <a:pos x="91" y="10"/>
                  </a:cxn>
                  <a:cxn ang="0">
                    <a:pos x="97" y="16"/>
                  </a:cxn>
                  <a:cxn ang="0">
                    <a:pos x="100" y="19"/>
                  </a:cxn>
                  <a:cxn ang="0">
                    <a:pos x="104" y="27"/>
                  </a:cxn>
                  <a:cxn ang="0">
                    <a:pos x="104" y="35"/>
                  </a:cxn>
                  <a:cxn ang="0">
                    <a:pos x="104" y="40"/>
                  </a:cxn>
                  <a:cxn ang="0">
                    <a:pos x="104" y="48"/>
                  </a:cxn>
                  <a:cxn ang="0">
                    <a:pos x="104" y="55"/>
                  </a:cxn>
                  <a:cxn ang="0">
                    <a:pos x="104" y="61"/>
                  </a:cxn>
                  <a:cxn ang="0">
                    <a:pos x="102" y="69"/>
                  </a:cxn>
                  <a:cxn ang="0">
                    <a:pos x="102" y="74"/>
                  </a:cxn>
                  <a:cxn ang="0">
                    <a:pos x="100" y="80"/>
                  </a:cxn>
                  <a:cxn ang="0">
                    <a:pos x="98" y="90"/>
                  </a:cxn>
                  <a:cxn ang="0">
                    <a:pos x="97" y="97"/>
                  </a:cxn>
                  <a:cxn ang="0">
                    <a:pos x="95" y="101"/>
                  </a:cxn>
                  <a:cxn ang="0">
                    <a:pos x="95" y="105"/>
                  </a:cxn>
                  <a:cxn ang="0">
                    <a:pos x="76" y="25"/>
                  </a:cxn>
                  <a:cxn ang="0">
                    <a:pos x="0" y="8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04" h="105">
                    <a:moveTo>
                      <a:pt x="9" y="4"/>
                    </a:moveTo>
                    <a:lnTo>
                      <a:pt x="9" y="2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8" y="4"/>
                    </a:lnTo>
                    <a:lnTo>
                      <a:pt x="85" y="8"/>
                    </a:lnTo>
                    <a:lnTo>
                      <a:pt x="91" y="10"/>
                    </a:lnTo>
                    <a:lnTo>
                      <a:pt x="97" y="16"/>
                    </a:lnTo>
                    <a:lnTo>
                      <a:pt x="100" y="19"/>
                    </a:lnTo>
                    <a:lnTo>
                      <a:pt x="104" y="27"/>
                    </a:lnTo>
                    <a:lnTo>
                      <a:pt x="104" y="35"/>
                    </a:lnTo>
                    <a:lnTo>
                      <a:pt x="104" y="40"/>
                    </a:lnTo>
                    <a:lnTo>
                      <a:pt x="104" y="48"/>
                    </a:lnTo>
                    <a:lnTo>
                      <a:pt x="104" y="55"/>
                    </a:lnTo>
                    <a:lnTo>
                      <a:pt x="104" y="61"/>
                    </a:lnTo>
                    <a:lnTo>
                      <a:pt x="102" y="69"/>
                    </a:lnTo>
                    <a:lnTo>
                      <a:pt x="102" y="74"/>
                    </a:lnTo>
                    <a:lnTo>
                      <a:pt x="100" y="80"/>
                    </a:lnTo>
                    <a:lnTo>
                      <a:pt x="98" y="90"/>
                    </a:lnTo>
                    <a:lnTo>
                      <a:pt x="97" y="97"/>
                    </a:lnTo>
                    <a:lnTo>
                      <a:pt x="95" y="101"/>
                    </a:lnTo>
                    <a:lnTo>
                      <a:pt x="95" y="105"/>
                    </a:lnTo>
                    <a:lnTo>
                      <a:pt x="76" y="25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auto">
              <a:xfrm>
                <a:off x="3558" y="2596"/>
                <a:ext cx="213" cy="2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0" y="401"/>
                  </a:cxn>
                  <a:cxn ang="0">
                    <a:pos x="4" y="391"/>
                  </a:cxn>
                  <a:cxn ang="0">
                    <a:pos x="8" y="380"/>
                  </a:cxn>
                  <a:cxn ang="0">
                    <a:pos x="14" y="367"/>
                  </a:cxn>
                  <a:cxn ang="0">
                    <a:pos x="19" y="351"/>
                  </a:cxn>
                  <a:cxn ang="0">
                    <a:pos x="25" y="334"/>
                  </a:cxn>
                  <a:cxn ang="0">
                    <a:pos x="33" y="317"/>
                  </a:cxn>
                  <a:cxn ang="0">
                    <a:pos x="42" y="298"/>
                  </a:cxn>
                  <a:cxn ang="0">
                    <a:pos x="52" y="277"/>
                  </a:cxn>
                  <a:cxn ang="0">
                    <a:pos x="61" y="258"/>
                  </a:cxn>
                  <a:cxn ang="0">
                    <a:pos x="74" y="239"/>
                  </a:cxn>
                  <a:cxn ang="0">
                    <a:pos x="86" y="220"/>
                  </a:cxn>
                  <a:cxn ang="0">
                    <a:pos x="101" y="201"/>
                  </a:cxn>
                  <a:cxn ang="0">
                    <a:pos x="114" y="184"/>
                  </a:cxn>
                  <a:cxn ang="0">
                    <a:pos x="131" y="169"/>
                  </a:cxn>
                  <a:cxn ang="0">
                    <a:pos x="149" y="152"/>
                  </a:cxn>
                  <a:cxn ang="0">
                    <a:pos x="166" y="135"/>
                  </a:cxn>
                  <a:cxn ang="0">
                    <a:pos x="181" y="121"/>
                  </a:cxn>
                  <a:cxn ang="0">
                    <a:pos x="192" y="114"/>
                  </a:cxn>
                  <a:cxn ang="0">
                    <a:pos x="202" y="106"/>
                  </a:cxn>
                  <a:cxn ang="0">
                    <a:pos x="213" y="99"/>
                  </a:cxn>
                  <a:cxn ang="0">
                    <a:pos x="223" y="91"/>
                  </a:cxn>
                  <a:cxn ang="0">
                    <a:pos x="232" y="83"/>
                  </a:cxn>
                  <a:cxn ang="0">
                    <a:pos x="244" y="78"/>
                  </a:cxn>
                  <a:cxn ang="0">
                    <a:pos x="253" y="70"/>
                  </a:cxn>
                  <a:cxn ang="0">
                    <a:pos x="264" y="63"/>
                  </a:cxn>
                  <a:cxn ang="0">
                    <a:pos x="274" y="57"/>
                  </a:cxn>
                  <a:cxn ang="0">
                    <a:pos x="289" y="47"/>
                  </a:cxn>
                  <a:cxn ang="0">
                    <a:pos x="306" y="36"/>
                  </a:cxn>
                  <a:cxn ang="0">
                    <a:pos x="323" y="25"/>
                  </a:cxn>
                  <a:cxn ang="0">
                    <a:pos x="339" y="17"/>
                  </a:cxn>
                  <a:cxn ang="0">
                    <a:pos x="352" y="11"/>
                  </a:cxn>
                  <a:cxn ang="0">
                    <a:pos x="361" y="6"/>
                  </a:cxn>
                  <a:cxn ang="0">
                    <a:pos x="371" y="0"/>
                  </a:cxn>
                  <a:cxn ang="0">
                    <a:pos x="426" y="82"/>
                  </a:cxn>
                  <a:cxn ang="0">
                    <a:pos x="154" y="192"/>
                  </a:cxn>
                  <a:cxn ang="0">
                    <a:pos x="0" y="412"/>
                  </a:cxn>
                </a:cxnLst>
                <a:rect l="0" t="0" r="r" b="b"/>
                <a:pathLst>
                  <a:path w="426" h="486">
                    <a:moveTo>
                      <a:pt x="0" y="412"/>
                    </a:moveTo>
                    <a:lnTo>
                      <a:pt x="0" y="408"/>
                    </a:lnTo>
                    <a:lnTo>
                      <a:pt x="0" y="405"/>
                    </a:lnTo>
                    <a:lnTo>
                      <a:pt x="0" y="401"/>
                    </a:lnTo>
                    <a:lnTo>
                      <a:pt x="2" y="397"/>
                    </a:lnTo>
                    <a:lnTo>
                      <a:pt x="4" y="391"/>
                    </a:lnTo>
                    <a:lnTo>
                      <a:pt x="6" y="386"/>
                    </a:lnTo>
                    <a:lnTo>
                      <a:pt x="8" y="380"/>
                    </a:lnTo>
                    <a:lnTo>
                      <a:pt x="10" y="374"/>
                    </a:lnTo>
                    <a:lnTo>
                      <a:pt x="14" y="367"/>
                    </a:lnTo>
                    <a:lnTo>
                      <a:pt x="16" y="359"/>
                    </a:lnTo>
                    <a:lnTo>
                      <a:pt x="19" y="351"/>
                    </a:lnTo>
                    <a:lnTo>
                      <a:pt x="21" y="342"/>
                    </a:lnTo>
                    <a:lnTo>
                      <a:pt x="25" y="334"/>
                    </a:lnTo>
                    <a:lnTo>
                      <a:pt x="31" y="327"/>
                    </a:lnTo>
                    <a:lnTo>
                      <a:pt x="33" y="317"/>
                    </a:lnTo>
                    <a:lnTo>
                      <a:pt x="38" y="308"/>
                    </a:lnTo>
                    <a:lnTo>
                      <a:pt x="42" y="298"/>
                    </a:lnTo>
                    <a:lnTo>
                      <a:pt x="48" y="289"/>
                    </a:lnTo>
                    <a:lnTo>
                      <a:pt x="52" y="277"/>
                    </a:lnTo>
                    <a:lnTo>
                      <a:pt x="55" y="268"/>
                    </a:lnTo>
                    <a:lnTo>
                      <a:pt x="61" y="258"/>
                    </a:lnTo>
                    <a:lnTo>
                      <a:pt x="69" y="251"/>
                    </a:lnTo>
                    <a:lnTo>
                      <a:pt x="74" y="239"/>
                    </a:lnTo>
                    <a:lnTo>
                      <a:pt x="80" y="230"/>
                    </a:lnTo>
                    <a:lnTo>
                      <a:pt x="86" y="220"/>
                    </a:lnTo>
                    <a:lnTo>
                      <a:pt x="93" y="211"/>
                    </a:lnTo>
                    <a:lnTo>
                      <a:pt x="101" y="201"/>
                    </a:lnTo>
                    <a:lnTo>
                      <a:pt x="107" y="194"/>
                    </a:lnTo>
                    <a:lnTo>
                      <a:pt x="114" y="184"/>
                    </a:lnTo>
                    <a:lnTo>
                      <a:pt x="124" y="177"/>
                    </a:lnTo>
                    <a:lnTo>
                      <a:pt x="131" y="169"/>
                    </a:lnTo>
                    <a:lnTo>
                      <a:pt x="139" y="159"/>
                    </a:lnTo>
                    <a:lnTo>
                      <a:pt x="149" y="152"/>
                    </a:lnTo>
                    <a:lnTo>
                      <a:pt x="158" y="142"/>
                    </a:lnTo>
                    <a:lnTo>
                      <a:pt x="166" y="135"/>
                    </a:lnTo>
                    <a:lnTo>
                      <a:pt x="177" y="127"/>
                    </a:lnTo>
                    <a:lnTo>
                      <a:pt x="181" y="121"/>
                    </a:lnTo>
                    <a:lnTo>
                      <a:pt x="187" y="120"/>
                    </a:lnTo>
                    <a:lnTo>
                      <a:pt x="192" y="114"/>
                    </a:lnTo>
                    <a:lnTo>
                      <a:pt x="198" y="112"/>
                    </a:lnTo>
                    <a:lnTo>
                      <a:pt x="202" y="106"/>
                    </a:lnTo>
                    <a:lnTo>
                      <a:pt x="207" y="102"/>
                    </a:lnTo>
                    <a:lnTo>
                      <a:pt x="213" y="99"/>
                    </a:lnTo>
                    <a:lnTo>
                      <a:pt x="219" y="95"/>
                    </a:lnTo>
                    <a:lnTo>
                      <a:pt x="223" y="91"/>
                    </a:lnTo>
                    <a:lnTo>
                      <a:pt x="228" y="87"/>
                    </a:lnTo>
                    <a:lnTo>
                      <a:pt x="232" y="83"/>
                    </a:lnTo>
                    <a:lnTo>
                      <a:pt x="238" y="80"/>
                    </a:lnTo>
                    <a:lnTo>
                      <a:pt x="244" y="78"/>
                    </a:lnTo>
                    <a:lnTo>
                      <a:pt x="249" y="74"/>
                    </a:lnTo>
                    <a:lnTo>
                      <a:pt x="253" y="70"/>
                    </a:lnTo>
                    <a:lnTo>
                      <a:pt x="259" y="66"/>
                    </a:lnTo>
                    <a:lnTo>
                      <a:pt x="264" y="63"/>
                    </a:lnTo>
                    <a:lnTo>
                      <a:pt x="270" y="61"/>
                    </a:lnTo>
                    <a:lnTo>
                      <a:pt x="274" y="57"/>
                    </a:lnTo>
                    <a:lnTo>
                      <a:pt x="280" y="55"/>
                    </a:lnTo>
                    <a:lnTo>
                      <a:pt x="289" y="47"/>
                    </a:lnTo>
                    <a:lnTo>
                      <a:pt x="299" y="42"/>
                    </a:lnTo>
                    <a:lnTo>
                      <a:pt x="306" y="36"/>
                    </a:lnTo>
                    <a:lnTo>
                      <a:pt x="316" y="30"/>
                    </a:lnTo>
                    <a:lnTo>
                      <a:pt x="323" y="25"/>
                    </a:lnTo>
                    <a:lnTo>
                      <a:pt x="331" y="21"/>
                    </a:lnTo>
                    <a:lnTo>
                      <a:pt x="339" y="17"/>
                    </a:lnTo>
                    <a:lnTo>
                      <a:pt x="346" y="13"/>
                    </a:lnTo>
                    <a:lnTo>
                      <a:pt x="352" y="11"/>
                    </a:lnTo>
                    <a:lnTo>
                      <a:pt x="358" y="7"/>
                    </a:lnTo>
                    <a:lnTo>
                      <a:pt x="361" y="6"/>
                    </a:lnTo>
                    <a:lnTo>
                      <a:pt x="365" y="4"/>
                    </a:lnTo>
                    <a:lnTo>
                      <a:pt x="371" y="0"/>
                    </a:lnTo>
                    <a:lnTo>
                      <a:pt x="375" y="0"/>
                    </a:lnTo>
                    <a:lnTo>
                      <a:pt x="426" y="82"/>
                    </a:lnTo>
                    <a:lnTo>
                      <a:pt x="270" y="118"/>
                    </a:lnTo>
                    <a:lnTo>
                      <a:pt x="154" y="192"/>
                    </a:lnTo>
                    <a:lnTo>
                      <a:pt x="95" y="486"/>
                    </a:lnTo>
                    <a:lnTo>
                      <a:pt x="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0" name="Freeform 118"/>
              <p:cNvSpPr>
                <a:spLocks/>
              </p:cNvSpPr>
              <p:nvPr/>
            </p:nvSpPr>
            <p:spPr bwMode="auto">
              <a:xfrm>
                <a:off x="3575" y="2561"/>
                <a:ext cx="193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266"/>
                  </a:cxn>
                  <a:cxn ang="0">
                    <a:pos x="385" y="169"/>
                  </a:cxn>
                  <a:cxn ang="0">
                    <a:pos x="271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5" h="266">
                    <a:moveTo>
                      <a:pt x="0" y="0"/>
                    </a:moveTo>
                    <a:lnTo>
                      <a:pt x="159" y="266"/>
                    </a:lnTo>
                    <a:lnTo>
                      <a:pt x="385" y="169"/>
                    </a:lnTo>
                    <a:lnTo>
                      <a:pt x="27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1" name="Freeform 119"/>
              <p:cNvSpPr>
                <a:spLocks/>
              </p:cNvSpPr>
              <p:nvPr/>
            </p:nvSpPr>
            <p:spPr bwMode="auto">
              <a:xfrm>
                <a:off x="3600" y="2570"/>
                <a:ext cx="184" cy="320"/>
              </a:xfrm>
              <a:custGeom>
                <a:avLst/>
                <a:gdLst/>
                <a:ahLst/>
                <a:cxnLst>
                  <a:cxn ang="0">
                    <a:pos x="108" y="560"/>
                  </a:cxn>
                  <a:cxn ang="0">
                    <a:pos x="112" y="541"/>
                  </a:cxn>
                  <a:cxn ang="0">
                    <a:pos x="118" y="516"/>
                  </a:cxn>
                  <a:cxn ang="0">
                    <a:pos x="122" y="495"/>
                  </a:cxn>
                  <a:cxn ang="0">
                    <a:pos x="123" y="478"/>
                  </a:cxn>
                  <a:cxn ang="0">
                    <a:pos x="127" y="461"/>
                  </a:cxn>
                  <a:cxn ang="0">
                    <a:pos x="131" y="440"/>
                  </a:cxn>
                  <a:cxn ang="0">
                    <a:pos x="133" y="421"/>
                  </a:cxn>
                  <a:cxn ang="0">
                    <a:pos x="135" y="399"/>
                  </a:cxn>
                  <a:cxn ang="0">
                    <a:pos x="137" y="378"/>
                  </a:cxn>
                  <a:cxn ang="0">
                    <a:pos x="139" y="355"/>
                  </a:cxn>
                  <a:cxn ang="0">
                    <a:pos x="141" y="334"/>
                  </a:cxn>
                  <a:cxn ang="0">
                    <a:pos x="141" y="311"/>
                  </a:cxn>
                  <a:cxn ang="0">
                    <a:pos x="141" y="290"/>
                  </a:cxn>
                  <a:cxn ang="0">
                    <a:pos x="137" y="268"/>
                  </a:cxn>
                  <a:cxn ang="0">
                    <a:pos x="135" y="249"/>
                  </a:cxn>
                  <a:cxn ang="0">
                    <a:pos x="131" y="228"/>
                  </a:cxn>
                  <a:cxn ang="0">
                    <a:pos x="127" y="209"/>
                  </a:cxn>
                  <a:cxn ang="0">
                    <a:pos x="120" y="190"/>
                  </a:cxn>
                  <a:cxn ang="0">
                    <a:pos x="112" y="173"/>
                  </a:cxn>
                  <a:cxn ang="0">
                    <a:pos x="104" y="155"/>
                  </a:cxn>
                  <a:cxn ang="0">
                    <a:pos x="97" y="140"/>
                  </a:cxn>
                  <a:cxn ang="0">
                    <a:pos x="82" y="110"/>
                  </a:cxn>
                  <a:cxn ang="0">
                    <a:pos x="66" y="83"/>
                  </a:cxn>
                  <a:cxn ang="0">
                    <a:pos x="51" y="60"/>
                  </a:cxn>
                  <a:cxn ang="0">
                    <a:pos x="36" y="41"/>
                  </a:cxn>
                  <a:cxn ang="0">
                    <a:pos x="21" y="21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25" y="0"/>
                  </a:cxn>
                  <a:cxn ang="0">
                    <a:pos x="46" y="3"/>
                  </a:cxn>
                  <a:cxn ang="0">
                    <a:pos x="68" y="5"/>
                  </a:cxn>
                  <a:cxn ang="0">
                    <a:pos x="93" y="11"/>
                  </a:cxn>
                  <a:cxn ang="0">
                    <a:pos x="120" y="19"/>
                  </a:cxn>
                  <a:cxn ang="0">
                    <a:pos x="148" y="30"/>
                  </a:cxn>
                  <a:cxn ang="0">
                    <a:pos x="177" y="41"/>
                  </a:cxn>
                  <a:cxn ang="0">
                    <a:pos x="205" y="59"/>
                  </a:cxn>
                  <a:cxn ang="0">
                    <a:pos x="234" y="79"/>
                  </a:cxn>
                  <a:cxn ang="0">
                    <a:pos x="256" y="98"/>
                  </a:cxn>
                  <a:cxn ang="0">
                    <a:pos x="275" y="114"/>
                  </a:cxn>
                  <a:cxn ang="0">
                    <a:pos x="293" y="127"/>
                  </a:cxn>
                  <a:cxn ang="0">
                    <a:pos x="310" y="142"/>
                  </a:cxn>
                  <a:cxn ang="0">
                    <a:pos x="323" y="157"/>
                  </a:cxn>
                  <a:cxn ang="0">
                    <a:pos x="332" y="167"/>
                  </a:cxn>
                  <a:cxn ang="0">
                    <a:pos x="247" y="363"/>
                  </a:cxn>
                  <a:cxn ang="0">
                    <a:pos x="247" y="380"/>
                  </a:cxn>
                  <a:cxn ang="0">
                    <a:pos x="249" y="397"/>
                  </a:cxn>
                  <a:cxn ang="0">
                    <a:pos x="253" y="416"/>
                  </a:cxn>
                  <a:cxn ang="0">
                    <a:pos x="256" y="439"/>
                  </a:cxn>
                  <a:cxn ang="0">
                    <a:pos x="262" y="459"/>
                  </a:cxn>
                  <a:cxn ang="0">
                    <a:pos x="268" y="482"/>
                  </a:cxn>
                  <a:cxn ang="0">
                    <a:pos x="274" y="505"/>
                  </a:cxn>
                  <a:cxn ang="0">
                    <a:pos x="283" y="524"/>
                  </a:cxn>
                  <a:cxn ang="0">
                    <a:pos x="293" y="543"/>
                  </a:cxn>
                  <a:cxn ang="0">
                    <a:pos x="310" y="571"/>
                  </a:cxn>
                  <a:cxn ang="0">
                    <a:pos x="329" y="598"/>
                  </a:cxn>
                  <a:cxn ang="0">
                    <a:pos x="348" y="617"/>
                  </a:cxn>
                  <a:cxn ang="0">
                    <a:pos x="361" y="632"/>
                  </a:cxn>
                  <a:cxn ang="0">
                    <a:pos x="369" y="640"/>
                  </a:cxn>
                </a:cxnLst>
                <a:rect l="0" t="0" r="r" b="b"/>
                <a:pathLst>
                  <a:path w="369" h="640">
                    <a:moveTo>
                      <a:pt x="369" y="640"/>
                    </a:moveTo>
                    <a:lnTo>
                      <a:pt x="108" y="564"/>
                    </a:lnTo>
                    <a:lnTo>
                      <a:pt x="108" y="560"/>
                    </a:lnTo>
                    <a:lnTo>
                      <a:pt x="110" y="554"/>
                    </a:lnTo>
                    <a:lnTo>
                      <a:pt x="110" y="547"/>
                    </a:lnTo>
                    <a:lnTo>
                      <a:pt x="112" y="541"/>
                    </a:lnTo>
                    <a:lnTo>
                      <a:pt x="114" y="533"/>
                    </a:lnTo>
                    <a:lnTo>
                      <a:pt x="116" y="526"/>
                    </a:lnTo>
                    <a:lnTo>
                      <a:pt x="118" y="516"/>
                    </a:lnTo>
                    <a:lnTo>
                      <a:pt x="120" y="507"/>
                    </a:lnTo>
                    <a:lnTo>
                      <a:pt x="120" y="501"/>
                    </a:lnTo>
                    <a:lnTo>
                      <a:pt x="122" y="495"/>
                    </a:lnTo>
                    <a:lnTo>
                      <a:pt x="122" y="490"/>
                    </a:lnTo>
                    <a:lnTo>
                      <a:pt x="123" y="486"/>
                    </a:lnTo>
                    <a:lnTo>
                      <a:pt x="123" y="478"/>
                    </a:lnTo>
                    <a:lnTo>
                      <a:pt x="125" y="473"/>
                    </a:lnTo>
                    <a:lnTo>
                      <a:pt x="125" y="467"/>
                    </a:lnTo>
                    <a:lnTo>
                      <a:pt x="127" y="461"/>
                    </a:lnTo>
                    <a:lnTo>
                      <a:pt x="129" y="454"/>
                    </a:lnTo>
                    <a:lnTo>
                      <a:pt x="129" y="448"/>
                    </a:lnTo>
                    <a:lnTo>
                      <a:pt x="131" y="440"/>
                    </a:lnTo>
                    <a:lnTo>
                      <a:pt x="133" y="435"/>
                    </a:lnTo>
                    <a:lnTo>
                      <a:pt x="133" y="429"/>
                    </a:lnTo>
                    <a:lnTo>
                      <a:pt x="133" y="421"/>
                    </a:lnTo>
                    <a:lnTo>
                      <a:pt x="135" y="414"/>
                    </a:lnTo>
                    <a:lnTo>
                      <a:pt x="135" y="406"/>
                    </a:lnTo>
                    <a:lnTo>
                      <a:pt x="135" y="399"/>
                    </a:lnTo>
                    <a:lnTo>
                      <a:pt x="135" y="393"/>
                    </a:lnTo>
                    <a:lnTo>
                      <a:pt x="137" y="385"/>
                    </a:lnTo>
                    <a:lnTo>
                      <a:pt x="137" y="378"/>
                    </a:lnTo>
                    <a:lnTo>
                      <a:pt x="137" y="370"/>
                    </a:lnTo>
                    <a:lnTo>
                      <a:pt x="139" y="364"/>
                    </a:lnTo>
                    <a:lnTo>
                      <a:pt x="139" y="355"/>
                    </a:lnTo>
                    <a:lnTo>
                      <a:pt x="141" y="349"/>
                    </a:lnTo>
                    <a:lnTo>
                      <a:pt x="141" y="342"/>
                    </a:lnTo>
                    <a:lnTo>
                      <a:pt x="141" y="334"/>
                    </a:lnTo>
                    <a:lnTo>
                      <a:pt x="141" y="326"/>
                    </a:lnTo>
                    <a:lnTo>
                      <a:pt x="141" y="319"/>
                    </a:lnTo>
                    <a:lnTo>
                      <a:pt x="141" y="311"/>
                    </a:lnTo>
                    <a:lnTo>
                      <a:pt x="141" y="306"/>
                    </a:lnTo>
                    <a:lnTo>
                      <a:pt x="141" y="296"/>
                    </a:lnTo>
                    <a:lnTo>
                      <a:pt x="141" y="290"/>
                    </a:lnTo>
                    <a:lnTo>
                      <a:pt x="139" y="283"/>
                    </a:lnTo>
                    <a:lnTo>
                      <a:pt x="137" y="275"/>
                    </a:lnTo>
                    <a:lnTo>
                      <a:pt x="137" y="268"/>
                    </a:lnTo>
                    <a:lnTo>
                      <a:pt x="137" y="262"/>
                    </a:lnTo>
                    <a:lnTo>
                      <a:pt x="135" y="254"/>
                    </a:lnTo>
                    <a:lnTo>
                      <a:pt x="135" y="249"/>
                    </a:lnTo>
                    <a:lnTo>
                      <a:pt x="133" y="241"/>
                    </a:lnTo>
                    <a:lnTo>
                      <a:pt x="133" y="233"/>
                    </a:lnTo>
                    <a:lnTo>
                      <a:pt x="131" y="228"/>
                    </a:lnTo>
                    <a:lnTo>
                      <a:pt x="129" y="220"/>
                    </a:lnTo>
                    <a:lnTo>
                      <a:pt x="127" y="214"/>
                    </a:lnTo>
                    <a:lnTo>
                      <a:pt x="127" y="209"/>
                    </a:lnTo>
                    <a:lnTo>
                      <a:pt x="123" y="203"/>
                    </a:lnTo>
                    <a:lnTo>
                      <a:pt x="122" y="195"/>
                    </a:lnTo>
                    <a:lnTo>
                      <a:pt x="120" y="190"/>
                    </a:lnTo>
                    <a:lnTo>
                      <a:pt x="118" y="184"/>
                    </a:lnTo>
                    <a:lnTo>
                      <a:pt x="114" y="178"/>
                    </a:lnTo>
                    <a:lnTo>
                      <a:pt x="112" y="173"/>
                    </a:lnTo>
                    <a:lnTo>
                      <a:pt x="110" y="167"/>
                    </a:lnTo>
                    <a:lnTo>
                      <a:pt x="108" y="161"/>
                    </a:lnTo>
                    <a:lnTo>
                      <a:pt x="104" y="155"/>
                    </a:lnTo>
                    <a:lnTo>
                      <a:pt x="103" y="150"/>
                    </a:lnTo>
                    <a:lnTo>
                      <a:pt x="99" y="144"/>
                    </a:lnTo>
                    <a:lnTo>
                      <a:pt x="97" y="140"/>
                    </a:lnTo>
                    <a:lnTo>
                      <a:pt x="93" y="131"/>
                    </a:lnTo>
                    <a:lnTo>
                      <a:pt x="87" y="121"/>
                    </a:lnTo>
                    <a:lnTo>
                      <a:pt x="82" y="110"/>
                    </a:lnTo>
                    <a:lnTo>
                      <a:pt x="78" y="100"/>
                    </a:lnTo>
                    <a:lnTo>
                      <a:pt x="72" y="93"/>
                    </a:lnTo>
                    <a:lnTo>
                      <a:pt x="66" y="83"/>
                    </a:lnTo>
                    <a:lnTo>
                      <a:pt x="61" y="76"/>
                    </a:lnTo>
                    <a:lnTo>
                      <a:pt x="57" y="68"/>
                    </a:lnTo>
                    <a:lnTo>
                      <a:pt x="51" y="60"/>
                    </a:lnTo>
                    <a:lnTo>
                      <a:pt x="47" y="55"/>
                    </a:lnTo>
                    <a:lnTo>
                      <a:pt x="42" y="47"/>
                    </a:lnTo>
                    <a:lnTo>
                      <a:pt x="36" y="41"/>
                    </a:lnTo>
                    <a:lnTo>
                      <a:pt x="32" y="36"/>
                    </a:lnTo>
                    <a:lnTo>
                      <a:pt x="28" y="30"/>
                    </a:lnTo>
                    <a:lnTo>
                      <a:pt x="21" y="21"/>
                    </a:lnTo>
                    <a:lnTo>
                      <a:pt x="13" y="13"/>
                    </a:lnTo>
                    <a:lnTo>
                      <a:pt x="8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46" y="3"/>
                    </a:lnTo>
                    <a:lnTo>
                      <a:pt x="51" y="3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6" y="9"/>
                    </a:lnTo>
                    <a:lnTo>
                      <a:pt x="84" y="9"/>
                    </a:lnTo>
                    <a:lnTo>
                      <a:pt x="93" y="11"/>
                    </a:lnTo>
                    <a:lnTo>
                      <a:pt x="101" y="13"/>
                    </a:lnTo>
                    <a:lnTo>
                      <a:pt x="110" y="17"/>
                    </a:lnTo>
                    <a:lnTo>
                      <a:pt x="120" y="19"/>
                    </a:lnTo>
                    <a:lnTo>
                      <a:pt x="129" y="22"/>
                    </a:lnTo>
                    <a:lnTo>
                      <a:pt x="139" y="24"/>
                    </a:lnTo>
                    <a:lnTo>
                      <a:pt x="148" y="30"/>
                    </a:lnTo>
                    <a:lnTo>
                      <a:pt x="158" y="32"/>
                    </a:lnTo>
                    <a:lnTo>
                      <a:pt x="167" y="38"/>
                    </a:lnTo>
                    <a:lnTo>
                      <a:pt x="177" y="41"/>
                    </a:lnTo>
                    <a:lnTo>
                      <a:pt x="188" y="47"/>
                    </a:lnTo>
                    <a:lnTo>
                      <a:pt x="198" y="53"/>
                    </a:lnTo>
                    <a:lnTo>
                      <a:pt x="205" y="59"/>
                    </a:lnTo>
                    <a:lnTo>
                      <a:pt x="215" y="66"/>
                    </a:lnTo>
                    <a:lnTo>
                      <a:pt x="226" y="72"/>
                    </a:lnTo>
                    <a:lnTo>
                      <a:pt x="234" y="79"/>
                    </a:lnTo>
                    <a:lnTo>
                      <a:pt x="243" y="85"/>
                    </a:lnTo>
                    <a:lnTo>
                      <a:pt x="249" y="91"/>
                    </a:lnTo>
                    <a:lnTo>
                      <a:pt x="256" y="98"/>
                    </a:lnTo>
                    <a:lnTo>
                      <a:pt x="264" y="102"/>
                    </a:lnTo>
                    <a:lnTo>
                      <a:pt x="270" y="108"/>
                    </a:lnTo>
                    <a:lnTo>
                      <a:pt x="275" y="114"/>
                    </a:lnTo>
                    <a:lnTo>
                      <a:pt x="283" y="119"/>
                    </a:lnTo>
                    <a:lnTo>
                      <a:pt x="287" y="123"/>
                    </a:lnTo>
                    <a:lnTo>
                      <a:pt x="293" y="127"/>
                    </a:lnTo>
                    <a:lnTo>
                      <a:pt x="296" y="131"/>
                    </a:lnTo>
                    <a:lnTo>
                      <a:pt x="302" y="135"/>
                    </a:lnTo>
                    <a:lnTo>
                      <a:pt x="310" y="142"/>
                    </a:lnTo>
                    <a:lnTo>
                      <a:pt x="315" y="148"/>
                    </a:lnTo>
                    <a:lnTo>
                      <a:pt x="319" y="154"/>
                    </a:lnTo>
                    <a:lnTo>
                      <a:pt x="323" y="157"/>
                    </a:lnTo>
                    <a:lnTo>
                      <a:pt x="327" y="161"/>
                    </a:lnTo>
                    <a:lnTo>
                      <a:pt x="329" y="165"/>
                    </a:lnTo>
                    <a:lnTo>
                      <a:pt x="332" y="167"/>
                    </a:lnTo>
                    <a:lnTo>
                      <a:pt x="332" y="169"/>
                    </a:lnTo>
                    <a:lnTo>
                      <a:pt x="247" y="361"/>
                    </a:lnTo>
                    <a:lnTo>
                      <a:pt x="247" y="363"/>
                    </a:lnTo>
                    <a:lnTo>
                      <a:pt x="247" y="366"/>
                    </a:lnTo>
                    <a:lnTo>
                      <a:pt x="247" y="372"/>
                    </a:lnTo>
                    <a:lnTo>
                      <a:pt x="247" y="380"/>
                    </a:lnTo>
                    <a:lnTo>
                      <a:pt x="247" y="385"/>
                    </a:lnTo>
                    <a:lnTo>
                      <a:pt x="249" y="391"/>
                    </a:lnTo>
                    <a:lnTo>
                      <a:pt x="249" y="397"/>
                    </a:lnTo>
                    <a:lnTo>
                      <a:pt x="251" y="402"/>
                    </a:lnTo>
                    <a:lnTo>
                      <a:pt x="253" y="408"/>
                    </a:lnTo>
                    <a:lnTo>
                      <a:pt x="253" y="416"/>
                    </a:lnTo>
                    <a:lnTo>
                      <a:pt x="255" y="423"/>
                    </a:lnTo>
                    <a:lnTo>
                      <a:pt x="256" y="431"/>
                    </a:lnTo>
                    <a:lnTo>
                      <a:pt x="256" y="439"/>
                    </a:lnTo>
                    <a:lnTo>
                      <a:pt x="258" y="444"/>
                    </a:lnTo>
                    <a:lnTo>
                      <a:pt x="260" y="452"/>
                    </a:lnTo>
                    <a:lnTo>
                      <a:pt x="262" y="459"/>
                    </a:lnTo>
                    <a:lnTo>
                      <a:pt x="264" y="467"/>
                    </a:lnTo>
                    <a:lnTo>
                      <a:pt x="266" y="475"/>
                    </a:lnTo>
                    <a:lnTo>
                      <a:pt x="268" y="482"/>
                    </a:lnTo>
                    <a:lnTo>
                      <a:pt x="270" y="492"/>
                    </a:lnTo>
                    <a:lnTo>
                      <a:pt x="272" y="497"/>
                    </a:lnTo>
                    <a:lnTo>
                      <a:pt x="274" y="505"/>
                    </a:lnTo>
                    <a:lnTo>
                      <a:pt x="277" y="511"/>
                    </a:lnTo>
                    <a:lnTo>
                      <a:pt x="279" y="518"/>
                    </a:lnTo>
                    <a:lnTo>
                      <a:pt x="283" y="524"/>
                    </a:lnTo>
                    <a:lnTo>
                      <a:pt x="285" y="532"/>
                    </a:lnTo>
                    <a:lnTo>
                      <a:pt x="289" y="537"/>
                    </a:lnTo>
                    <a:lnTo>
                      <a:pt x="293" y="543"/>
                    </a:lnTo>
                    <a:lnTo>
                      <a:pt x="298" y="552"/>
                    </a:lnTo>
                    <a:lnTo>
                      <a:pt x="304" y="562"/>
                    </a:lnTo>
                    <a:lnTo>
                      <a:pt x="310" y="571"/>
                    </a:lnTo>
                    <a:lnTo>
                      <a:pt x="317" y="581"/>
                    </a:lnTo>
                    <a:lnTo>
                      <a:pt x="323" y="590"/>
                    </a:lnTo>
                    <a:lnTo>
                      <a:pt x="329" y="598"/>
                    </a:lnTo>
                    <a:lnTo>
                      <a:pt x="336" y="606"/>
                    </a:lnTo>
                    <a:lnTo>
                      <a:pt x="342" y="613"/>
                    </a:lnTo>
                    <a:lnTo>
                      <a:pt x="348" y="617"/>
                    </a:lnTo>
                    <a:lnTo>
                      <a:pt x="353" y="623"/>
                    </a:lnTo>
                    <a:lnTo>
                      <a:pt x="357" y="627"/>
                    </a:lnTo>
                    <a:lnTo>
                      <a:pt x="361" y="632"/>
                    </a:lnTo>
                    <a:lnTo>
                      <a:pt x="367" y="636"/>
                    </a:lnTo>
                    <a:lnTo>
                      <a:pt x="369" y="640"/>
                    </a:lnTo>
                    <a:lnTo>
                      <a:pt x="369" y="640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2" name="Freeform 120"/>
              <p:cNvSpPr>
                <a:spLocks/>
              </p:cNvSpPr>
              <p:nvPr/>
            </p:nvSpPr>
            <p:spPr bwMode="auto">
              <a:xfrm>
                <a:off x="3604" y="2571"/>
                <a:ext cx="186" cy="32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22" y="3"/>
                  </a:cxn>
                  <a:cxn ang="0">
                    <a:pos x="45" y="11"/>
                  </a:cxn>
                  <a:cxn ang="0">
                    <a:pos x="72" y="22"/>
                  </a:cxn>
                  <a:cxn ang="0">
                    <a:pos x="91" y="32"/>
                  </a:cxn>
                  <a:cxn ang="0">
                    <a:pos x="112" y="43"/>
                  </a:cxn>
                  <a:cxn ang="0">
                    <a:pos x="140" y="62"/>
                  </a:cxn>
                  <a:cxn ang="0">
                    <a:pos x="169" y="85"/>
                  </a:cxn>
                  <a:cxn ang="0">
                    <a:pos x="193" y="112"/>
                  </a:cxn>
                  <a:cxn ang="0">
                    <a:pos x="203" y="125"/>
                  </a:cxn>
                  <a:cxn ang="0">
                    <a:pos x="212" y="142"/>
                  </a:cxn>
                  <a:cxn ang="0">
                    <a:pos x="220" y="159"/>
                  </a:cxn>
                  <a:cxn ang="0">
                    <a:pos x="228" y="178"/>
                  </a:cxn>
                  <a:cxn ang="0">
                    <a:pos x="229" y="195"/>
                  </a:cxn>
                  <a:cxn ang="0">
                    <a:pos x="233" y="214"/>
                  </a:cxn>
                  <a:cxn ang="0">
                    <a:pos x="235" y="231"/>
                  </a:cxn>
                  <a:cxn ang="0">
                    <a:pos x="237" y="248"/>
                  </a:cxn>
                  <a:cxn ang="0">
                    <a:pos x="237" y="266"/>
                  </a:cxn>
                  <a:cxn ang="0">
                    <a:pos x="237" y="292"/>
                  </a:cxn>
                  <a:cxn ang="0">
                    <a:pos x="237" y="307"/>
                  </a:cxn>
                  <a:cxn ang="0">
                    <a:pos x="235" y="330"/>
                  </a:cxn>
                  <a:cxn ang="0">
                    <a:pos x="231" y="357"/>
                  </a:cxn>
                  <a:cxn ang="0">
                    <a:pos x="228" y="378"/>
                  </a:cxn>
                  <a:cxn ang="0">
                    <a:pos x="224" y="395"/>
                  </a:cxn>
                  <a:cxn ang="0">
                    <a:pos x="218" y="414"/>
                  </a:cxn>
                  <a:cxn ang="0">
                    <a:pos x="237" y="604"/>
                  </a:cxn>
                  <a:cxn ang="0">
                    <a:pos x="366" y="638"/>
                  </a:cxn>
                  <a:cxn ang="0">
                    <a:pos x="347" y="623"/>
                  </a:cxn>
                  <a:cxn ang="0">
                    <a:pos x="334" y="609"/>
                  </a:cxn>
                  <a:cxn ang="0">
                    <a:pos x="317" y="588"/>
                  </a:cxn>
                  <a:cxn ang="0">
                    <a:pos x="300" y="564"/>
                  </a:cxn>
                  <a:cxn ang="0">
                    <a:pos x="290" y="549"/>
                  </a:cxn>
                  <a:cxn ang="0">
                    <a:pos x="281" y="531"/>
                  </a:cxn>
                  <a:cxn ang="0">
                    <a:pos x="273" y="512"/>
                  </a:cxn>
                  <a:cxn ang="0">
                    <a:pos x="266" y="493"/>
                  </a:cxn>
                  <a:cxn ang="0">
                    <a:pos x="258" y="473"/>
                  </a:cxn>
                  <a:cxn ang="0">
                    <a:pos x="254" y="448"/>
                  </a:cxn>
                  <a:cxn ang="0">
                    <a:pos x="248" y="423"/>
                  </a:cxn>
                  <a:cxn ang="0">
                    <a:pos x="247" y="397"/>
                  </a:cxn>
                  <a:cxn ang="0">
                    <a:pos x="245" y="370"/>
                  </a:cxn>
                  <a:cxn ang="0">
                    <a:pos x="328" y="161"/>
                  </a:cxn>
                  <a:cxn ang="0">
                    <a:pos x="317" y="146"/>
                  </a:cxn>
                  <a:cxn ang="0">
                    <a:pos x="292" y="119"/>
                  </a:cxn>
                  <a:cxn ang="0">
                    <a:pos x="269" y="98"/>
                  </a:cxn>
                  <a:cxn ang="0">
                    <a:pos x="252" y="81"/>
                  </a:cxn>
                  <a:cxn ang="0">
                    <a:pos x="233" y="64"/>
                  </a:cxn>
                  <a:cxn ang="0">
                    <a:pos x="210" y="51"/>
                  </a:cxn>
                  <a:cxn ang="0">
                    <a:pos x="190" y="39"/>
                  </a:cxn>
                  <a:cxn ang="0">
                    <a:pos x="169" y="30"/>
                  </a:cxn>
                  <a:cxn ang="0">
                    <a:pos x="146" y="22"/>
                  </a:cxn>
                  <a:cxn ang="0">
                    <a:pos x="123" y="15"/>
                  </a:cxn>
                  <a:cxn ang="0">
                    <a:pos x="100" y="11"/>
                  </a:cxn>
                  <a:cxn ang="0">
                    <a:pos x="77" y="7"/>
                  </a:cxn>
                  <a:cxn ang="0">
                    <a:pos x="58" y="3"/>
                  </a:cxn>
                  <a:cxn ang="0">
                    <a:pos x="39" y="1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372" h="642">
                    <a:moveTo>
                      <a:pt x="0" y="0"/>
                    </a:moveTo>
                    <a:lnTo>
                      <a:pt x="1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30" y="7"/>
                    </a:lnTo>
                    <a:lnTo>
                      <a:pt x="38" y="9"/>
                    </a:lnTo>
                    <a:lnTo>
                      <a:pt x="45" y="11"/>
                    </a:lnTo>
                    <a:lnTo>
                      <a:pt x="53" y="15"/>
                    </a:lnTo>
                    <a:lnTo>
                      <a:pt x="62" y="19"/>
                    </a:lnTo>
                    <a:lnTo>
                      <a:pt x="72" y="22"/>
                    </a:lnTo>
                    <a:lnTo>
                      <a:pt x="81" y="28"/>
                    </a:lnTo>
                    <a:lnTo>
                      <a:pt x="85" y="30"/>
                    </a:lnTo>
                    <a:lnTo>
                      <a:pt x="91" y="32"/>
                    </a:lnTo>
                    <a:lnTo>
                      <a:pt x="96" y="36"/>
                    </a:lnTo>
                    <a:lnTo>
                      <a:pt x="102" y="38"/>
                    </a:lnTo>
                    <a:lnTo>
                      <a:pt x="112" y="43"/>
                    </a:lnTo>
                    <a:lnTo>
                      <a:pt x="121" y="49"/>
                    </a:lnTo>
                    <a:lnTo>
                      <a:pt x="131" y="55"/>
                    </a:lnTo>
                    <a:lnTo>
                      <a:pt x="140" y="62"/>
                    </a:lnTo>
                    <a:lnTo>
                      <a:pt x="150" y="70"/>
                    </a:lnTo>
                    <a:lnTo>
                      <a:pt x="159" y="76"/>
                    </a:lnTo>
                    <a:lnTo>
                      <a:pt x="169" y="85"/>
                    </a:lnTo>
                    <a:lnTo>
                      <a:pt x="178" y="95"/>
                    </a:lnTo>
                    <a:lnTo>
                      <a:pt x="184" y="102"/>
                    </a:lnTo>
                    <a:lnTo>
                      <a:pt x="193" y="112"/>
                    </a:lnTo>
                    <a:lnTo>
                      <a:pt x="195" y="115"/>
                    </a:lnTo>
                    <a:lnTo>
                      <a:pt x="199" y="121"/>
                    </a:lnTo>
                    <a:lnTo>
                      <a:pt x="203" y="125"/>
                    </a:lnTo>
                    <a:lnTo>
                      <a:pt x="207" y="131"/>
                    </a:lnTo>
                    <a:lnTo>
                      <a:pt x="210" y="136"/>
                    </a:lnTo>
                    <a:lnTo>
                      <a:pt x="212" y="142"/>
                    </a:lnTo>
                    <a:lnTo>
                      <a:pt x="216" y="148"/>
                    </a:lnTo>
                    <a:lnTo>
                      <a:pt x="218" y="153"/>
                    </a:lnTo>
                    <a:lnTo>
                      <a:pt x="220" y="159"/>
                    </a:lnTo>
                    <a:lnTo>
                      <a:pt x="222" y="165"/>
                    </a:lnTo>
                    <a:lnTo>
                      <a:pt x="224" y="172"/>
                    </a:lnTo>
                    <a:lnTo>
                      <a:pt x="228" y="178"/>
                    </a:lnTo>
                    <a:lnTo>
                      <a:pt x="228" y="184"/>
                    </a:lnTo>
                    <a:lnTo>
                      <a:pt x="229" y="190"/>
                    </a:lnTo>
                    <a:lnTo>
                      <a:pt x="229" y="195"/>
                    </a:lnTo>
                    <a:lnTo>
                      <a:pt x="231" y="201"/>
                    </a:lnTo>
                    <a:lnTo>
                      <a:pt x="231" y="207"/>
                    </a:lnTo>
                    <a:lnTo>
                      <a:pt x="233" y="214"/>
                    </a:lnTo>
                    <a:lnTo>
                      <a:pt x="233" y="220"/>
                    </a:lnTo>
                    <a:lnTo>
                      <a:pt x="235" y="226"/>
                    </a:lnTo>
                    <a:lnTo>
                      <a:pt x="235" y="231"/>
                    </a:lnTo>
                    <a:lnTo>
                      <a:pt x="237" y="237"/>
                    </a:lnTo>
                    <a:lnTo>
                      <a:pt x="237" y="243"/>
                    </a:lnTo>
                    <a:lnTo>
                      <a:pt x="237" y="248"/>
                    </a:lnTo>
                    <a:lnTo>
                      <a:pt x="237" y="254"/>
                    </a:lnTo>
                    <a:lnTo>
                      <a:pt x="237" y="260"/>
                    </a:lnTo>
                    <a:lnTo>
                      <a:pt x="237" y="266"/>
                    </a:lnTo>
                    <a:lnTo>
                      <a:pt x="239" y="271"/>
                    </a:lnTo>
                    <a:lnTo>
                      <a:pt x="237" y="281"/>
                    </a:lnTo>
                    <a:lnTo>
                      <a:pt x="237" y="292"/>
                    </a:lnTo>
                    <a:lnTo>
                      <a:pt x="237" y="296"/>
                    </a:lnTo>
                    <a:lnTo>
                      <a:pt x="237" y="302"/>
                    </a:lnTo>
                    <a:lnTo>
                      <a:pt x="237" y="307"/>
                    </a:lnTo>
                    <a:lnTo>
                      <a:pt x="237" y="313"/>
                    </a:lnTo>
                    <a:lnTo>
                      <a:pt x="235" y="321"/>
                    </a:lnTo>
                    <a:lnTo>
                      <a:pt x="235" y="330"/>
                    </a:lnTo>
                    <a:lnTo>
                      <a:pt x="233" y="340"/>
                    </a:lnTo>
                    <a:lnTo>
                      <a:pt x="233" y="349"/>
                    </a:lnTo>
                    <a:lnTo>
                      <a:pt x="231" y="357"/>
                    </a:lnTo>
                    <a:lnTo>
                      <a:pt x="231" y="364"/>
                    </a:lnTo>
                    <a:lnTo>
                      <a:pt x="229" y="370"/>
                    </a:lnTo>
                    <a:lnTo>
                      <a:pt x="228" y="378"/>
                    </a:lnTo>
                    <a:lnTo>
                      <a:pt x="226" y="383"/>
                    </a:lnTo>
                    <a:lnTo>
                      <a:pt x="226" y="389"/>
                    </a:lnTo>
                    <a:lnTo>
                      <a:pt x="224" y="395"/>
                    </a:lnTo>
                    <a:lnTo>
                      <a:pt x="224" y="400"/>
                    </a:lnTo>
                    <a:lnTo>
                      <a:pt x="220" y="408"/>
                    </a:lnTo>
                    <a:lnTo>
                      <a:pt x="218" y="414"/>
                    </a:lnTo>
                    <a:lnTo>
                      <a:pt x="218" y="418"/>
                    </a:lnTo>
                    <a:lnTo>
                      <a:pt x="218" y="419"/>
                    </a:lnTo>
                    <a:lnTo>
                      <a:pt x="237" y="604"/>
                    </a:lnTo>
                    <a:lnTo>
                      <a:pt x="372" y="642"/>
                    </a:lnTo>
                    <a:lnTo>
                      <a:pt x="370" y="640"/>
                    </a:lnTo>
                    <a:lnTo>
                      <a:pt x="366" y="638"/>
                    </a:lnTo>
                    <a:lnTo>
                      <a:pt x="361" y="634"/>
                    </a:lnTo>
                    <a:lnTo>
                      <a:pt x="353" y="628"/>
                    </a:lnTo>
                    <a:lnTo>
                      <a:pt x="347" y="623"/>
                    </a:lnTo>
                    <a:lnTo>
                      <a:pt x="343" y="619"/>
                    </a:lnTo>
                    <a:lnTo>
                      <a:pt x="338" y="613"/>
                    </a:lnTo>
                    <a:lnTo>
                      <a:pt x="334" y="609"/>
                    </a:lnTo>
                    <a:lnTo>
                      <a:pt x="328" y="602"/>
                    </a:lnTo>
                    <a:lnTo>
                      <a:pt x="323" y="596"/>
                    </a:lnTo>
                    <a:lnTo>
                      <a:pt x="317" y="588"/>
                    </a:lnTo>
                    <a:lnTo>
                      <a:pt x="311" y="581"/>
                    </a:lnTo>
                    <a:lnTo>
                      <a:pt x="304" y="571"/>
                    </a:lnTo>
                    <a:lnTo>
                      <a:pt x="300" y="564"/>
                    </a:lnTo>
                    <a:lnTo>
                      <a:pt x="296" y="558"/>
                    </a:lnTo>
                    <a:lnTo>
                      <a:pt x="292" y="552"/>
                    </a:lnTo>
                    <a:lnTo>
                      <a:pt x="290" y="549"/>
                    </a:lnTo>
                    <a:lnTo>
                      <a:pt x="286" y="543"/>
                    </a:lnTo>
                    <a:lnTo>
                      <a:pt x="285" y="537"/>
                    </a:lnTo>
                    <a:lnTo>
                      <a:pt x="281" y="531"/>
                    </a:lnTo>
                    <a:lnTo>
                      <a:pt x="279" y="526"/>
                    </a:lnTo>
                    <a:lnTo>
                      <a:pt x="275" y="520"/>
                    </a:lnTo>
                    <a:lnTo>
                      <a:pt x="273" y="512"/>
                    </a:lnTo>
                    <a:lnTo>
                      <a:pt x="271" y="507"/>
                    </a:lnTo>
                    <a:lnTo>
                      <a:pt x="267" y="499"/>
                    </a:lnTo>
                    <a:lnTo>
                      <a:pt x="266" y="493"/>
                    </a:lnTo>
                    <a:lnTo>
                      <a:pt x="264" y="488"/>
                    </a:lnTo>
                    <a:lnTo>
                      <a:pt x="260" y="480"/>
                    </a:lnTo>
                    <a:lnTo>
                      <a:pt x="258" y="473"/>
                    </a:lnTo>
                    <a:lnTo>
                      <a:pt x="256" y="465"/>
                    </a:lnTo>
                    <a:lnTo>
                      <a:pt x="254" y="456"/>
                    </a:lnTo>
                    <a:lnTo>
                      <a:pt x="254" y="448"/>
                    </a:lnTo>
                    <a:lnTo>
                      <a:pt x="252" y="440"/>
                    </a:lnTo>
                    <a:lnTo>
                      <a:pt x="250" y="433"/>
                    </a:lnTo>
                    <a:lnTo>
                      <a:pt x="248" y="423"/>
                    </a:lnTo>
                    <a:lnTo>
                      <a:pt x="248" y="416"/>
                    </a:lnTo>
                    <a:lnTo>
                      <a:pt x="247" y="406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5" y="378"/>
                    </a:lnTo>
                    <a:lnTo>
                      <a:pt x="245" y="370"/>
                    </a:lnTo>
                    <a:lnTo>
                      <a:pt x="245" y="361"/>
                    </a:lnTo>
                    <a:lnTo>
                      <a:pt x="330" y="163"/>
                    </a:lnTo>
                    <a:lnTo>
                      <a:pt x="328" y="161"/>
                    </a:lnTo>
                    <a:lnTo>
                      <a:pt x="326" y="157"/>
                    </a:lnTo>
                    <a:lnTo>
                      <a:pt x="321" y="152"/>
                    </a:lnTo>
                    <a:lnTo>
                      <a:pt x="317" y="146"/>
                    </a:lnTo>
                    <a:lnTo>
                      <a:pt x="309" y="136"/>
                    </a:lnTo>
                    <a:lnTo>
                      <a:pt x="302" y="129"/>
                    </a:lnTo>
                    <a:lnTo>
                      <a:pt x="292" y="119"/>
                    </a:lnTo>
                    <a:lnTo>
                      <a:pt x="283" y="110"/>
                    </a:lnTo>
                    <a:lnTo>
                      <a:pt x="275" y="104"/>
                    </a:lnTo>
                    <a:lnTo>
                      <a:pt x="269" y="98"/>
                    </a:lnTo>
                    <a:lnTo>
                      <a:pt x="264" y="93"/>
                    </a:lnTo>
                    <a:lnTo>
                      <a:pt x="258" y="87"/>
                    </a:lnTo>
                    <a:lnTo>
                      <a:pt x="252" y="81"/>
                    </a:lnTo>
                    <a:lnTo>
                      <a:pt x="245" y="76"/>
                    </a:lnTo>
                    <a:lnTo>
                      <a:pt x="239" y="70"/>
                    </a:lnTo>
                    <a:lnTo>
                      <a:pt x="233" y="64"/>
                    </a:lnTo>
                    <a:lnTo>
                      <a:pt x="226" y="60"/>
                    </a:lnTo>
                    <a:lnTo>
                      <a:pt x="218" y="55"/>
                    </a:lnTo>
                    <a:lnTo>
                      <a:pt x="210" y="51"/>
                    </a:lnTo>
                    <a:lnTo>
                      <a:pt x="205" y="47"/>
                    </a:lnTo>
                    <a:lnTo>
                      <a:pt x="197" y="43"/>
                    </a:lnTo>
                    <a:lnTo>
                      <a:pt x="190" y="39"/>
                    </a:lnTo>
                    <a:lnTo>
                      <a:pt x="184" y="36"/>
                    </a:lnTo>
                    <a:lnTo>
                      <a:pt x="176" y="34"/>
                    </a:lnTo>
                    <a:lnTo>
                      <a:pt x="169" y="30"/>
                    </a:lnTo>
                    <a:lnTo>
                      <a:pt x="161" y="28"/>
                    </a:lnTo>
                    <a:lnTo>
                      <a:pt x="153" y="24"/>
                    </a:lnTo>
                    <a:lnTo>
                      <a:pt x="146" y="22"/>
                    </a:lnTo>
                    <a:lnTo>
                      <a:pt x="138" y="19"/>
                    </a:lnTo>
                    <a:lnTo>
                      <a:pt x="131" y="17"/>
                    </a:lnTo>
                    <a:lnTo>
                      <a:pt x="123" y="15"/>
                    </a:lnTo>
                    <a:lnTo>
                      <a:pt x="115" y="15"/>
                    </a:lnTo>
                    <a:lnTo>
                      <a:pt x="108" y="11"/>
                    </a:lnTo>
                    <a:lnTo>
                      <a:pt x="100" y="11"/>
                    </a:lnTo>
                    <a:lnTo>
                      <a:pt x="93" y="9"/>
                    </a:lnTo>
                    <a:lnTo>
                      <a:pt x="85" y="9"/>
                    </a:lnTo>
                    <a:lnTo>
                      <a:pt x="77" y="7"/>
                    </a:lnTo>
                    <a:lnTo>
                      <a:pt x="72" y="5"/>
                    </a:lnTo>
                    <a:lnTo>
                      <a:pt x="64" y="3"/>
                    </a:lnTo>
                    <a:lnTo>
                      <a:pt x="58" y="3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39" y="1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3" name="Freeform 121"/>
              <p:cNvSpPr>
                <a:spLocks/>
              </p:cNvSpPr>
              <p:nvPr/>
            </p:nvSpPr>
            <p:spPr bwMode="auto">
              <a:xfrm>
                <a:off x="3680" y="2708"/>
                <a:ext cx="34" cy="75"/>
              </a:xfrm>
              <a:custGeom>
                <a:avLst/>
                <a:gdLst/>
                <a:ahLst/>
                <a:cxnLst>
                  <a:cxn ang="0">
                    <a:pos x="68" y="15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2"/>
                  </a:cxn>
                  <a:cxn ang="0">
                    <a:pos x="13" y="4"/>
                  </a:cxn>
                  <a:cxn ang="0">
                    <a:pos x="22" y="12"/>
                  </a:cxn>
                  <a:cxn ang="0">
                    <a:pos x="32" y="17"/>
                  </a:cxn>
                  <a:cxn ang="0">
                    <a:pos x="41" y="27"/>
                  </a:cxn>
                  <a:cxn ang="0">
                    <a:pos x="45" y="31"/>
                  </a:cxn>
                  <a:cxn ang="0">
                    <a:pos x="51" y="36"/>
                  </a:cxn>
                  <a:cxn ang="0">
                    <a:pos x="55" y="42"/>
                  </a:cxn>
                  <a:cxn ang="0">
                    <a:pos x="58" y="50"/>
                  </a:cxn>
                  <a:cxn ang="0">
                    <a:pos x="60" y="55"/>
                  </a:cxn>
                  <a:cxn ang="0">
                    <a:pos x="62" y="65"/>
                  </a:cxn>
                  <a:cxn ang="0">
                    <a:pos x="62" y="72"/>
                  </a:cxn>
                  <a:cxn ang="0">
                    <a:pos x="64" y="80"/>
                  </a:cxn>
                  <a:cxn ang="0">
                    <a:pos x="66" y="89"/>
                  </a:cxn>
                  <a:cxn ang="0">
                    <a:pos x="66" y="97"/>
                  </a:cxn>
                  <a:cxn ang="0">
                    <a:pos x="66" y="105"/>
                  </a:cxn>
                  <a:cxn ang="0">
                    <a:pos x="68" y="114"/>
                  </a:cxn>
                  <a:cxn ang="0">
                    <a:pos x="68" y="120"/>
                  </a:cxn>
                  <a:cxn ang="0">
                    <a:pos x="68" y="127"/>
                  </a:cxn>
                  <a:cxn ang="0">
                    <a:pos x="68" y="133"/>
                  </a:cxn>
                  <a:cxn ang="0">
                    <a:pos x="68" y="139"/>
                  </a:cxn>
                  <a:cxn ang="0">
                    <a:pos x="68" y="146"/>
                  </a:cxn>
                  <a:cxn ang="0">
                    <a:pos x="68" y="150"/>
                  </a:cxn>
                  <a:cxn ang="0">
                    <a:pos x="68" y="150"/>
                  </a:cxn>
                </a:cxnLst>
                <a:rect l="0" t="0" r="r" b="b"/>
                <a:pathLst>
                  <a:path w="68" h="150">
                    <a:moveTo>
                      <a:pt x="68" y="15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13" y="4"/>
                    </a:lnTo>
                    <a:lnTo>
                      <a:pt x="22" y="12"/>
                    </a:lnTo>
                    <a:lnTo>
                      <a:pt x="32" y="17"/>
                    </a:lnTo>
                    <a:lnTo>
                      <a:pt x="41" y="27"/>
                    </a:lnTo>
                    <a:lnTo>
                      <a:pt x="45" y="31"/>
                    </a:lnTo>
                    <a:lnTo>
                      <a:pt x="51" y="36"/>
                    </a:lnTo>
                    <a:lnTo>
                      <a:pt x="55" y="42"/>
                    </a:lnTo>
                    <a:lnTo>
                      <a:pt x="58" y="50"/>
                    </a:lnTo>
                    <a:lnTo>
                      <a:pt x="60" y="55"/>
                    </a:lnTo>
                    <a:lnTo>
                      <a:pt x="62" y="65"/>
                    </a:lnTo>
                    <a:lnTo>
                      <a:pt x="62" y="72"/>
                    </a:lnTo>
                    <a:lnTo>
                      <a:pt x="64" y="80"/>
                    </a:lnTo>
                    <a:lnTo>
                      <a:pt x="66" y="89"/>
                    </a:lnTo>
                    <a:lnTo>
                      <a:pt x="66" y="97"/>
                    </a:lnTo>
                    <a:lnTo>
                      <a:pt x="66" y="105"/>
                    </a:lnTo>
                    <a:lnTo>
                      <a:pt x="68" y="114"/>
                    </a:lnTo>
                    <a:lnTo>
                      <a:pt x="68" y="120"/>
                    </a:lnTo>
                    <a:lnTo>
                      <a:pt x="68" y="127"/>
                    </a:lnTo>
                    <a:lnTo>
                      <a:pt x="68" y="133"/>
                    </a:lnTo>
                    <a:lnTo>
                      <a:pt x="68" y="139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50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4" name="Freeform 122"/>
              <p:cNvSpPr>
                <a:spLocks/>
              </p:cNvSpPr>
              <p:nvPr/>
            </p:nvSpPr>
            <p:spPr bwMode="auto">
              <a:xfrm>
                <a:off x="3723" y="2647"/>
                <a:ext cx="47" cy="62"/>
              </a:xfrm>
              <a:custGeom>
                <a:avLst/>
                <a:gdLst/>
                <a:ahLst/>
                <a:cxnLst>
                  <a:cxn ang="0">
                    <a:pos x="11" y="26"/>
                  </a:cxn>
                  <a:cxn ang="0">
                    <a:pos x="15" y="17"/>
                  </a:cxn>
                  <a:cxn ang="0">
                    <a:pos x="19" y="11"/>
                  </a:cxn>
                  <a:cxn ang="0">
                    <a:pos x="25" y="7"/>
                  </a:cxn>
                  <a:cxn ang="0">
                    <a:pos x="32" y="3"/>
                  </a:cxn>
                  <a:cxn ang="0">
                    <a:pos x="38" y="1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59" y="1"/>
                  </a:cxn>
                  <a:cxn ang="0">
                    <a:pos x="65" y="1"/>
                  </a:cxn>
                  <a:cxn ang="0">
                    <a:pos x="72" y="3"/>
                  </a:cxn>
                  <a:cxn ang="0">
                    <a:pos x="78" y="3"/>
                  </a:cxn>
                  <a:cxn ang="0">
                    <a:pos x="84" y="5"/>
                  </a:cxn>
                  <a:cxn ang="0">
                    <a:pos x="91" y="9"/>
                  </a:cxn>
                  <a:cxn ang="0">
                    <a:pos x="95" y="11"/>
                  </a:cxn>
                  <a:cxn ang="0">
                    <a:pos x="95" y="11"/>
                  </a:cxn>
                  <a:cxn ang="0">
                    <a:pos x="87" y="15"/>
                  </a:cxn>
                  <a:cxn ang="0">
                    <a:pos x="82" y="19"/>
                  </a:cxn>
                  <a:cxn ang="0">
                    <a:pos x="78" y="20"/>
                  </a:cxn>
                  <a:cxn ang="0">
                    <a:pos x="70" y="24"/>
                  </a:cxn>
                  <a:cxn ang="0">
                    <a:pos x="65" y="28"/>
                  </a:cxn>
                  <a:cxn ang="0">
                    <a:pos x="59" y="30"/>
                  </a:cxn>
                  <a:cxn ang="0">
                    <a:pos x="51" y="34"/>
                  </a:cxn>
                  <a:cxn ang="0">
                    <a:pos x="46" y="36"/>
                  </a:cxn>
                  <a:cxn ang="0">
                    <a:pos x="40" y="39"/>
                  </a:cxn>
                  <a:cxn ang="0">
                    <a:pos x="30" y="41"/>
                  </a:cxn>
                  <a:cxn ang="0">
                    <a:pos x="29" y="43"/>
                  </a:cxn>
                  <a:cxn ang="0">
                    <a:pos x="2" y="125"/>
                  </a:cxn>
                  <a:cxn ang="0">
                    <a:pos x="2" y="121"/>
                  </a:cxn>
                  <a:cxn ang="0">
                    <a:pos x="2" y="115"/>
                  </a:cxn>
                  <a:cxn ang="0">
                    <a:pos x="0" y="110"/>
                  </a:cxn>
                  <a:cxn ang="0">
                    <a:pos x="0" y="104"/>
                  </a:cxn>
                  <a:cxn ang="0">
                    <a:pos x="0" y="98"/>
                  </a:cxn>
                  <a:cxn ang="0">
                    <a:pos x="0" y="93"/>
                  </a:cxn>
                  <a:cxn ang="0">
                    <a:pos x="0" y="83"/>
                  </a:cxn>
                  <a:cxn ang="0">
                    <a:pos x="0" y="76"/>
                  </a:cxn>
                  <a:cxn ang="0">
                    <a:pos x="2" y="68"/>
                  </a:cxn>
                  <a:cxn ang="0">
                    <a:pos x="2" y="60"/>
                  </a:cxn>
                  <a:cxn ang="0">
                    <a:pos x="4" y="51"/>
                  </a:cxn>
                  <a:cxn ang="0">
                    <a:pos x="6" y="43"/>
                  </a:cxn>
                  <a:cxn ang="0">
                    <a:pos x="8" y="34"/>
                  </a:cxn>
                  <a:cxn ang="0">
                    <a:pos x="11" y="26"/>
                  </a:cxn>
                  <a:cxn ang="0">
                    <a:pos x="11" y="26"/>
                  </a:cxn>
                </a:cxnLst>
                <a:rect l="0" t="0" r="r" b="b"/>
                <a:pathLst>
                  <a:path w="95" h="125">
                    <a:moveTo>
                      <a:pt x="11" y="26"/>
                    </a:moveTo>
                    <a:lnTo>
                      <a:pt x="15" y="17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3"/>
                    </a:lnTo>
                    <a:lnTo>
                      <a:pt x="38" y="1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1"/>
                    </a:lnTo>
                    <a:lnTo>
                      <a:pt x="65" y="1"/>
                    </a:lnTo>
                    <a:lnTo>
                      <a:pt x="72" y="3"/>
                    </a:lnTo>
                    <a:lnTo>
                      <a:pt x="78" y="3"/>
                    </a:lnTo>
                    <a:lnTo>
                      <a:pt x="84" y="5"/>
                    </a:lnTo>
                    <a:lnTo>
                      <a:pt x="91" y="9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87" y="15"/>
                    </a:lnTo>
                    <a:lnTo>
                      <a:pt x="82" y="19"/>
                    </a:lnTo>
                    <a:lnTo>
                      <a:pt x="78" y="20"/>
                    </a:lnTo>
                    <a:lnTo>
                      <a:pt x="70" y="24"/>
                    </a:lnTo>
                    <a:lnTo>
                      <a:pt x="65" y="28"/>
                    </a:lnTo>
                    <a:lnTo>
                      <a:pt x="59" y="30"/>
                    </a:lnTo>
                    <a:lnTo>
                      <a:pt x="51" y="34"/>
                    </a:lnTo>
                    <a:lnTo>
                      <a:pt x="46" y="36"/>
                    </a:lnTo>
                    <a:lnTo>
                      <a:pt x="40" y="39"/>
                    </a:lnTo>
                    <a:lnTo>
                      <a:pt x="30" y="41"/>
                    </a:lnTo>
                    <a:lnTo>
                      <a:pt x="29" y="43"/>
                    </a:lnTo>
                    <a:lnTo>
                      <a:pt x="2" y="125"/>
                    </a:lnTo>
                    <a:lnTo>
                      <a:pt x="2" y="121"/>
                    </a:lnTo>
                    <a:lnTo>
                      <a:pt x="2" y="115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83"/>
                    </a:lnTo>
                    <a:lnTo>
                      <a:pt x="0" y="76"/>
                    </a:lnTo>
                    <a:lnTo>
                      <a:pt x="2" y="68"/>
                    </a:lnTo>
                    <a:lnTo>
                      <a:pt x="2" y="60"/>
                    </a:lnTo>
                    <a:lnTo>
                      <a:pt x="4" y="51"/>
                    </a:lnTo>
                    <a:lnTo>
                      <a:pt x="6" y="43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2985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5" name="Freeform 123"/>
              <p:cNvSpPr>
                <a:spLocks/>
              </p:cNvSpPr>
              <p:nvPr/>
            </p:nvSpPr>
            <p:spPr bwMode="auto">
              <a:xfrm>
                <a:off x="3533" y="2756"/>
                <a:ext cx="96" cy="136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19" y="4"/>
                  </a:cxn>
                  <a:cxn ang="0">
                    <a:pos x="11" y="11"/>
                  </a:cxn>
                  <a:cxn ang="0">
                    <a:pos x="8" y="15"/>
                  </a:cxn>
                  <a:cxn ang="0">
                    <a:pos x="6" y="23"/>
                  </a:cxn>
                  <a:cxn ang="0">
                    <a:pos x="4" y="27"/>
                  </a:cxn>
                  <a:cxn ang="0">
                    <a:pos x="4" y="30"/>
                  </a:cxn>
                  <a:cxn ang="0">
                    <a:pos x="2" y="36"/>
                  </a:cxn>
                  <a:cxn ang="0">
                    <a:pos x="2" y="42"/>
                  </a:cxn>
                  <a:cxn ang="0">
                    <a:pos x="2" y="48"/>
                  </a:cxn>
                  <a:cxn ang="0">
                    <a:pos x="0" y="53"/>
                  </a:cxn>
                  <a:cxn ang="0">
                    <a:pos x="0" y="57"/>
                  </a:cxn>
                  <a:cxn ang="0">
                    <a:pos x="0" y="63"/>
                  </a:cxn>
                  <a:cxn ang="0">
                    <a:pos x="0" y="67"/>
                  </a:cxn>
                  <a:cxn ang="0">
                    <a:pos x="0" y="72"/>
                  </a:cxn>
                  <a:cxn ang="0">
                    <a:pos x="2" y="78"/>
                  </a:cxn>
                  <a:cxn ang="0">
                    <a:pos x="2" y="84"/>
                  </a:cxn>
                  <a:cxn ang="0">
                    <a:pos x="4" y="93"/>
                  </a:cxn>
                  <a:cxn ang="0">
                    <a:pos x="6" y="104"/>
                  </a:cxn>
                  <a:cxn ang="0">
                    <a:pos x="10" y="114"/>
                  </a:cxn>
                  <a:cxn ang="0">
                    <a:pos x="11" y="122"/>
                  </a:cxn>
                  <a:cxn ang="0">
                    <a:pos x="13" y="129"/>
                  </a:cxn>
                  <a:cxn ang="0">
                    <a:pos x="17" y="137"/>
                  </a:cxn>
                  <a:cxn ang="0">
                    <a:pos x="19" y="142"/>
                  </a:cxn>
                  <a:cxn ang="0">
                    <a:pos x="23" y="150"/>
                  </a:cxn>
                  <a:cxn ang="0">
                    <a:pos x="27" y="158"/>
                  </a:cxn>
                  <a:cxn ang="0">
                    <a:pos x="29" y="161"/>
                  </a:cxn>
                  <a:cxn ang="0">
                    <a:pos x="194" y="272"/>
                  </a:cxn>
                  <a:cxn ang="0">
                    <a:pos x="167" y="239"/>
                  </a:cxn>
                  <a:cxn ang="0">
                    <a:pos x="13" y="112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194" h="272">
                    <a:moveTo>
                      <a:pt x="44" y="2"/>
                    </a:moveTo>
                    <a:lnTo>
                      <a:pt x="42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9" y="4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23"/>
                    </a:lnTo>
                    <a:lnTo>
                      <a:pt x="4" y="27"/>
                    </a:lnTo>
                    <a:lnTo>
                      <a:pt x="4" y="30"/>
                    </a:lnTo>
                    <a:lnTo>
                      <a:pt x="2" y="36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4" y="93"/>
                    </a:lnTo>
                    <a:lnTo>
                      <a:pt x="6" y="104"/>
                    </a:lnTo>
                    <a:lnTo>
                      <a:pt x="10" y="114"/>
                    </a:lnTo>
                    <a:lnTo>
                      <a:pt x="11" y="122"/>
                    </a:lnTo>
                    <a:lnTo>
                      <a:pt x="13" y="129"/>
                    </a:lnTo>
                    <a:lnTo>
                      <a:pt x="17" y="137"/>
                    </a:lnTo>
                    <a:lnTo>
                      <a:pt x="19" y="142"/>
                    </a:lnTo>
                    <a:lnTo>
                      <a:pt x="23" y="150"/>
                    </a:lnTo>
                    <a:lnTo>
                      <a:pt x="27" y="158"/>
                    </a:lnTo>
                    <a:lnTo>
                      <a:pt x="29" y="161"/>
                    </a:lnTo>
                    <a:lnTo>
                      <a:pt x="194" y="272"/>
                    </a:lnTo>
                    <a:lnTo>
                      <a:pt x="167" y="239"/>
                    </a:lnTo>
                    <a:lnTo>
                      <a:pt x="13" y="112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auto">
              <a:xfrm>
                <a:off x="3729" y="2962"/>
                <a:ext cx="162" cy="1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16" y="6"/>
                  </a:cxn>
                  <a:cxn ang="0">
                    <a:pos x="29" y="6"/>
                  </a:cxn>
                  <a:cxn ang="0">
                    <a:pos x="42" y="4"/>
                  </a:cxn>
                  <a:cxn ang="0">
                    <a:pos x="52" y="4"/>
                  </a:cxn>
                  <a:cxn ang="0">
                    <a:pos x="61" y="2"/>
                  </a:cxn>
                  <a:cxn ang="0">
                    <a:pos x="73" y="2"/>
                  </a:cxn>
                  <a:cxn ang="0">
                    <a:pos x="84" y="2"/>
                  </a:cxn>
                  <a:cxn ang="0">
                    <a:pos x="95" y="0"/>
                  </a:cxn>
                  <a:cxn ang="0">
                    <a:pos x="107" y="0"/>
                  </a:cxn>
                  <a:cxn ang="0">
                    <a:pos x="120" y="0"/>
                  </a:cxn>
                  <a:cxn ang="0">
                    <a:pos x="133" y="0"/>
                  </a:cxn>
                  <a:cxn ang="0">
                    <a:pos x="147" y="0"/>
                  </a:cxn>
                  <a:cxn ang="0">
                    <a:pos x="160" y="0"/>
                  </a:cxn>
                  <a:cxn ang="0">
                    <a:pos x="173" y="0"/>
                  </a:cxn>
                  <a:cxn ang="0">
                    <a:pos x="187" y="0"/>
                  </a:cxn>
                  <a:cxn ang="0">
                    <a:pos x="200" y="0"/>
                  </a:cxn>
                  <a:cxn ang="0">
                    <a:pos x="213" y="0"/>
                  </a:cxn>
                  <a:cxn ang="0">
                    <a:pos x="226" y="2"/>
                  </a:cxn>
                  <a:cxn ang="0">
                    <a:pos x="240" y="2"/>
                  </a:cxn>
                  <a:cxn ang="0">
                    <a:pos x="251" y="4"/>
                  </a:cxn>
                  <a:cxn ang="0">
                    <a:pos x="264" y="4"/>
                  </a:cxn>
                  <a:cxn ang="0">
                    <a:pos x="276" y="6"/>
                  </a:cxn>
                  <a:cxn ang="0">
                    <a:pos x="287" y="10"/>
                  </a:cxn>
                  <a:cxn ang="0">
                    <a:pos x="299" y="12"/>
                  </a:cxn>
                  <a:cxn ang="0">
                    <a:pos x="314" y="15"/>
                  </a:cxn>
                  <a:cxn ang="0">
                    <a:pos x="299" y="34"/>
                  </a:cxn>
                  <a:cxn ang="0">
                    <a:pos x="242" y="10"/>
                  </a:cxn>
                  <a:cxn ang="0">
                    <a:pos x="232" y="12"/>
                  </a:cxn>
                  <a:cxn ang="0">
                    <a:pos x="225" y="14"/>
                  </a:cxn>
                  <a:cxn ang="0">
                    <a:pos x="213" y="15"/>
                  </a:cxn>
                  <a:cxn ang="0">
                    <a:pos x="200" y="17"/>
                  </a:cxn>
                  <a:cxn ang="0">
                    <a:pos x="185" y="19"/>
                  </a:cxn>
                  <a:cxn ang="0">
                    <a:pos x="169" y="23"/>
                  </a:cxn>
                  <a:cxn ang="0">
                    <a:pos x="154" y="25"/>
                  </a:cxn>
                  <a:cxn ang="0">
                    <a:pos x="137" y="27"/>
                  </a:cxn>
                  <a:cxn ang="0">
                    <a:pos x="120" y="29"/>
                  </a:cxn>
                  <a:cxn ang="0">
                    <a:pos x="105" y="31"/>
                  </a:cxn>
                  <a:cxn ang="0">
                    <a:pos x="90" y="33"/>
                  </a:cxn>
                  <a:cxn ang="0">
                    <a:pos x="76" y="34"/>
                  </a:cxn>
                  <a:cxn ang="0">
                    <a:pos x="65" y="34"/>
                  </a:cxn>
                  <a:cxn ang="0">
                    <a:pos x="55" y="34"/>
                  </a:cxn>
                  <a:cxn ang="0">
                    <a:pos x="44" y="34"/>
                  </a:cxn>
                  <a:cxn ang="0">
                    <a:pos x="33" y="31"/>
                  </a:cxn>
                  <a:cxn ang="0">
                    <a:pos x="17" y="25"/>
                  </a:cxn>
                  <a:cxn ang="0">
                    <a:pos x="6" y="15"/>
                  </a:cxn>
                  <a:cxn ang="0">
                    <a:pos x="0" y="10"/>
                  </a:cxn>
                </a:cxnLst>
                <a:rect l="0" t="0" r="r" b="b"/>
                <a:pathLst>
                  <a:path w="323" h="36">
                    <a:moveTo>
                      <a:pt x="0" y="10"/>
                    </a:moveTo>
                    <a:lnTo>
                      <a:pt x="2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1" y="6"/>
                    </a:lnTo>
                    <a:lnTo>
                      <a:pt x="29" y="6"/>
                    </a:lnTo>
                    <a:lnTo>
                      <a:pt x="38" y="6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2" y="4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7" y="2"/>
                    </a:lnTo>
                    <a:lnTo>
                      <a:pt x="73" y="2"/>
                    </a:lnTo>
                    <a:lnTo>
                      <a:pt x="78" y="2"/>
                    </a:lnTo>
                    <a:lnTo>
                      <a:pt x="84" y="2"/>
                    </a:lnTo>
                    <a:lnTo>
                      <a:pt x="90" y="2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66" y="0"/>
                    </a:lnTo>
                    <a:lnTo>
                      <a:pt x="173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7" y="0"/>
                    </a:lnTo>
                    <a:lnTo>
                      <a:pt x="213" y="0"/>
                    </a:lnTo>
                    <a:lnTo>
                      <a:pt x="221" y="0"/>
                    </a:lnTo>
                    <a:lnTo>
                      <a:pt x="226" y="2"/>
                    </a:lnTo>
                    <a:lnTo>
                      <a:pt x="234" y="2"/>
                    </a:lnTo>
                    <a:lnTo>
                      <a:pt x="240" y="2"/>
                    </a:lnTo>
                    <a:lnTo>
                      <a:pt x="245" y="2"/>
                    </a:lnTo>
                    <a:lnTo>
                      <a:pt x="251" y="4"/>
                    </a:lnTo>
                    <a:lnTo>
                      <a:pt x="259" y="4"/>
                    </a:lnTo>
                    <a:lnTo>
                      <a:pt x="264" y="4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82" y="8"/>
                    </a:lnTo>
                    <a:lnTo>
                      <a:pt x="287" y="10"/>
                    </a:lnTo>
                    <a:lnTo>
                      <a:pt x="293" y="10"/>
                    </a:lnTo>
                    <a:lnTo>
                      <a:pt x="299" y="12"/>
                    </a:lnTo>
                    <a:lnTo>
                      <a:pt x="304" y="14"/>
                    </a:lnTo>
                    <a:lnTo>
                      <a:pt x="314" y="15"/>
                    </a:lnTo>
                    <a:lnTo>
                      <a:pt x="323" y="19"/>
                    </a:lnTo>
                    <a:lnTo>
                      <a:pt x="299" y="34"/>
                    </a:lnTo>
                    <a:lnTo>
                      <a:pt x="245" y="10"/>
                    </a:lnTo>
                    <a:lnTo>
                      <a:pt x="242" y="10"/>
                    </a:lnTo>
                    <a:lnTo>
                      <a:pt x="238" y="12"/>
                    </a:lnTo>
                    <a:lnTo>
                      <a:pt x="232" y="12"/>
                    </a:lnTo>
                    <a:lnTo>
                      <a:pt x="228" y="14"/>
                    </a:lnTo>
                    <a:lnTo>
                      <a:pt x="225" y="14"/>
                    </a:lnTo>
                    <a:lnTo>
                      <a:pt x="219" y="15"/>
                    </a:lnTo>
                    <a:lnTo>
                      <a:pt x="213" y="15"/>
                    </a:lnTo>
                    <a:lnTo>
                      <a:pt x="207" y="15"/>
                    </a:lnTo>
                    <a:lnTo>
                      <a:pt x="200" y="17"/>
                    </a:lnTo>
                    <a:lnTo>
                      <a:pt x="194" y="19"/>
                    </a:lnTo>
                    <a:lnTo>
                      <a:pt x="185" y="19"/>
                    </a:lnTo>
                    <a:lnTo>
                      <a:pt x="177" y="21"/>
                    </a:lnTo>
                    <a:lnTo>
                      <a:pt x="169" y="23"/>
                    </a:lnTo>
                    <a:lnTo>
                      <a:pt x="164" y="25"/>
                    </a:lnTo>
                    <a:lnTo>
                      <a:pt x="154" y="25"/>
                    </a:lnTo>
                    <a:lnTo>
                      <a:pt x="147" y="27"/>
                    </a:lnTo>
                    <a:lnTo>
                      <a:pt x="137" y="27"/>
                    </a:lnTo>
                    <a:lnTo>
                      <a:pt x="130" y="29"/>
                    </a:lnTo>
                    <a:lnTo>
                      <a:pt x="120" y="29"/>
                    </a:lnTo>
                    <a:lnTo>
                      <a:pt x="112" y="31"/>
                    </a:lnTo>
                    <a:lnTo>
                      <a:pt x="105" y="31"/>
                    </a:lnTo>
                    <a:lnTo>
                      <a:pt x="99" y="33"/>
                    </a:lnTo>
                    <a:lnTo>
                      <a:pt x="90" y="33"/>
                    </a:lnTo>
                    <a:lnTo>
                      <a:pt x="84" y="34"/>
                    </a:lnTo>
                    <a:lnTo>
                      <a:pt x="76" y="34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59" y="34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44" y="34"/>
                    </a:lnTo>
                    <a:lnTo>
                      <a:pt x="38" y="33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17" y="25"/>
                    </a:lnTo>
                    <a:lnTo>
                      <a:pt x="12" y="19"/>
                    </a:lnTo>
                    <a:lnTo>
                      <a:pt x="6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auto">
              <a:xfrm>
                <a:off x="3819" y="2997"/>
                <a:ext cx="77" cy="4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154" y="79"/>
                  </a:cxn>
                  <a:cxn ang="0">
                    <a:pos x="0" y="7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154" h="79">
                    <a:moveTo>
                      <a:pt x="49" y="0"/>
                    </a:moveTo>
                    <a:lnTo>
                      <a:pt x="154" y="79"/>
                    </a:lnTo>
                    <a:lnTo>
                      <a:pt x="0" y="7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8" name="Freeform 126"/>
              <p:cNvSpPr>
                <a:spLocks/>
              </p:cNvSpPr>
              <p:nvPr/>
            </p:nvSpPr>
            <p:spPr bwMode="auto">
              <a:xfrm>
                <a:off x="3959" y="2949"/>
                <a:ext cx="100" cy="71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200" y="0"/>
                  </a:cxn>
                  <a:cxn ang="0">
                    <a:pos x="194" y="15"/>
                  </a:cxn>
                  <a:cxn ang="0">
                    <a:pos x="80" y="81"/>
                  </a:cxn>
                  <a:cxn ang="0">
                    <a:pos x="53" y="142"/>
                  </a:cxn>
                  <a:cxn ang="0">
                    <a:pos x="0" y="116"/>
                  </a:cxn>
                  <a:cxn ang="0">
                    <a:pos x="0" y="116"/>
                  </a:cxn>
                </a:cxnLst>
                <a:rect l="0" t="0" r="r" b="b"/>
                <a:pathLst>
                  <a:path w="200" h="142">
                    <a:moveTo>
                      <a:pt x="0" y="116"/>
                    </a:moveTo>
                    <a:lnTo>
                      <a:pt x="200" y="0"/>
                    </a:lnTo>
                    <a:lnTo>
                      <a:pt x="194" y="15"/>
                    </a:lnTo>
                    <a:lnTo>
                      <a:pt x="80" y="81"/>
                    </a:lnTo>
                    <a:lnTo>
                      <a:pt x="53" y="142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auto">
              <a:xfrm>
                <a:off x="3566" y="2705"/>
                <a:ext cx="42" cy="114"/>
              </a:xfrm>
              <a:custGeom>
                <a:avLst/>
                <a:gdLst/>
                <a:ahLst/>
                <a:cxnLst>
                  <a:cxn ang="0">
                    <a:pos x="66" y="228"/>
                  </a:cxn>
                  <a:cxn ang="0">
                    <a:pos x="0" y="175"/>
                  </a:cxn>
                  <a:cxn ang="0">
                    <a:pos x="83" y="0"/>
                  </a:cxn>
                  <a:cxn ang="0">
                    <a:pos x="66" y="228"/>
                  </a:cxn>
                  <a:cxn ang="0">
                    <a:pos x="66" y="228"/>
                  </a:cxn>
                </a:cxnLst>
                <a:rect l="0" t="0" r="r" b="b"/>
                <a:pathLst>
                  <a:path w="83" h="228">
                    <a:moveTo>
                      <a:pt x="66" y="228"/>
                    </a:moveTo>
                    <a:lnTo>
                      <a:pt x="0" y="175"/>
                    </a:lnTo>
                    <a:lnTo>
                      <a:pt x="83" y="0"/>
                    </a:lnTo>
                    <a:lnTo>
                      <a:pt x="66" y="228"/>
                    </a:lnTo>
                    <a:lnTo>
                      <a:pt x="66" y="228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0" name="Freeform 128"/>
              <p:cNvSpPr>
                <a:spLocks/>
              </p:cNvSpPr>
              <p:nvPr/>
            </p:nvSpPr>
            <p:spPr bwMode="auto">
              <a:xfrm>
                <a:off x="4197" y="2739"/>
                <a:ext cx="67" cy="100"/>
              </a:xfrm>
              <a:custGeom>
                <a:avLst/>
                <a:gdLst/>
                <a:ahLst/>
                <a:cxnLst>
                  <a:cxn ang="0">
                    <a:pos x="8" y="199"/>
                  </a:cxn>
                  <a:cxn ang="0">
                    <a:pos x="6" y="197"/>
                  </a:cxn>
                  <a:cxn ang="0">
                    <a:pos x="4" y="194"/>
                  </a:cxn>
                  <a:cxn ang="0">
                    <a:pos x="4" y="188"/>
                  </a:cxn>
                  <a:cxn ang="0">
                    <a:pos x="2" y="184"/>
                  </a:cxn>
                  <a:cxn ang="0">
                    <a:pos x="2" y="180"/>
                  </a:cxn>
                  <a:cxn ang="0">
                    <a:pos x="2" y="175"/>
                  </a:cxn>
                  <a:cxn ang="0">
                    <a:pos x="0" y="169"/>
                  </a:cxn>
                  <a:cxn ang="0">
                    <a:pos x="0" y="163"/>
                  </a:cxn>
                  <a:cxn ang="0">
                    <a:pos x="0" y="156"/>
                  </a:cxn>
                  <a:cxn ang="0">
                    <a:pos x="0" y="150"/>
                  </a:cxn>
                  <a:cxn ang="0">
                    <a:pos x="0" y="142"/>
                  </a:cxn>
                  <a:cxn ang="0">
                    <a:pos x="2" y="135"/>
                  </a:cxn>
                  <a:cxn ang="0">
                    <a:pos x="2" y="127"/>
                  </a:cxn>
                  <a:cxn ang="0">
                    <a:pos x="6" y="120"/>
                  </a:cxn>
                  <a:cxn ang="0">
                    <a:pos x="6" y="112"/>
                  </a:cxn>
                  <a:cxn ang="0">
                    <a:pos x="10" y="102"/>
                  </a:cxn>
                  <a:cxn ang="0">
                    <a:pos x="12" y="95"/>
                  </a:cxn>
                  <a:cxn ang="0">
                    <a:pos x="15" y="87"/>
                  </a:cxn>
                  <a:cxn ang="0">
                    <a:pos x="19" y="78"/>
                  </a:cxn>
                  <a:cxn ang="0">
                    <a:pos x="27" y="70"/>
                  </a:cxn>
                  <a:cxn ang="0">
                    <a:pos x="32" y="61"/>
                  </a:cxn>
                  <a:cxn ang="0">
                    <a:pos x="40" y="53"/>
                  </a:cxn>
                  <a:cxn ang="0">
                    <a:pos x="48" y="45"/>
                  </a:cxn>
                  <a:cxn ang="0">
                    <a:pos x="57" y="38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72" y="26"/>
                  </a:cxn>
                  <a:cxn ang="0">
                    <a:pos x="78" y="25"/>
                  </a:cxn>
                  <a:cxn ang="0">
                    <a:pos x="84" y="21"/>
                  </a:cxn>
                  <a:cxn ang="0">
                    <a:pos x="89" y="17"/>
                  </a:cxn>
                  <a:cxn ang="0">
                    <a:pos x="97" y="13"/>
                  </a:cxn>
                  <a:cxn ang="0">
                    <a:pos x="105" y="11"/>
                  </a:cxn>
                  <a:cxn ang="0">
                    <a:pos x="112" y="7"/>
                  </a:cxn>
                  <a:cxn ang="0">
                    <a:pos x="120" y="6"/>
                  </a:cxn>
                  <a:cxn ang="0">
                    <a:pos x="127" y="2"/>
                  </a:cxn>
                  <a:cxn ang="0">
                    <a:pos x="135" y="0"/>
                  </a:cxn>
                  <a:cxn ang="0">
                    <a:pos x="42" y="104"/>
                  </a:cxn>
                  <a:cxn ang="0">
                    <a:pos x="53" y="159"/>
                  </a:cxn>
                  <a:cxn ang="0">
                    <a:pos x="8" y="199"/>
                  </a:cxn>
                  <a:cxn ang="0">
                    <a:pos x="8" y="199"/>
                  </a:cxn>
                </a:cxnLst>
                <a:rect l="0" t="0" r="r" b="b"/>
                <a:pathLst>
                  <a:path w="135" h="199">
                    <a:moveTo>
                      <a:pt x="8" y="199"/>
                    </a:moveTo>
                    <a:lnTo>
                      <a:pt x="6" y="197"/>
                    </a:lnTo>
                    <a:lnTo>
                      <a:pt x="4" y="194"/>
                    </a:lnTo>
                    <a:lnTo>
                      <a:pt x="4" y="188"/>
                    </a:lnTo>
                    <a:lnTo>
                      <a:pt x="2" y="184"/>
                    </a:lnTo>
                    <a:lnTo>
                      <a:pt x="2" y="180"/>
                    </a:lnTo>
                    <a:lnTo>
                      <a:pt x="2" y="175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0" y="156"/>
                    </a:lnTo>
                    <a:lnTo>
                      <a:pt x="0" y="150"/>
                    </a:lnTo>
                    <a:lnTo>
                      <a:pt x="0" y="142"/>
                    </a:lnTo>
                    <a:lnTo>
                      <a:pt x="2" y="135"/>
                    </a:lnTo>
                    <a:lnTo>
                      <a:pt x="2" y="127"/>
                    </a:lnTo>
                    <a:lnTo>
                      <a:pt x="6" y="120"/>
                    </a:lnTo>
                    <a:lnTo>
                      <a:pt x="6" y="112"/>
                    </a:lnTo>
                    <a:lnTo>
                      <a:pt x="10" y="102"/>
                    </a:lnTo>
                    <a:lnTo>
                      <a:pt x="12" y="95"/>
                    </a:lnTo>
                    <a:lnTo>
                      <a:pt x="15" y="87"/>
                    </a:lnTo>
                    <a:lnTo>
                      <a:pt x="19" y="78"/>
                    </a:lnTo>
                    <a:lnTo>
                      <a:pt x="27" y="70"/>
                    </a:lnTo>
                    <a:lnTo>
                      <a:pt x="32" y="61"/>
                    </a:lnTo>
                    <a:lnTo>
                      <a:pt x="40" y="53"/>
                    </a:lnTo>
                    <a:lnTo>
                      <a:pt x="48" y="45"/>
                    </a:lnTo>
                    <a:lnTo>
                      <a:pt x="57" y="38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72" y="26"/>
                    </a:lnTo>
                    <a:lnTo>
                      <a:pt x="78" y="25"/>
                    </a:lnTo>
                    <a:lnTo>
                      <a:pt x="84" y="21"/>
                    </a:lnTo>
                    <a:lnTo>
                      <a:pt x="89" y="17"/>
                    </a:lnTo>
                    <a:lnTo>
                      <a:pt x="97" y="13"/>
                    </a:lnTo>
                    <a:lnTo>
                      <a:pt x="105" y="11"/>
                    </a:lnTo>
                    <a:lnTo>
                      <a:pt x="112" y="7"/>
                    </a:lnTo>
                    <a:lnTo>
                      <a:pt x="120" y="6"/>
                    </a:lnTo>
                    <a:lnTo>
                      <a:pt x="127" y="2"/>
                    </a:lnTo>
                    <a:lnTo>
                      <a:pt x="135" y="0"/>
                    </a:lnTo>
                    <a:lnTo>
                      <a:pt x="42" y="104"/>
                    </a:lnTo>
                    <a:lnTo>
                      <a:pt x="53" y="159"/>
                    </a:lnTo>
                    <a:lnTo>
                      <a:pt x="8" y="199"/>
                    </a:lnTo>
                    <a:lnTo>
                      <a:pt x="8" y="199"/>
                    </a:lnTo>
                    <a:close/>
                  </a:path>
                </a:pathLst>
              </a:custGeom>
              <a:solidFill>
                <a:srgbClr val="216B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5" name="Freeform 133"/>
              <p:cNvSpPr>
                <a:spLocks/>
              </p:cNvSpPr>
              <p:nvPr/>
            </p:nvSpPr>
            <p:spPr bwMode="auto">
              <a:xfrm>
                <a:off x="3817" y="2588"/>
                <a:ext cx="87" cy="69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8" y="38"/>
                  </a:cxn>
                  <a:cxn ang="0">
                    <a:pos x="175" y="104"/>
                  </a:cxn>
                  <a:cxn ang="0">
                    <a:pos x="158" y="131"/>
                  </a:cxn>
                  <a:cxn ang="0">
                    <a:pos x="97" y="138"/>
                  </a:cxn>
                  <a:cxn ang="0">
                    <a:pos x="25" y="36"/>
                  </a:cxn>
                  <a:cxn ang="0">
                    <a:pos x="0" y="30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175" h="138">
                    <a:moveTo>
                      <a:pt x="86" y="0"/>
                    </a:moveTo>
                    <a:lnTo>
                      <a:pt x="88" y="38"/>
                    </a:lnTo>
                    <a:lnTo>
                      <a:pt x="175" y="104"/>
                    </a:lnTo>
                    <a:lnTo>
                      <a:pt x="158" y="131"/>
                    </a:lnTo>
                    <a:lnTo>
                      <a:pt x="97" y="138"/>
                    </a:lnTo>
                    <a:lnTo>
                      <a:pt x="25" y="36"/>
                    </a:lnTo>
                    <a:lnTo>
                      <a:pt x="0" y="3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auto">
              <a:xfrm>
                <a:off x="3814" y="2552"/>
                <a:ext cx="81" cy="99"/>
              </a:xfrm>
              <a:custGeom>
                <a:avLst/>
                <a:gdLst/>
                <a:ahLst/>
                <a:cxnLst>
                  <a:cxn ang="0">
                    <a:pos x="164" y="182"/>
                  </a:cxn>
                  <a:cxn ang="0">
                    <a:pos x="90" y="129"/>
                  </a:cxn>
                  <a:cxn ang="0">
                    <a:pos x="80" y="119"/>
                  </a:cxn>
                  <a:cxn ang="0">
                    <a:pos x="75" y="110"/>
                  </a:cxn>
                  <a:cxn ang="0">
                    <a:pos x="71" y="102"/>
                  </a:cxn>
                  <a:cxn ang="0">
                    <a:pos x="67" y="93"/>
                  </a:cxn>
                  <a:cxn ang="0">
                    <a:pos x="65" y="83"/>
                  </a:cxn>
                  <a:cxn ang="0">
                    <a:pos x="65" y="76"/>
                  </a:cxn>
                  <a:cxn ang="0">
                    <a:pos x="65" y="66"/>
                  </a:cxn>
                  <a:cxn ang="0">
                    <a:pos x="67" y="60"/>
                  </a:cxn>
                  <a:cxn ang="0">
                    <a:pos x="67" y="53"/>
                  </a:cxn>
                  <a:cxn ang="0">
                    <a:pos x="69" y="47"/>
                  </a:cxn>
                  <a:cxn ang="0">
                    <a:pos x="71" y="41"/>
                  </a:cxn>
                  <a:cxn ang="0">
                    <a:pos x="73" y="38"/>
                  </a:cxn>
                  <a:cxn ang="0">
                    <a:pos x="76" y="30"/>
                  </a:cxn>
                  <a:cxn ang="0">
                    <a:pos x="78" y="28"/>
                  </a:cxn>
                  <a:cxn ang="0">
                    <a:pos x="0" y="0"/>
                  </a:cxn>
                  <a:cxn ang="0">
                    <a:pos x="35" y="98"/>
                  </a:cxn>
                  <a:cxn ang="0">
                    <a:pos x="135" y="197"/>
                  </a:cxn>
                  <a:cxn ang="0">
                    <a:pos x="158" y="195"/>
                  </a:cxn>
                  <a:cxn ang="0">
                    <a:pos x="164" y="182"/>
                  </a:cxn>
                  <a:cxn ang="0">
                    <a:pos x="164" y="182"/>
                  </a:cxn>
                </a:cxnLst>
                <a:rect l="0" t="0" r="r" b="b"/>
                <a:pathLst>
                  <a:path w="164" h="197">
                    <a:moveTo>
                      <a:pt x="164" y="182"/>
                    </a:moveTo>
                    <a:lnTo>
                      <a:pt x="90" y="129"/>
                    </a:lnTo>
                    <a:lnTo>
                      <a:pt x="80" y="119"/>
                    </a:lnTo>
                    <a:lnTo>
                      <a:pt x="75" y="110"/>
                    </a:lnTo>
                    <a:lnTo>
                      <a:pt x="71" y="102"/>
                    </a:lnTo>
                    <a:lnTo>
                      <a:pt x="67" y="93"/>
                    </a:lnTo>
                    <a:lnTo>
                      <a:pt x="65" y="83"/>
                    </a:lnTo>
                    <a:lnTo>
                      <a:pt x="65" y="76"/>
                    </a:lnTo>
                    <a:lnTo>
                      <a:pt x="65" y="66"/>
                    </a:lnTo>
                    <a:lnTo>
                      <a:pt x="67" y="60"/>
                    </a:lnTo>
                    <a:lnTo>
                      <a:pt x="67" y="53"/>
                    </a:lnTo>
                    <a:lnTo>
                      <a:pt x="69" y="47"/>
                    </a:lnTo>
                    <a:lnTo>
                      <a:pt x="71" y="41"/>
                    </a:lnTo>
                    <a:lnTo>
                      <a:pt x="73" y="38"/>
                    </a:lnTo>
                    <a:lnTo>
                      <a:pt x="76" y="30"/>
                    </a:lnTo>
                    <a:lnTo>
                      <a:pt x="78" y="28"/>
                    </a:lnTo>
                    <a:lnTo>
                      <a:pt x="0" y="0"/>
                    </a:lnTo>
                    <a:lnTo>
                      <a:pt x="35" y="98"/>
                    </a:lnTo>
                    <a:lnTo>
                      <a:pt x="135" y="197"/>
                    </a:lnTo>
                    <a:lnTo>
                      <a:pt x="158" y="195"/>
                    </a:lnTo>
                    <a:lnTo>
                      <a:pt x="164" y="182"/>
                    </a:lnTo>
                    <a:lnTo>
                      <a:pt x="164" y="182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auto">
              <a:xfrm>
                <a:off x="3646" y="2968"/>
                <a:ext cx="210" cy="93"/>
              </a:xfrm>
              <a:custGeom>
                <a:avLst/>
                <a:gdLst/>
                <a:ahLst/>
                <a:cxnLst>
                  <a:cxn ang="0">
                    <a:pos x="152" y="83"/>
                  </a:cxn>
                  <a:cxn ang="0">
                    <a:pos x="228" y="123"/>
                  </a:cxn>
                  <a:cxn ang="0">
                    <a:pos x="308" y="121"/>
                  </a:cxn>
                  <a:cxn ang="0">
                    <a:pos x="422" y="186"/>
                  </a:cxn>
                  <a:cxn ang="0">
                    <a:pos x="203" y="14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152" y="83"/>
                  </a:cxn>
                  <a:cxn ang="0">
                    <a:pos x="152" y="83"/>
                  </a:cxn>
                </a:cxnLst>
                <a:rect l="0" t="0" r="r" b="b"/>
                <a:pathLst>
                  <a:path w="422" h="186">
                    <a:moveTo>
                      <a:pt x="152" y="83"/>
                    </a:moveTo>
                    <a:lnTo>
                      <a:pt x="228" y="123"/>
                    </a:lnTo>
                    <a:lnTo>
                      <a:pt x="308" y="121"/>
                    </a:lnTo>
                    <a:lnTo>
                      <a:pt x="422" y="186"/>
                    </a:lnTo>
                    <a:lnTo>
                      <a:pt x="203" y="142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152" y="83"/>
                    </a:lnTo>
                    <a:lnTo>
                      <a:pt x="152" y="83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auto">
              <a:xfrm>
                <a:off x="3793" y="2697"/>
                <a:ext cx="48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41"/>
                  </a:cxn>
                  <a:cxn ang="0">
                    <a:pos x="60" y="255"/>
                  </a:cxn>
                  <a:cxn ang="0">
                    <a:pos x="57" y="238"/>
                  </a:cxn>
                  <a:cxn ang="0">
                    <a:pos x="57" y="230"/>
                  </a:cxn>
                  <a:cxn ang="0">
                    <a:pos x="55" y="222"/>
                  </a:cxn>
                  <a:cxn ang="0">
                    <a:pos x="55" y="215"/>
                  </a:cxn>
                  <a:cxn ang="0">
                    <a:pos x="53" y="204"/>
                  </a:cxn>
                  <a:cxn ang="0">
                    <a:pos x="51" y="194"/>
                  </a:cxn>
                  <a:cxn ang="0">
                    <a:pos x="51" y="185"/>
                  </a:cxn>
                  <a:cxn ang="0">
                    <a:pos x="51" y="177"/>
                  </a:cxn>
                  <a:cxn ang="0">
                    <a:pos x="51" y="166"/>
                  </a:cxn>
                  <a:cxn ang="0">
                    <a:pos x="51" y="156"/>
                  </a:cxn>
                  <a:cxn ang="0">
                    <a:pos x="53" y="148"/>
                  </a:cxn>
                  <a:cxn ang="0">
                    <a:pos x="55" y="139"/>
                  </a:cxn>
                  <a:cxn ang="0">
                    <a:pos x="57" y="129"/>
                  </a:cxn>
                  <a:cxn ang="0">
                    <a:pos x="59" y="122"/>
                  </a:cxn>
                  <a:cxn ang="0">
                    <a:pos x="60" y="116"/>
                  </a:cxn>
                  <a:cxn ang="0">
                    <a:pos x="64" y="110"/>
                  </a:cxn>
                  <a:cxn ang="0">
                    <a:pos x="68" y="105"/>
                  </a:cxn>
                  <a:cxn ang="0">
                    <a:pos x="72" y="99"/>
                  </a:cxn>
                  <a:cxn ang="0">
                    <a:pos x="74" y="95"/>
                  </a:cxn>
                  <a:cxn ang="0">
                    <a:pos x="79" y="91"/>
                  </a:cxn>
                  <a:cxn ang="0">
                    <a:pos x="85" y="86"/>
                  </a:cxn>
                  <a:cxn ang="0">
                    <a:pos x="91" y="84"/>
                  </a:cxn>
                  <a:cxn ang="0">
                    <a:pos x="95" y="82"/>
                  </a:cxn>
                  <a:cxn ang="0">
                    <a:pos x="97" y="8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255">
                    <a:moveTo>
                      <a:pt x="0" y="0"/>
                    </a:moveTo>
                    <a:lnTo>
                      <a:pt x="2" y="141"/>
                    </a:lnTo>
                    <a:lnTo>
                      <a:pt x="60" y="255"/>
                    </a:lnTo>
                    <a:lnTo>
                      <a:pt x="57" y="238"/>
                    </a:lnTo>
                    <a:lnTo>
                      <a:pt x="57" y="230"/>
                    </a:lnTo>
                    <a:lnTo>
                      <a:pt x="55" y="222"/>
                    </a:lnTo>
                    <a:lnTo>
                      <a:pt x="55" y="215"/>
                    </a:lnTo>
                    <a:lnTo>
                      <a:pt x="53" y="204"/>
                    </a:lnTo>
                    <a:lnTo>
                      <a:pt x="51" y="194"/>
                    </a:lnTo>
                    <a:lnTo>
                      <a:pt x="51" y="185"/>
                    </a:lnTo>
                    <a:lnTo>
                      <a:pt x="51" y="177"/>
                    </a:lnTo>
                    <a:lnTo>
                      <a:pt x="51" y="166"/>
                    </a:lnTo>
                    <a:lnTo>
                      <a:pt x="51" y="156"/>
                    </a:lnTo>
                    <a:lnTo>
                      <a:pt x="53" y="148"/>
                    </a:lnTo>
                    <a:lnTo>
                      <a:pt x="55" y="139"/>
                    </a:lnTo>
                    <a:lnTo>
                      <a:pt x="57" y="129"/>
                    </a:lnTo>
                    <a:lnTo>
                      <a:pt x="59" y="122"/>
                    </a:lnTo>
                    <a:lnTo>
                      <a:pt x="60" y="116"/>
                    </a:lnTo>
                    <a:lnTo>
                      <a:pt x="64" y="110"/>
                    </a:lnTo>
                    <a:lnTo>
                      <a:pt x="68" y="105"/>
                    </a:lnTo>
                    <a:lnTo>
                      <a:pt x="72" y="99"/>
                    </a:lnTo>
                    <a:lnTo>
                      <a:pt x="74" y="95"/>
                    </a:lnTo>
                    <a:lnTo>
                      <a:pt x="79" y="91"/>
                    </a:lnTo>
                    <a:lnTo>
                      <a:pt x="85" y="86"/>
                    </a:lnTo>
                    <a:lnTo>
                      <a:pt x="91" y="84"/>
                    </a:lnTo>
                    <a:lnTo>
                      <a:pt x="95" y="82"/>
                    </a:lnTo>
                    <a:lnTo>
                      <a:pt x="97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5" name="Freeform 153"/>
              <p:cNvSpPr>
                <a:spLocks/>
              </p:cNvSpPr>
              <p:nvPr/>
            </p:nvSpPr>
            <p:spPr bwMode="auto">
              <a:xfrm>
                <a:off x="4412" y="2494"/>
                <a:ext cx="59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2"/>
                  </a:cxn>
                  <a:cxn ang="0">
                    <a:pos x="86" y="59"/>
                  </a:cxn>
                  <a:cxn ang="0">
                    <a:pos x="76" y="231"/>
                  </a:cxn>
                  <a:cxn ang="0">
                    <a:pos x="80" y="226"/>
                  </a:cxn>
                  <a:cxn ang="0">
                    <a:pos x="86" y="214"/>
                  </a:cxn>
                  <a:cxn ang="0">
                    <a:pos x="90" y="207"/>
                  </a:cxn>
                  <a:cxn ang="0">
                    <a:pos x="94" y="197"/>
                  </a:cxn>
                  <a:cxn ang="0">
                    <a:pos x="99" y="190"/>
                  </a:cxn>
                  <a:cxn ang="0">
                    <a:pos x="101" y="184"/>
                  </a:cxn>
                  <a:cxn ang="0">
                    <a:pos x="103" y="178"/>
                  </a:cxn>
                  <a:cxn ang="0">
                    <a:pos x="105" y="173"/>
                  </a:cxn>
                  <a:cxn ang="0">
                    <a:pos x="107" y="167"/>
                  </a:cxn>
                  <a:cxn ang="0">
                    <a:pos x="109" y="163"/>
                  </a:cxn>
                  <a:cxn ang="0">
                    <a:pos x="111" y="157"/>
                  </a:cxn>
                  <a:cxn ang="0">
                    <a:pos x="113" y="152"/>
                  </a:cxn>
                  <a:cxn ang="0">
                    <a:pos x="114" y="146"/>
                  </a:cxn>
                  <a:cxn ang="0">
                    <a:pos x="116" y="138"/>
                  </a:cxn>
                  <a:cxn ang="0">
                    <a:pos x="116" y="133"/>
                  </a:cxn>
                  <a:cxn ang="0">
                    <a:pos x="118" y="125"/>
                  </a:cxn>
                  <a:cxn ang="0">
                    <a:pos x="118" y="119"/>
                  </a:cxn>
                  <a:cxn ang="0">
                    <a:pos x="118" y="114"/>
                  </a:cxn>
                  <a:cxn ang="0">
                    <a:pos x="118" y="108"/>
                  </a:cxn>
                  <a:cxn ang="0">
                    <a:pos x="118" y="100"/>
                  </a:cxn>
                  <a:cxn ang="0">
                    <a:pos x="118" y="97"/>
                  </a:cxn>
                  <a:cxn ang="0">
                    <a:pos x="116" y="89"/>
                  </a:cxn>
                  <a:cxn ang="0">
                    <a:pos x="114" y="83"/>
                  </a:cxn>
                  <a:cxn ang="0">
                    <a:pos x="113" y="78"/>
                  </a:cxn>
                  <a:cxn ang="0">
                    <a:pos x="111" y="72"/>
                  </a:cxn>
                  <a:cxn ang="0">
                    <a:pos x="107" y="66"/>
                  </a:cxn>
                  <a:cxn ang="0">
                    <a:pos x="103" y="60"/>
                  </a:cxn>
                  <a:cxn ang="0">
                    <a:pos x="99" y="55"/>
                  </a:cxn>
                  <a:cxn ang="0">
                    <a:pos x="95" y="51"/>
                  </a:cxn>
                  <a:cxn ang="0">
                    <a:pos x="86" y="41"/>
                  </a:cxn>
                  <a:cxn ang="0">
                    <a:pos x="76" y="36"/>
                  </a:cxn>
                  <a:cxn ang="0">
                    <a:pos x="71" y="30"/>
                  </a:cxn>
                  <a:cxn ang="0">
                    <a:pos x="67" y="28"/>
                  </a:cxn>
                  <a:cxn ang="0">
                    <a:pos x="61" y="24"/>
                  </a:cxn>
                  <a:cxn ang="0">
                    <a:pos x="56" y="22"/>
                  </a:cxn>
                  <a:cxn ang="0">
                    <a:pos x="50" y="19"/>
                  </a:cxn>
                  <a:cxn ang="0">
                    <a:pos x="44" y="15"/>
                  </a:cxn>
                  <a:cxn ang="0">
                    <a:pos x="38" y="13"/>
                  </a:cxn>
                  <a:cxn ang="0">
                    <a:pos x="35" y="11"/>
                  </a:cxn>
                  <a:cxn ang="0">
                    <a:pos x="25" y="7"/>
                  </a:cxn>
                  <a:cxn ang="0">
                    <a:pos x="18" y="3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8" h="231">
                    <a:moveTo>
                      <a:pt x="0" y="0"/>
                    </a:moveTo>
                    <a:lnTo>
                      <a:pt x="6" y="32"/>
                    </a:lnTo>
                    <a:lnTo>
                      <a:pt x="86" y="59"/>
                    </a:lnTo>
                    <a:lnTo>
                      <a:pt x="76" y="231"/>
                    </a:lnTo>
                    <a:lnTo>
                      <a:pt x="80" y="226"/>
                    </a:lnTo>
                    <a:lnTo>
                      <a:pt x="86" y="214"/>
                    </a:lnTo>
                    <a:lnTo>
                      <a:pt x="90" y="207"/>
                    </a:lnTo>
                    <a:lnTo>
                      <a:pt x="94" y="197"/>
                    </a:lnTo>
                    <a:lnTo>
                      <a:pt x="99" y="190"/>
                    </a:lnTo>
                    <a:lnTo>
                      <a:pt x="101" y="184"/>
                    </a:lnTo>
                    <a:lnTo>
                      <a:pt x="103" y="178"/>
                    </a:lnTo>
                    <a:lnTo>
                      <a:pt x="105" y="173"/>
                    </a:lnTo>
                    <a:lnTo>
                      <a:pt x="107" y="167"/>
                    </a:lnTo>
                    <a:lnTo>
                      <a:pt x="109" y="163"/>
                    </a:lnTo>
                    <a:lnTo>
                      <a:pt x="111" y="157"/>
                    </a:lnTo>
                    <a:lnTo>
                      <a:pt x="113" y="152"/>
                    </a:lnTo>
                    <a:lnTo>
                      <a:pt x="114" y="146"/>
                    </a:lnTo>
                    <a:lnTo>
                      <a:pt x="116" y="138"/>
                    </a:lnTo>
                    <a:lnTo>
                      <a:pt x="116" y="133"/>
                    </a:lnTo>
                    <a:lnTo>
                      <a:pt x="118" y="125"/>
                    </a:lnTo>
                    <a:lnTo>
                      <a:pt x="118" y="119"/>
                    </a:lnTo>
                    <a:lnTo>
                      <a:pt x="118" y="114"/>
                    </a:lnTo>
                    <a:lnTo>
                      <a:pt x="118" y="108"/>
                    </a:lnTo>
                    <a:lnTo>
                      <a:pt x="118" y="100"/>
                    </a:lnTo>
                    <a:lnTo>
                      <a:pt x="118" y="97"/>
                    </a:lnTo>
                    <a:lnTo>
                      <a:pt x="116" y="89"/>
                    </a:lnTo>
                    <a:lnTo>
                      <a:pt x="114" y="83"/>
                    </a:lnTo>
                    <a:lnTo>
                      <a:pt x="113" y="78"/>
                    </a:lnTo>
                    <a:lnTo>
                      <a:pt x="111" y="72"/>
                    </a:lnTo>
                    <a:lnTo>
                      <a:pt x="107" y="66"/>
                    </a:lnTo>
                    <a:lnTo>
                      <a:pt x="103" y="60"/>
                    </a:lnTo>
                    <a:lnTo>
                      <a:pt x="99" y="55"/>
                    </a:lnTo>
                    <a:lnTo>
                      <a:pt x="95" y="51"/>
                    </a:lnTo>
                    <a:lnTo>
                      <a:pt x="86" y="41"/>
                    </a:lnTo>
                    <a:lnTo>
                      <a:pt x="76" y="36"/>
                    </a:lnTo>
                    <a:lnTo>
                      <a:pt x="71" y="30"/>
                    </a:lnTo>
                    <a:lnTo>
                      <a:pt x="67" y="28"/>
                    </a:lnTo>
                    <a:lnTo>
                      <a:pt x="61" y="24"/>
                    </a:lnTo>
                    <a:lnTo>
                      <a:pt x="56" y="22"/>
                    </a:lnTo>
                    <a:lnTo>
                      <a:pt x="50" y="19"/>
                    </a:lnTo>
                    <a:lnTo>
                      <a:pt x="44" y="15"/>
                    </a:lnTo>
                    <a:lnTo>
                      <a:pt x="38" y="13"/>
                    </a:lnTo>
                    <a:lnTo>
                      <a:pt x="35" y="11"/>
                    </a:lnTo>
                    <a:lnTo>
                      <a:pt x="25" y="7"/>
                    </a:lnTo>
                    <a:lnTo>
                      <a:pt x="18" y="3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6" name="Freeform 154"/>
              <p:cNvSpPr>
                <a:spLocks/>
              </p:cNvSpPr>
              <p:nvPr/>
            </p:nvSpPr>
            <p:spPr bwMode="auto">
              <a:xfrm>
                <a:off x="4052" y="2691"/>
                <a:ext cx="16" cy="2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9" y="6"/>
                  </a:cxn>
                  <a:cxn ang="0">
                    <a:pos x="17" y="7"/>
                  </a:cxn>
                  <a:cxn ang="0">
                    <a:pos x="14" y="13"/>
                  </a:cxn>
                  <a:cxn ang="0">
                    <a:pos x="12" y="19"/>
                  </a:cxn>
                  <a:cxn ang="0">
                    <a:pos x="10" y="25"/>
                  </a:cxn>
                  <a:cxn ang="0">
                    <a:pos x="6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2" y="47"/>
                  </a:cxn>
                  <a:cxn ang="0">
                    <a:pos x="0" y="53"/>
                  </a:cxn>
                  <a:cxn ang="0">
                    <a:pos x="0" y="57"/>
                  </a:cxn>
                  <a:cxn ang="0">
                    <a:pos x="21" y="40"/>
                  </a:cxn>
                  <a:cxn ang="0">
                    <a:pos x="21" y="38"/>
                  </a:cxn>
                  <a:cxn ang="0">
                    <a:pos x="23" y="34"/>
                  </a:cxn>
                  <a:cxn ang="0">
                    <a:pos x="25" y="28"/>
                  </a:cxn>
                  <a:cxn ang="0">
                    <a:pos x="29" y="21"/>
                  </a:cxn>
                  <a:cxn ang="0">
                    <a:pos x="31" y="13"/>
                  </a:cxn>
                  <a:cxn ang="0">
                    <a:pos x="33" y="7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3" h="57">
                    <a:moveTo>
                      <a:pt x="29" y="0"/>
                    </a:moveTo>
                    <a:lnTo>
                      <a:pt x="23" y="0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4" y="13"/>
                    </a:lnTo>
                    <a:lnTo>
                      <a:pt x="12" y="19"/>
                    </a:lnTo>
                    <a:lnTo>
                      <a:pt x="10" y="25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2" y="47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3" y="34"/>
                    </a:lnTo>
                    <a:lnTo>
                      <a:pt x="25" y="28"/>
                    </a:lnTo>
                    <a:lnTo>
                      <a:pt x="29" y="21"/>
                    </a:lnTo>
                    <a:lnTo>
                      <a:pt x="31" y="13"/>
                    </a:lnTo>
                    <a:lnTo>
                      <a:pt x="33" y="7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7" name="Freeform 155"/>
              <p:cNvSpPr>
                <a:spLocks/>
              </p:cNvSpPr>
              <p:nvPr/>
            </p:nvSpPr>
            <p:spPr bwMode="auto">
              <a:xfrm>
                <a:off x="4005" y="2670"/>
                <a:ext cx="1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3"/>
                  </a:cxn>
                  <a:cxn ang="0">
                    <a:pos x="27" y="46"/>
                  </a:cxn>
                  <a:cxn ang="0">
                    <a:pos x="31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46">
                    <a:moveTo>
                      <a:pt x="0" y="0"/>
                    </a:moveTo>
                    <a:lnTo>
                      <a:pt x="4" y="13"/>
                    </a:lnTo>
                    <a:lnTo>
                      <a:pt x="27" y="46"/>
                    </a:lnTo>
                    <a:lnTo>
                      <a:pt x="31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8" name="Freeform 156"/>
              <p:cNvSpPr>
                <a:spLocks/>
              </p:cNvSpPr>
              <p:nvPr/>
            </p:nvSpPr>
            <p:spPr bwMode="auto">
              <a:xfrm>
                <a:off x="3997" y="2837"/>
                <a:ext cx="16" cy="2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31"/>
                  </a:cxn>
                  <a:cxn ang="0">
                    <a:pos x="27" y="0"/>
                  </a:cxn>
                  <a:cxn ang="0">
                    <a:pos x="32" y="29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32" h="44">
                    <a:moveTo>
                      <a:pt x="0" y="44"/>
                    </a:moveTo>
                    <a:lnTo>
                      <a:pt x="4" y="31"/>
                    </a:lnTo>
                    <a:lnTo>
                      <a:pt x="27" y="0"/>
                    </a:lnTo>
                    <a:lnTo>
                      <a:pt x="32" y="29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9" name="Freeform 157"/>
              <p:cNvSpPr>
                <a:spLocks/>
              </p:cNvSpPr>
              <p:nvPr/>
            </p:nvSpPr>
            <p:spPr bwMode="auto">
              <a:xfrm>
                <a:off x="4044" y="2794"/>
                <a:ext cx="15" cy="23"/>
              </a:xfrm>
              <a:custGeom>
                <a:avLst/>
                <a:gdLst/>
                <a:ahLst/>
                <a:cxnLst>
                  <a:cxn ang="0">
                    <a:pos x="31" y="46"/>
                  </a:cxn>
                  <a:cxn ang="0">
                    <a:pos x="29" y="32"/>
                  </a:cxn>
                  <a:cxn ang="0">
                    <a:pos x="4" y="0"/>
                  </a:cxn>
                  <a:cxn ang="0">
                    <a:pos x="0" y="30"/>
                  </a:cxn>
                  <a:cxn ang="0">
                    <a:pos x="31" y="46"/>
                  </a:cxn>
                  <a:cxn ang="0">
                    <a:pos x="31" y="46"/>
                  </a:cxn>
                </a:cxnLst>
                <a:rect l="0" t="0" r="r" b="b"/>
                <a:pathLst>
                  <a:path w="31" h="46">
                    <a:moveTo>
                      <a:pt x="31" y="46"/>
                    </a:moveTo>
                    <a:lnTo>
                      <a:pt x="29" y="32"/>
                    </a:lnTo>
                    <a:lnTo>
                      <a:pt x="4" y="0"/>
                    </a:lnTo>
                    <a:lnTo>
                      <a:pt x="0" y="30"/>
                    </a:lnTo>
                    <a:lnTo>
                      <a:pt x="31" y="46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0" name="Freeform 158"/>
              <p:cNvSpPr>
                <a:spLocks/>
              </p:cNvSpPr>
              <p:nvPr/>
            </p:nvSpPr>
            <p:spPr bwMode="auto">
              <a:xfrm>
                <a:off x="3960" y="2902"/>
                <a:ext cx="19" cy="19"/>
              </a:xfrm>
              <a:custGeom>
                <a:avLst/>
                <a:gdLst/>
                <a:ahLst/>
                <a:cxnLst>
                  <a:cxn ang="0">
                    <a:pos x="29" y="38"/>
                  </a:cxn>
                  <a:cxn ang="0">
                    <a:pos x="0" y="24"/>
                  </a:cxn>
                  <a:cxn ang="0">
                    <a:pos x="36" y="0"/>
                  </a:cxn>
                  <a:cxn ang="0">
                    <a:pos x="38" y="28"/>
                  </a:cxn>
                  <a:cxn ang="0">
                    <a:pos x="29" y="38"/>
                  </a:cxn>
                  <a:cxn ang="0">
                    <a:pos x="29" y="38"/>
                  </a:cxn>
                </a:cxnLst>
                <a:rect l="0" t="0" r="r" b="b"/>
                <a:pathLst>
                  <a:path w="38" h="38">
                    <a:moveTo>
                      <a:pt x="29" y="38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8" y="28"/>
                    </a:lnTo>
                    <a:lnTo>
                      <a:pt x="29" y="38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1" name="Freeform 159"/>
              <p:cNvSpPr>
                <a:spLocks/>
              </p:cNvSpPr>
              <p:nvPr/>
            </p:nvSpPr>
            <p:spPr bwMode="auto">
              <a:xfrm>
                <a:off x="3895" y="2786"/>
                <a:ext cx="16" cy="2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" y="30"/>
                  </a:cxn>
                  <a:cxn ang="0">
                    <a:pos x="26" y="0"/>
                  </a:cxn>
                  <a:cxn ang="0">
                    <a:pos x="30" y="28"/>
                  </a:cxn>
                  <a:cxn ang="0">
                    <a:pos x="0" y="43"/>
                  </a:cxn>
                  <a:cxn ang="0">
                    <a:pos x="0" y="43"/>
                  </a:cxn>
                </a:cxnLst>
                <a:rect l="0" t="0" r="r" b="b"/>
                <a:pathLst>
                  <a:path w="30" h="43">
                    <a:moveTo>
                      <a:pt x="0" y="43"/>
                    </a:moveTo>
                    <a:lnTo>
                      <a:pt x="2" y="30"/>
                    </a:lnTo>
                    <a:lnTo>
                      <a:pt x="26" y="0"/>
                    </a:lnTo>
                    <a:lnTo>
                      <a:pt x="30" y="28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2" name="Freeform 160"/>
              <p:cNvSpPr>
                <a:spLocks/>
              </p:cNvSpPr>
              <p:nvPr/>
            </p:nvSpPr>
            <p:spPr bwMode="auto">
              <a:xfrm>
                <a:off x="4037" y="2880"/>
                <a:ext cx="20" cy="2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0" y="26"/>
                  </a:cxn>
                  <a:cxn ang="0">
                    <a:pos x="36" y="0"/>
                  </a:cxn>
                  <a:cxn ang="0">
                    <a:pos x="40" y="30"/>
                  </a:cxn>
                  <a:cxn ang="0">
                    <a:pos x="30" y="40"/>
                  </a:cxn>
                  <a:cxn ang="0">
                    <a:pos x="30" y="40"/>
                  </a:cxn>
                </a:cxnLst>
                <a:rect l="0" t="0" r="r" b="b"/>
                <a:pathLst>
                  <a:path w="40" h="40">
                    <a:moveTo>
                      <a:pt x="30" y="40"/>
                    </a:moveTo>
                    <a:lnTo>
                      <a:pt x="0" y="26"/>
                    </a:lnTo>
                    <a:lnTo>
                      <a:pt x="36" y="0"/>
                    </a:lnTo>
                    <a:lnTo>
                      <a:pt x="40" y="3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3" name="Freeform 161"/>
              <p:cNvSpPr>
                <a:spLocks/>
              </p:cNvSpPr>
              <p:nvPr/>
            </p:nvSpPr>
            <p:spPr bwMode="auto">
              <a:xfrm>
                <a:off x="4073" y="2755"/>
                <a:ext cx="19" cy="19"/>
              </a:xfrm>
              <a:custGeom>
                <a:avLst/>
                <a:gdLst/>
                <a:ahLst/>
                <a:cxnLst>
                  <a:cxn ang="0">
                    <a:pos x="29" y="38"/>
                  </a:cxn>
                  <a:cxn ang="0">
                    <a:pos x="0" y="25"/>
                  </a:cxn>
                  <a:cxn ang="0">
                    <a:pos x="36" y="0"/>
                  </a:cxn>
                  <a:cxn ang="0">
                    <a:pos x="38" y="29"/>
                  </a:cxn>
                  <a:cxn ang="0">
                    <a:pos x="29" y="38"/>
                  </a:cxn>
                  <a:cxn ang="0">
                    <a:pos x="29" y="38"/>
                  </a:cxn>
                </a:cxnLst>
                <a:rect l="0" t="0" r="r" b="b"/>
                <a:pathLst>
                  <a:path w="38" h="38">
                    <a:moveTo>
                      <a:pt x="29" y="38"/>
                    </a:moveTo>
                    <a:lnTo>
                      <a:pt x="0" y="25"/>
                    </a:lnTo>
                    <a:lnTo>
                      <a:pt x="36" y="0"/>
                    </a:lnTo>
                    <a:lnTo>
                      <a:pt x="38" y="29"/>
                    </a:lnTo>
                    <a:lnTo>
                      <a:pt x="29" y="38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4" name="Freeform 162"/>
              <p:cNvSpPr>
                <a:spLocks/>
              </p:cNvSpPr>
              <p:nvPr/>
            </p:nvSpPr>
            <p:spPr bwMode="auto">
              <a:xfrm>
                <a:off x="3822" y="2625"/>
                <a:ext cx="16" cy="2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" y="30"/>
                  </a:cxn>
                  <a:cxn ang="0">
                    <a:pos x="26" y="0"/>
                  </a:cxn>
                  <a:cxn ang="0">
                    <a:pos x="32" y="28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32" h="44">
                    <a:moveTo>
                      <a:pt x="0" y="44"/>
                    </a:moveTo>
                    <a:lnTo>
                      <a:pt x="3" y="30"/>
                    </a:lnTo>
                    <a:lnTo>
                      <a:pt x="26" y="0"/>
                    </a:lnTo>
                    <a:lnTo>
                      <a:pt x="32" y="28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3B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5" name="Freeform 163"/>
              <p:cNvSpPr>
                <a:spLocks/>
              </p:cNvSpPr>
              <p:nvPr/>
            </p:nvSpPr>
            <p:spPr bwMode="auto">
              <a:xfrm>
                <a:off x="4097" y="2683"/>
                <a:ext cx="20" cy="2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0" y="24"/>
                  </a:cxn>
                  <a:cxn ang="0">
                    <a:pos x="34" y="0"/>
                  </a:cxn>
                  <a:cxn ang="0">
                    <a:pos x="40" y="28"/>
                  </a:cxn>
                  <a:cxn ang="0">
                    <a:pos x="30" y="40"/>
                  </a:cxn>
                  <a:cxn ang="0">
                    <a:pos x="30" y="40"/>
                  </a:cxn>
                </a:cxnLst>
                <a:rect l="0" t="0" r="r" b="b"/>
                <a:pathLst>
                  <a:path w="40" h="40">
                    <a:moveTo>
                      <a:pt x="30" y="40"/>
                    </a:moveTo>
                    <a:lnTo>
                      <a:pt x="0" y="24"/>
                    </a:lnTo>
                    <a:lnTo>
                      <a:pt x="34" y="0"/>
                    </a:lnTo>
                    <a:lnTo>
                      <a:pt x="40" y="28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BDAB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6" name="Freeform 164"/>
              <p:cNvSpPr>
                <a:spLocks/>
              </p:cNvSpPr>
              <p:nvPr/>
            </p:nvSpPr>
            <p:spPr bwMode="auto">
              <a:xfrm>
                <a:off x="4051" y="2622"/>
                <a:ext cx="12" cy="28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0" y="0"/>
                  </a:cxn>
                  <a:cxn ang="0">
                    <a:pos x="18" y="15"/>
                  </a:cxn>
                  <a:cxn ang="0">
                    <a:pos x="23" y="44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23" h="55">
                    <a:moveTo>
                      <a:pt x="14" y="55"/>
                    </a:moveTo>
                    <a:lnTo>
                      <a:pt x="0" y="0"/>
                    </a:lnTo>
                    <a:lnTo>
                      <a:pt x="18" y="15"/>
                    </a:lnTo>
                    <a:lnTo>
                      <a:pt x="23" y="44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BDAB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7" name="Freeform 165"/>
              <p:cNvSpPr>
                <a:spLocks/>
              </p:cNvSpPr>
              <p:nvPr/>
            </p:nvSpPr>
            <p:spPr bwMode="auto">
              <a:xfrm>
                <a:off x="4226" y="2430"/>
                <a:ext cx="122" cy="154"/>
              </a:xfrm>
              <a:custGeom>
                <a:avLst/>
                <a:gdLst/>
                <a:ahLst/>
                <a:cxnLst>
                  <a:cxn ang="0">
                    <a:pos x="133" y="12"/>
                  </a:cxn>
                  <a:cxn ang="0">
                    <a:pos x="211" y="308"/>
                  </a:cxn>
                  <a:cxn ang="0">
                    <a:pos x="239" y="291"/>
                  </a:cxn>
                  <a:cxn ang="0">
                    <a:pos x="241" y="280"/>
                  </a:cxn>
                  <a:cxn ang="0">
                    <a:pos x="241" y="264"/>
                  </a:cxn>
                  <a:cxn ang="0">
                    <a:pos x="241" y="251"/>
                  </a:cxn>
                  <a:cxn ang="0">
                    <a:pos x="243" y="238"/>
                  </a:cxn>
                  <a:cxn ang="0">
                    <a:pos x="243" y="223"/>
                  </a:cxn>
                  <a:cxn ang="0">
                    <a:pos x="241" y="206"/>
                  </a:cxn>
                  <a:cxn ang="0">
                    <a:pos x="241" y="188"/>
                  </a:cxn>
                  <a:cxn ang="0">
                    <a:pos x="238" y="168"/>
                  </a:cxn>
                  <a:cxn ang="0">
                    <a:pos x="236" y="150"/>
                  </a:cxn>
                  <a:cxn ang="0">
                    <a:pos x="232" y="135"/>
                  </a:cxn>
                  <a:cxn ang="0">
                    <a:pos x="228" y="124"/>
                  </a:cxn>
                  <a:cxn ang="0">
                    <a:pos x="224" y="114"/>
                  </a:cxn>
                  <a:cxn ang="0">
                    <a:pos x="220" y="105"/>
                  </a:cxn>
                  <a:cxn ang="0">
                    <a:pos x="215" y="90"/>
                  </a:cxn>
                  <a:cxn ang="0">
                    <a:pos x="207" y="69"/>
                  </a:cxn>
                  <a:cxn ang="0">
                    <a:pos x="194" y="52"/>
                  </a:cxn>
                  <a:cxn ang="0">
                    <a:pos x="181" y="35"/>
                  </a:cxn>
                  <a:cxn ang="0">
                    <a:pos x="167" y="23"/>
                  </a:cxn>
                  <a:cxn ang="0">
                    <a:pos x="152" y="14"/>
                  </a:cxn>
                  <a:cxn ang="0">
                    <a:pos x="135" y="8"/>
                  </a:cxn>
                  <a:cxn ang="0">
                    <a:pos x="120" y="2"/>
                  </a:cxn>
                  <a:cxn ang="0">
                    <a:pos x="103" y="0"/>
                  </a:cxn>
                  <a:cxn ang="0">
                    <a:pos x="86" y="0"/>
                  </a:cxn>
                  <a:cxn ang="0">
                    <a:pos x="68" y="2"/>
                  </a:cxn>
                  <a:cxn ang="0">
                    <a:pos x="53" y="2"/>
                  </a:cxn>
                  <a:cxn ang="0">
                    <a:pos x="40" y="6"/>
                  </a:cxn>
                  <a:cxn ang="0">
                    <a:pos x="27" y="8"/>
                  </a:cxn>
                  <a:cxn ang="0">
                    <a:pos x="17" y="12"/>
                  </a:cxn>
                  <a:cxn ang="0">
                    <a:pos x="10" y="14"/>
                  </a:cxn>
                  <a:cxn ang="0">
                    <a:pos x="2" y="17"/>
                  </a:cxn>
                  <a:cxn ang="0">
                    <a:pos x="34" y="17"/>
                  </a:cxn>
                </a:cxnLst>
                <a:rect l="0" t="0" r="r" b="b"/>
                <a:pathLst>
                  <a:path w="243" h="308">
                    <a:moveTo>
                      <a:pt x="34" y="17"/>
                    </a:moveTo>
                    <a:lnTo>
                      <a:pt x="133" y="12"/>
                    </a:lnTo>
                    <a:lnTo>
                      <a:pt x="219" y="131"/>
                    </a:lnTo>
                    <a:lnTo>
                      <a:pt x="211" y="308"/>
                    </a:lnTo>
                    <a:lnTo>
                      <a:pt x="239" y="293"/>
                    </a:lnTo>
                    <a:lnTo>
                      <a:pt x="239" y="291"/>
                    </a:lnTo>
                    <a:lnTo>
                      <a:pt x="239" y="285"/>
                    </a:lnTo>
                    <a:lnTo>
                      <a:pt x="241" y="280"/>
                    </a:lnTo>
                    <a:lnTo>
                      <a:pt x="241" y="270"/>
                    </a:lnTo>
                    <a:lnTo>
                      <a:pt x="241" y="264"/>
                    </a:lnTo>
                    <a:lnTo>
                      <a:pt x="241" y="259"/>
                    </a:lnTo>
                    <a:lnTo>
                      <a:pt x="241" y="251"/>
                    </a:lnTo>
                    <a:lnTo>
                      <a:pt x="243" y="245"/>
                    </a:lnTo>
                    <a:lnTo>
                      <a:pt x="243" y="238"/>
                    </a:lnTo>
                    <a:lnTo>
                      <a:pt x="243" y="230"/>
                    </a:lnTo>
                    <a:lnTo>
                      <a:pt x="243" y="223"/>
                    </a:lnTo>
                    <a:lnTo>
                      <a:pt x="243" y="215"/>
                    </a:lnTo>
                    <a:lnTo>
                      <a:pt x="241" y="206"/>
                    </a:lnTo>
                    <a:lnTo>
                      <a:pt x="241" y="198"/>
                    </a:lnTo>
                    <a:lnTo>
                      <a:pt x="241" y="188"/>
                    </a:lnTo>
                    <a:lnTo>
                      <a:pt x="239" y="179"/>
                    </a:lnTo>
                    <a:lnTo>
                      <a:pt x="238" y="168"/>
                    </a:lnTo>
                    <a:lnTo>
                      <a:pt x="236" y="160"/>
                    </a:lnTo>
                    <a:lnTo>
                      <a:pt x="236" y="150"/>
                    </a:lnTo>
                    <a:lnTo>
                      <a:pt x="234" y="141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4"/>
                    </a:lnTo>
                    <a:lnTo>
                      <a:pt x="226" y="120"/>
                    </a:lnTo>
                    <a:lnTo>
                      <a:pt x="224" y="114"/>
                    </a:lnTo>
                    <a:lnTo>
                      <a:pt x="222" y="109"/>
                    </a:lnTo>
                    <a:lnTo>
                      <a:pt x="220" y="105"/>
                    </a:lnTo>
                    <a:lnTo>
                      <a:pt x="220" y="99"/>
                    </a:lnTo>
                    <a:lnTo>
                      <a:pt x="215" y="90"/>
                    </a:lnTo>
                    <a:lnTo>
                      <a:pt x="211" y="80"/>
                    </a:lnTo>
                    <a:lnTo>
                      <a:pt x="207" y="69"/>
                    </a:lnTo>
                    <a:lnTo>
                      <a:pt x="201" y="61"/>
                    </a:lnTo>
                    <a:lnTo>
                      <a:pt x="194" y="52"/>
                    </a:lnTo>
                    <a:lnTo>
                      <a:pt x="188" y="44"/>
                    </a:lnTo>
                    <a:lnTo>
                      <a:pt x="181" y="35"/>
                    </a:lnTo>
                    <a:lnTo>
                      <a:pt x="175" y="29"/>
                    </a:lnTo>
                    <a:lnTo>
                      <a:pt x="167" y="23"/>
                    </a:lnTo>
                    <a:lnTo>
                      <a:pt x="160" y="19"/>
                    </a:lnTo>
                    <a:lnTo>
                      <a:pt x="152" y="14"/>
                    </a:lnTo>
                    <a:lnTo>
                      <a:pt x="144" y="12"/>
                    </a:lnTo>
                    <a:lnTo>
                      <a:pt x="135" y="8"/>
                    </a:lnTo>
                    <a:lnTo>
                      <a:pt x="127" y="4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3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8" y="4"/>
                    </a:lnTo>
                    <a:lnTo>
                      <a:pt x="40" y="6"/>
                    </a:lnTo>
                    <a:lnTo>
                      <a:pt x="32" y="8"/>
                    </a:lnTo>
                    <a:lnTo>
                      <a:pt x="27" y="8"/>
                    </a:lnTo>
                    <a:lnTo>
                      <a:pt x="23" y="10"/>
                    </a:lnTo>
                    <a:lnTo>
                      <a:pt x="17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6" y="16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34" y="17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E054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371" name="Picture 2" descr="C:\Users\秀紀\AppData\Local\Microsoft\Windows\INetCache\IE\3SRBCPU4\MC90035589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67544" y="3861048"/>
            <a:ext cx="1353699" cy="2232248"/>
          </a:xfrm>
          <a:prstGeom prst="rect">
            <a:avLst/>
          </a:prstGeom>
          <a:noFill/>
        </p:spPr>
      </p:pic>
      <p:sp>
        <p:nvSpPr>
          <p:cNvPr id="373" name="角丸四角形吹き出し 372"/>
          <p:cNvSpPr/>
          <p:nvPr/>
        </p:nvSpPr>
        <p:spPr>
          <a:xfrm>
            <a:off x="611560" y="6093296"/>
            <a:ext cx="3960440" cy="648072"/>
          </a:xfrm>
          <a:prstGeom prst="wedgeRoundRectCallout">
            <a:avLst>
              <a:gd name="adj1" fmla="val -33974"/>
              <a:gd name="adj2" fmla="val -118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611560" y="6237312"/>
            <a:ext cx="34563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something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5" name="正方形/長方形 374"/>
          <p:cNvSpPr/>
          <p:nvPr/>
        </p:nvSpPr>
        <p:spPr>
          <a:xfrm>
            <a:off x="3419872" y="6237312"/>
            <a:ext cx="12602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eat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 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3462689" y="6252120"/>
            <a:ext cx="936104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788024" y="3933056"/>
            <a:ext cx="3528392" cy="1152128"/>
          </a:xfrm>
          <a:prstGeom prst="borderCallout1">
            <a:avLst>
              <a:gd name="adj1" fmla="val 41180"/>
              <a:gd name="adj2" fmla="val -665"/>
              <a:gd name="adj3" fmla="val 96627"/>
              <a:gd name="adj4" fmla="val -250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5148064" y="4077072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897438" y="4077072"/>
            <a:ext cx="1087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eat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980667" y="4077072"/>
            <a:ext cx="1008112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上カーブ矢印 388"/>
          <p:cNvSpPr/>
          <p:nvPr/>
        </p:nvSpPr>
        <p:spPr>
          <a:xfrm flipH="1">
            <a:off x="6084168" y="4509120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0" name="正方形/長方形 389"/>
          <p:cNvSpPr/>
          <p:nvPr/>
        </p:nvSpPr>
        <p:spPr>
          <a:xfrm>
            <a:off x="6372200" y="4581128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</a:p>
        </p:txBody>
      </p:sp>
    </p:spTree>
    <p:extLst>
      <p:ext uri="{BB962C8B-B14F-4D97-AF65-F5344CB8AC3E}">
        <p14:creationId xmlns:p14="http://schemas.microsoft.com/office/powerpoint/2010/main" val="2366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" grpId="0" animBg="1"/>
      <p:bldP spid="704" grpId="0"/>
      <p:bldP spid="705" grpId="0"/>
      <p:bldP spid="706" grpId="0" animBg="1"/>
      <p:bldP spid="707" grpId="0" animBg="1"/>
      <p:bldP spid="708" grpId="0"/>
      <p:bldP spid="709" grpId="0"/>
      <p:bldP spid="710" grpId="0" animBg="1"/>
      <p:bldP spid="711" grpId="0" animBg="1"/>
      <p:bldP spid="712" grpId="0"/>
      <p:bldP spid="373" grpId="0" animBg="1"/>
      <p:bldP spid="374" grpId="0"/>
      <p:bldP spid="375" grpId="0"/>
      <p:bldP spid="376" grpId="0" animBg="1"/>
      <p:bldP spid="385" grpId="0" animBg="1"/>
      <p:bldP spid="386" grpId="0"/>
      <p:bldP spid="387" grpId="0"/>
      <p:bldP spid="388" grpId="0" animBg="1"/>
      <p:bldP spid="389" grpId="0" animBg="1"/>
      <p:bldP spid="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「ただものじゃない」</a:t>
            </a:r>
            <a:br>
              <a:rPr kumimoji="1" lang="en-US" altLang="ja-JP" dirty="0"/>
            </a:br>
            <a:r>
              <a:rPr lang="ja-JP" altLang="en-US" sz="3200" dirty="0"/>
              <a:t>これから～するもの</a:t>
            </a:r>
            <a:br>
              <a:rPr lang="en-US" altLang="ja-JP" sz="3200" dirty="0"/>
            </a:br>
            <a:r>
              <a:rPr lang="ja-JP" altLang="en-US" sz="3200" dirty="0"/>
              <a:t>を練習しよう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Practice adjective infinitive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角丸四角形吹き出し 372"/>
          <p:cNvSpPr/>
          <p:nvPr/>
        </p:nvSpPr>
        <p:spPr>
          <a:xfrm>
            <a:off x="1691680" y="4221088"/>
            <a:ext cx="5832648" cy="648072"/>
          </a:xfrm>
          <a:prstGeom prst="wedgeRoundRectCallout">
            <a:avLst>
              <a:gd name="adj1" fmla="val -60808"/>
              <a:gd name="adj2" fmla="val -2170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1763688" y="4298756"/>
            <a:ext cx="561662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I have (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a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letter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write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4794337" y="4333621"/>
            <a:ext cx="2088232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1" name="グループ化 150"/>
          <p:cNvGrpSpPr/>
          <p:nvPr/>
        </p:nvGrpSpPr>
        <p:grpSpPr>
          <a:xfrm>
            <a:off x="323528" y="548680"/>
            <a:ext cx="3240037" cy="2638003"/>
            <a:chOff x="323851" y="476672"/>
            <a:chExt cx="3240037" cy="2638003"/>
          </a:xfrm>
        </p:grpSpPr>
        <p:sp>
          <p:nvSpPr>
            <p:cNvPr id="81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23851" y="549275"/>
              <a:ext cx="2592387" cy="256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534988" y="2090738"/>
              <a:ext cx="420687" cy="225425"/>
            </a:xfrm>
            <a:custGeom>
              <a:avLst/>
              <a:gdLst/>
              <a:ahLst/>
              <a:cxnLst>
                <a:cxn ang="0">
                  <a:pos x="425" y="286"/>
                </a:cxn>
                <a:cxn ang="0">
                  <a:pos x="421" y="286"/>
                </a:cxn>
                <a:cxn ang="0">
                  <a:pos x="410" y="284"/>
                </a:cxn>
                <a:cxn ang="0">
                  <a:pos x="392" y="283"/>
                </a:cxn>
                <a:cxn ang="0">
                  <a:pos x="368" y="281"/>
                </a:cxn>
                <a:cxn ang="0">
                  <a:pos x="340" y="278"/>
                </a:cxn>
                <a:cxn ang="0">
                  <a:pos x="309" y="275"/>
                </a:cxn>
                <a:cxn ang="0">
                  <a:pos x="276" y="271"/>
                </a:cxn>
                <a:cxn ang="0">
                  <a:pos x="240" y="266"/>
                </a:cxn>
                <a:cxn ang="0">
                  <a:pos x="204" y="262"/>
                </a:cxn>
                <a:cxn ang="0">
                  <a:pos x="168" y="257"/>
                </a:cxn>
                <a:cxn ang="0">
                  <a:pos x="134" y="252"/>
                </a:cxn>
                <a:cxn ang="0">
                  <a:pos x="103" y="247"/>
                </a:cxn>
                <a:cxn ang="0">
                  <a:pos x="74" y="242"/>
                </a:cxn>
                <a:cxn ang="0">
                  <a:pos x="49" y="235"/>
                </a:cxn>
                <a:cxn ang="0">
                  <a:pos x="30" y="231"/>
                </a:cxn>
                <a:cxn ang="0">
                  <a:pos x="17" y="224"/>
                </a:cxn>
                <a:cxn ang="0">
                  <a:pos x="15" y="221"/>
                </a:cxn>
                <a:cxn ang="0">
                  <a:pos x="10" y="213"/>
                </a:cxn>
                <a:cxn ang="0">
                  <a:pos x="5" y="200"/>
                </a:cxn>
                <a:cxn ang="0">
                  <a:pos x="2" y="183"/>
                </a:cxn>
                <a:cxn ang="0">
                  <a:pos x="0" y="164"/>
                </a:cxn>
                <a:cxn ang="0">
                  <a:pos x="4" y="141"/>
                </a:cxn>
                <a:cxn ang="0">
                  <a:pos x="15" y="118"/>
                </a:cxn>
                <a:cxn ang="0">
                  <a:pos x="33" y="95"/>
                </a:cxn>
                <a:cxn ang="0">
                  <a:pos x="59" y="74"/>
                </a:cxn>
                <a:cxn ang="0">
                  <a:pos x="92" y="54"/>
                </a:cxn>
                <a:cxn ang="0">
                  <a:pos x="126" y="38"/>
                </a:cxn>
                <a:cxn ang="0">
                  <a:pos x="160" y="25"/>
                </a:cxn>
                <a:cxn ang="0">
                  <a:pos x="193" y="14"/>
                </a:cxn>
                <a:cxn ang="0">
                  <a:pos x="217" y="7"/>
                </a:cxn>
                <a:cxn ang="0">
                  <a:pos x="235" y="2"/>
                </a:cxn>
                <a:cxn ang="0">
                  <a:pos x="242" y="0"/>
                </a:cxn>
                <a:cxn ang="0">
                  <a:pos x="523" y="100"/>
                </a:cxn>
                <a:cxn ang="0">
                  <a:pos x="524" y="107"/>
                </a:cxn>
                <a:cxn ang="0">
                  <a:pos x="527" y="124"/>
                </a:cxn>
                <a:cxn ang="0">
                  <a:pos x="531" y="151"/>
                </a:cxn>
                <a:cxn ang="0">
                  <a:pos x="529" y="182"/>
                </a:cxn>
                <a:cxn ang="0">
                  <a:pos x="521" y="214"/>
                </a:cxn>
                <a:cxn ang="0">
                  <a:pos x="503" y="244"/>
                </a:cxn>
                <a:cxn ang="0">
                  <a:pos x="472" y="270"/>
                </a:cxn>
                <a:cxn ang="0">
                  <a:pos x="425" y="286"/>
                </a:cxn>
              </a:cxnLst>
              <a:rect l="0" t="0" r="r" b="b"/>
              <a:pathLst>
                <a:path w="531" h="286">
                  <a:moveTo>
                    <a:pt x="425" y="286"/>
                  </a:moveTo>
                  <a:lnTo>
                    <a:pt x="421" y="286"/>
                  </a:lnTo>
                  <a:lnTo>
                    <a:pt x="410" y="284"/>
                  </a:lnTo>
                  <a:lnTo>
                    <a:pt x="392" y="283"/>
                  </a:lnTo>
                  <a:lnTo>
                    <a:pt x="368" y="281"/>
                  </a:lnTo>
                  <a:lnTo>
                    <a:pt x="340" y="278"/>
                  </a:lnTo>
                  <a:lnTo>
                    <a:pt x="309" y="275"/>
                  </a:lnTo>
                  <a:lnTo>
                    <a:pt x="276" y="271"/>
                  </a:lnTo>
                  <a:lnTo>
                    <a:pt x="240" y="266"/>
                  </a:lnTo>
                  <a:lnTo>
                    <a:pt x="204" y="262"/>
                  </a:lnTo>
                  <a:lnTo>
                    <a:pt x="168" y="257"/>
                  </a:lnTo>
                  <a:lnTo>
                    <a:pt x="134" y="252"/>
                  </a:lnTo>
                  <a:lnTo>
                    <a:pt x="103" y="247"/>
                  </a:lnTo>
                  <a:lnTo>
                    <a:pt x="74" y="242"/>
                  </a:lnTo>
                  <a:lnTo>
                    <a:pt x="49" y="235"/>
                  </a:lnTo>
                  <a:lnTo>
                    <a:pt x="30" y="231"/>
                  </a:lnTo>
                  <a:lnTo>
                    <a:pt x="17" y="224"/>
                  </a:lnTo>
                  <a:lnTo>
                    <a:pt x="15" y="221"/>
                  </a:lnTo>
                  <a:lnTo>
                    <a:pt x="10" y="213"/>
                  </a:lnTo>
                  <a:lnTo>
                    <a:pt x="5" y="200"/>
                  </a:lnTo>
                  <a:lnTo>
                    <a:pt x="2" y="183"/>
                  </a:lnTo>
                  <a:lnTo>
                    <a:pt x="0" y="164"/>
                  </a:lnTo>
                  <a:lnTo>
                    <a:pt x="4" y="141"/>
                  </a:lnTo>
                  <a:lnTo>
                    <a:pt x="15" y="118"/>
                  </a:lnTo>
                  <a:lnTo>
                    <a:pt x="33" y="95"/>
                  </a:lnTo>
                  <a:lnTo>
                    <a:pt x="59" y="74"/>
                  </a:lnTo>
                  <a:lnTo>
                    <a:pt x="92" y="54"/>
                  </a:lnTo>
                  <a:lnTo>
                    <a:pt x="126" y="38"/>
                  </a:lnTo>
                  <a:lnTo>
                    <a:pt x="160" y="25"/>
                  </a:lnTo>
                  <a:lnTo>
                    <a:pt x="193" y="14"/>
                  </a:lnTo>
                  <a:lnTo>
                    <a:pt x="217" y="7"/>
                  </a:lnTo>
                  <a:lnTo>
                    <a:pt x="235" y="2"/>
                  </a:lnTo>
                  <a:lnTo>
                    <a:pt x="242" y="0"/>
                  </a:lnTo>
                  <a:lnTo>
                    <a:pt x="523" y="100"/>
                  </a:lnTo>
                  <a:lnTo>
                    <a:pt x="524" y="107"/>
                  </a:lnTo>
                  <a:lnTo>
                    <a:pt x="527" y="124"/>
                  </a:lnTo>
                  <a:lnTo>
                    <a:pt x="531" y="151"/>
                  </a:lnTo>
                  <a:lnTo>
                    <a:pt x="529" y="182"/>
                  </a:lnTo>
                  <a:lnTo>
                    <a:pt x="521" y="214"/>
                  </a:lnTo>
                  <a:lnTo>
                    <a:pt x="503" y="244"/>
                  </a:lnTo>
                  <a:lnTo>
                    <a:pt x="472" y="270"/>
                  </a:lnTo>
                  <a:lnTo>
                    <a:pt x="425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563563" y="2109788"/>
              <a:ext cx="363537" cy="174625"/>
            </a:xfrm>
            <a:custGeom>
              <a:avLst/>
              <a:gdLst/>
              <a:ahLst/>
              <a:cxnLst>
                <a:cxn ang="0">
                  <a:pos x="452" y="88"/>
                </a:cxn>
                <a:cxn ang="0">
                  <a:pos x="454" y="93"/>
                </a:cxn>
                <a:cxn ang="0">
                  <a:pos x="457" y="106"/>
                </a:cxn>
                <a:cxn ang="0">
                  <a:pos x="459" y="124"/>
                </a:cxn>
                <a:cxn ang="0">
                  <a:pos x="459" y="147"/>
                </a:cxn>
                <a:cxn ang="0">
                  <a:pos x="451" y="170"/>
                </a:cxn>
                <a:cxn ang="0">
                  <a:pos x="434" y="191"/>
                </a:cxn>
                <a:cxn ang="0">
                  <a:pos x="407" y="209"/>
                </a:cxn>
                <a:cxn ang="0">
                  <a:pos x="366" y="220"/>
                </a:cxn>
                <a:cxn ang="0">
                  <a:pos x="363" y="220"/>
                </a:cxn>
                <a:cxn ang="0">
                  <a:pos x="353" y="219"/>
                </a:cxn>
                <a:cxn ang="0">
                  <a:pos x="336" y="217"/>
                </a:cxn>
                <a:cxn ang="0">
                  <a:pos x="317" y="214"/>
                </a:cxn>
                <a:cxn ang="0">
                  <a:pos x="294" y="212"/>
                </a:cxn>
                <a:cxn ang="0">
                  <a:pos x="266" y="207"/>
                </a:cxn>
                <a:cxn ang="0">
                  <a:pos x="237" y="204"/>
                </a:cxn>
                <a:cxn ang="0">
                  <a:pos x="207" y="199"/>
                </a:cxn>
                <a:cxn ang="0">
                  <a:pos x="176" y="196"/>
                </a:cxn>
                <a:cxn ang="0">
                  <a:pos x="145" y="191"/>
                </a:cxn>
                <a:cxn ang="0">
                  <a:pos x="116" y="186"/>
                </a:cxn>
                <a:cxn ang="0">
                  <a:pos x="88" y="181"/>
                </a:cxn>
                <a:cxn ang="0">
                  <a:pos x="64" y="178"/>
                </a:cxn>
                <a:cxn ang="0">
                  <a:pos x="43" y="173"/>
                </a:cxn>
                <a:cxn ang="0">
                  <a:pos x="26" y="168"/>
                </a:cxn>
                <a:cxn ang="0">
                  <a:pos x="15" y="165"/>
                </a:cxn>
                <a:cxn ang="0">
                  <a:pos x="13" y="163"/>
                </a:cxn>
                <a:cxn ang="0">
                  <a:pos x="10" y="158"/>
                </a:cxn>
                <a:cxn ang="0">
                  <a:pos x="5" y="150"/>
                </a:cxn>
                <a:cxn ang="0">
                  <a:pos x="2" y="139"/>
                </a:cxn>
                <a:cxn ang="0">
                  <a:pos x="0" y="127"/>
                </a:cxn>
                <a:cxn ang="0">
                  <a:pos x="3" y="114"/>
                </a:cxn>
                <a:cxn ang="0">
                  <a:pos x="12" y="99"/>
                </a:cxn>
                <a:cxn ang="0">
                  <a:pos x="28" y="85"/>
                </a:cxn>
                <a:cxn ang="0">
                  <a:pos x="33" y="82"/>
                </a:cxn>
                <a:cxn ang="0">
                  <a:pos x="48" y="73"/>
                </a:cxn>
                <a:cxn ang="0">
                  <a:pos x="67" y="60"/>
                </a:cxn>
                <a:cxn ang="0">
                  <a:pos x="93" y="47"/>
                </a:cxn>
                <a:cxn ang="0">
                  <a:pos x="123" y="33"/>
                </a:cxn>
                <a:cxn ang="0">
                  <a:pos x="155" y="18"/>
                </a:cxn>
                <a:cxn ang="0">
                  <a:pos x="186" y="6"/>
                </a:cxn>
                <a:cxn ang="0">
                  <a:pos x="216" y="0"/>
                </a:cxn>
                <a:cxn ang="0">
                  <a:pos x="452" y="88"/>
                </a:cxn>
              </a:cxnLst>
              <a:rect l="0" t="0" r="r" b="b"/>
              <a:pathLst>
                <a:path w="459" h="220">
                  <a:moveTo>
                    <a:pt x="452" y="88"/>
                  </a:moveTo>
                  <a:lnTo>
                    <a:pt x="454" y="93"/>
                  </a:lnTo>
                  <a:lnTo>
                    <a:pt x="457" y="106"/>
                  </a:lnTo>
                  <a:lnTo>
                    <a:pt x="459" y="124"/>
                  </a:lnTo>
                  <a:lnTo>
                    <a:pt x="459" y="147"/>
                  </a:lnTo>
                  <a:lnTo>
                    <a:pt x="451" y="170"/>
                  </a:lnTo>
                  <a:lnTo>
                    <a:pt x="434" y="191"/>
                  </a:lnTo>
                  <a:lnTo>
                    <a:pt x="407" y="209"/>
                  </a:lnTo>
                  <a:lnTo>
                    <a:pt x="366" y="220"/>
                  </a:lnTo>
                  <a:lnTo>
                    <a:pt x="363" y="220"/>
                  </a:lnTo>
                  <a:lnTo>
                    <a:pt x="353" y="219"/>
                  </a:lnTo>
                  <a:lnTo>
                    <a:pt x="336" y="217"/>
                  </a:lnTo>
                  <a:lnTo>
                    <a:pt x="317" y="214"/>
                  </a:lnTo>
                  <a:lnTo>
                    <a:pt x="294" y="212"/>
                  </a:lnTo>
                  <a:lnTo>
                    <a:pt x="266" y="207"/>
                  </a:lnTo>
                  <a:lnTo>
                    <a:pt x="237" y="204"/>
                  </a:lnTo>
                  <a:lnTo>
                    <a:pt x="207" y="199"/>
                  </a:lnTo>
                  <a:lnTo>
                    <a:pt x="176" y="196"/>
                  </a:lnTo>
                  <a:lnTo>
                    <a:pt x="145" y="191"/>
                  </a:lnTo>
                  <a:lnTo>
                    <a:pt x="116" y="186"/>
                  </a:lnTo>
                  <a:lnTo>
                    <a:pt x="88" y="181"/>
                  </a:lnTo>
                  <a:lnTo>
                    <a:pt x="64" y="178"/>
                  </a:lnTo>
                  <a:lnTo>
                    <a:pt x="43" y="173"/>
                  </a:lnTo>
                  <a:lnTo>
                    <a:pt x="26" y="168"/>
                  </a:lnTo>
                  <a:lnTo>
                    <a:pt x="15" y="165"/>
                  </a:lnTo>
                  <a:lnTo>
                    <a:pt x="13" y="163"/>
                  </a:lnTo>
                  <a:lnTo>
                    <a:pt x="10" y="158"/>
                  </a:lnTo>
                  <a:lnTo>
                    <a:pt x="5" y="150"/>
                  </a:lnTo>
                  <a:lnTo>
                    <a:pt x="2" y="139"/>
                  </a:lnTo>
                  <a:lnTo>
                    <a:pt x="0" y="127"/>
                  </a:lnTo>
                  <a:lnTo>
                    <a:pt x="3" y="114"/>
                  </a:lnTo>
                  <a:lnTo>
                    <a:pt x="12" y="99"/>
                  </a:lnTo>
                  <a:lnTo>
                    <a:pt x="28" y="85"/>
                  </a:lnTo>
                  <a:lnTo>
                    <a:pt x="33" y="82"/>
                  </a:lnTo>
                  <a:lnTo>
                    <a:pt x="48" y="73"/>
                  </a:lnTo>
                  <a:lnTo>
                    <a:pt x="67" y="60"/>
                  </a:lnTo>
                  <a:lnTo>
                    <a:pt x="93" y="47"/>
                  </a:lnTo>
                  <a:lnTo>
                    <a:pt x="123" y="33"/>
                  </a:lnTo>
                  <a:lnTo>
                    <a:pt x="155" y="18"/>
                  </a:lnTo>
                  <a:lnTo>
                    <a:pt x="186" y="6"/>
                  </a:lnTo>
                  <a:lnTo>
                    <a:pt x="216" y="0"/>
                  </a:lnTo>
                  <a:lnTo>
                    <a:pt x="452" y="88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90538" y="1600200"/>
              <a:ext cx="287337" cy="255588"/>
            </a:xfrm>
            <a:custGeom>
              <a:avLst/>
              <a:gdLst/>
              <a:ahLst/>
              <a:cxnLst>
                <a:cxn ang="0">
                  <a:pos x="2" y="44"/>
                </a:cxn>
                <a:cxn ang="0">
                  <a:pos x="0" y="78"/>
                </a:cxn>
                <a:cxn ang="0">
                  <a:pos x="2" y="155"/>
                </a:cxn>
                <a:cxn ang="0">
                  <a:pos x="10" y="243"/>
                </a:cxn>
                <a:cxn ang="0">
                  <a:pos x="33" y="305"/>
                </a:cxn>
                <a:cxn ang="0">
                  <a:pos x="34" y="307"/>
                </a:cxn>
                <a:cxn ang="0">
                  <a:pos x="39" y="308"/>
                </a:cxn>
                <a:cxn ang="0">
                  <a:pos x="46" y="313"/>
                </a:cxn>
                <a:cxn ang="0">
                  <a:pos x="54" y="317"/>
                </a:cxn>
                <a:cxn ang="0">
                  <a:pos x="64" y="320"/>
                </a:cxn>
                <a:cxn ang="0">
                  <a:pos x="74" y="323"/>
                </a:cxn>
                <a:cxn ang="0">
                  <a:pos x="85" y="323"/>
                </a:cxn>
                <a:cxn ang="0">
                  <a:pos x="95" y="322"/>
                </a:cxn>
                <a:cxn ang="0">
                  <a:pos x="110" y="317"/>
                </a:cxn>
                <a:cxn ang="0">
                  <a:pos x="132" y="312"/>
                </a:cxn>
                <a:cxn ang="0">
                  <a:pos x="162" y="307"/>
                </a:cxn>
                <a:cxn ang="0">
                  <a:pos x="193" y="302"/>
                </a:cxn>
                <a:cxn ang="0">
                  <a:pos x="220" y="299"/>
                </a:cxn>
                <a:cxn ang="0">
                  <a:pos x="247" y="295"/>
                </a:cxn>
                <a:cxn ang="0">
                  <a:pos x="263" y="292"/>
                </a:cxn>
                <a:cxn ang="0">
                  <a:pos x="269" y="292"/>
                </a:cxn>
                <a:cxn ang="0">
                  <a:pos x="274" y="292"/>
                </a:cxn>
                <a:cxn ang="0">
                  <a:pos x="286" y="289"/>
                </a:cxn>
                <a:cxn ang="0">
                  <a:pos x="302" y="287"/>
                </a:cxn>
                <a:cxn ang="0">
                  <a:pos x="317" y="282"/>
                </a:cxn>
                <a:cxn ang="0">
                  <a:pos x="328" y="269"/>
                </a:cxn>
                <a:cxn ang="0">
                  <a:pos x="338" y="247"/>
                </a:cxn>
                <a:cxn ang="0">
                  <a:pos x="343" y="222"/>
                </a:cxn>
                <a:cxn ang="0">
                  <a:pos x="348" y="199"/>
                </a:cxn>
                <a:cxn ang="0">
                  <a:pos x="359" y="131"/>
                </a:cxn>
                <a:cxn ang="0">
                  <a:pos x="362" y="67"/>
                </a:cxn>
                <a:cxn ang="0">
                  <a:pos x="361" y="23"/>
                </a:cxn>
                <a:cxn ang="0">
                  <a:pos x="359" y="5"/>
                </a:cxn>
                <a:cxn ang="0">
                  <a:pos x="356" y="5"/>
                </a:cxn>
                <a:cxn ang="0">
                  <a:pos x="345" y="3"/>
                </a:cxn>
                <a:cxn ang="0">
                  <a:pos x="328" y="3"/>
                </a:cxn>
                <a:cxn ang="0">
                  <a:pos x="307" y="2"/>
                </a:cxn>
                <a:cxn ang="0">
                  <a:pos x="281" y="0"/>
                </a:cxn>
                <a:cxn ang="0">
                  <a:pos x="253" y="0"/>
                </a:cxn>
                <a:cxn ang="0">
                  <a:pos x="222" y="0"/>
                </a:cxn>
                <a:cxn ang="0">
                  <a:pos x="191" y="0"/>
                </a:cxn>
                <a:cxn ang="0">
                  <a:pos x="158" y="0"/>
                </a:cxn>
                <a:cxn ang="0">
                  <a:pos x="126" y="2"/>
                </a:cxn>
                <a:cxn ang="0">
                  <a:pos x="96" y="5"/>
                </a:cxn>
                <a:cxn ang="0">
                  <a:pos x="69" y="10"/>
                </a:cxn>
                <a:cxn ang="0">
                  <a:pos x="44" y="16"/>
                </a:cxn>
                <a:cxn ang="0">
                  <a:pos x="25" y="23"/>
                </a:cxn>
                <a:cxn ang="0">
                  <a:pos x="10" y="33"/>
                </a:cxn>
                <a:cxn ang="0">
                  <a:pos x="2" y="44"/>
                </a:cxn>
              </a:cxnLst>
              <a:rect l="0" t="0" r="r" b="b"/>
              <a:pathLst>
                <a:path w="362" h="323">
                  <a:moveTo>
                    <a:pt x="2" y="44"/>
                  </a:moveTo>
                  <a:lnTo>
                    <a:pt x="0" y="78"/>
                  </a:lnTo>
                  <a:lnTo>
                    <a:pt x="2" y="155"/>
                  </a:lnTo>
                  <a:lnTo>
                    <a:pt x="10" y="243"/>
                  </a:lnTo>
                  <a:lnTo>
                    <a:pt x="33" y="305"/>
                  </a:lnTo>
                  <a:lnTo>
                    <a:pt x="34" y="307"/>
                  </a:lnTo>
                  <a:lnTo>
                    <a:pt x="39" y="308"/>
                  </a:lnTo>
                  <a:lnTo>
                    <a:pt x="46" y="313"/>
                  </a:lnTo>
                  <a:lnTo>
                    <a:pt x="54" y="317"/>
                  </a:lnTo>
                  <a:lnTo>
                    <a:pt x="64" y="320"/>
                  </a:lnTo>
                  <a:lnTo>
                    <a:pt x="74" y="323"/>
                  </a:lnTo>
                  <a:lnTo>
                    <a:pt x="85" y="323"/>
                  </a:lnTo>
                  <a:lnTo>
                    <a:pt x="95" y="322"/>
                  </a:lnTo>
                  <a:lnTo>
                    <a:pt x="110" y="317"/>
                  </a:lnTo>
                  <a:lnTo>
                    <a:pt x="132" y="312"/>
                  </a:lnTo>
                  <a:lnTo>
                    <a:pt x="162" y="307"/>
                  </a:lnTo>
                  <a:lnTo>
                    <a:pt x="193" y="302"/>
                  </a:lnTo>
                  <a:lnTo>
                    <a:pt x="220" y="299"/>
                  </a:lnTo>
                  <a:lnTo>
                    <a:pt x="247" y="295"/>
                  </a:lnTo>
                  <a:lnTo>
                    <a:pt x="263" y="292"/>
                  </a:lnTo>
                  <a:lnTo>
                    <a:pt x="269" y="292"/>
                  </a:lnTo>
                  <a:lnTo>
                    <a:pt x="274" y="292"/>
                  </a:lnTo>
                  <a:lnTo>
                    <a:pt x="286" y="289"/>
                  </a:lnTo>
                  <a:lnTo>
                    <a:pt x="302" y="287"/>
                  </a:lnTo>
                  <a:lnTo>
                    <a:pt x="317" y="282"/>
                  </a:lnTo>
                  <a:lnTo>
                    <a:pt x="328" y="269"/>
                  </a:lnTo>
                  <a:lnTo>
                    <a:pt x="338" y="247"/>
                  </a:lnTo>
                  <a:lnTo>
                    <a:pt x="343" y="222"/>
                  </a:lnTo>
                  <a:lnTo>
                    <a:pt x="348" y="199"/>
                  </a:lnTo>
                  <a:lnTo>
                    <a:pt x="359" y="131"/>
                  </a:lnTo>
                  <a:lnTo>
                    <a:pt x="362" y="67"/>
                  </a:lnTo>
                  <a:lnTo>
                    <a:pt x="361" y="23"/>
                  </a:lnTo>
                  <a:lnTo>
                    <a:pt x="359" y="5"/>
                  </a:lnTo>
                  <a:lnTo>
                    <a:pt x="356" y="5"/>
                  </a:lnTo>
                  <a:lnTo>
                    <a:pt x="345" y="3"/>
                  </a:lnTo>
                  <a:lnTo>
                    <a:pt x="328" y="3"/>
                  </a:lnTo>
                  <a:lnTo>
                    <a:pt x="307" y="2"/>
                  </a:lnTo>
                  <a:lnTo>
                    <a:pt x="281" y="0"/>
                  </a:lnTo>
                  <a:lnTo>
                    <a:pt x="253" y="0"/>
                  </a:lnTo>
                  <a:lnTo>
                    <a:pt x="222" y="0"/>
                  </a:lnTo>
                  <a:lnTo>
                    <a:pt x="191" y="0"/>
                  </a:lnTo>
                  <a:lnTo>
                    <a:pt x="158" y="0"/>
                  </a:lnTo>
                  <a:lnTo>
                    <a:pt x="126" y="2"/>
                  </a:lnTo>
                  <a:lnTo>
                    <a:pt x="96" y="5"/>
                  </a:lnTo>
                  <a:lnTo>
                    <a:pt x="69" y="10"/>
                  </a:lnTo>
                  <a:lnTo>
                    <a:pt x="44" y="16"/>
                  </a:lnTo>
                  <a:lnTo>
                    <a:pt x="25" y="23"/>
                  </a:lnTo>
                  <a:lnTo>
                    <a:pt x="10" y="3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512763" y="1624013"/>
              <a:ext cx="242887" cy="20161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67"/>
                </a:cxn>
                <a:cxn ang="0">
                  <a:pos x="0" y="126"/>
                </a:cxn>
                <a:cxn ang="0">
                  <a:pos x="4" y="193"/>
                </a:cxn>
                <a:cxn ang="0">
                  <a:pos x="19" y="240"/>
                </a:cxn>
                <a:cxn ang="0">
                  <a:pos x="24" y="243"/>
                </a:cxn>
                <a:cxn ang="0">
                  <a:pos x="34" y="248"/>
                </a:cxn>
                <a:cxn ang="0">
                  <a:pos x="47" y="253"/>
                </a:cxn>
                <a:cxn ang="0">
                  <a:pos x="60" y="251"/>
                </a:cxn>
                <a:cxn ang="0">
                  <a:pos x="71" y="248"/>
                </a:cxn>
                <a:cxn ang="0">
                  <a:pos x="93" y="243"/>
                </a:cxn>
                <a:cxn ang="0">
                  <a:pos x="120" y="240"/>
                </a:cxn>
                <a:cxn ang="0">
                  <a:pos x="150" y="235"/>
                </a:cxn>
                <a:cxn ang="0">
                  <a:pos x="177" y="232"/>
                </a:cxn>
                <a:cxn ang="0">
                  <a:pos x="202" y="229"/>
                </a:cxn>
                <a:cxn ang="0">
                  <a:pos x="220" y="225"/>
                </a:cxn>
                <a:cxn ang="0">
                  <a:pos x="226" y="225"/>
                </a:cxn>
                <a:cxn ang="0">
                  <a:pos x="275" y="216"/>
                </a:cxn>
                <a:cxn ang="0">
                  <a:pos x="277" y="209"/>
                </a:cxn>
                <a:cxn ang="0">
                  <a:pos x="284" y="188"/>
                </a:cxn>
                <a:cxn ang="0">
                  <a:pos x="290" y="160"/>
                </a:cxn>
                <a:cxn ang="0">
                  <a:pos x="298" y="126"/>
                </a:cxn>
                <a:cxn ang="0">
                  <a:pos x="303" y="90"/>
                </a:cxn>
                <a:cxn ang="0">
                  <a:pos x="305" y="54"/>
                </a:cxn>
                <a:cxn ang="0">
                  <a:pos x="301" y="25"/>
                </a:cxn>
                <a:cxn ang="0">
                  <a:pos x="290" y="2"/>
                </a:cxn>
                <a:cxn ang="0">
                  <a:pos x="287" y="2"/>
                </a:cxn>
                <a:cxn ang="0">
                  <a:pos x="279" y="2"/>
                </a:cxn>
                <a:cxn ang="0">
                  <a:pos x="264" y="2"/>
                </a:cxn>
                <a:cxn ang="0">
                  <a:pos x="248" y="0"/>
                </a:cxn>
                <a:cxn ang="0">
                  <a:pos x="226" y="0"/>
                </a:cxn>
                <a:cxn ang="0">
                  <a:pos x="202" y="0"/>
                </a:cxn>
                <a:cxn ang="0">
                  <a:pos x="177" y="2"/>
                </a:cxn>
                <a:cxn ang="0">
                  <a:pos x="151" y="2"/>
                </a:cxn>
                <a:cxn ang="0">
                  <a:pos x="125" y="3"/>
                </a:cxn>
                <a:cxn ang="0">
                  <a:pos x="99" y="7"/>
                </a:cxn>
                <a:cxn ang="0">
                  <a:pos x="75" y="10"/>
                </a:cxn>
                <a:cxn ang="0">
                  <a:pos x="52" y="13"/>
                </a:cxn>
                <a:cxn ang="0">
                  <a:pos x="32" y="18"/>
                </a:cxn>
                <a:cxn ang="0">
                  <a:pos x="17" y="25"/>
                </a:cxn>
                <a:cxn ang="0">
                  <a:pos x="6" y="33"/>
                </a:cxn>
                <a:cxn ang="0">
                  <a:pos x="0" y="41"/>
                </a:cxn>
              </a:cxnLst>
              <a:rect l="0" t="0" r="r" b="b"/>
              <a:pathLst>
                <a:path w="305" h="253">
                  <a:moveTo>
                    <a:pt x="0" y="41"/>
                  </a:moveTo>
                  <a:lnTo>
                    <a:pt x="0" y="67"/>
                  </a:lnTo>
                  <a:lnTo>
                    <a:pt x="0" y="126"/>
                  </a:lnTo>
                  <a:lnTo>
                    <a:pt x="4" y="193"/>
                  </a:lnTo>
                  <a:lnTo>
                    <a:pt x="19" y="240"/>
                  </a:lnTo>
                  <a:lnTo>
                    <a:pt x="24" y="243"/>
                  </a:lnTo>
                  <a:lnTo>
                    <a:pt x="34" y="248"/>
                  </a:lnTo>
                  <a:lnTo>
                    <a:pt x="47" y="253"/>
                  </a:lnTo>
                  <a:lnTo>
                    <a:pt x="60" y="251"/>
                  </a:lnTo>
                  <a:lnTo>
                    <a:pt x="71" y="248"/>
                  </a:lnTo>
                  <a:lnTo>
                    <a:pt x="93" y="243"/>
                  </a:lnTo>
                  <a:lnTo>
                    <a:pt x="120" y="240"/>
                  </a:lnTo>
                  <a:lnTo>
                    <a:pt x="150" y="235"/>
                  </a:lnTo>
                  <a:lnTo>
                    <a:pt x="177" y="232"/>
                  </a:lnTo>
                  <a:lnTo>
                    <a:pt x="202" y="229"/>
                  </a:lnTo>
                  <a:lnTo>
                    <a:pt x="220" y="225"/>
                  </a:lnTo>
                  <a:lnTo>
                    <a:pt x="226" y="225"/>
                  </a:lnTo>
                  <a:lnTo>
                    <a:pt x="275" y="216"/>
                  </a:lnTo>
                  <a:lnTo>
                    <a:pt x="277" y="209"/>
                  </a:lnTo>
                  <a:lnTo>
                    <a:pt x="284" y="188"/>
                  </a:lnTo>
                  <a:lnTo>
                    <a:pt x="290" y="160"/>
                  </a:lnTo>
                  <a:lnTo>
                    <a:pt x="298" y="126"/>
                  </a:lnTo>
                  <a:lnTo>
                    <a:pt x="303" y="90"/>
                  </a:lnTo>
                  <a:lnTo>
                    <a:pt x="305" y="54"/>
                  </a:lnTo>
                  <a:lnTo>
                    <a:pt x="301" y="25"/>
                  </a:lnTo>
                  <a:lnTo>
                    <a:pt x="290" y="2"/>
                  </a:lnTo>
                  <a:lnTo>
                    <a:pt x="287" y="2"/>
                  </a:lnTo>
                  <a:lnTo>
                    <a:pt x="279" y="2"/>
                  </a:lnTo>
                  <a:lnTo>
                    <a:pt x="264" y="2"/>
                  </a:lnTo>
                  <a:lnTo>
                    <a:pt x="248" y="0"/>
                  </a:lnTo>
                  <a:lnTo>
                    <a:pt x="226" y="0"/>
                  </a:lnTo>
                  <a:lnTo>
                    <a:pt x="202" y="0"/>
                  </a:lnTo>
                  <a:lnTo>
                    <a:pt x="177" y="2"/>
                  </a:lnTo>
                  <a:lnTo>
                    <a:pt x="151" y="2"/>
                  </a:lnTo>
                  <a:lnTo>
                    <a:pt x="125" y="3"/>
                  </a:lnTo>
                  <a:lnTo>
                    <a:pt x="99" y="7"/>
                  </a:lnTo>
                  <a:lnTo>
                    <a:pt x="75" y="10"/>
                  </a:lnTo>
                  <a:lnTo>
                    <a:pt x="52" y="13"/>
                  </a:lnTo>
                  <a:lnTo>
                    <a:pt x="32" y="18"/>
                  </a:lnTo>
                  <a:lnTo>
                    <a:pt x="17" y="25"/>
                  </a:lnTo>
                  <a:lnTo>
                    <a:pt x="6" y="3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581026" y="2214563"/>
              <a:ext cx="319087" cy="42863"/>
            </a:xfrm>
            <a:custGeom>
              <a:avLst/>
              <a:gdLst/>
              <a:ahLst/>
              <a:cxnLst>
                <a:cxn ang="0">
                  <a:pos x="404" y="51"/>
                </a:cxn>
                <a:cxn ang="0">
                  <a:pos x="400" y="51"/>
                </a:cxn>
                <a:cxn ang="0">
                  <a:pos x="389" y="49"/>
                </a:cxn>
                <a:cxn ang="0">
                  <a:pos x="371" y="47"/>
                </a:cxn>
                <a:cxn ang="0">
                  <a:pos x="348" y="44"/>
                </a:cxn>
                <a:cxn ang="0">
                  <a:pos x="322" y="41"/>
                </a:cxn>
                <a:cxn ang="0">
                  <a:pos x="291" y="38"/>
                </a:cxn>
                <a:cxn ang="0">
                  <a:pos x="258" y="33"/>
                </a:cxn>
                <a:cxn ang="0">
                  <a:pos x="224" y="29"/>
                </a:cxn>
                <a:cxn ang="0">
                  <a:pos x="188" y="25"/>
                </a:cxn>
                <a:cxn ang="0">
                  <a:pos x="154" y="20"/>
                </a:cxn>
                <a:cxn ang="0">
                  <a:pos x="120" y="16"/>
                </a:cxn>
                <a:cxn ang="0">
                  <a:pos x="87" y="12"/>
                </a:cxn>
                <a:cxn ang="0">
                  <a:pos x="59" y="8"/>
                </a:cxn>
                <a:cxn ang="0">
                  <a:pos x="35" y="5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10" y="7"/>
                </a:cxn>
                <a:cxn ang="0">
                  <a:pos x="18" y="12"/>
                </a:cxn>
                <a:cxn ang="0">
                  <a:pos x="28" y="16"/>
                </a:cxn>
                <a:cxn ang="0">
                  <a:pos x="43" y="21"/>
                </a:cxn>
                <a:cxn ang="0">
                  <a:pos x="59" y="28"/>
                </a:cxn>
                <a:cxn ang="0">
                  <a:pos x="80" y="33"/>
                </a:cxn>
                <a:cxn ang="0">
                  <a:pos x="105" y="39"/>
                </a:cxn>
                <a:cxn ang="0">
                  <a:pos x="133" y="44"/>
                </a:cxn>
                <a:cxn ang="0">
                  <a:pos x="167" y="49"/>
                </a:cxn>
                <a:cxn ang="0">
                  <a:pos x="203" y="52"/>
                </a:cxn>
                <a:cxn ang="0">
                  <a:pos x="245" y="54"/>
                </a:cxn>
                <a:cxn ang="0">
                  <a:pos x="293" y="54"/>
                </a:cxn>
                <a:cxn ang="0">
                  <a:pos x="345" y="54"/>
                </a:cxn>
                <a:cxn ang="0">
                  <a:pos x="404" y="51"/>
                </a:cxn>
              </a:cxnLst>
              <a:rect l="0" t="0" r="r" b="b"/>
              <a:pathLst>
                <a:path w="404" h="54">
                  <a:moveTo>
                    <a:pt x="404" y="51"/>
                  </a:moveTo>
                  <a:lnTo>
                    <a:pt x="400" y="51"/>
                  </a:lnTo>
                  <a:lnTo>
                    <a:pt x="389" y="49"/>
                  </a:lnTo>
                  <a:lnTo>
                    <a:pt x="371" y="47"/>
                  </a:lnTo>
                  <a:lnTo>
                    <a:pt x="348" y="44"/>
                  </a:lnTo>
                  <a:lnTo>
                    <a:pt x="322" y="41"/>
                  </a:lnTo>
                  <a:lnTo>
                    <a:pt x="291" y="38"/>
                  </a:lnTo>
                  <a:lnTo>
                    <a:pt x="258" y="33"/>
                  </a:lnTo>
                  <a:lnTo>
                    <a:pt x="224" y="29"/>
                  </a:lnTo>
                  <a:lnTo>
                    <a:pt x="188" y="25"/>
                  </a:lnTo>
                  <a:lnTo>
                    <a:pt x="154" y="20"/>
                  </a:lnTo>
                  <a:lnTo>
                    <a:pt x="120" y="16"/>
                  </a:lnTo>
                  <a:lnTo>
                    <a:pt x="87" y="12"/>
                  </a:lnTo>
                  <a:lnTo>
                    <a:pt x="59" y="8"/>
                  </a:lnTo>
                  <a:lnTo>
                    <a:pt x="35" y="5"/>
                  </a:lnTo>
                  <a:lnTo>
                    <a:pt x="15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8" y="16"/>
                  </a:lnTo>
                  <a:lnTo>
                    <a:pt x="43" y="21"/>
                  </a:lnTo>
                  <a:lnTo>
                    <a:pt x="59" y="28"/>
                  </a:lnTo>
                  <a:lnTo>
                    <a:pt x="80" y="33"/>
                  </a:lnTo>
                  <a:lnTo>
                    <a:pt x="105" y="39"/>
                  </a:lnTo>
                  <a:lnTo>
                    <a:pt x="133" y="44"/>
                  </a:lnTo>
                  <a:lnTo>
                    <a:pt x="167" y="49"/>
                  </a:lnTo>
                  <a:lnTo>
                    <a:pt x="203" y="52"/>
                  </a:lnTo>
                  <a:lnTo>
                    <a:pt x="245" y="54"/>
                  </a:lnTo>
                  <a:lnTo>
                    <a:pt x="293" y="54"/>
                  </a:lnTo>
                  <a:lnTo>
                    <a:pt x="345" y="54"/>
                  </a:lnTo>
                  <a:lnTo>
                    <a:pt x="4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523876" y="1658938"/>
              <a:ext cx="28575" cy="146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0"/>
                </a:cxn>
                <a:cxn ang="0">
                  <a:pos x="14" y="69"/>
                </a:cxn>
                <a:cxn ang="0">
                  <a:pos x="24" y="129"/>
                </a:cxn>
                <a:cxn ang="0">
                  <a:pos x="35" y="185"/>
                </a:cxn>
                <a:cxn ang="0">
                  <a:pos x="34" y="181"/>
                </a:cxn>
                <a:cxn ang="0">
                  <a:pos x="27" y="170"/>
                </a:cxn>
                <a:cxn ang="0">
                  <a:pos x="21" y="152"/>
                </a:cxn>
                <a:cxn ang="0">
                  <a:pos x="13" y="129"/>
                </a:cxn>
                <a:cxn ang="0">
                  <a:pos x="6" y="101"/>
                </a:cxn>
                <a:cxn ang="0">
                  <a:pos x="1" y="70"/>
                </a:cxn>
                <a:cxn ang="0">
                  <a:pos x="0" y="36"/>
                </a:cxn>
                <a:cxn ang="0">
                  <a:pos x="4" y="0"/>
                </a:cxn>
              </a:cxnLst>
              <a:rect l="0" t="0" r="r" b="b"/>
              <a:pathLst>
                <a:path w="35" h="185">
                  <a:moveTo>
                    <a:pt x="4" y="0"/>
                  </a:moveTo>
                  <a:lnTo>
                    <a:pt x="8" y="20"/>
                  </a:lnTo>
                  <a:lnTo>
                    <a:pt x="14" y="69"/>
                  </a:lnTo>
                  <a:lnTo>
                    <a:pt x="24" y="129"/>
                  </a:lnTo>
                  <a:lnTo>
                    <a:pt x="35" y="185"/>
                  </a:lnTo>
                  <a:lnTo>
                    <a:pt x="34" y="181"/>
                  </a:lnTo>
                  <a:lnTo>
                    <a:pt x="27" y="170"/>
                  </a:lnTo>
                  <a:lnTo>
                    <a:pt x="21" y="152"/>
                  </a:lnTo>
                  <a:lnTo>
                    <a:pt x="13" y="129"/>
                  </a:lnTo>
                  <a:lnTo>
                    <a:pt x="6" y="101"/>
                  </a:lnTo>
                  <a:lnTo>
                    <a:pt x="1" y="70"/>
                  </a:lnTo>
                  <a:lnTo>
                    <a:pt x="0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539751" y="1838325"/>
              <a:ext cx="69850" cy="317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402"/>
                </a:cxn>
                <a:cxn ang="0">
                  <a:pos x="88" y="382"/>
                </a:cxn>
                <a:cxn ang="0">
                  <a:pos x="31" y="5"/>
                </a:cxn>
                <a:cxn ang="0">
                  <a:pos x="0" y="0"/>
                </a:cxn>
              </a:cxnLst>
              <a:rect l="0" t="0" r="r" b="b"/>
              <a:pathLst>
                <a:path w="88" h="402">
                  <a:moveTo>
                    <a:pt x="0" y="0"/>
                  </a:moveTo>
                  <a:lnTo>
                    <a:pt x="50" y="402"/>
                  </a:lnTo>
                  <a:lnTo>
                    <a:pt x="88" y="382"/>
                  </a:lnTo>
                  <a:lnTo>
                    <a:pt x="3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511176" y="2251075"/>
              <a:ext cx="77787" cy="490538"/>
            </a:xfrm>
            <a:custGeom>
              <a:avLst/>
              <a:gdLst/>
              <a:ahLst/>
              <a:cxnLst>
                <a:cxn ang="0">
                  <a:pos x="98" y="21"/>
                </a:cxn>
                <a:cxn ang="0">
                  <a:pos x="36" y="618"/>
                </a:cxn>
                <a:cxn ang="0">
                  <a:pos x="0" y="618"/>
                </a:cxn>
                <a:cxn ang="0">
                  <a:pos x="50" y="0"/>
                </a:cxn>
                <a:cxn ang="0">
                  <a:pos x="98" y="21"/>
                </a:cxn>
              </a:cxnLst>
              <a:rect l="0" t="0" r="r" b="b"/>
              <a:pathLst>
                <a:path w="98" h="618">
                  <a:moveTo>
                    <a:pt x="98" y="21"/>
                  </a:moveTo>
                  <a:lnTo>
                    <a:pt x="36" y="618"/>
                  </a:lnTo>
                  <a:lnTo>
                    <a:pt x="0" y="618"/>
                  </a:lnTo>
                  <a:lnTo>
                    <a:pt x="50" y="0"/>
                  </a:lnTo>
                  <a:lnTo>
                    <a:pt x="9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539751" y="2292350"/>
              <a:ext cx="26987" cy="2825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56"/>
                </a:cxn>
                <a:cxn ang="0">
                  <a:pos x="6" y="307"/>
                </a:cxn>
                <a:cxn ang="0">
                  <a:pos x="21" y="197"/>
                </a:cxn>
                <a:cxn ang="0">
                  <a:pos x="32" y="77"/>
                </a:cxn>
                <a:cxn ang="0">
                  <a:pos x="31" y="0"/>
                </a:cxn>
              </a:cxnLst>
              <a:rect l="0" t="0" r="r" b="b"/>
              <a:pathLst>
                <a:path w="32" h="356">
                  <a:moveTo>
                    <a:pt x="31" y="0"/>
                  </a:moveTo>
                  <a:lnTo>
                    <a:pt x="0" y="356"/>
                  </a:lnTo>
                  <a:lnTo>
                    <a:pt x="6" y="307"/>
                  </a:lnTo>
                  <a:lnTo>
                    <a:pt x="21" y="197"/>
                  </a:lnTo>
                  <a:lnTo>
                    <a:pt x="32" y="7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933451" y="2162175"/>
              <a:ext cx="303212" cy="466725"/>
            </a:xfrm>
            <a:custGeom>
              <a:avLst/>
              <a:gdLst/>
              <a:ahLst/>
              <a:cxnLst>
                <a:cxn ang="0">
                  <a:pos x="336" y="16"/>
                </a:cxn>
                <a:cxn ang="0">
                  <a:pos x="335" y="37"/>
                </a:cxn>
                <a:cxn ang="0">
                  <a:pos x="330" y="90"/>
                </a:cxn>
                <a:cxn ang="0">
                  <a:pos x="323" y="156"/>
                </a:cxn>
                <a:cxn ang="0">
                  <a:pos x="318" y="222"/>
                </a:cxn>
                <a:cxn ang="0">
                  <a:pos x="320" y="256"/>
                </a:cxn>
                <a:cxn ang="0">
                  <a:pos x="325" y="298"/>
                </a:cxn>
                <a:cxn ang="0">
                  <a:pos x="336" y="346"/>
                </a:cxn>
                <a:cxn ang="0">
                  <a:pos x="348" y="393"/>
                </a:cxn>
                <a:cxn ang="0">
                  <a:pos x="361" y="437"/>
                </a:cxn>
                <a:cxn ang="0">
                  <a:pos x="370" y="473"/>
                </a:cxn>
                <a:cxn ang="0">
                  <a:pos x="379" y="496"/>
                </a:cxn>
                <a:cxn ang="0">
                  <a:pos x="382" y="506"/>
                </a:cxn>
                <a:cxn ang="0">
                  <a:pos x="379" y="509"/>
                </a:cxn>
                <a:cxn ang="0">
                  <a:pos x="369" y="517"/>
                </a:cxn>
                <a:cxn ang="0">
                  <a:pos x="353" y="530"/>
                </a:cxn>
                <a:cxn ang="0">
                  <a:pos x="333" y="543"/>
                </a:cxn>
                <a:cxn ang="0">
                  <a:pos x="307" y="558"/>
                </a:cxn>
                <a:cxn ang="0">
                  <a:pos x="279" y="571"/>
                </a:cxn>
                <a:cxn ang="0">
                  <a:pos x="246" y="581"/>
                </a:cxn>
                <a:cxn ang="0">
                  <a:pos x="212" y="587"/>
                </a:cxn>
                <a:cxn ang="0">
                  <a:pos x="176" y="584"/>
                </a:cxn>
                <a:cxn ang="0">
                  <a:pos x="139" y="573"/>
                </a:cxn>
                <a:cxn ang="0">
                  <a:pos x="103" y="555"/>
                </a:cxn>
                <a:cxn ang="0">
                  <a:pos x="70" y="532"/>
                </a:cxn>
                <a:cxn ang="0">
                  <a:pos x="42" y="511"/>
                </a:cxn>
                <a:cxn ang="0">
                  <a:pos x="20" y="491"/>
                </a:cxn>
                <a:cxn ang="0">
                  <a:pos x="5" y="476"/>
                </a:cxn>
                <a:cxn ang="0">
                  <a:pos x="0" y="471"/>
                </a:cxn>
                <a:cxn ang="0">
                  <a:pos x="8" y="414"/>
                </a:cxn>
                <a:cxn ang="0">
                  <a:pos x="28" y="354"/>
                </a:cxn>
                <a:cxn ang="0">
                  <a:pos x="54" y="292"/>
                </a:cxn>
                <a:cxn ang="0">
                  <a:pos x="85" y="233"/>
                </a:cxn>
                <a:cxn ang="0">
                  <a:pos x="114" y="181"/>
                </a:cxn>
                <a:cxn ang="0">
                  <a:pos x="140" y="139"/>
                </a:cxn>
                <a:cxn ang="0">
                  <a:pos x="158" y="111"/>
                </a:cxn>
                <a:cxn ang="0">
                  <a:pos x="165" y="101"/>
                </a:cxn>
                <a:cxn ang="0">
                  <a:pos x="166" y="94"/>
                </a:cxn>
                <a:cxn ang="0">
                  <a:pos x="175" y="78"/>
                </a:cxn>
                <a:cxn ang="0">
                  <a:pos x="188" y="57"/>
                </a:cxn>
                <a:cxn ang="0">
                  <a:pos x="206" y="34"/>
                </a:cxn>
                <a:cxn ang="0">
                  <a:pos x="228" y="13"/>
                </a:cxn>
                <a:cxn ang="0">
                  <a:pos x="258" y="1"/>
                </a:cxn>
                <a:cxn ang="0">
                  <a:pos x="294" y="0"/>
                </a:cxn>
                <a:cxn ang="0">
                  <a:pos x="336" y="16"/>
                </a:cxn>
              </a:cxnLst>
              <a:rect l="0" t="0" r="r" b="b"/>
              <a:pathLst>
                <a:path w="382" h="587">
                  <a:moveTo>
                    <a:pt x="336" y="16"/>
                  </a:moveTo>
                  <a:lnTo>
                    <a:pt x="335" y="37"/>
                  </a:lnTo>
                  <a:lnTo>
                    <a:pt x="330" y="90"/>
                  </a:lnTo>
                  <a:lnTo>
                    <a:pt x="323" y="156"/>
                  </a:lnTo>
                  <a:lnTo>
                    <a:pt x="318" y="222"/>
                  </a:lnTo>
                  <a:lnTo>
                    <a:pt x="320" y="256"/>
                  </a:lnTo>
                  <a:lnTo>
                    <a:pt x="325" y="298"/>
                  </a:lnTo>
                  <a:lnTo>
                    <a:pt x="336" y="346"/>
                  </a:lnTo>
                  <a:lnTo>
                    <a:pt x="348" y="393"/>
                  </a:lnTo>
                  <a:lnTo>
                    <a:pt x="361" y="437"/>
                  </a:lnTo>
                  <a:lnTo>
                    <a:pt x="370" y="473"/>
                  </a:lnTo>
                  <a:lnTo>
                    <a:pt x="379" y="496"/>
                  </a:lnTo>
                  <a:lnTo>
                    <a:pt x="382" y="506"/>
                  </a:lnTo>
                  <a:lnTo>
                    <a:pt x="379" y="509"/>
                  </a:lnTo>
                  <a:lnTo>
                    <a:pt x="369" y="517"/>
                  </a:lnTo>
                  <a:lnTo>
                    <a:pt x="353" y="530"/>
                  </a:lnTo>
                  <a:lnTo>
                    <a:pt x="333" y="543"/>
                  </a:lnTo>
                  <a:lnTo>
                    <a:pt x="307" y="558"/>
                  </a:lnTo>
                  <a:lnTo>
                    <a:pt x="279" y="571"/>
                  </a:lnTo>
                  <a:lnTo>
                    <a:pt x="246" y="581"/>
                  </a:lnTo>
                  <a:lnTo>
                    <a:pt x="212" y="587"/>
                  </a:lnTo>
                  <a:lnTo>
                    <a:pt x="176" y="584"/>
                  </a:lnTo>
                  <a:lnTo>
                    <a:pt x="139" y="573"/>
                  </a:lnTo>
                  <a:lnTo>
                    <a:pt x="103" y="555"/>
                  </a:lnTo>
                  <a:lnTo>
                    <a:pt x="70" y="532"/>
                  </a:lnTo>
                  <a:lnTo>
                    <a:pt x="42" y="511"/>
                  </a:lnTo>
                  <a:lnTo>
                    <a:pt x="20" y="491"/>
                  </a:lnTo>
                  <a:lnTo>
                    <a:pt x="5" y="476"/>
                  </a:lnTo>
                  <a:lnTo>
                    <a:pt x="0" y="471"/>
                  </a:lnTo>
                  <a:lnTo>
                    <a:pt x="8" y="414"/>
                  </a:lnTo>
                  <a:lnTo>
                    <a:pt x="28" y="354"/>
                  </a:lnTo>
                  <a:lnTo>
                    <a:pt x="54" y="292"/>
                  </a:lnTo>
                  <a:lnTo>
                    <a:pt x="85" y="233"/>
                  </a:lnTo>
                  <a:lnTo>
                    <a:pt x="114" y="181"/>
                  </a:lnTo>
                  <a:lnTo>
                    <a:pt x="140" y="139"/>
                  </a:lnTo>
                  <a:lnTo>
                    <a:pt x="158" y="111"/>
                  </a:lnTo>
                  <a:lnTo>
                    <a:pt x="165" y="101"/>
                  </a:lnTo>
                  <a:lnTo>
                    <a:pt x="166" y="94"/>
                  </a:lnTo>
                  <a:lnTo>
                    <a:pt x="175" y="78"/>
                  </a:lnTo>
                  <a:lnTo>
                    <a:pt x="188" y="57"/>
                  </a:lnTo>
                  <a:lnTo>
                    <a:pt x="206" y="34"/>
                  </a:lnTo>
                  <a:lnTo>
                    <a:pt x="228" y="13"/>
                  </a:lnTo>
                  <a:lnTo>
                    <a:pt x="258" y="1"/>
                  </a:lnTo>
                  <a:lnTo>
                    <a:pt x="294" y="0"/>
                  </a:lnTo>
                  <a:lnTo>
                    <a:pt x="33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942976" y="2478088"/>
              <a:ext cx="374650" cy="28892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2" y="142"/>
                </a:cxn>
                <a:cxn ang="0">
                  <a:pos x="9" y="155"/>
                </a:cxn>
                <a:cxn ang="0">
                  <a:pos x="20" y="175"/>
                </a:cxn>
                <a:cxn ang="0">
                  <a:pos x="33" y="197"/>
                </a:cxn>
                <a:cxn ang="0">
                  <a:pos x="48" y="223"/>
                </a:cxn>
                <a:cxn ang="0">
                  <a:pos x="64" y="246"/>
                </a:cxn>
                <a:cxn ang="0">
                  <a:pos x="82" y="267"/>
                </a:cxn>
                <a:cxn ang="0">
                  <a:pos x="100" y="284"/>
                </a:cxn>
                <a:cxn ang="0">
                  <a:pos x="110" y="290"/>
                </a:cxn>
                <a:cxn ang="0">
                  <a:pos x="121" y="298"/>
                </a:cxn>
                <a:cxn ang="0">
                  <a:pos x="136" y="308"/>
                </a:cxn>
                <a:cxn ang="0">
                  <a:pos x="151" y="318"/>
                </a:cxn>
                <a:cxn ang="0">
                  <a:pos x="169" y="328"/>
                </a:cxn>
                <a:cxn ang="0">
                  <a:pos x="188" y="338"/>
                </a:cxn>
                <a:cxn ang="0">
                  <a:pos x="208" y="346"/>
                </a:cxn>
                <a:cxn ang="0">
                  <a:pos x="231" y="354"/>
                </a:cxn>
                <a:cxn ang="0">
                  <a:pos x="253" y="359"/>
                </a:cxn>
                <a:cxn ang="0">
                  <a:pos x="278" y="362"/>
                </a:cxn>
                <a:cxn ang="0">
                  <a:pos x="302" y="364"/>
                </a:cxn>
                <a:cxn ang="0">
                  <a:pos x="330" y="360"/>
                </a:cxn>
                <a:cxn ang="0">
                  <a:pos x="358" y="356"/>
                </a:cxn>
                <a:cxn ang="0">
                  <a:pos x="386" y="344"/>
                </a:cxn>
                <a:cxn ang="0">
                  <a:pos x="415" y="331"/>
                </a:cxn>
                <a:cxn ang="0">
                  <a:pos x="444" y="312"/>
                </a:cxn>
                <a:cxn ang="0">
                  <a:pos x="448" y="307"/>
                </a:cxn>
                <a:cxn ang="0">
                  <a:pos x="456" y="290"/>
                </a:cxn>
                <a:cxn ang="0">
                  <a:pos x="464" y="266"/>
                </a:cxn>
                <a:cxn ang="0">
                  <a:pos x="472" y="235"/>
                </a:cxn>
                <a:cxn ang="0">
                  <a:pos x="472" y="199"/>
                </a:cxn>
                <a:cxn ang="0">
                  <a:pos x="464" y="158"/>
                </a:cxn>
                <a:cxn ang="0">
                  <a:pos x="444" y="114"/>
                </a:cxn>
                <a:cxn ang="0">
                  <a:pos x="407" y="70"/>
                </a:cxn>
                <a:cxn ang="0">
                  <a:pos x="371" y="42"/>
                </a:cxn>
                <a:cxn ang="0">
                  <a:pos x="335" y="23"/>
                </a:cxn>
                <a:cxn ang="0">
                  <a:pos x="301" y="10"/>
                </a:cxn>
                <a:cxn ang="0">
                  <a:pos x="270" y="3"/>
                </a:cxn>
                <a:cxn ang="0">
                  <a:pos x="242" y="0"/>
                </a:cxn>
                <a:cxn ang="0">
                  <a:pos x="221" y="0"/>
                </a:cxn>
                <a:cxn ang="0">
                  <a:pos x="206" y="2"/>
                </a:cxn>
                <a:cxn ang="0">
                  <a:pos x="201" y="2"/>
                </a:cxn>
                <a:cxn ang="0">
                  <a:pos x="191" y="2"/>
                </a:cxn>
                <a:cxn ang="0">
                  <a:pos x="167" y="2"/>
                </a:cxn>
                <a:cxn ang="0">
                  <a:pos x="133" y="3"/>
                </a:cxn>
                <a:cxn ang="0">
                  <a:pos x="93" y="11"/>
                </a:cxn>
                <a:cxn ang="0">
                  <a:pos x="56" y="26"/>
                </a:cxn>
                <a:cxn ang="0">
                  <a:pos x="23" y="51"/>
                </a:cxn>
                <a:cxn ang="0">
                  <a:pos x="4" y="86"/>
                </a:cxn>
                <a:cxn ang="0">
                  <a:pos x="0" y="137"/>
                </a:cxn>
              </a:cxnLst>
              <a:rect l="0" t="0" r="r" b="b"/>
              <a:pathLst>
                <a:path w="472" h="364">
                  <a:moveTo>
                    <a:pt x="0" y="137"/>
                  </a:moveTo>
                  <a:lnTo>
                    <a:pt x="2" y="142"/>
                  </a:lnTo>
                  <a:lnTo>
                    <a:pt x="9" y="155"/>
                  </a:lnTo>
                  <a:lnTo>
                    <a:pt x="20" y="175"/>
                  </a:lnTo>
                  <a:lnTo>
                    <a:pt x="33" y="197"/>
                  </a:lnTo>
                  <a:lnTo>
                    <a:pt x="48" y="223"/>
                  </a:lnTo>
                  <a:lnTo>
                    <a:pt x="64" y="246"/>
                  </a:lnTo>
                  <a:lnTo>
                    <a:pt x="82" y="267"/>
                  </a:lnTo>
                  <a:lnTo>
                    <a:pt x="100" y="284"/>
                  </a:lnTo>
                  <a:lnTo>
                    <a:pt x="110" y="290"/>
                  </a:lnTo>
                  <a:lnTo>
                    <a:pt x="121" y="298"/>
                  </a:lnTo>
                  <a:lnTo>
                    <a:pt x="136" y="308"/>
                  </a:lnTo>
                  <a:lnTo>
                    <a:pt x="151" y="318"/>
                  </a:lnTo>
                  <a:lnTo>
                    <a:pt x="169" y="328"/>
                  </a:lnTo>
                  <a:lnTo>
                    <a:pt x="188" y="338"/>
                  </a:lnTo>
                  <a:lnTo>
                    <a:pt x="208" y="346"/>
                  </a:lnTo>
                  <a:lnTo>
                    <a:pt x="231" y="354"/>
                  </a:lnTo>
                  <a:lnTo>
                    <a:pt x="253" y="359"/>
                  </a:lnTo>
                  <a:lnTo>
                    <a:pt x="278" y="362"/>
                  </a:lnTo>
                  <a:lnTo>
                    <a:pt x="302" y="364"/>
                  </a:lnTo>
                  <a:lnTo>
                    <a:pt x="330" y="360"/>
                  </a:lnTo>
                  <a:lnTo>
                    <a:pt x="358" y="356"/>
                  </a:lnTo>
                  <a:lnTo>
                    <a:pt x="386" y="344"/>
                  </a:lnTo>
                  <a:lnTo>
                    <a:pt x="415" y="331"/>
                  </a:lnTo>
                  <a:lnTo>
                    <a:pt x="444" y="312"/>
                  </a:lnTo>
                  <a:lnTo>
                    <a:pt x="448" y="307"/>
                  </a:lnTo>
                  <a:lnTo>
                    <a:pt x="456" y="290"/>
                  </a:lnTo>
                  <a:lnTo>
                    <a:pt x="464" y="266"/>
                  </a:lnTo>
                  <a:lnTo>
                    <a:pt x="472" y="235"/>
                  </a:lnTo>
                  <a:lnTo>
                    <a:pt x="472" y="199"/>
                  </a:lnTo>
                  <a:lnTo>
                    <a:pt x="464" y="158"/>
                  </a:lnTo>
                  <a:lnTo>
                    <a:pt x="444" y="114"/>
                  </a:lnTo>
                  <a:lnTo>
                    <a:pt x="407" y="70"/>
                  </a:lnTo>
                  <a:lnTo>
                    <a:pt x="371" y="42"/>
                  </a:lnTo>
                  <a:lnTo>
                    <a:pt x="335" y="23"/>
                  </a:lnTo>
                  <a:lnTo>
                    <a:pt x="301" y="10"/>
                  </a:lnTo>
                  <a:lnTo>
                    <a:pt x="270" y="3"/>
                  </a:lnTo>
                  <a:lnTo>
                    <a:pt x="242" y="0"/>
                  </a:lnTo>
                  <a:lnTo>
                    <a:pt x="221" y="0"/>
                  </a:lnTo>
                  <a:lnTo>
                    <a:pt x="206" y="2"/>
                  </a:lnTo>
                  <a:lnTo>
                    <a:pt x="201" y="2"/>
                  </a:lnTo>
                  <a:lnTo>
                    <a:pt x="191" y="2"/>
                  </a:lnTo>
                  <a:lnTo>
                    <a:pt x="167" y="2"/>
                  </a:lnTo>
                  <a:lnTo>
                    <a:pt x="133" y="3"/>
                  </a:lnTo>
                  <a:lnTo>
                    <a:pt x="93" y="11"/>
                  </a:lnTo>
                  <a:lnTo>
                    <a:pt x="56" y="26"/>
                  </a:lnTo>
                  <a:lnTo>
                    <a:pt x="23" y="51"/>
                  </a:lnTo>
                  <a:lnTo>
                    <a:pt x="4" y="8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954088" y="2562225"/>
              <a:ext cx="341312" cy="1841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12"/>
                </a:cxn>
                <a:cxn ang="0">
                  <a:pos x="2" y="23"/>
                </a:cxn>
                <a:cxn ang="0">
                  <a:pos x="7" y="35"/>
                </a:cxn>
                <a:cxn ang="0">
                  <a:pos x="18" y="56"/>
                </a:cxn>
                <a:cxn ang="0">
                  <a:pos x="35" y="82"/>
                </a:cxn>
                <a:cxn ang="0">
                  <a:pos x="56" y="111"/>
                </a:cxn>
                <a:cxn ang="0">
                  <a:pos x="80" y="142"/>
                </a:cxn>
                <a:cxn ang="0">
                  <a:pos x="110" y="170"/>
                </a:cxn>
                <a:cxn ang="0">
                  <a:pos x="144" y="194"/>
                </a:cxn>
                <a:cxn ang="0">
                  <a:pos x="182" y="212"/>
                </a:cxn>
                <a:cxn ang="0">
                  <a:pos x="187" y="216"/>
                </a:cxn>
                <a:cxn ang="0">
                  <a:pos x="203" y="221"/>
                </a:cxn>
                <a:cxn ang="0">
                  <a:pos x="227" y="227"/>
                </a:cxn>
                <a:cxn ang="0">
                  <a:pos x="258" y="232"/>
                </a:cxn>
                <a:cxn ang="0">
                  <a:pos x="294" y="232"/>
                </a:cxn>
                <a:cxn ang="0">
                  <a:pos x="333" y="225"/>
                </a:cxn>
                <a:cxn ang="0">
                  <a:pos x="376" y="209"/>
                </a:cxn>
                <a:cxn ang="0">
                  <a:pos x="418" y="181"/>
                </a:cxn>
                <a:cxn ang="0">
                  <a:pos x="422" y="178"/>
                </a:cxn>
                <a:cxn ang="0">
                  <a:pos x="426" y="168"/>
                </a:cxn>
                <a:cxn ang="0">
                  <a:pos x="431" y="154"/>
                </a:cxn>
                <a:cxn ang="0">
                  <a:pos x="431" y="136"/>
                </a:cxn>
                <a:cxn ang="0">
                  <a:pos x="426" y="139"/>
                </a:cxn>
                <a:cxn ang="0">
                  <a:pos x="412" y="147"/>
                </a:cxn>
                <a:cxn ang="0">
                  <a:pos x="389" y="159"/>
                </a:cxn>
                <a:cxn ang="0">
                  <a:pos x="360" y="170"/>
                </a:cxn>
                <a:cxn ang="0">
                  <a:pos x="322" y="178"/>
                </a:cxn>
                <a:cxn ang="0">
                  <a:pos x="281" y="185"/>
                </a:cxn>
                <a:cxn ang="0">
                  <a:pos x="236" y="183"/>
                </a:cxn>
                <a:cxn ang="0">
                  <a:pos x="187" y="172"/>
                </a:cxn>
                <a:cxn ang="0">
                  <a:pos x="182" y="170"/>
                </a:cxn>
                <a:cxn ang="0">
                  <a:pos x="170" y="165"/>
                </a:cxn>
                <a:cxn ang="0">
                  <a:pos x="152" y="154"/>
                </a:cxn>
                <a:cxn ang="0">
                  <a:pos x="128" y="139"/>
                </a:cxn>
                <a:cxn ang="0">
                  <a:pos x="100" y="116"/>
                </a:cxn>
                <a:cxn ang="0">
                  <a:pos x="69" y="87"/>
                </a:cxn>
                <a:cxn ang="0">
                  <a:pos x="36" y="48"/>
                </a:cxn>
                <a:cxn ang="0">
                  <a:pos x="4" y="0"/>
                </a:cxn>
              </a:cxnLst>
              <a:rect l="0" t="0" r="r" b="b"/>
              <a:pathLst>
                <a:path w="431" h="232">
                  <a:moveTo>
                    <a:pt x="4" y="0"/>
                  </a:moveTo>
                  <a:lnTo>
                    <a:pt x="2" y="2"/>
                  </a:lnTo>
                  <a:lnTo>
                    <a:pt x="0" y="5"/>
                  </a:lnTo>
                  <a:lnTo>
                    <a:pt x="0" y="12"/>
                  </a:lnTo>
                  <a:lnTo>
                    <a:pt x="2" y="23"/>
                  </a:lnTo>
                  <a:lnTo>
                    <a:pt x="7" y="35"/>
                  </a:lnTo>
                  <a:lnTo>
                    <a:pt x="18" y="56"/>
                  </a:lnTo>
                  <a:lnTo>
                    <a:pt x="35" y="82"/>
                  </a:lnTo>
                  <a:lnTo>
                    <a:pt x="56" y="111"/>
                  </a:lnTo>
                  <a:lnTo>
                    <a:pt x="80" y="142"/>
                  </a:lnTo>
                  <a:lnTo>
                    <a:pt x="110" y="170"/>
                  </a:lnTo>
                  <a:lnTo>
                    <a:pt x="144" y="194"/>
                  </a:lnTo>
                  <a:lnTo>
                    <a:pt x="182" y="212"/>
                  </a:lnTo>
                  <a:lnTo>
                    <a:pt x="187" y="216"/>
                  </a:lnTo>
                  <a:lnTo>
                    <a:pt x="203" y="221"/>
                  </a:lnTo>
                  <a:lnTo>
                    <a:pt x="227" y="227"/>
                  </a:lnTo>
                  <a:lnTo>
                    <a:pt x="258" y="232"/>
                  </a:lnTo>
                  <a:lnTo>
                    <a:pt x="294" y="232"/>
                  </a:lnTo>
                  <a:lnTo>
                    <a:pt x="333" y="225"/>
                  </a:lnTo>
                  <a:lnTo>
                    <a:pt x="376" y="209"/>
                  </a:lnTo>
                  <a:lnTo>
                    <a:pt x="418" y="181"/>
                  </a:lnTo>
                  <a:lnTo>
                    <a:pt x="422" y="178"/>
                  </a:lnTo>
                  <a:lnTo>
                    <a:pt x="426" y="168"/>
                  </a:lnTo>
                  <a:lnTo>
                    <a:pt x="431" y="154"/>
                  </a:lnTo>
                  <a:lnTo>
                    <a:pt x="431" y="136"/>
                  </a:lnTo>
                  <a:lnTo>
                    <a:pt x="426" y="139"/>
                  </a:lnTo>
                  <a:lnTo>
                    <a:pt x="412" y="147"/>
                  </a:lnTo>
                  <a:lnTo>
                    <a:pt x="389" y="159"/>
                  </a:lnTo>
                  <a:lnTo>
                    <a:pt x="360" y="170"/>
                  </a:lnTo>
                  <a:lnTo>
                    <a:pt x="322" y="178"/>
                  </a:lnTo>
                  <a:lnTo>
                    <a:pt x="281" y="185"/>
                  </a:lnTo>
                  <a:lnTo>
                    <a:pt x="236" y="183"/>
                  </a:lnTo>
                  <a:lnTo>
                    <a:pt x="187" y="172"/>
                  </a:lnTo>
                  <a:lnTo>
                    <a:pt x="182" y="170"/>
                  </a:lnTo>
                  <a:lnTo>
                    <a:pt x="170" y="165"/>
                  </a:lnTo>
                  <a:lnTo>
                    <a:pt x="152" y="154"/>
                  </a:lnTo>
                  <a:lnTo>
                    <a:pt x="128" y="139"/>
                  </a:lnTo>
                  <a:lnTo>
                    <a:pt x="100" y="116"/>
                  </a:lnTo>
                  <a:lnTo>
                    <a:pt x="69" y="87"/>
                  </a:lnTo>
                  <a:lnTo>
                    <a:pt x="36" y="4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960438" y="2187575"/>
              <a:ext cx="236537" cy="376238"/>
            </a:xfrm>
            <a:custGeom>
              <a:avLst/>
              <a:gdLst/>
              <a:ahLst/>
              <a:cxnLst>
                <a:cxn ang="0">
                  <a:pos x="271" y="96"/>
                </a:cxn>
                <a:cxn ang="0">
                  <a:pos x="266" y="155"/>
                </a:cxn>
                <a:cxn ang="0">
                  <a:pos x="266" y="212"/>
                </a:cxn>
                <a:cxn ang="0">
                  <a:pos x="271" y="266"/>
                </a:cxn>
                <a:cxn ang="0">
                  <a:pos x="277" y="316"/>
                </a:cxn>
                <a:cxn ang="0">
                  <a:pos x="284" y="357"/>
                </a:cxn>
                <a:cxn ang="0">
                  <a:pos x="292" y="390"/>
                </a:cxn>
                <a:cxn ang="0">
                  <a:pos x="297" y="411"/>
                </a:cxn>
                <a:cxn ang="0">
                  <a:pos x="298" y="419"/>
                </a:cxn>
                <a:cxn ang="0">
                  <a:pos x="293" y="432"/>
                </a:cxn>
                <a:cxn ang="0">
                  <a:pos x="282" y="444"/>
                </a:cxn>
                <a:cxn ang="0">
                  <a:pos x="272" y="455"/>
                </a:cxn>
                <a:cxn ang="0">
                  <a:pos x="267" y="458"/>
                </a:cxn>
                <a:cxn ang="0">
                  <a:pos x="251" y="466"/>
                </a:cxn>
                <a:cxn ang="0">
                  <a:pos x="231" y="471"/>
                </a:cxn>
                <a:cxn ang="0">
                  <a:pos x="212" y="475"/>
                </a:cxn>
                <a:cxn ang="0">
                  <a:pos x="191" y="475"/>
                </a:cxn>
                <a:cxn ang="0">
                  <a:pos x="168" y="473"/>
                </a:cxn>
                <a:cxn ang="0">
                  <a:pos x="147" y="470"/>
                </a:cxn>
                <a:cxn ang="0">
                  <a:pos x="124" y="465"/>
                </a:cxn>
                <a:cxn ang="0">
                  <a:pos x="102" y="460"/>
                </a:cxn>
                <a:cxn ang="0">
                  <a:pos x="81" y="455"/>
                </a:cxn>
                <a:cxn ang="0">
                  <a:pos x="62" y="449"/>
                </a:cxn>
                <a:cxn ang="0">
                  <a:pos x="45" y="442"/>
                </a:cxn>
                <a:cxn ang="0">
                  <a:pos x="29" y="437"/>
                </a:cxn>
                <a:cxn ang="0">
                  <a:pos x="18" y="432"/>
                </a:cxn>
                <a:cxn ang="0">
                  <a:pos x="8" y="427"/>
                </a:cxn>
                <a:cxn ang="0">
                  <a:pos x="1" y="426"/>
                </a:cxn>
                <a:cxn ang="0">
                  <a:pos x="0" y="424"/>
                </a:cxn>
                <a:cxn ang="0">
                  <a:pos x="1" y="416"/>
                </a:cxn>
                <a:cxn ang="0">
                  <a:pos x="6" y="400"/>
                </a:cxn>
                <a:cxn ang="0">
                  <a:pos x="11" y="378"/>
                </a:cxn>
                <a:cxn ang="0">
                  <a:pos x="19" y="352"/>
                </a:cxn>
                <a:cxn ang="0">
                  <a:pos x="27" y="325"/>
                </a:cxn>
                <a:cxn ang="0">
                  <a:pos x="39" y="297"/>
                </a:cxn>
                <a:cxn ang="0">
                  <a:pos x="53" y="271"/>
                </a:cxn>
                <a:cxn ang="0">
                  <a:pos x="68" y="248"/>
                </a:cxn>
                <a:cxn ang="0">
                  <a:pos x="85" y="223"/>
                </a:cxn>
                <a:cxn ang="0">
                  <a:pos x="101" y="194"/>
                </a:cxn>
                <a:cxn ang="0">
                  <a:pos x="116" y="161"/>
                </a:cxn>
                <a:cxn ang="0">
                  <a:pos x="129" y="129"/>
                </a:cxn>
                <a:cxn ang="0">
                  <a:pos x="140" y="98"/>
                </a:cxn>
                <a:cxn ang="0">
                  <a:pos x="148" y="73"/>
                </a:cxn>
                <a:cxn ang="0">
                  <a:pos x="155" y="57"/>
                </a:cxn>
                <a:cxn ang="0">
                  <a:pos x="156" y="50"/>
                </a:cxn>
                <a:cxn ang="0">
                  <a:pos x="160" y="49"/>
                </a:cxn>
                <a:cxn ang="0">
                  <a:pos x="168" y="42"/>
                </a:cxn>
                <a:cxn ang="0">
                  <a:pos x="179" y="32"/>
                </a:cxn>
                <a:cxn ang="0">
                  <a:pos x="194" y="23"/>
                </a:cxn>
                <a:cxn ang="0">
                  <a:pos x="212" y="13"/>
                </a:cxn>
                <a:cxn ang="0">
                  <a:pos x="230" y="6"/>
                </a:cxn>
                <a:cxn ang="0">
                  <a:pos x="248" y="0"/>
                </a:cxn>
                <a:cxn ang="0">
                  <a:pos x="266" y="0"/>
                </a:cxn>
                <a:cxn ang="0">
                  <a:pos x="267" y="11"/>
                </a:cxn>
                <a:cxn ang="0">
                  <a:pos x="271" y="37"/>
                </a:cxn>
                <a:cxn ang="0">
                  <a:pos x="272" y="70"/>
                </a:cxn>
                <a:cxn ang="0">
                  <a:pos x="271" y="96"/>
                </a:cxn>
              </a:cxnLst>
              <a:rect l="0" t="0" r="r" b="b"/>
              <a:pathLst>
                <a:path w="298" h="475">
                  <a:moveTo>
                    <a:pt x="271" y="96"/>
                  </a:moveTo>
                  <a:lnTo>
                    <a:pt x="266" y="155"/>
                  </a:lnTo>
                  <a:lnTo>
                    <a:pt x="266" y="212"/>
                  </a:lnTo>
                  <a:lnTo>
                    <a:pt x="271" y="266"/>
                  </a:lnTo>
                  <a:lnTo>
                    <a:pt x="277" y="316"/>
                  </a:lnTo>
                  <a:lnTo>
                    <a:pt x="284" y="357"/>
                  </a:lnTo>
                  <a:lnTo>
                    <a:pt x="292" y="390"/>
                  </a:lnTo>
                  <a:lnTo>
                    <a:pt x="297" y="411"/>
                  </a:lnTo>
                  <a:lnTo>
                    <a:pt x="298" y="419"/>
                  </a:lnTo>
                  <a:lnTo>
                    <a:pt x="293" y="432"/>
                  </a:lnTo>
                  <a:lnTo>
                    <a:pt x="282" y="444"/>
                  </a:lnTo>
                  <a:lnTo>
                    <a:pt x="272" y="455"/>
                  </a:lnTo>
                  <a:lnTo>
                    <a:pt x="267" y="458"/>
                  </a:lnTo>
                  <a:lnTo>
                    <a:pt x="251" y="466"/>
                  </a:lnTo>
                  <a:lnTo>
                    <a:pt x="231" y="471"/>
                  </a:lnTo>
                  <a:lnTo>
                    <a:pt x="212" y="475"/>
                  </a:lnTo>
                  <a:lnTo>
                    <a:pt x="191" y="475"/>
                  </a:lnTo>
                  <a:lnTo>
                    <a:pt x="168" y="473"/>
                  </a:lnTo>
                  <a:lnTo>
                    <a:pt x="147" y="470"/>
                  </a:lnTo>
                  <a:lnTo>
                    <a:pt x="124" y="465"/>
                  </a:lnTo>
                  <a:lnTo>
                    <a:pt x="102" y="460"/>
                  </a:lnTo>
                  <a:lnTo>
                    <a:pt x="81" y="455"/>
                  </a:lnTo>
                  <a:lnTo>
                    <a:pt x="62" y="449"/>
                  </a:lnTo>
                  <a:lnTo>
                    <a:pt x="45" y="442"/>
                  </a:lnTo>
                  <a:lnTo>
                    <a:pt x="29" y="437"/>
                  </a:lnTo>
                  <a:lnTo>
                    <a:pt x="18" y="432"/>
                  </a:lnTo>
                  <a:lnTo>
                    <a:pt x="8" y="427"/>
                  </a:lnTo>
                  <a:lnTo>
                    <a:pt x="1" y="426"/>
                  </a:lnTo>
                  <a:lnTo>
                    <a:pt x="0" y="424"/>
                  </a:lnTo>
                  <a:lnTo>
                    <a:pt x="1" y="416"/>
                  </a:lnTo>
                  <a:lnTo>
                    <a:pt x="6" y="400"/>
                  </a:lnTo>
                  <a:lnTo>
                    <a:pt x="11" y="378"/>
                  </a:lnTo>
                  <a:lnTo>
                    <a:pt x="19" y="352"/>
                  </a:lnTo>
                  <a:lnTo>
                    <a:pt x="27" y="325"/>
                  </a:lnTo>
                  <a:lnTo>
                    <a:pt x="39" y="297"/>
                  </a:lnTo>
                  <a:lnTo>
                    <a:pt x="53" y="271"/>
                  </a:lnTo>
                  <a:lnTo>
                    <a:pt x="68" y="248"/>
                  </a:lnTo>
                  <a:lnTo>
                    <a:pt x="85" y="223"/>
                  </a:lnTo>
                  <a:lnTo>
                    <a:pt x="101" y="194"/>
                  </a:lnTo>
                  <a:lnTo>
                    <a:pt x="116" y="161"/>
                  </a:lnTo>
                  <a:lnTo>
                    <a:pt x="129" y="129"/>
                  </a:lnTo>
                  <a:lnTo>
                    <a:pt x="140" y="98"/>
                  </a:lnTo>
                  <a:lnTo>
                    <a:pt x="148" y="73"/>
                  </a:lnTo>
                  <a:lnTo>
                    <a:pt x="155" y="57"/>
                  </a:lnTo>
                  <a:lnTo>
                    <a:pt x="156" y="50"/>
                  </a:lnTo>
                  <a:lnTo>
                    <a:pt x="160" y="49"/>
                  </a:lnTo>
                  <a:lnTo>
                    <a:pt x="168" y="42"/>
                  </a:lnTo>
                  <a:lnTo>
                    <a:pt x="179" y="32"/>
                  </a:lnTo>
                  <a:lnTo>
                    <a:pt x="194" y="23"/>
                  </a:lnTo>
                  <a:lnTo>
                    <a:pt x="212" y="13"/>
                  </a:lnTo>
                  <a:lnTo>
                    <a:pt x="230" y="6"/>
                  </a:lnTo>
                  <a:lnTo>
                    <a:pt x="248" y="0"/>
                  </a:lnTo>
                  <a:lnTo>
                    <a:pt x="266" y="0"/>
                  </a:lnTo>
                  <a:lnTo>
                    <a:pt x="267" y="11"/>
                  </a:lnTo>
                  <a:lnTo>
                    <a:pt x="271" y="37"/>
                  </a:lnTo>
                  <a:lnTo>
                    <a:pt x="272" y="70"/>
                  </a:lnTo>
                  <a:lnTo>
                    <a:pt x="271" y="96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1117601" y="2570163"/>
              <a:ext cx="176212" cy="119063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130"/>
                </a:cxn>
                <a:cxn ang="0">
                  <a:pos x="5" y="121"/>
                </a:cxn>
                <a:cxn ang="0">
                  <a:pos x="15" y="109"/>
                </a:cxn>
                <a:cxn ang="0">
                  <a:pos x="38" y="98"/>
                </a:cxn>
                <a:cxn ang="0">
                  <a:pos x="51" y="94"/>
                </a:cxn>
                <a:cxn ang="0">
                  <a:pos x="64" y="91"/>
                </a:cxn>
                <a:cxn ang="0">
                  <a:pos x="77" y="88"/>
                </a:cxn>
                <a:cxn ang="0">
                  <a:pos x="87" y="86"/>
                </a:cxn>
                <a:cxn ang="0">
                  <a:pos x="96" y="83"/>
                </a:cxn>
                <a:cxn ang="0">
                  <a:pos x="105" y="78"/>
                </a:cxn>
                <a:cxn ang="0">
                  <a:pos x="113" y="73"/>
                </a:cxn>
                <a:cxn ang="0">
                  <a:pos x="118" y="65"/>
                </a:cxn>
                <a:cxn ang="0">
                  <a:pos x="121" y="57"/>
                </a:cxn>
                <a:cxn ang="0">
                  <a:pos x="126" y="47"/>
                </a:cxn>
                <a:cxn ang="0">
                  <a:pos x="131" y="41"/>
                </a:cxn>
                <a:cxn ang="0">
                  <a:pos x="136" y="32"/>
                </a:cxn>
                <a:cxn ang="0">
                  <a:pos x="142" y="28"/>
                </a:cxn>
                <a:cxn ang="0">
                  <a:pos x="152" y="23"/>
                </a:cxn>
                <a:cxn ang="0">
                  <a:pos x="163" y="19"/>
                </a:cxn>
                <a:cxn ang="0">
                  <a:pos x="178" y="16"/>
                </a:cxn>
                <a:cxn ang="0">
                  <a:pos x="181" y="14"/>
                </a:cxn>
                <a:cxn ang="0">
                  <a:pos x="186" y="13"/>
                </a:cxn>
                <a:cxn ang="0">
                  <a:pos x="191" y="8"/>
                </a:cxn>
                <a:cxn ang="0">
                  <a:pos x="191" y="0"/>
                </a:cxn>
                <a:cxn ang="0">
                  <a:pos x="198" y="5"/>
                </a:cxn>
                <a:cxn ang="0">
                  <a:pos x="209" y="16"/>
                </a:cxn>
                <a:cxn ang="0">
                  <a:pos x="220" y="34"/>
                </a:cxn>
                <a:cxn ang="0">
                  <a:pos x="222" y="59"/>
                </a:cxn>
                <a:cxn ang="0">
                  <a:pos x="222" y="60"/>
                </a:cxn>
                <a:cxn ang="0">
                  <a:pos x="220" y="67"/>
                </a:cxn>
                <a:cxn ang="0">
                  <a:pos x="217" y="75"/>
                </a:cxn>
                <a:cxn ang="0">
                  <a:pos x="214" y="85"/>
                </a:cxn>
                <a:cxn ang="0">
                  <a:pos x="206" y="96"/>
                </a:cxn>
                <a:cxn ang="0">
                  <a:pos x="196" y="107"/>
                </a:cxn>
                <a:cxn ang="0">
                  <a:pos x="183" y="119"/>
                </a:cxn>
                <a:cxn ang="0">
                  <a:pos x="165" y="127"/>
                </a:cxn>
                <a:cxn ang="0">
                  <a:pos x="162" y="129"/>
                </a:cxn>
                <a:cxn ang="0">
                  <a:pos x="150" y="134"/>
                </a:cxn>
                <a:cxn ang="0">
                  <a:pos x="132" y="138"/>
                </a:cxn>
                <a:cxn ang="0">
                  <a:pos x="111" y="143"/>
                </a:cxn>
                <a:cxn ang="0">
                  <a:pos x="85" y="147"/>
                </a:cxn>
                <a:cxn ang="0">
                  <a:pos x="57" y="148"/>
                </a:cxn>
                <a:cxn ang="0">
                  <a:pos x="30" y="145"/>
                </a:cxn>
                <a:cxn ang="0">
                  <a:pos x="0" y="135"/>
                </a:cxn>
              </a:cxnLst>
              <a:rect l="0" t="0" r="r" b="b"/>
              <a:pathLst>
                <a:path w="222" h="148">
                  <a:moveTo>
                    <a:pt x="0" y="135"/>
                  </a:moveTo>
                  <a:lnTo>
                    <a:pt x="0" y="130"/>
                  </a:lnTo>
                  <a:lnTo>
                    <a:pt x="5" y="121"/>
                  </a:lnTo>
                  <a:lnTo>
                    <a:pt x="15" y="109"/>
                  </a:lnTo>
                  <a:lnTo>
                    <a:pt x="38" y="98"/>
                  </a:lnTo>
                  <a:lnTo>
                    <a:pt x="51" y="94"/>
                  </a:lnTo>
                  <a:lnTo>
                    <a:pt x="64" y="91"/>
                  </a:lnTo>
                  <a:lnTo>
                    <a:pt x="77" y="88"/>
                  </a:lnTo>
                  <a:lnTo>
                    <a:pt x="87" y="86"/>
                  </a:lnTo>
                  <a:lnTo>
                    <a:pt x="96" y="83"/>
                  </a:lnTo>
                  <a:lnTo>
                    <a:pt x="105" y="78"/>
                  </a:lnTo>
                  <a:lnTo>
                    <a:pt x="113" y="73"/>
                  </a:lnTo>
                  <a:lnTo>
                    <a:pt x="118" y="65"/>
                  </a:lnTo>
                  <a:lnTo>
                    <a:pt x="121" y="57"/>
                  </a:lnTo>
                  <a:lnTo>
                    <a:pt x="126" y="47"/>
                  </a:lnTo>
                  <a:lnTo>
                    <a:pt x="131" y="41"/>
                  </a:lnTo>
                  <a:lnTo>
                    <a:pt x="136" y="32"/>
                  </a:lnTo>
                  <a:lnTo>
                    <a:pt x="142" y="28"/>
                  </a:lnTo>
                  <a:lnTo>
                    <a:pt x="152" y="23"/>
                  </a:lnTo>
                  <a:lnTo>
                    <a:pt x="163" y="19"/>
                  </a:lnTo>
                  <a:lnTo>
                    <a:pt x="178" y="16"/>
                  </a:lnTo>
                  <a:lnTo>
                    <a:pt x="181" y="14"/>
                  </a:lnTo>
                  <a:lnTo>
                    <a:pt x="186" y="13"/>
                  </a:lnTo>
                  <a:lnTo>
                    <a:pt x="191" y="8"/>
                  </a:lnTo>
                  <a:lnTo>
                    <a:pt x="191" y="0"/>
                  </a:lnTo>
                  <a:lnTo>
                    <a:pt x="198" y="5"/>
                  </a:lnTo>
                  <a:lnTo>
                    <a:pt x="209" y="16"/>
                  </a:lnTo>
                  <a:lnTo>
                    <a:pt x="220" y="34"/>
                  </a:lnTo>
                  <a:lnTo>
                    <a:pt x="222" y="59"/>
                  </a:lnTo>
                  <a:lnTo>
                    <a:pt x="222" y="60"/>
                  </a:lnTo>
                  <a:lnTo>
                    <a:pt x="220" y="67"/>
                  </a:lnTo>
                  <a:lnTo>
                    <a:pt x="217" y="75"/>
                  </a:lnTo>
                  <a:lnTo>
                    <a:pt x="214" y="85"/>
                  </a:lnTo>
                  <a:lnTo>
                    <a:pt x="206" y="96"/>
                  </a:lnTo>
                  <a:lnTo>
                    <a:pt x="196" y="107"/>
                  </a:lnTo>
                  <a:lnTo>
                    <a:pt x="183" y="119"/>
                  </a:lnTo>
                  <a:lnTo>
                    <a:pt x="165" y="127"/>
                  </a:lnTo>
                  <a:lnTo>
                    <a:pt x="162" y="129"/>
                  </a:lnTo>
                  <a:lnTo>
                    <a:pt x="150" y="134"/>
                  </a:lnTo>
                  <a:lnTo>
                    <a:pt x="132" y="138"/>
                  </a:lnTo>
                  <a:lnTo>
                    <a:pt x="111" y="143"/>
                  </a:lnTo>
                  <a:lnTo>
                    <a:pt x="85" y="147"/>
                  </a:lnTo>
                  <a:lnTo>
                    <a:pt x="57" y="148"/>
                  </a:lnTo>
                  <a:lnTo>
                    <a:pt x="30" y="14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1025526" y="2578100"/>
              <a:ext cx="68262" cy="58738"/>
            </a:xfrm>
            <a:custGeom>
              <a:avLst/>
              <a:gdLst/>
              <a:ahLst/>
              <a:cxnLst>
                <a:cxn ang="0">
                  <a:pos x="43" y="73"/>
                </a:cxn>
                <a:cxn ang="0">
                  <a:pos x="48" y="65"/>
                </a:cxn>
                <a:cxn ang="0">
                  <a:pos x="57" y="47"/>
                </a:cxn>
                <a:cxn ang="0">
                  <a:pos x="72" y="26"/>
                </a:cxn>
                <a:cxn ang="0">
                  <a:pos x="87" y="8"/>
                </a:cxn>
                <a:cxn ang="0">
                  <a:pos x="30" y="0"/>
                </a:cxn>
                <a:cxn ang="0">
                  <a:pos x="26" y="3"/>
                </a:cxn>
                <a:cxn ang="0">
                  <a:pos x="17" y="9"/>
                </a:cxn>
                <a:cxn ang="0">
                  <a:pos x="7" y="21"/>
                </a:cxn>
                <a:cxn ang="0">
                  <a:pos x="0" y="31"/>
                </a:cxn>
                <a:cxn ang="0">
                  <a:pos x="4" y="37"/>
                </a:cxn>
                <a:cxn ang="0">
                  <a:pos x="13" y="52"/>
                </a:cxn>
                <a:cxn ang="0">
                  <a:pos x="26" y="66"/>
                </a:cxn>
                <a:cxn ang="0">
                  <a:pos x="43" y="73"/>
                </a:cxn>
              </a:cxnLst>
              <a:rect l="0" t="0" r="r" b="b"/>
              <a:pathLst>
                <a:path w="87" h="73">
                  <a:moveTo>
                    <a:pt x="43" y="73"/>
                  </a:moveTo>
                  <a:lnTo>
                    <a:pt x="48" y="65"/>
                  </a:lnTo>
                  <a:lnTo>
                    <a:pt x="57" y="47"/>
                  </a:lnTo>
                  <a:lnTo>
                    <a:pt x="72" y="26"/>
                  </a:lnTo>
                  <a:lnTo>
                    <a:pt x="87" y="8"/>
                  </a:lnTo>
                  <a:lnTo>
                    <a:pt x="30" y="0"/>
                  </a:lnTo>
                  <a:lnTo>
                    <a:pt x="26" y="3"/>
                  </a:lnTo>
                  <a:lnTo>
                    <a:pt x="17" y="9"/>
                  </a:lnTo>
                  <a:lnTo>
                    <a:pt x="7" y="21"/>
                  </a:lnTo>
                  <a:lnTo>
                    <a:pt x="0" y="31"/>
                  </a:lnTo>
                  <a:lnTo>
                    <a:pt x="4" y="37"/>
                  </a:lnTo>
                  <a:lnTo>
                    <a:pt x="13" y="52"/>
                  </a:lnTo>
                  <a:lnTo>
                    <a:pt x="26" y="66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1074738" y="2590800"/>
              <a:ext cx="100012" cy="73025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5" y="50"/>
                </a:cxn>
                <a:cxn ang="0">
                  <a:pos x="17" y="33"/>
                </a:cxn>
                <a:cxn ang="0">
                  <a:pos x="30" y="13"/>
                </a:cxn>
                <a:cxn ang="0">
                  <a:pos x="41" y="3"/>
                </a:cxn>
                <a:cxn ang="0">
                  <a:pos x="49" y="2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66" y="0"/>
                </a:cxn>
                <a:cxn ang="0">
                  <a:pos x="87" y="16"/>
                </a:cxn>
                <a:cxn ang="0">
                  <a:pos x="128" y="46"/>
                </a:cxn>
                <a:cxn ang="0">
                  <a:pos x="126" y="46"/>
                </a:cxn>
                <a:cxn ang="0">
                  <a:pos x="121" y="46"/>
                </a:cxn>
                <a:cxn ang="0">
                  <a:pos x="115" y="47"/>
                </a:cxn>
                <a:cxn ang="0">
                  <a:pos x="106" y="49"/>
                </a:cxn>
                <a:cxn ang="0">
                  <a:pos x="97" y="50"/>
                </a:cxn>
                <a:cxn ang="0">
                  <a:pos x="87" y="50"/>
                </a:cxn>
                <a:cxn ang="0">
                  <a:pos x="77" y="52"/>
                </a:cxn>
                <a:cxn ang="0">
                  <a:pos x="69" y="54"/>
                </a:cxn>
                <a:cxn ang="0">
                  <a:pos x="56" y="60"/>
                </a:cxn>
                <a:cxn ang="0">
                  <a:pos x="43" y="73"/>
                </a:cxn>
                <a:cxn ang="0">
                  <a:pos x="33" y="86"/>
                </a:cxn>
                <a:cxn ang="0">
                  <a:pos x="30" y="91"/>
                </a:cxn>
                <a:cxn ang="0">
                  <a:pos x="26" y="88"/>
                </a:cxn>
                <a:cxn ang="0">
                  <a:pos x="17" y="81"/>
                </a:cxn>
                <a:cxn ang="0">
                  <a:pos x="7" y="70"/>
                </a:cxn>
                <a:cxn ang="0">
                  <a:pos x="0" y="59"/>
                </a:cxn>
              </a:cxnLst>
              <a:rect l="0" t="0" r="r" b="b"/>
              <a:pathLst>
                <a:path w="128" h="91">
                  <a:moveTo>
                    <a:pt x="0" y="59"/>
                  </a:moveTo>
                  <a:lnTo>
                    <a:pt x="5" y="50"/>
                  </a:lnTo>
                  <a:lnTo>
                    <a:pt x="17" y="33"/>
                  </a:lnTo>
                  <a:lnTo>
                    <a:pt x="30" y="13"/>
                  </a:lnTo>
                  <a:lnTo>
                    <a:pt x="41" y="3"/>
                  </a:lnTo>
                  <a:lnTo>
                    <a:pt x="49" y="2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87" y="16"/>
                  </a:lnTo>
                  <a:lnTo>
                    <a:pt x="128" y="46"/>
                  </a:lnTo>
                  <a:lnTo>
                    <a:pt x="126" y="46"/>
                  </a:lnTo>
                  <a:lnTo>
                    <a:pt x="121" y="46"/>
                  </a:lnTo>
                  <a:lnTo>
                    <a:pt x="115" y="47"/>
                  </a:lnTo>
                  <a:lnTo>
                    <a:pt x="106" y="49"/>
                  </a:lnTo>
                  <a:lnTo>
                    <a:pt x="97" y="50"/>
                  </a:lnTo>
                  <a:lnTo>
                    <a:pt x="87" y="50"/>
                  </a:lnTo>
                  <a:lnTo>
                    <a:pt x="77" y="52"/>
                  </a:lnTo>
                  <a:lnTo>
                    <a:pt x="69" y="54"/>
                  </a:lnTo>
                  <a:lnTo>
                    <a:pt x="56" y="60"/>
                  </a:lnTo>
                  <a:lnTo>
                    <a:pt x="43" y="73"/>
                  </a:lnTo>
                  <a:lnTo>
                    <a:pt x="33" y="86"/>
                  </a:lnTo>
                  <a:lnTo>
                    <a:pt x="30" y="91"/>
                  </a:lnTo>
                  <a:lnTo>
                    <a:pt x="26" y="88"/>
                  </a:lnTo>
                  <a:lnTo>
                    <a:pt x="17" y="81"/>
                  </a:lnTo>
                  <a:lnTo>
                    <a:pt x="7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979488" y="2554288"/>
              <a:ext cx="41275" cy="26988"/>
            </a:xfrm>
            <a:custGeom>
              <a:avLst/>
              <a:gdLst/>
              <a:ahLst/>
              <a:cxnLst>
                <a:cxn ang="0">
                  <a:pos x="36" y="34"/>
                </a:cxn>
                <a:cxn ang="0">
                  <a:pos x="52" y="22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13" y="14"/>
                </a:cxn>
                <a:cxn ang="0">
                  <a:pos x="26" y="26"/>
                </a:cxn>
                <a:cxn ang="0">
                  <a:pos x="36" y="34"/>
                </a:cxn>
              </a:cxnLst>
              <a:rect l="0" t="0" r="r" b="b"/>
              <a:pathLst>
                <a:path w="52" h="34">
                  <a:moveTo>
                    <a:pt x="36" y="34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3" y="4"/>
                  </a:lnTo>
                  <a:lnTo>
                    <a:pt x="13" y="14"/>
                  </a:lnTo>
                  <a:lnTo>
                    <a:pt x="26" y="26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1152526" y="2541588"/>
              <a:ext cx="92075" cy="635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4" y="82"/>
                </a:cxn>
                <a:cxn ang="0">
                  <a:pos x="56" y="80"/>
                </a:cxn>
                <a:cxn ang="0">
                  <a:pos x="61" y="75"/>
                </a:cxn>
                <a:cxn ang="0">
                  <a:pos x="69" y="69"/>
                </a:cxn>
                <a:cxn ang="0">
                  <a:pos x="79" y="61"/>
                </a:cxn>
                <a:cxn ang="0">
                  <a:pos x="88" y="52"/>
                </a:cxn>
                <a:cxn ang="0">
                  <a:pos x="98" y="44"/>
                </a:cxn>
                <a:cxn ang="0">
                  <a:pos x="110" y="38"/>
                </a:cxn>
                <a:cxn ang="0">
                  <a:pos x="118" y="35"/>
                </a:cxn>
                <a:cxn ang="0">
                  <a:pos x="72" y="0"/>
                </a:cxn>
                <a:cxn ang="0">
                  <a:pos x="70" y="2"/>
                </a:cxn>
                <a:cxn ang="0">
                  <a:pos x="69" y="5"/>
                </a:cxn>
                <a:cxn ang="0">
                  <a:pos x="64" y="10"/>
                </a:cxn>
                <a:cxn ang="0">
                  <a:pos x="56" y="17"/>
                </a:cxn>
                <a:cxn ang="0">
                  <a:pos x="46" y="23"/>
                </a:cxn>
                <a:cxn ang="0">
                  <a:pos x="33" y="31"/>
                </a:cxn>
                <a:cxn ang="0">
                  <a:pos x="18" y="36"/>
                </a:cxn>
                <a:cxn ang="0">
                  <a:pos x="0" y="41"/>
                </a:cxn>
              </a:cxnLst>
              <a:rect l="0" t="0" r="r" b="b"/>
              <a:pathLst>
                <a:path w="118" h="82">
                  <a:moveTo>
                    <a:pt x="0" y="41"/>
                  </a:moveTo>
                  <a:lnTo>
                    <a:pt x="54" y="82"/>
                  </a:lnTo>
                  <a:lnTo>
                    <a:pt x="56" y="80"/>
                  </a:lnTo>
                  <a:lnTo>
                    <a:pt x="61" y="75"/>
                  </a:lnTo>
                  <a:lnTo>
                    <a:pt x="69" y="69"/>
                  </a:lnTo>
                  <a:lnTo>
                    <a:pt x="79" y="61"/>
                  </a:lnTo>
                  <a:lnTo>
                    <a:pt x="88" y="52"/>
                  </a:lnTo>
                  <a:lnTo>
                    <a:pt x="98" y="44"/>
                  </a:lnTo>
                  <a:lnTo>
                    <a:pt x="110" y="38"/>
                  </a:lnTo>
                  <a:lnTo>
                    <a:pt x="118" y="35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6" y="17"/>
                  </a:lnTo>
                  <a:lnTo>
                    <a:pt x="46" y="23"/>
                  </a:lnTo>
                  <a:lnTo>
                    <a:pt x="33" y="31"/>
                  </a:lnTo>
                  <a:lnTo>
                    <a:pt x="18" y="3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auto">
            <a:xfrm>
              <a:off x="701676" y="2051050"/>
              <a:ext cx="403225" cy="635000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26" y="58"/>
                </a:cxn>
                <a:cxn ang="0">
                  <a:pos x="13" y="114"/>
                </a:cxn>
                <a:cxn ang="0">
                  <a:pos x="18" y="166"/>
                </a:cxn>
                <a:cxn ang="0">
                  <a:pos x="56" y="197"/>
                </a:cxn>
                <a:cxn ang="0">
                  <a:pos x="116" y="212"/>
                </a:cxn>
                <a:cxn ang="0">
                  <a:pos x="190" y="215"/>
                </a:cxn>
                <a:cxn ang="0">
                  <a:pos x="260" y="213"/>
                </a:cxn>
                <a:cxn ang="0">
                  <a:pos x="309" y="215"/>
                </a:cxn>
                <a:cxn ang="0">
                  <a:pos x="320" y="226"/>
                </a:cxn>
                <a:cxn ang="0">
                  <a:pos x="312" y="243"/>
                </a:cxn>
                <a:cxn ang="0">
                  <a:pos x="299" y="254"/>
                </a:cxn>
                <a:cxn ang="0">
                  <a:pos x="294" y="257"/>
                </a:cxn>
                <a:cxn ang="0">
                  <a:pos x="274" y="275"/>
                </a:cxn>
                <a:cxn ang="0">
                  <a:pos x="238" y="305"/>
                </a:cxn>
                <a:cxn ang="0">
                  <a:pos x="193" y="347"/>
                </a:cxn>
                <a:cxn ang="0">
                  <a:pos x="142" y="398"/>
                </a:cxn>
                <a:cxn ang="0">
                  <a:pos x="92" y="453"/>
                </a:cxn>
                <a:cxn ang="0">
                  <a:pos x="46" y="512"/>
                </a:cxn>
                <a:cxn ang="0">
                  <a:pos x="12" y="571"/>
                </a:cxn>
                <a:cxn ang="0">
                  <a:pos x="3" y="608"/>
                </a:cxn>
                <a:cxn ang="0">
                  <a:pos x="33" y="655"/>
                </a:cxn>
                <a:cxn ang="0">
                  <a:pos x="85" y="724"/>
                </a:cxn>
                <a:cxn ang="0">
                  <a:pos x="152" y="779"/>
                </a:cxn>
                <a:cxn ang="0">
                  <a:pos x="229" y="799"/>
                </a:cxn>
                <a:cxn ang="0">
                  <a:pos x="302" y="792"/>
                </a:cxn>
                <a:cxn ang="0">
                  <a:pos x="359" y="778"/>
                </a:cxn>
                <a:cxn ang="0">
                  <a:pos x="394" y="763"/>
                </a:cxn>
                <a:cxn ang="0">
                  <a:pos x="398" y="722"/>
                </a:cxn>
                <a:cxn ang="0">
                  <a:pos x="405" y="522"/>
                </a:cxn>
                <a:cxn ang="0">
                  <a:pos x="436" y="403"/>
                </a:cxn>
                <a:cxn ang="0">
                  <a:pos x="465" y="331"/>
                </a:cxn>
                <a:cxn ang="0">
                  <a:pos x="491" y="267"/>
                </a:cxn>
                <a:cxn ang="0">
                  <a:pos x="508" y="226"/>
                </a:cxn>
                <a:cxn ang="0">
                  <a:pos x="506" y="213"/>
                </a:cxn>
                <a:cxn ang="0">
                  <a:pos x="480" y="172"/>
                </a:cxn>
                <a:cxn ang="0">
                  <a:pos x="441" y="117"/>
                </a:cxn>
                <a:cxn ang="0">
                  <a:pos x="403" y="75"/>
                </a:cxn>
                <a:cxn ang="0">
                  <a:pos x="374" y="63"/>
                </a:cxn>
                <a:cxn ang="0">
                  <a:pos x="317" y="48"/>
                </a:cxn>
                <a:cxn ang="0">
                  <a:pos x="252" y="29"/>
                </a:cxn>
                <a:cxn ang="0">
                  <a:pos x="204" y="14"/>
                </a:cxn>
                <a:cxn ang="0">
                  <a:pos x="194" y="11"/>
                </a:cxn>
                <a:cxn ang="0">
                  <a:pos x="170" y="4"/>
                </a:cxn>
                <a:cxn ang="0">
                  <a:pos x="128" y="0"/>
                </a:cxn>
                <a:cxn ang="0">
                  <a:pos x="74" y="6"/>
                </a:cxn>
              </a:cxnLst>
              <a:rect l="0" t="0" r="r" b="b"/>
              <a:pathLst>
                <a:path w="509" h="799">
                  <a:moveTo>
                    <a:pt x="43" y="16"/>
                  </a:moveTo>
                  <a:lnTo>
                    <a:pt x="39" y="21"/>
                  </a:lnTo>
                  <a:lnTo>
                    <a:pt x="34" y="37"/>
                  </a:lnTo>
                  <a:lnTo>
                    <a:pt x="26" y="58"/>
                  </a:lnTo>
                  <a:lnTo>
                    <a:pt x="18" y="84"/>
                  </a:lnTo>
                  <a:lnTo>
                    <a:pt x="13" y="114"/>
                  </a:lnTo>
                  <a:lnTo>
                    <a:pt x="13" y="141"/>
                  </a:lnTo>
                  <a:lnTo>
                    <a:pt x="18" y="166"/>
                  </a:lnTo>
                  <a:lnTo>
                    <a:pt x="33" y="184"/>
                  </a:lnTo>
                  <a:lnTo>
                    <a:pt x="56" y="197"/>
                  </a:lnTo>
                  <a:lnTo>
                    <a:pt x="83" y="205"/>
                  </a:lnTo>
                  <a:lnTo>
                    <a:pt x="116" y="212"/>
                  </a:lnTo>
                  <a:lnTo>
                    <a:pt x="152" y="213"/>
                  </a:lnTo>
                  <a:lnTo>
                    <a:pt x="190" y="215"/>
                  </a:lnTo>
                  <a:lnTo>
                    <a:pt x="225" y="215"/>
                  </a:lnTo>
                  <a:lnTo>
                    <a:pt x="260" y="213"/>
                  </a:lnTo>
                  <a:lnTo>
                    <a:pt x="291" y="213"/>
                  </a:lnTo>
                  <a:lnTo>
                    <a:pt x="309" y="215"/>
                  </a:lnTo>
                  <a:lnTo>
                    <a:pt x="318" y="220"/>
                  </a:lnTo>
                  <a:lnTo>
                    <a:pt x="320" y="226"/>
                  </a:lnTo>
                  <a:lnTo>
                    <a:pt x="317" y="234"/>
                  </a:lnTo>
                  <a:lnTo>
                    <a:pt x="312" y="243"/>
                  </a:lnTo>
                  <a:lnTo>
                    <a:pt x="305" y="249"/>
                  </a:lnTo>
                  <a:lnTo>
                    <a:pt x="299" y="254"/>
                  </a:lnTo>
                  <a:lnTo>
                    <a:pt x="297" y="256"/>
                  </a:lnTo>
                  <a:lnTo>
                    <a:pt x="294" y="257"/>
                  </a:lnTo>
                  <a:lnTo>
                    <a:pt x="286" y="264"/>
                  </a:lnTo>
                  <a:lnTo>
                    <a:pt x="274" y="275"/>
                  </a:lnTo>
                  <a:lnTo>
                    <a:pt x="258" y="288"/>
                  </a:lnTo>
                  <a:lnTo>
                    <a:pt x="238" y="305"/>
                  </a:lnTo>
                  <a:lnTo>
                    <a:pt x="217" y="326"/>
                  </a:lnTo>
                  <a:lnTo>
                    <a:pt x="193" y="347"/>
                  </a:lnTo>
                  <a:lnTo>
                    <a:pt x="168" y="372"/>
                  </a:lnTo>
                  <a:lnTo>
                    <a:pt x="142" y="398"/>
                  </a:lnTo>
                  <a:lnTo>
                    <a:pt x="116" y="425"/>
                  </a:lnTo>
                  <a:lnTo>
                    <a:pt x="92" y="453"/>
                  </a:lnTo>
                  <a:lnTo>
                    <a:pt x="69" y="482"/>
                  </a:lnTo>
                  <a:lnTo>
                    <a:pt x="46" y="512"/>
                  </a:lnTo>
                  <a:lnTo>
                    <a:pt x="28" y="543"/>
                  </a:lnTo>
                  <a:lnTo>
                    <a:pt x="12" y="571"/>
                  </a:lnTo>
                  <a:lnTo>
                    <a:pt x="0" y="600"/>
                  </a:lnTo>
                  <a:lnTo>
                    <a:pt x="3" y="608"/>
                  </a:lnTo>
                  <a:lnTo>
                    <a:pt x="15" y="628"/>
                  </a:lnTo>
                  <a:lnTo>
                    <a:pt x="33" y="655"/>
                  </a:lnTo>
                  <a:lnTo>
                    <a:pt x="56" y="690"/>
                  </a:lnTo>
                  <a:lnTo>
                    <a:pt x="85" y="724"/>
                  </a:lnTo>
                  <a:lnTo>
                    <a:pt x="116" y="755"/>
                  </a:lnTo>
                  <a:lnTo>
                    <a:pt x="152" y="779"/>
                  </a:lnTo>
                  <a:lnTo>
                    <a:pt x="190" y="794"/>
                  </a:lnTo>
                  <a:lnTo>
                    <a:pt x="229" y="799"/>
                  </a:lnTo>
                  <a:lnTo>
                    <a:pt x="266" y="797"/>
                  </a:lnTo>
                  <a:lnTo>
                    <a:pt x="302" y="792"/>
                  </a:lnTo>
                  <a:lnTo>
                    <a:pt x="333" y="786"/>
                  </a:lnTo>
                  <a:lnTo>
                    <a:pt x="359" y="778"/>
                  </a:lnTo>
                  <a:lnTo>
                    <a:pt x="380" y="770"/>
                  </a:lnTo>
                  <a:lnTo>
                    <a:pt x="394" y="763"/>
                  </a:lnTo>
                  <a:lnTo>
                    <a:pt x="398" y="761"/>
                  </a:lnTo>
                  <a:lnTo>
                    <a:pt x="398" y="722"/>
                  </a:lnTo>
                  <a:lnTo>
                    <a:pt x="398" y="629"/>
                  </a:lnTo>
                  <a:lnTo>
                    <a:pt x="405" y="522"/>
                  </a:lnTo>
                  <a:lnTo>
                    <a:pt x="423" y="435"/>
                  </a:lnTo>
                  <a:lnTo>
                    <a:pt x="436" y="403"/>
                  </a:lnTo>
                  <a:lnTo>
                    <a:pt x="451" y="367"/>
                  </a:lnTo>
                  <a:lnTo>
                    <a:pt x="465" y="331"/>
                  </a:lnTo>
                  <a:lnTo>
                    <a:pt x="478" y="296"/>
                  </a:lnTo>
                  <a:lnTo>
                    <a:pt x="491" y="267"/>
                  </a:lnTo>
                  <a:lnTo>
                    <a:pt x="501" y="243"/>
                  </a:lnTo>
                  <a:lnTo>
                    <a:pt x="508" y="226"/>
                  </a:lnTo>
                  <a:lnTo>
                    <a:pt x="509" y="220"/>
                  </a:lnTo>
                  <a:lnTo>
                    <a:pt x="506" y="213"/>
                  </a:lnTo>
                  <a:lnTo>
                    <a:pt x="495" y="197"/>
                  </a:lnTo>
                  <a:lnTo>
                    <a:pt x="480" y="172"/>
                  </a:lnTo>
                  <a:lnTo>
                    <a:pt x="460" y="145"/>
                  </a:lnTo>
                  <a:lnTo>
                    <a:pt x="441" y="117"/>
                  </a:lnTo>
                  <a:lnTo>
                    <a:pt x="421" y="93"/>
                  </a:lnTo>
                  <a:lnTo>
                    <a:pt x="403" y="75"/>
                  </a:lnTo>
                  <a:lnTo>
                    <a:pt x="390" y="66"/>
                  </a:lnTo>
                  <a:lnTo>
                    <a:pt x="374" y="63"/>
                  </a:lnTo>
                  <a:lnTo>
                    <a:pt x="348" y="57"/>
                  </a:lnTo>
                  <a:lnTo>
                    <a:pt x="317" y="48"/>
                  </a:lnTo>
                  <a:lnTo>
                    <a:pt x="284" y="39"/>
                  </a:lnTo>
                  <a:lnTo>
                    <a:pt x="252" y="29"/>
                  </a:lnTo>
                  <a:lnTo>
                    <a:pt x="224" y="21"/>
                  </a:lnTo>
                  <a:lnTo>
                    <a:pt x="204" y="14"/>
                  </a:lnTo>
                  <a:lnTo>
                    <a:pt x="198" y="13"/>
                  </a:lnTo>
                  <a:lnTo>
                    <a:pt x="194" y="11"/>
                  </a:lnTo>
                  <a:lnTo>
                    <a:pt x="185" y="8"/>
                  </a:lnTo>
                  <a:lnTo>
                    <a:pt x="170" y="4"/>
                  </a:lnTo>
                  <a:lnTo>
                    <a:pt x="152" y="1"/>
                  </a:lnTo>
                  <a:lnTo>
                    <a:pt x="128" y="0"/>
                  </a:lnTo>
                  <a:lnTo>
                    <a:pt x="101" y="0"/>
                  </a:lnTo>
                  <a:lnTo>
                    <a:pt x="74" y="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401638" y="663575"/>
              <a:ext cx="1279525" cy="1055688"/>
            </a:xfrm>
            <a:custGeom>
              <a:avLst/>
              <a:gdLst/>
              <a:ahLst/>
              <a:cxnLst>
                <a:cxn ang="0">
                  <a:pos x="1530" y="1068"/>
                </a:cxn>
                <a:cxn ang="0">
                  <a:pos x="1494" y="978"/>
                </a:cxn>
                <a:cxn ang="0">
                  <a:pos x="1499" y="923"/>
                </a:cxn>
                <a:cxn ang="0">
                  <a:pos x="1502" y="907"/>
                </a:cxn>
                <a:cxn ang="0">
                  <a:pos x="1500" y="916"/>
                </a:cxn>
                <a:cxn ang="0">
                  <a:pos x="1502" y="915"/>
                </a:cxn>
                <a:cxn ang="0">
                  <a:pos x="1539" y="837"/>
                </a:cxn>
                <a:cxn ang="0">
                  <a:pos x="1575" y="791"/>
                </a:cxn>
                <a:cxn ang="0">
                  <a:pos x="1588" y="768"/>
                </a:cxn>
                <a:cxn ang="0">
                  <a:pos x="1606" y="690"/>
                </a:cxn>
                <a:cxn ang="0">
                  <a:pos x="1588" y="445"/>
                </a:cxn>
                <a:cxn ang="0">
                  <a:pos x="1497" y="270"/>
                </a:cxn>
                <a:cxn ang="0">
                  <a:pos x="1401" y="166"/>
                </a:cxn>
                <a:cxn ang="0">
                  <a:pos x="1301" y="93"/>
                </a:cxn>
                <a:cxn ang="0">
                  <a:pos x="1050" y="3"/>
                </a:cxn>
                <a:cxn ang="0">
                  <a:pos x="844" y="21"/>
                </a:cxn>
                <a:cxn ang="0">
                  <a:pos x="710" y="75"/>
                </a:cxn>
                <a:cxn ang="0">
                  <a:pos x="637" y="125"/>
                </a:cxn>
                <a:cxn ang="0">
                  <a:pos x="501" y="254"/>
                </a:cxn>
                <a:cxn ang="0">
                  <a:pos x="425" y="363"/>
                </a:cxn>
                <a:cxn ang="0">
                  <a:pos x="410" y="376"/>
                </a:cxn>
                <a:cxn ang="0">
                  <a:pos x="376" y="378"/>
                </a:cxn>
                <a:cxn ang="0">
                  <a:pos x="312" y="357"/>
                </a:cxn>
                <a:cxn ang="0">
                  <a:pos x="221" y="354"/>
                </a:cxn>
                <a:cxn ang="0">
                  <a:pos x="106" y="394"/>
                </a:cxn>
                <a:cxn ang="0">
                  <a:pos x="0" y="474"/>
                </a:cxn>
                <a:cxn ang="0">
                  <a:pos x="7" y="567"/>
                </a:cxn>
                <a:cxn ang="0">
                  <a:pos x="110" y="788"/>
                </a:cxn>
                <a:cxn ang="0">
                  <a:pos x="212" y="815"/>
                </a:cxn>
                <a:cxn ang="0">
                  <a:pos x="225" y="750"/>
                </a:cxn>
                <a:cxn ang="0">
                  <a:pos x="268" y="655"/>
                </a:cxn>
                <a:cxn ang="0">
                  <a:pos x="302" y="610"/>
                </a:cxn>
                <a:cxn ang="0">
                  <a:pos x="335" y="590"/>
                </a:cxn>
                <a:cxn ang="0">
                  <a:pos x="341" y="686"/>
                </a:cxn>
                <a:cxn ang="0">
                  <a:pos x="358" y="791"/>
                </a:cxn>
                <a:cxn ang="0">
                  <a:pos x="379" y="872"/>
                </a:cxn>
                <a:cxn ang="0">
                  <a:pos x="438" y="988"/>
                </a:cxn>
                <a:cxn ang="0">
                  <a:pos x="464" y="1026"/>
                </a:cxn>
                <a:cxn ang="0">
                  <a:pos x="527" y="1099"/>
                </a:cxn>
                <a:cxn ang="0">
                  <a:pos x="588" y="1173"/>
                </a:cxn>
                <a:cxn ang="0">
                  <a:pos x="660" y="1235"/>
                </a:cxn>
                <a:cxn ang="0">
                  <a:pos x="756" y="1292"/>
                </a:cxn>
                <a:cxn ang="0">
                  <a:pos x="872" y="1328"/>
                </a:cxn>
                <a:cxn ang="0">
                  <a:pos x="973" y="1328"/>
                </a:cxn>
                <a:cxn ang="0">
                  <a:pos x="1014" y="1318"/>
                </a:cxn>
                <a:cxn ang="0">
                  <a:pos x="1090" y="1293"/>
                </a:cxn>
                <a:cxn ang="0">
                  <a:pos x="1188" y="1248"/>
                </a:cxn>
                <a:cxn ang="0">
                  <a:pos x="1268" y="1209"/>
                </a:cxn>
                <a:cxn ang="0">
                  <a:pos x="1272" y="1269"/>
                </a:cxn>
                <a:cxn ang="0">
                  <a:pos x="1407" y="1222"/>
                </a:cxn>
                <a:cxn ang="0">
                  <a:pos x="1516" y="1140"/>
                </a:cxn>
              </a:cxnLst>
              <a:rect l="0" t="0" r="r" b="b"/>
              <a:pathLst>
                <a:path w="1613" h="1331">
                  <a:moveTo>
                    <a:pt x="1536" y="1112"/>
                  </a:moveTo>
                  <a:lnTo>
                    <a:pt x="1536" y="1101"/>
                  </a:lnTo>
                  <a:lnTo>
                    <a:pt x="1534" y="1086"/>
                  </a:lnTo>
                  <a:lnTo>
                    <a:pt x="1530" y="1068"/>
                  </a:lnTo>
                  <a:lnTo>
                    <a:pt x="1525" y="1049"/>
                  </a:lnTo>
                  <a:lnTo>
                    <a:pt x="1516" y="1027"/>
                  </a:lnTo>
                  <a:lnTo>
                    <a:pt x="1507" y="1005"/>
                  </a:lnTo>
                  <a:lnTo>
                    <a:pt x="1494" y="978"/>
                  </a:lnTo>
                  <a:lnTo>
                    <a:pt x="1481" y="951"/>
                  </a:lnTo>
                  <a:lnTo>
                    <a:pt x="1487" y="941"/>
                  </a:lnTo>
                  <a:lnTo>
                    <a:pt x="1494" y="930"/>
                  </a:lnTo>
                  <a:lnTo>
                    <a:pt x="1499" y="923"/>
                  </a:lnTo>
                  <a:lnTo>
                    <a:pt x="1500" y="920"/>
                  </a:lnTo>
                  <a:lnTo>
                    <a:pt x="1500" y="918"/>
                  </a:lnTo>
                  <a:lnTo>
                    <a:pt x="1502" y="912"/>
                  </a:lnTo>
                  <a:lnTo>
                    <a:pt x="1502" y="907"/>
                  </a:lnTo>
                  <a:lnTo>
                    <a:pt x="1502" y="905"/>
                  </a:lnTo>
                  <a:lnTo>
                    <a:pt x="1502" y="910"/>
                  </a:lnTo>
                  <a:lnTo>
                    <a:pt x="1502" y="913"/>
                  </a:lnTo>
                  <a:lnTo>
                    <a:pt x="1500" y="916"/>
                  </a:lnTo>
                  <a:lnTo>
                    <a:pt x="1500" y="918"/>
                  </a:lnTo>
                  <a:lnTo>
                    <a:pt x="1500" y="916"/>
                  </a:lnTo>
                  <a:lnTo>
                    <a:pt x="1502" y="916"/>
                  </a:lnTo>
                  <a:lnTo>
                    <a:pt x="1502" y="915"/>
                  </a:lnTo>
                  <a:lnTo>
                    <a:pt x="1502" y="915"/>
                  </a:lnTo>
                  <a:lnTo>
                    <a:pt x="1516" y="889"/>
                  </a:lnTo>
                  <a:lnTo>
                    <a:pt x="1530" y="863"/>
                  </a:lnTo>
                  <a:lnTo>
                    <a:pt x="1539" y="837"/>
                  </a:lnTo>
                  <a:lnTo>
                    <a:pt x="1549" y="810"/>
                  </a:lnTo>
                  <a:lnTo>
                    <a:pt x="1557" y="806"/>
                  </a:lnTo>
                  <a:lnTo>
                    <a:pt x="1565" y="799"/>
                  </a:lnTo>
                  <a:lnTo>
                    <a:pt x="1575" y="791"/>
                  </a:lnTo>
                  <a:lnTo>
                    <a:pt x="1583" y="778"/>
                  </a:lnTo>
                  <a:lnTo>
                    <a:pt x="1585" y="775"/>
                  </a:lnTo>
                  <a:lnTo>
                    <a:pt x="1587" y="771"/>
                  </a:lnTo>
                  <a:lnTo>
                    <a:pt x="1588" y="768"/>
                  </a:lnTo>
                  <a:lnTo>
                    <a:pt x="1590" y="763"/>
                  </a:lnTo>
                  <a:lnTo>
                    <a:pt x="1590" y="763"/>
                  </a:lnTo>
                  <a:lnTo>
                    <a:pt x="1592" y="761"/>
                  </a:lnTo>
                  <a:lnTo>
                    <a:pt x="1606" y="690"/>
                  </a:lnTo>
                  <a:lnTo>
                    <a:pt x="1613" y="623"/>
                  </a:lnTo>
                  <a:lnTo>
                    <a:pt x="1611" y="559"/>
                  </a:lnTo>
                  <a:lnTo>
                    <a:pt x="1603" y="500"/>
                  </a:lnTo>
                  <a:lnTo>
                    <a:pt x="1588" y="445"/>
                  </a:lnTo>
                  <a:lnTo>
                    <a:pt x="1570" y="394"/>
                  </a:lnTo>
                  <a:lnTo>
                    <a:pt x="1547" y="349"/>
                  </a:lnTo>
                  <a:lnTo>
                    <a:pt x="1523" y="306"/>
                  </a:lnTo>
                  <a:lnTo>
                    <a:pt x="1497" y="270"/>
                  </a:lnTo>
                  <a:lnTo>
                    <a:pt x="1471" y="236"/>
                  </a:lnTo>
                  <a:lnTo>
                    <a:pt x="1445" y="208"/>
                  </a:lnTo>
                  <a:lnTo>
                    <a:pt x="1422" y="186"/>
                  </a:lnTo>
                  <a:lnTo>
                    <a:pt x="1401" y="166"/>
                  </a:lnTo>
                  <a:lnTo>
                    <a:pt x="1384" y="153"/>
                  </a:lnTo>
                  <a:lnTo>
                    <a:pt x="1371" y="143"/>
                  </a:lnTo>
                  <a:lnTo>
                    <a:pt x="1366" y="140"/>
                  </a:lnTo>
                  <a:lnTo>
                    <a:pt x="1301" y="93"/>
                  </a:lnTo>
                  <a:lnTo>
                    <a:pt x="1236" y="57"/>
                  </a:lnTo>
                  <a:lnTo>
                    <a:pt x="1172" y="31"/>
                  </a:lnTo>
                  <a:lnTo>
                    <a:pt x="1110" y="13"/>
                  </a:lnTo>
                  <a:lnTo>
                    <a:pt x="1050" y="3"/>
                  </a:lnTo>
                  <a:lnTo>
                    <a:pt x="993" y="0"/>
                  </a:lnTo>
                  <a:lnTo>
                    <a:pt x="939" y="3"/>
                  </a:lnTo>
                  <a:lnTo>
                    <a:pt x="890" y="9"/>
                  </a:lnTo>
                  <a:lnTo>
                    <a:pt x="844" y="21"/>
                  </a:lnTo>
                  <a:lnTo>
                    <a:pt x="803" y="34"/>
                  </a:lnTo>
                  <a:lnTo>
                    <a:pt x="766" y="47"/>
                  </a:lnTo>
                  <a:lnTo>
                    <a:pt x="735" y="62"/>
                  </a:lnTo>
                  <a:lnTo>
                    <a:pt x="710" y="75"/>
                  </a:lnTo>
                  <a:lnTo>
                    <a:pt x="692" y="84"/>
                  </a:lnTo>
                  <a:lnTo>
                    <a:pt x="681" y="93"/>
                  </a:lnTo>
                  <a:lnTo>
                    <a:pt x="676" y="96"/>
                  </a:lnTo>
                  <a:lnTo>
                    <a:pt x="637" y="125"/>
                  </a:lnTo>
                  <a:lnTo>
                    <a:pt x="599" y="156"/>
                  </a:lnTo>
                  <a:lnTo>
                    <a:pt x="563" y="189"/>
                  </a:lnTo>
                  <a:lnTo>
                    <a:pt x="531" y="220"/>
                  </a:lnTo>
                  <a:lnTo>
                    <a:pt x="501" y="254"/>
                  </a:lnTo>
                  <a:lnTo>
                    <a:pt x="473" y="288"/>
                  </a:lnTo>
                  <a:lnTo>
                    <a:pt x="449" y="324"/>
                  </a:lnTo>
                  <a:lnTo>
                    <a:pt x="426" y="360"/>
                  </a:lnTo>
                  <a:lnTo>
                    <a:pt x="425" y="363"/>
                  </a:lnTo>
                  <a:lnTo>
                    <a:pt x="421" y="367"/>
                  </a:lnTo>
                  <a:lnTo>
                    <a:pt x="420" y="372"/>
                  </a:lnTo>
                  <a:lnTo>
                    <a:pt x="418" y="375"/>
                  </a:lnTo>
                  <a:lnTo>
                    <a:pt x="410" y="376"/>
                  </a:lnTo>
                  <a:lnTo>
                    <a:pt x="402" y="378"/>
                  </a:lnTo>
                  <a:lnTo>
                    <a:pt x="394" y="381"/>
                  </a:lnTo>
                  <a:lnTo>
                    <a:pt x="387" y="385"/>
                  </a:lnTo>
                  <a:lnTo>
                    <a:pt x="376" y="378"/>
                  </a:lnTo>
                  <a:lnTo>
                    <a:pt x="363" y="373"/>
                  </a:lnTo>
                  <a:lnTo>
                    <a:pt x="348" y="367"/>
                  </a:lnTo>
                  <a:lnTo>
                    <a:pt x="331" y="360"/>
                  </a:lnTo>
                  <a:lnTo>
                    <a:pt x="312" y="357"/>
                  </a:lnTo>
                  <a:lnTo>
                    <a:pt x="292" y="354"/>
                  </a:lnTo>
                  <a:lnTo>
                    <a:pt x="269" y="352"/>
                  </a:lnTo>
                  <a:lnTo>
                    <a:pt x="247" y="352"/>
                  </a:lnTo>
                  <a:lnTo>
                    <a:pt x="221" y="354"/>
                  </a:lnTo>
                  <a:lnTo>
                    <a:pt x="194" y="360"/>
                  </a:lnTo>
                  <a:lnTo>
                    <a:pt x="167" y="368"/>
                  </a:lnTo>
                  <a:lnTo>
                    <a:pt x="137" y="380"/>
                  </a:lnTo>
                  <a:lnTo>
                    <a:pt x="106" y="394"/>
                  </a:lnTo>
                  <a:lnTo>
                    <a:pt x="75" y="414"/>
                  </a:lnTo>
                  <a:lnTo>
                    <a:pt x="43" y="438"/>
                  </a:lnTo>
                  <a:lnTo>
                    <a:pt x="8" y="468"/>
                  </a:lnTo>
                  <a:lnTo>
                    <a:pt x="0" y="474"/>
                  </a:lnTo>
                  <a:lnTo>
                    <a:pt x="0" y="487"/>
                  </a:lnTo>
                  <a:lnTo>
                    <a:pt x="0" y="499"/>
                  </a:lnTo>
                  <a:lnTo>
                    <a:pt x="0" y="527"/>
                  </a:lnTo>
                  <a:lnTo>
                    <a:pt x="7" y="567"/>
                  </a:lnTo>
                  <a:lnTo>
                    <a:pt x="18" y="616"/>
                  </a:lnTo>
                  <a:lnTo>
                    <a:pt x="36" y="672"/>
                  </a:lnTo>
                  <a:lnTo>
                    <a:pt x="67" y="729"/>
                  </a:lnTo>
                  <a:lnTo>
                    <a:pt x="110" y="788"/>
                  </a:lnTo>
                  <a:lnTo>
                    <a:pt x="167" y="841"/>
                  </a:lnTo>
                  <a:lnTo>
                    <a:pt x="211" y="876"/>
                  </a:lnTo>
                  <a:lnTo>
                    <a:pt x="212" y="820"/>
                  </a:lnTo>
                  <a:lnTo>
                    <a:pt x="212" y="815"/>
                  </a:lnTo>
                  <a:lnTo>
                    <a:pt x="214" y="806"/>
                  </a:lnTo>
                  <a:lnTo>
                    <a:pt x="216" y="791"/>
                  </a:lnTo>
                  <a:lnTo>
                    <a:pt x="219" y="773"/>
                  </a:lnTo>
                  <a:lnTo>
                    <a:pt x="225" y="750"/>
                  </a:lnTo>
                  <a:lnTo>
                    <a:pt x="234" y="724"/>
                  </a:lnTo>
                  <a:lnTo>
                    <a:pt x="245" y="696"/>
                  </a:lnTo>
                  <a:lnTo>
                    <a:pt x="261" y="667"/>
                  </a:lnTo>
                  <a:lnTo>
                    <a:pt x="268" y="655"/>
                  </a:lnTo>
                  <a:lnTo>
                    <a:pt x="276" y="644"/>
                  </a:lnTo>
                  <a:lnTo>
                    <a:pt x="284" y="633"/>
                  </a:lnTo>
                  <a:lnTo>
                    <a:pt x="294" y="621"/>
                  </a:lnTo>
                  <a:lnTo>
                    <a:pt x="302" y="610"/>
                  </a:lnTo>
                  <a:lnTo>
                    <a:pt x="314" y="598"/>
                  </a:lnTo>
                  <a:lnTo>
                    <a:pt x="323" y="587"/>
                  </a:lnTo>
                  <a:lnTo>
                    <a:pt x="335" y="575"/>
                  </a:lnTo>
                  <a:lnTo>
                    <a:pt x="335" y="590"/>
                  </a:lnTo>
                  <a:lnTo>
                    <a:pt x="336" y="605"/>
                  </a:lnTo>
                  <a:lnTo>
                    <a:pt x="338" y="616"/>
                  </a:lnTo>
                  <a:lnTo>
                    <a:pt x="341" y="628"/>
                  </a:lnTo>
                  <a:lnTo>
                    <a:pt x="341" y="686"/>
                  </a:lnTo>
                  <a:lnTo>
                    <a:pt x="346" y="734"/>
                  </a:lnTo>
                  <a:lnTo>
                    <a:pt x="351" y="766"/>
                  </a:lnTo>
                  <a:lnTo>
                    <a:pt x="356" y="783"/>
                  </a:lnTo>
                  <a:lnTo>
                    <a:pt x="358" y="791"/>
                  </a:lnTo>
                  <a:lnTo>
                    <a:pt x="359" y="802"/>
                  </a:lnTo>
                  <a:lnTo>
                    <a:pt x="363" y="820"/>
                  </a:lnTo>
                  <a:lnTo>
                    <a:pt x="369" y="843"/>
                  </a:lnTo>
                  <a:lnTo>
                    <a:pt x="379" y="872"/>
                  </a:lnTo>
                  <a:lnTo>
                    <a:pt x="392" y="905"/>
                  </a:lnTo>
                  <a:lnTo>
                    <a:pt x="411" y="941"/>
                  </a:lnTo>
                  <a:lnTo>
                    <a:pt x="436" y="983"/>
                  </a:lnTo>
                  <a:lnTo>
                    <a:pt x="438" y="988"/>
                  </a:lnTo>
                  <a:lnTo>
                    <a:pt x="441" y="995"/>
                  </a:lnTo>
                  <a:lnTo>
                    <a:pt x="446" y="1003"/>
                  </a:lnTo>
                  <a:lnTo>
                    <a:pt x="447" y="1008"/>
                  </a:lnTo>
                  <a:lnTo>
                    <a:pt x="464" y="1026"/>
                  </a:lnTo>
                  <a:lnTo>
                    <a:pt x="480" y="1044"/>
                  </a:lnTo>
                  <a:lnTo>
                    <a:pt x="496" y="1062"/>
                  </a:lnTo>
                  <a:lnTo>
                    <a:pt x="511" y="1081"/>
                  </a:lnTo>
                  <a:lnTo>
                    <a:pt x="527" y="1099"/>
                  </a:lnTo>
                  <a:lnTo>
                    <a:pt x="544" y="1119"/>
                  </a:lnTo>
                  <a:lnTo>
                    <a:pt x="558" y="1138"/>
                  </a:lnTo>
                  <a:lnTo>
                    <a:pt x="575" y="1158"/>
                  </a:lnTo>
                  <a:lnTo>
                    <a:pt x="588" y="1173"/>
                  </a:lnTo>
                  <a:lnTo>
                    <a:pt x="604" y="1187"/>
                  </a:lnTo>
                  <a:lnTo>
                    <a:pt x="620" y="1202"/>
                  </a:lnTo>
                  <a:lnTo>
                    <a:pt x="640" y="1218"/>
                  </a:lnTo>
                  <a:lnTo>
                    <a:pt x="660" y="1235"/>
                  </a:lnTo>
                  <a:lnTo>
                    <a:pt x="682" y="1249"/>
                  </a:lnTo>
                  <a:lnTo>
                    <a:pt x="705" y="1264"/>
                  </a:lnTo>
                  <a:lnTo>
                    <a:pt x="730" y="1279"/>
                  </a:lnTo>
                  <a:lnTo>
                    <a:pt x="756" y="1292"/>
                  </a:lnTo>
                  <a:lnTo>
                    <a:pt x="784" y="1303"/>
                  </a:lnTo>
                  <a:lnTo>
                    <a:pt x="811" y="1313"/>
                  </a:lnTo>
                  <a:lnTo>
                    <a:pt x="841" y="1321"/>
                  </a:lnTo>
                  <a:lnTo>
                    <a:pt x="872" y="1328"/>
                  </a:lnTo>
                  <a:lnTo>
                    <a:pt x="903" y="1331"/>
                  </a:lnTo>
                  <a:lnTo>
                    <a:pt x="935" y="1331"/>
                  </a:lnTo>
                  <a:lnTo>
                    <a:pt x="970" y="1328"/>
                  </a:lnTo>
                  <a:lnTo>
                    <a:pt x="973" y="1328"/>
                  </a:lnTo>
                  <a:lnTo>
                    <a:pt x="979" y="1326"/>
                  </a:lnTo>
                  <a:lnTo>
                    <a:pt x="988" y="1324"/>
                  </a:lnTo>
                  <a:lnTo>
                    <a:pt x="1001" y="1321"/>
                  </a:lnTo>
                  <a:lnTo>
                    <a:pt x="1014" y="1318"/>
                  </a:lnTo>
                  <a:lnTo>
                    <a:pt x="1030" y="1315"/>
                  </a:lnTo>
                  <a:lnTo>
                    <a:pt x="1050" y="1308"/>
                  </a:lnTo>
                  <a:lnTo>
                    <a:pt x="1069" y="1302"/>
                  </a:lnTo>
                  <a:lnTo>
                    <a:pt x="1090" y="1293"/>
                  </a:lnTo>
                  <a:lnTo>
                    <a:pt x="1113" y="1285"/>
                  </a:lnTo>
                  <a:lnTo>
                    <a:pt x="1138" y="1274"/>
                  </a:lnTo>
                  <a:lnTo>
                    <a:pt x="1162" y="1262"/>
                  </a:lnTo>
                  <a:lnTo>
                    <a:pt x="1188" y="1248"/>
                  </a:lnTo>
                  <a:lnTo>
                    <a:pt x="1215" y="1233"/>
                  </a:lnTo>
                  <a:lnTo>
                    <a:pt x="1241" y="1215"/>
                  </a:lnTo>
                  <a:lnTo>
                    <a:pt x="1267" y="1195"/>
                  </a:lnTo>
                  <a:lnTo>
                    <a:pt x="1268" y="1209"/>
                  </a:lnTo>
                  <a:lnTo>
                    <a:pt x="1268" y="1220"/>
                  </a:lnTo>
                  <a:lnTo>
                    <a:pt x="1270" y="1231"/>
                  </a:lnTo>
                  <a:lnTo>
                    <a:pt x="1270" y="1240"/>
                  </a:lnTo>
                  <a:lnTo>
                    <a:pt x="1272" y="1269"/>
                  </a:lnTo>
                  <a:lnTo>
                    <a:pt x="1303" y="1266"/>
                  </a:lnTo>
                  <a:lnTo>
                    <a:pt x="1335" y="1257"/>
                  </a:lnTo>
                  <a:lnTo>
                    <a:pt x="1371" y="1241"/>
                  </a:lnTo>
                  <a:lnTo>
                    <a:pt x="1407" y="1222"/>
                  </a:lnTo>
                  <a:lnTo>
                    <a:pt x="1441" y="1199"/>
                  </a:lnTo>
                  <a:lnTo>
                    <a:pt x="1472" y="1176"/>
                  </a:lnTo>
                  <a:lnTo>
                    <a:pt x="1497" y="1155"/>
                  </a:lnTo>
                  <a:lnTo>
                    <a:pt x="1516" y="1140"/>
                  </a:lnTo>
                  <a:lnTo>
                    <a:pt x="1526" y="1130"/>
                  </a:lnTo>
                  <a:lnTo>
                    <a:pt x="1536" y="1124"/>
                  </a:lnTo>
                  <a:lnTo>
                    <a:pt x="1536" y="1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auto">
            <a:xfrm>
              <a:off x="688976" y="982663"/>
              <a:ext cx="76200" cy="119063"/>
            </a:xfrm>
            <a:custGeom>
              <a:avLst/>
              <a:gdLst/>
              <a:ahLst/>
              <a:cxnLst>
                <a:cxn ang="0">
                  <a:pos x="89" y="11"/>
                </a:cxn>
                <a:cxn ang="0">
                  <a:pos x="88" y="9"/>
                </a:cxn>
                <a:cxn ang="0">
                  <a:pos x="83" y="8"/>
                </a:cxn>
                <a:cxn ang="0">
                  <a:pos x="75" y="3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5" y="1"/>
                </a:cxn>
                <a:cxn ang="0">
                  <a:pos x="34" y="8"/>
                </a:cxn>
                <a:cxn ang="0">
                  <a:pos x="26" y="17"/>
                </a:cxn>
                <a:cxn ang="0">
                  <a:pos x="11" y="52"/>
                </a:cxn>
                <a:cxn ang="0">
                  <a:pos x="1" y="91"/>
                </a:cxn>
                <a:cxn ang="0">
                  <a:pos x="0" y="127"/>
                </a:cxn>
                <a:cxn ang="0">
                  <a:pos x="9" y="150"/>
                </a:cxn>
                <a:cxn ang="0">
                  <a:pos x="91" y="57"/>
                </a:cxn>
                <a:cxn ang="0">
                  <a:pos x="93" y="52"/>
                </a:cxn>
                <a:cxn ang="0">
                  <a:pos x="96" y="42"/>
                </a:cxn>
                <a:cxn ang="0">
                  <a:pos x="96" y="27"/>
                </a:cxn>
                <a:cxn ang="0">
                  <a:pos x="89" y="11"/>
                </a:cxn>
              </a:cxnLst>
              <a:rect l="0" t="0" r="r" b="b"/>
              <a:pathLst>
                <a:path w="96" h="150">
                  <a:moveTo>
                    <a:pt x="89" y="11"/>
                  </a:moveTo>
                  <a:lnTo>
                    <a:pt x="88" y="9"/>
                  </a:lnTo>
                  <a:lnTo>
                    <a:pt x="83" y="8"/>
                  </a:lnTo>
                  <a:lnTo>
                    <a:pt x="75" y="3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5" y="1"/>
                  </a:lnTo>
                  <a:lnTo>
                    <a:pt x="34" y="8"/>
                  </a:lnTo>
                  <a:lnTo>
                    <a:pt x="26" y="17"/>
                  </a:lnTo>
                  <a:lnTo>
                    <a:pt x="11" y="52"/>
                  </a:lnTo>
                  <a:lnTo>
                    <a:pt x="1" y="91"/>
                  </a:lnTo>
                  <a:lnTo>
                    <a:pt x="0" y="127"/>
                  </a:lnTo>
                  <a:lnTo>
                    <a:pt x="9" y="150"/>
                  </a:lnTo>
                  <a:lnTo>
                    <a:pt x="91" y="57"/>
                  </a:lnTo>
                  <a:lnTo>
                    <a:pt x="93" y="52"/>
                  </a:lnTo>
                  <a:lnTo>
                    <a:pt x="96" y="42"/>
                  </a:lnTo>
                  <a:lnTo>
                    <a:pt x="96" y="27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709613" y="1003300"/>
              <a:ext cx="50800" cy="762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3" y="3"/>
                </a:cxn>
                <a:cxn ang="0">
                  <a:pos x="44" y="0"/>
                </a:cxn>
                <a:cxn ang="0">
                  <a:pos x="29" y="0"/>
                </a:cxn>
                <a:cxn ang="0">
                  <a:pos x="18" y="10"/>
                </a:cxn>
                <a:cxn ang="0">
                  <a:pos x="8" y="31"/>
                </a:cxn>
                <a:cxn ang="0">
                  <a:pos x="1" y="57"/>
                </a:cxn>
                <a:cxn ang="0">
                  <a:pos x="0" y="80"/>
                </a:cxn>
                <a:cxn ang="0">
                  <a:pos x="6" y="96"/>
                </a:cxn>
                <a:cxn ang="0">
                  <a:pos x="60" y="34"/>
                </a:cxn>
                <a:cxn ang="0">
                  <a:pos x="62" y="31"/>
                </a:cxn>
                <a:cxn ang="0">
                  <a:pos x="63" y="24"/>
                </a:cxn>
                <a:cxn ang="0">
                  <a:pos x="63" y="16"/>
                </a:cxn>
                <a:cxn ang="0">
                  <a:pos x="58" y="7"/>
                </a:cxn>
              </a:cxnLst>
              <a:rect l="0" t="0" r="r" b="b"/>
              <a:pathLst>
                <a:path w="63" h="96">
                  <a:moveTo>
                    <a:pt x="58" y="7"/>
                  </a:moveTo>
                  <a:lnTo>
                    <a:pt x="53" y="3"/>
                  </a:lnTo>
                  <a:lnTo>
                    <a:pt x="44" y="0"/>
                  </a:lnTo>
                  <a:lnTo>
                    <a:pt x="29" y="0"/>
                  </a:lnTo>
                  <a:lnTo>
                    <a:pt x="18" y="10"/>
                  </a:lnTo>
                  <a:lnTo>
                    <a:pt x="8" y="31"/>
                  </a:lnTo>
                  <a:lnTo>
                    <a:pt x="1" y="57"/>
                  </a:lnTo>
                  <a:lnTo>
                    <a:pt x="0" y="80"/>
                  </a:lnTo>
                  <a:lnTo>
                    <a:pt x="6" y="96"/>
                  </a:lnTo>
                  <a:lnTo>
                    <a:pt x="60" y="34"/>
                  </a:lnTo>
                  <a:lnTo>
                    <a:pt x="62" y="31"/>
                  </a:lnTo>
                  <a:lnTo>
                    <a:pt x="63" y="24"/>
                  </a:lnTo>
                  <a:lnTo>
                    <a:pt x="63" y="16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F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auto">
            <a:xfrm>
              <a:off x="695326" y="685800"/>
              <a:ext cx="965200" cy="1012825"/>
            </a:xfrm>
            <a:custGeom>
              <a:avLst/>
              <a:gdLst/>
              <a:ahLst/>
              <a:cxnLst>
                <a:cxn ang="0">
                  <a:pos x="1164" y="761"/>
                </a:cxn>
                <a:cxn ang="0">
                  <a:pos x="1185" y="743"/>
                </a:cxn>
                <a:cxn ang="0">
                  <a:pos x="1209" y="658"/>
                </a:cxn>
                <a:cxn ang="0">
                  <a:pos x="1214" y="531"/>
                </a:cxn>
                <a:cxn ang="0">
                  <a:pos x="1192" y="421"/>
                </a:cxn>
                <a:cxn ang="0">
                  <a:pos x="1151" y="328"/>
                </a:cxn>
                <a:cxn ang="0">
                  <a:pos x="1102" y="253"/>
                </a:cxn>
                <a:cxn ang="0">
                  <a:pos x="1051" y="196"/>
                </a:cxn>
                <a:cxn ang="0">
                  <a:pos x="1010" y="157"/>
                </a:cxn>
                <a:cxn ang="0">
                  <a:pos x="984" y="139"/>
                </a:cxn>
                <a:cxn ang="0">
                  <a:pos x="917" y="90"/>
                </a:cxn>
                <a:cxn ang="0">
                  <a:pos x="793" y="30"/>
                </a:cxn>
                <a:cxn ang="0">
                  <a:pos x="676" y="4"/>
                </a:cxn>
                <a:cxn ang="0">
                  <a:pos x="571" y="4"/>
                </a:cxn>
                <a:cxn ang="0">
                  <a:pos x="480" y="20"/>
                </a:cxn>
                <a:cxn ang="0">
                  <a:pos x="406" y="46"/>
                </a:cxn>
                <a:cxn ang="0">
                  <a:pos x="354" y="72"/>
                </a:cxn>
                <a:cxn ang="0">
                  <a:pos x="326" y="88"/>
                </a:cxn>
                <a:cxn ang="0">
                  <a:pos x="250" y="150"/>
                </a:cxn>
                <a:cxn ang="0">
                  <a:pos x="137" y="266"/>
                </a:cxn>
                <a:cxn ang="0">
                  <a:pos x="64" y="380"/>
                </a:cxn>
                <a:cxn ang="0">
                  <a:pos x="21" y="486"/>
                </a:cxn>
                <a:cxn ang="0">
                  <a:pos x="3" y="581"/>
                </a:cxn>
                <a:cxn ang="0">
                  <a:pos x="0" y="658"/>
                </a:cxn>
                <a:cxn ang="0">
                  <a:pos x="7" y="715"/>
                </a:cxn>
                <a:cxn ang="0">
                  <a:pos x="13" y="746"/>
                </a:cxn>
                <a:cxn ang="0">
                  <a:pos x="16" y="756"/>
                </a:cxn>
                <a:cxn ang="0">
                  <a:pos x="29" y="803"/>
                </a:cxn>
                <a:cxn ang="0">
                  <a:pos x="65" y="888"/>
                </a:cxn>
                <a:cxn ang="0">
                  <a:pos x="136" y="1002"/>
                </a:cxn>
                <a:cxn ang="0">
                  <a:pos x="189" y="1071"/>
                </a:cxn>
                <a:cxn ang="0">
                  <a:pos x="206" y="1089"/>
                </a:cxn>
                <a:cxn ang="0">
                  <a:pos x="235" y="1121"/>
                </a:cxn>
                <a:cxn ang="0">
                  <a:pos x="279" y="1160"/>
                </a:cxn>
                <a:cxn ang="0">
                  <a:pos x="333" y="1203"/>
                </a:cxn>
                <a:cxn ang="0">
                  <a:pos x="398" y="1239"/>
                </a:cxn>
                <a:cxn ang="0">
                  <a:pos x="472" y="1265"/>
                </a:cxn>
                <a:cxn ang="0">
                  <a:pos x="553" y="1276"/>
                </a:cxn>
                <a:cxn ang="0">
                  <a:pos x="601" y="1273"/>
                </a:cxn>
                <a:cxn ang="0">
                  <a:pos x="619" y="1270"/>
                </a:cxn>
                <a:cxn ang="0">
                  <a:pos x="651" y="1261"/>
                </a:cxn>
                <a:cxn ang="0">
                  <a:pos x="697" y="1247"/>
                </a:cxn>
                <a:cxn ang="0">
                  <a:pos x="751" y="1224"/>
                </a:cxn>
                <a:cxn ang="0">
                  <a:pos x="811" y="1193"/>
                </a:cxn>
                <a:cxn ang="0">
                  <a:pos x="872" y="1152"/>
                </a:cxn>
                <a:cxn ang="0">
                  <a:pos x="932" y="1100"/>
                </a:cxn>
                <a:cxn ang="0">
                  <a:pos x="994" y="1028"/>
                </a:cxn>
                <a:cxn ang="0">
                  <a:pos x="1054" y="955"/>
                </a:cxn>
                <a:cxn ang="0">
                  <a:pos x="1103" y="885"/>
                </a:cxn>
                <a:cxn ang="0">
                  <a:pos x="1141" y="808"/>
                </a:cxn>
              </a:cxnLst>
              <a:rect l="0" t="0" r="r" b="b"/>
              <a:pathLst>
                <a:path w="1216" h="1276">
                  <a:moveTo>
                    <a:pt x="1156" y="765"/>
                  </a:moveTo>
                  <a:lnTo>
                    <a:pt x="1164" y="761"/>
                  </a:lnTo>
                  <a:lnTo>
                    <a:pt x="1174" y="752"/>
                  </a:lnTo>
                  <a:lnTo>
                    <a:pt x="1185" y="743"/>
                  </a:lnTo>
                  <a:lnTo>
                    <a:pt x="1195" y="726"/>
                  </a:lnTo>
                  <a:lnTo>
                    <a:pt x="1209" y="658"/>
                  </a:lnTo>
                  <a:lnTo>
                    <a:pt x="1216" y="593"/>
                  </a:lnTo>
                  <a:lnTo>
                    <a:pt x="1214" y="531"/>
                  </a:lnTo>
                  <a:lnTo>
                    <a:pt x="1206" y="473"/>
                  </a:lnTo>
                  <a:lnTo>
                    <a:pt x="1192" y="421"/>
                  </a:lnTo>
                  <a:lnTo>
                    <a:pt x="1174" y="372"/>
                  </a:lnTo>
                  <a:lnTo>
                    <a:pt x="1151" y="328"/>
                  </a:lnTo>
                  <a:lnTo>
                    <a:pt x="1128" y="289"/>
                  </a:lnTo>
                  <a:lnTo>
                    <a:pt x="1102" y="253"/>
                  </a:lnTo>
                  <a:lnTo>
                    <a:pt x="1076" y="222"/>
                  </a:lnTo>
                  <a:lnTo>
                    <a:pt x="1051" y="196"/>
                  </a:lnTo>
                  <a:lnTo>
                    <a:pt x="1028" y="175"/>
                  </a:lnTo>
                  <a:lnTo>
                    <a:pt x="1010" y="157"/>
                  </a:lnTo>
                  <a:lnTo>
                    <a:pt x="994" y="146"/>
                  </a:lnTo>
                  <a:lnTo>
                    <a:pt x="984" y="139"/>
                  </a:lnTo>
                  <a:lnTo>
                    <a:pt x="981" y="136"/>
                  </a:lnTo>
                  <a:lnTo>
                    <a:pt x="917" y="90"/>
                  </a:lnTo>
                  <a:lnTo>
                    <a:pt x="854" y="54"/>
                  </a:lnTo>
                  <a:lnTo>
                    <a:pt x="793" y="30"/>
                  </a:lnTo>
                  <a:lnTo>
                    <a:pt x="733" y="12"/>
                  </a:lnTo>
                  <a:lnTo>
                    <a:pt x="676" y="4"/>
                  </a:lnTo>
                  <a:lnTo>
                    <a:pt x="622" y="0"/>
                  </a:lnTo>
                  <a:lnTo>
                    <a:pt x="571" y="4"/>
                  </a:lnTo>
                  <a:lnTo>
                    <a:pt x="524" y="10"/>
                  </a:lnTo>
                  <a:lnTo>
                    <a:pt x="480" y="20"/>
                  </a:lnTo>
                  <a:lnTo>
                    <a:pt x="441" y="33"/>
                  </a:lnTo>
                  <a:lnTo>
                    <a:pt x="406" y="46"/>
                  </a:lnTo>
                  <a:lnTo>
                    <a:pt x="377" y="59"/>
                  </a:lnTo>
                  <a:lnTo>
                    <a:pt x="354" y="72"/>
                  </a:lnTo>
                  <a:lnTo>
                    <a:pt x="338" y="82"/>
                  </a:lnTo>
                  <a:lnTo>
                    <a:pt x="326" y="88"/>
                  </a:lnTo>
                  <a:lnTo>
                    <a:pt x="323" y="92"/>
                  </a:lnTo>
                  <a:lnTo>
                    <a:pt x="250" y="150"/>
                  </a:lnTo>
                  <a:lnTo>
                    <a:pt x="188" y="208"/>
                  </a:lnTo>
                  <a:lnTo>
                    <a:pt x="137" y="266"/>
                  </a:lnTo>
                  <a:lnTo>
                    <a:pt x="95" y="323"/>
                  </a:lnTo>
                  <a:lnTo>
                    <a:pt x="64" y="380"/>
                  </a:lnTo>
                  <a:lnTo>
                    <a:pt x="39" y="434"/>
                  </a:lnTo>
                  <a:lnTo>
                    <a:pt x="21" y="486"/>
                  </a:lnTo>
                  <a:lnTo>
                    <a:pt x="10" y="535"/>
                  </a:lnTo>
                  <a:lnTo>
                    <a:pt x="3" y="581"/>
                  </a:lnTo>
                  <a:lnTo>
                    <a:pt x="0" y="622"/>
                  </a:lnTo>
                  <a:lnTo>
                    <a:pt x="0" y="658"/>
                  </a:lnTo>
                  <a:lnTo>
                    <a:pt x="3" y="689"/>
                  </a:lnTo>
                  <a:lnTo>
                    <a:pt x="7" y="715"/>
                  </a:lnTo>
                  <a:lnTo>
                    <a:pt x="10" y="733"/>
                  </a:lnTo>
                  <a:lnTo>
                    <a:pt x="13" y="746"/>
                  </a:lnTo>
                  <a:lnTo>
                    <a:pt x="15" y="749"/>
                  </a:lnTo>
                  <a:lnTo>
                    <a:pt x="16" y="756"/>
                  </a:lnTo>
                  <a:lnTo>
                    <a:pt x="20" y="774"/>
                  </a:lnTo>
                  <a:lnTo>
                    <a:pt x="29" y="803"/>
                  </a:lnTo>
                  <a:lnTo>
                    <a:pt x="44" y="842"/>
                  </a:lnTo>
                  <a:lnTo>
                    <a:pt x="65" y="888"/>
                  </a:lnTo>
                  <a:lnTo>
                    <a:pt x="96" y="943"/>
                  </a:lnTo>
                  <a:lnTo>
                    <a:pt x="136" y="1002"/>
                  </a:lnTo>
                  <a:lnTo>
                    <a:pt x="188" y="1067"/>
                  </a:lnTo>
                  <a:lnTo>
                    <a:pt x="189" y="1071"/>
                  </a:lnTo>
                  <a:lnTo>
                    <a:pt x="196" y="1077"/>
                  </a:lnTo>
                  <a:lnTo>
                    <a:pt x="206" y="1089"/>
                  </a:lnTo>
                  <a:lnTo>
                    <a:pt x="219" y="1103"/>
                  </a:lnTo>
                  <a:lnTo>
                    <a:pt x="235" y="1121"/>
                  </a:lnTo>
                  <a:lnTo>
                    <a:pt x="255" y="1141"/>
                  </a:lnTo>
                  <a:lnTo>
                    <a:pt x="279" y="1160"/>
                  </a:lnTo>
                  <a:lnTo>
                    <a:pt x="305" y="1182"/>
                  </a:lnTo>
                  <a:lnTo>
                    <a:pt x="333" y="1203"/>
                  </a:lnTo>
                  <a:lnTo>
                    <a:pt x="364" y="1221"/>
                  </a:lnTo>
                  <a:lnTo>
                    <a:pt x="398" y="1239"/>
                  </a:lnTo>
                  <a:lnTo>
                    <a:pt x="434" y="1253"/>
                  </a:lnTo>
                  <a:lnTo>
                    <a:pt x="472" y="1265"/>
                  </a:lnTo>
                  <a:lnTo>
                    <a:pt x="513" y="1273"/>
                  </a:lnTo>
                  <a:lnTo>
                    <a:pt x="553" y="1276"/>
                  </a:lnTo>
                  <a:lnTo>
                    <a:pt x="597" y="1273"/>
                  </a:lnTo>
                  <a:lnTo>
                    <a:pt x="601" y="1273"/>
                  </a:lnTo>
                  <a:lnTo>
                    <a:pt x="607" y="1271"/>
                  </a:lnTo>
                  <a:lnTo>
                    <a:pt x="619" y="1270"/>
                  </a:lnTo>
                  <a:lnTo>
                    <a:pt x="633" y="1266"/>
                  </a:lnTo>
                  <a:lnTo>
                    <a:pt x="651" y="1261"/>
                  </a:lnTo>
                  <a:lnTo>
                    <a:pt x="674" y="1255"/>
                  </a:lnTo>
                  <a:lnTo>
                    <a:pt x="697" y="1247"/>
                  </a:lnTo>
                  <a:lnTo>
                    <a:pt x="723" y="1237"/>
                  </a:lnTo>
                  <a:lnTo>
                    <a:pt x="751" y="1224"/>
                  </a:lnTo>
                  <a:lnTo>
                    <a:pt x="780" y="1211"/>
                  </a:lnTo>
                  <a:lnTo>
                    <a:pt x="811" y="1193"/>
                  </a:lnTo>
                  <a:lnTo>
                    <a:pt x="841" y="1175"/>
                  </a:lnTo>
                  <a:lnTo>
                    <a:pt x="872" y="1152"/>
                  </a:lnTo>
                  <a:lnTo>
                    <a:pt x="903" y="1128"/>
                  </a:lnTo>
                  <a:lnTo>
                    <a:pt x="932" y="1100"/>
                  </a:lnTo>
                  <a:lnTo>
                    <a:pt x="960" y="1069"/>
                  </a:lnTo>
                  <a:lnTo>
                    <a:pt x="994" y="1028"/>
                  </a:lnTo>
                  <a:lnTo>
                    <a:pt x="1025" y="991"/>
                  </a:lnTo>
                  <a:lnTo>
                    <a:pt x="1054" y="955"/>
                  </a:lnTo>
                  <a:lnTo>
                    <a:pt x="1081" y="919"/>
                  </a:lnTo>
                  <a:lnTo>
                    <a:pt x="1103" y="885"/>
                  </a:lnTo>
                  <a:lnTo>
                    <a:pt x="1125" y="847"/>
                  </a:lnTo>
                  <a:lnTo>
                    <a:pt x="1141" y="808"/>
                  </a:lnTo>
                  <a:lnTo>
                    <a:pt x="1156" y="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755651" y="738188"/>
              <a:ext cx="357187" cy="531813"/>
            </a:xfrm>
            <a:custGeom>
              <a:avLst/>
              <a:gdLst/>
              <a:ahLst/>
              <a:cxnLst>
                <a:cxn ang="0">
                  <a:pos x="91" y="475"/>
                </a:cxn>
                <a:cxn ang="0">
                  <a:pos x="75" y="512"/>
                </a:cxn>
                <a:cxn ang="0">
                  <a:pos x="60" y="573"/>
                </a:cxn>
                <a:cxn ang="0">
                  <a:pos x="65" y="638"/>
                </a:cxn>
                <a:cxn ang="0">
                  <a:pos x="81" y="661"/>
                </a:cxn>
                <a:cxn ang="0">
                  <a:pos x="83" y="610"/>
                </a:cxn>
                <a:cxn ang="0">
                  <a:pos x="107" y="530"/>
                </a:cxn>
                <a:cxn ang="0">
                  <a:pos x="171" y="450"/>
                </a:cxn>
                <a:cxn ang="0">
                  <a:pos x="220" y="421"/>
                </a:cxn>
                <a:cxn ang="0">
                  <a:pos x="186" y="449"/>
                </a:cxn>
                <a:cxn ang="0">
                  <a:pos x="145" y="503"/>
                </a:cxn>
                <a:cxn ang="0">
                  <a:pos x="124" y="578"/>
                </a:cxn>
                <a:cxn ang="0">
                  <a:pos x="129" y="620"/>
                </a:cxn>
                <a:cxn ang="0">
                  <a:pos x="135" y="601"/>
                </a:cxn>
                <a:cxn ang="0">
                  <a:pos x="148" y="570"/>
                </a:cxn>
                <a:cxn ang="0">
                  <a:pos x="168" y="540"/>
                </a:cxn>
                <a:cxn ang="0">
                  <a:pos x="171" y="578"/>
                </a:cxn>
                <a:cxn ang="0">
                  <a:pos x="183" y="558"/>
                </a:cxn>
                <a:cxn ang="0">
                  <a:pos x="217" y="512"/>
                </a:cxn>
                <a:cxn ang="0">
                  <a:pos x="271" y="459"/>
                </a:cxn>
                <a:cxn ang="0">
                  <a:pos x="343" y="413"/>
                </a:cxn>
                <a:cxn ang="0">
                  <a:pos x="352" y="406"/>
                </a:cxn>
                <a:cxn ang="0">
                  <a:pos x="356" y="405"/>
                </a:cxn>
                <a:cxn ang="0">
                  <a:pos x="411" y="302"/>
                </a:cxn>
                <a:cxn ang="0">
                  <a:pos x="439" y="188"/>
                </a:cxn>
                <a:cxn ang="0">
                  <a:pos x="449" y="80"/>
                </a:cxn>
                <a:cxn ang="0">
                  <a:pos x="449" y="0"/>
                </a:cxn>
                <a:cxn ang="0">
                  <a:pos x="398" y="12"/>
                </a:cxn>
                <a:cxn ang="0">
                  <a:pos x="347" y="30"/>
                </a:cxn>
                <a:cxn ang="0">
                  <a:pos x="295" y="54"/>
                </a:cxn>
                <a:cxn ang="0">
                  <a:pos x="245" y="85"/>
                </a:cxn>
                <a:cxn ang="0">
                  <a:pos x="194" y="126"/>
                </a:cxn>
                <a:cxn ang="0">
                  <a:pos x="147" y="175"/>
                </a:cxn>
                <a:cxn ang="0">
                  <a:pos x="99" y="235"/>
                </a:cxn>
                <a:cxn ang="0">
                  <a:pos x="55" y="305"/>
                </a:cxn>
                <a:cxn ang="0">
                  <a:pos x="50" y="310"/>
                </a:cxn>
                <a:cxn ang="0">
                  <a:pos x="37" y="323"/>
                </a:cxn>
                <a:cxn ang="0">
                  <a:pos x="19" y="346"/>
                </a:cxn>
                <a:cxn ang="0">
                  <a:pos x="0" y="379"/>
                </a:cxn>
                <a:cxn ang="0">
                  <a:pos x="10" y="382"/>
                </a:cxn>
                <a:cxn ang="0">
                  <a:pos x="19" y="392"/>
                </a:cxn>
                <a:cxn ang="0">
                  <a:pos x="41" y="415"/>
                </a:cxn>
                <a:cxn ang="0">
                  <a:pos x="65" y="441"/>
                </a:cxn>
                <a:cxn ang="0">
                  <a:pos x="86" y="462"/>
                </a:cxn>
                <a:cxn ang="0">
                  <a:pos x="94" y="470"/>
                </a:cxn>
              </a:cxnLst>
              <a:rect l="0" t="0" r="r" b="b"/>
              <a:pathLst>
                <a:path w="450" h="669">
                  <a:moveTo>
                    <a:pt x="94" y="470"/>
                  </a:moveTo>
                  <a:lnTo>
                    <a:pt x="91" y="475"/>
                  </a:lnTo>
                  <a:lnTo>
                    <a:pt x="85" y="490"/>
                  </a:lnTo>
                  <a:lnTo>
                    <a:pt x="75" y="512"/>
                  </a:lnTo>
                  <a:lnTo>
                    <a:pt x="67" y="540"/>
                  </a:lnTo>
                  <a:lnTo>
                    <a:pt x="60" y="573"/>
                  </a:lnTo>
                  <a:lnTo>
                    <a:pt x="59" y="605"/>
                  </a:lnTo>
                  <a:lnTo>
                    <a:pt x="65" y="638"/>
                  </a:lnTo>
                  <a:lnTo>
                    <a:pt x="81" y="669"/>
                  </a:lnTo>
                  <a:lnTo>
                    <a:pt x="81" y="661"/>
                  </a:lnTo>
                  <a:lnTo>
                    <a:pt x="81" y="641"/>
                  </a:lnTo>
                  <a:lnTo>
                    <a:pt x="83" y="610"/>
                  </a:lnTo>
                  <a:lnTo>
                    <a:pt x="91" y="573"/>
                  </a:lnTo>
                  <a:lnTo>
                    <a:pt x="107" y="530"/>
                  </a:lnTo>
                  <a:lnTo>
                    <a:pt x="134" y="490"/>
                  </a:lnTo>
                  <a:lnTo>
                    <a:pt x="171" y="450"/>
                  </a:lnTo>
                  <a:lnTo>
                    <a:pt x="225" y="418"/>
                  </a:lnTo>
                  <a:lnTo>
                    <a:pt x="220" y="421"/>
                  </a:lnTo>
                  <a:lnTo>
                    <a:pt x="205" y="433"/>
                  </a:lnTo>
                  <a:lnTo>
                    <a:pt x="186" y="449"/>
                  </a:lnTo>
                  <a:lnTo>
                    <a:pt x="165" y="473"/>
                  </a:lnTo>
                  <a:lnTo>
                    <a:pt x="145" y="503"/>
                  </a:lnTo>
                  <a:lnTo>
                    <a:pt x="130" y="537"/>
                  </a:lnTo>
                  <a:lnTo>
                    <a:pt x="124" y="578"/>
                  </a:lnTo>
                  <a:lnTo>
                    <a:pt x="129" y="623"/>
                  </a:lnTo>
                  <a:lnTo>
                    <a:pt x="129" y="620"/>
                  </a:lnTo>
                  <a:lnTo>
                    <a:pt x="132" y="612"/>
                  </a:lnTo>
                  <a:lnTo>
                    <a:pt x="135" y="601"/>
                  </a:lnTo>
                  <a:lnTo>
                    <a:pt x="142" y="586"/>
                  </a:lnTo>
                  <a:lnTo>
                    <a:pt x="148" y="570"/>
                  </a:lnTo>
                  <a:lnTo>
                    <a:pt x="156" y="555"/>
                  </a:lnTo>
                  <a:lnTo>
                    <a:pt x="168" y="540"/>
                  </a:lnTo>
                  <a:lnTo>
                    <a:pt x="179" y="530"/>
                  </a:lnTo>
                  <a:lnTo>
                    <a:pt x="171" y="578"/>
                  </a:lnTo>
                  <a:lnTo>
                    <a:pt x="174" y="573"/>
                  </a:lnTo>
                  <a:lnTo>
                    <a:pt x="183" y="558"/>
                  </a:lnTo>
                  <a:lnTo>
                    <a:pt x="197" y="537"/>
                  </a:lnTo>
                  <a:lnTo>
                    <a:pt x="217" y="512"/>
                  </a:lnTo>
                  <a:lnTo>
                    <a:pt x="241" y="485"/>
                  </a:lnTo>
                  <a:lnTo>
                    <a:pt x="271" y="459"/>
                  </a:lnTo>
                  <a:lnTo>
                    <a:pt x="305" y="433"/>
                  </a:lnTo>
                  <a:lnTo>
                    <a:pt x="343" y="413"/>
                  </a:lnTo>
                  <a:lnTo>
                    <a:pt x="347" y="410"/>
                  </a:lnTo>
                  <a:lnTo>
                    <a:pt x="352" y="406"/>
                  </a:lnTo>
                  <a:lnTo>
                    <a:pt x="354" y="405"/>
                  </a:lnTo>
                  <a:lnTo>
                    <a:pt x="356" y="405"/>
                  </a:lnTo>
                  <a:lnTo>
                    <a:pt x="387" y="356"/>
                  </a:lnTo>
                  <a:lnTo>
                    <a:pt x="411" y="302"/>
                  </a:lnTo>
                  <a:lnTo>
                    <a:pt x="427" y="245"/>
                  </a:lnTo>
                  <a:lnTo>
                    <a:pt x="439" y="188"/>
                  </a:lnTo>
                  <a:lnTo>
                    <a:pt x="445" y="131"/>
                  </a:lnTo>
                  <a:lnTo>
                    <a:pt x="449" y="80"/>
                  </a:lnTo>
                  <a:lnTo>
                    <a:pt x="450" y="34"/>
                  </a:lnTo>
                  <a:lnTo>
                    <a:pt x="449" y="0"/>
                  </a:lnTo>
                  <a:lnTo>
                    <a:pt x="424" y="5"/>
                  </a:lnTo>
                  <a:lnTo>
                    <a:pt x="398" y="12"/>
                  </a:lnTo>
                  <a:lnTo>
                    <a:pt x="372" y="20"/>
                  </a:lnTo>
                  <a:lnTo>
                    <a:pt x="347" y="30"/>
                  </a:lnTo>
                  <a:lnTo>
                    <a:pt x="321" y="41"/>
                  </a:lnTo>
                  <a:lnTo>
                    <a:pt x="295" y="54"/>
                  </a:lnTo>
                  <a:lnTo>
                    <a:pt x="271" y="69"/>
                  </a:lnTo>
                  <a:lnTo>
                    <a:pt x="245" y="85"/>
                  </a:lnTo>
                  <a:lnTo>
                    <a:pt x="220" y="105"/>
                  </a:lnTo>
                  <a:lnTo>
                    <a:pt x="194" y="126"/>
                  </a:lnTo>
                  <a:lnTo>
                    <a:pt x="169" y="150"/>
                  </a:lnTo>
                  <a:lnTo>
                    <a:pt x="147" y="175"/>
                  </a:lnTo>
                  <a:lnTo>
                    <a:pt x="122" y="204"/>
                  </a:lnTo>
                  <a:lnTo>
                    <a:pt x="99" y="235"/>
                  </a:lnTo>
                  <a:lnTo>
                    <a:pt x="76" y="269"/>
                  </a:lnTo>
                  <a:lnTo>
                    <a:pt x="55" y="305"/>
                  </a:lnTo>
                  <a:lnTo>
                    <a:pt x="54" y="307"/>
                  </a:lnTo>
                  <a:lnTo>
                    <a:pt x="50" y="310"/>
                  </a:lnTo>
                  <a:lnTo>
                    <a:pt x="44" y="315"/>
                  </a:lnTo>
                  <a:lnTo>
                    <a:pt x="37" y="323"/>
                  </a:lnTo>
                  <a:lnTo>
                    <a:pt x="29" y="335"/>
                  </a:lnTo>
                  <a:lnTo>
                    <a:pt x="19" y="346"/>
                  </a:lnTo>
                  <a:lnTo>
                    <a:pt x="10" y="361"/>
                  </a:lnTo>
                  <a:lnTo>
                    <a:pt x="0" y="379"/>
                  </a:lnTo>
                  <a:lnTo>
                    <a:pt x="5" y="379"/>
                  </a:lnTo>
                  <a:lnTo>
                    <a:pt x="10" y="382"/>
                  </a:lnTo>
                  <a:lnTo>
                    <a:pt x="14" y="385"/>
                  </a:lnTo>
                  <a:lnTo>
                    <a:pt x="19" y="392"/>
                  </a:lnTo>
                  <a:lnTo>
                    <a:pt x="29" y="402"/>
                  </a:lnTo>
                  <a:lnTo>
                    <a:pt x="41" y="415"/>
                  </a:lnTo>
                  <a:lnTo>
                    <a:pt x="54" y="428"/>
                  </a:lnTo>
                  <a:lnTo>
                    <a:pt x="65" y="441"/>
                  </a:lnTo>
                  <a:lnTo>
                    <a:pt x="76" y="452"/>
                  </a:lnTo>
                  <a:lnTo>
                    <a:pt x="86" y="462"/>
                  </a:lnTo>
                  <a:lnTo>
                    <a:pt x="93" y="468"/>
                  </a:lnTo>
                  <a:lnTo>
                    <a:pt x="94" y="470"/>
                  </a:lnTo>
                  <a:close/>
                </a:path>
              </a:pathLst>
            </a:custGeom>
            <a:solidFill>
              <a:srgbClr val="D675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1027113" y="731838"/>
              <a:ext cx="600075" cy="536575"/>
            </a:xfrm>
            <a:custGeom>
              <a:avLst/>
              <a:gdLst/>
              <a:ahLst/>
              <a:cxnLst>
                <a:cxn ang="0">
                  <a:pos x="476" y="64"/>
                </a:cxn>
                <a:cxn ang="0">
                  <a:pos x="460" y="57"/>
                </a:cxn>
                <a:cxn ang="0">
                  <a:pos x="432" y="44"/>
                </a:cxn>
                <a:cxn ang="0">
                  <a:pos x="391" y="31"/>
                </a:cxn>
                <a:cxn ang="0">
                  <a:pos x="339" y="16"/>
                </a:cxn>
                <a:cxn ang="0">
                  <a:pos x="280" y="5"/>
                </a:cxn>
                <a:cxn ang="0">
                  <a:pos x="213" y="0"/>
                </a:cxn>
                <a:cxn ang="0">
                  <a:pos x="143" y="3"/>
                </a:cxn>
                <a:cxn ang="0">
                  <a:pos x="107" y="42"/>
                </a:cxn>
                <a:cxn ang="0">
                  <a:pos x="102" y="139"/>
                </a:cxn>
                <a:cxn ang="0">
                  <a:pos x="84" y="253"/>
                </a:cxn>
                <a:cxn ang="0">
                  <a:pos x="44" y="364"/>
                </a:cxn>
                <a:cxn ang="0">
                  <a:pos x="11" y="413"/>
                </a:cxn>
                <a:cxn ang="0">
                  <a:pos x="4" y="418"/>
                </a:cxn>
                <a:cxn ang="0">
                  <a:pos x="8" y="418"/>
                </a:cxn>
                <a:cxn ang="0">
                  <a:pos x="22" y="413"/>
                </a:cxn>
                <a:cxn ang="0">
                  <a:pos x="39" y="408"/>
                </a:cxn>
                <a:cxn ang="0">
                  <a:pos x="55" y="406"/>
                </a:cxn>
                <a:cxn ang="0">
                  <a:pos x="66" y="405"/>
                </a:cxn>
                <a:cxn ang="0">
                  <a:pos x="86" y="408"/>
                </a:cxn>
                <a:cxn ang="0">
                  <a:pos x="124" y="418"/>
                </a:cxn>
                <a:cxn ang="0">
                  <a:pos x="173" y="441"/>
                </a:cxn>
                <a:cxn ang="0">
                  <a:pos x="202" y="462"/>
                </a:cxn>
                <a:cxn ang="0">
                  <a:pos x="213" y="468"/>
                </a:cxn>
                <a:cxn ang="0">
                  <a:pos x="235" y="478"/>
                </a:cxn>
                <a:cxn ang="0">
                  <a:pos x="266" y="489"/>
                </a:cxn>
                <a:cxn ang="0">
                  <a:pos x="303" y="494"/>
                </a:cxn>
                <a:cxn ang="0">
                  <a:pos x="349" y="493"/>
                </a:cxn>
                <a:cxn ang="0">
                  <a:pos x="398" y="480"/>
                </a:cxn>
                <a:cxn ang="0">
                  <a:pos x="450" y="452"/>
                </a:cxn>
                <a:cxn ang="0">
                  <a:pos x="476" y="434"/>
                </a:cxn>
                <a:cxn ang="0">
                  <a:pos x="476" y="454"/>
                </a:cxn>
                <a:cxn ang="0">
                  <a:pos x="488" y="488"/>
                </a:cxn>
                <a:cxn ang="0">
                  <a:pos x="528" y="532"/>
                </a:cxn>
                <a:cxn ang="0">
                  <a:pos x="569" y="556"/>
                </a:cxn>
                <a:cxn ang="0">
                  <a:pos x="605" y="573"/>
                </a:cxn>
                <a:cxn ang="0">
                  <a:pos x="654" y="604"/>
                </a:cxn>
                <a:cxn ang="0">
                  <a:pos x="698" y="649"/>
                </a:cxn>
                <a:cxn ang="0">
                  <a:pos x="713" y="675"/>
                </a:cxn>
                <a:cxn ang="0">
                  <a:pos x="713" y="675"/>
                </a:cxn>
                <a:cxn ang="0">
                  <a:pos x="719" y="661"/>
                </a:cxn>
                <a:cxn ang="0">
                  <a:pos x="739" y="651"/>
                </a:cxn>
                <a:cxn ang="0">
                  <a:pos x="754" y="581"/>
                </a:cxn>
                <a:cxn ang="0">
                  <a:pos x="750" y="454"/>
                </a:cxn>
                <a:cxn ang="0">
                  <a:pos x="719" y="346"/>
                </a:cxn>
                <a:cxn ang="0">
                  <a:pos x="670" y="255"/>
                </a:cxn>
                <a:cxn ang="0">
                  <a:pos x="613" y="180"/>
                </a:cxn>
                <a:cxn ang="0">
                  <a:pos x="556" y="124"/>
                </a:cxn>
                <a:cxn ang="0">
                  <a:pos x="509" y="87"/>
                </a:cxn>
                <a:cxn ang="0">
                  <a:pos x="481" y="67"/>
                </a:cxn>
              </a:cxnLst>
              <a:rect l="0" t="0" r="r" b="b"/>
              <a:pathLst>
                <a:path w="755" h="675">
                  <a:moveTo>
                    <a:pt x="478" y="65"/>
                  </a:moveTo>
                  <a:lnTo>
                    <a:pt x="476" y="64"/>
                  </a:lnTo>
                  <a:lnTo>
                    <a:pt x="470" y="62"/>
                  </a:lnTo>
                  <a:lnTo>
                    <a:pt x="460" y="57"/>
                  </a:lnTo>
                  <a:lnTo>
                    <a:pt x="448" y="51"/>
                  </a:lnTo>
                  <a:lnTo>
                    <a:pt x="432" y="44"/>
                  </a:lnTo>
                  <a:lnTo>
                    <a:pt x="412" y="38"/>
                  </a:lnTo>
                  <a:lnTo>
                    <a:pt x="391" y="31"/>
                  </a:lnTo>
                  <a:lnTo>
                    <a:pt x="367" y="23"/>
                  </a:lnTo>
                  <a:lnTo>
                    <a:pt x="339" y="16"/>
                  </a:lnTo>
                  <a:lnTo>
                    <a:pt x="311" y="10"/>
                  </a:lnTo>
                  <a:lnTo>
                    <a:pt x="280" y="5"/>
                  </a:lnTo>
                  <a:lnTo>
                    <a:pt x="248" y="2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43" y="3"/>
                  </a:lnTo>
                  <a:lnTo>
                    <a:pt x="106" y="8"/>
                  </a:lnTo>
                  <a:lnTo>
                    <a:pt x="107" y="42"/>
                  </a:lnTo>
                  <a:lnTo>
                    <a:pt x="106" y="88"/>
                  </a:lnTo>
                  <a:lnTo>
                    <a:pt x="102" y="139"/>
                  </a:lnTo>
                  <a:lnTo>
                    <a:pt x="96" y="196"/>
                  </a:lnTo>
                  <a:lnTo>
                    <a:pt x="84" y="253"/>
                  </a:lnTo>
                  <a:lnTo>
                    <a:pt x="68" y="310"/>
                  </a:lnTo>
                  <a:lnTo>
                    <a:pt x="44" y="364"/>
                  </a:lnTo>
                  <a:lnTo>
                    <a:pt x="13" y="413"/>
                  </a:lnTo>
                  <a:lnTo>
                    <a:pt x="11" y="413"/>
                  </a:lnTo>
                  <a:lnTo>
                    <a:pt x="9" y="414"/>
                  </a:lnTo>
                  <a:lnTo>
                    <a:pt x="4" y="418"/>
                  </a:lnTo>
                  <a:lnTo>
                    <a:pt x="0" y="421"/>
                  </a:lnTo>
                  <a:lnTo>
                    <a:pt x="8" y="418"/>
                  </a:lnTo>
                  <a:lnTo>
                    <a:pt x="14" y="414"/>
                  </a:lnTo>
                  <a:lnTo>
                    <a:pt x="22" y="413"/>
                  </a:lnTo>
                  <a:lnTo>
                    <a:pt x="31" y="410"/>
                  </a:lnTo>
                  <a:lnTo>
                    <a:pt x="39" y="408"/>
                  </a:lnTo>
                  <a:lnTo>
                    <a:pt x="47" y="406"/>
                  </a:lnTo>
                  <a:lnTo>
                    <a:pt x="55" y="406"/>
                  </a:lnTo>
                  <a:lnTo>
                    <a:pt x="63" y="405"/>
                  </a:lnTo>
                  <a:lnTo>
                    <a:pt x="66" y="405"/>
                  </a:lnTo>
                  <a:lnTo>
                    <a:pt x="75" y="405"/>
                  </a:lnTo>
                  <a:lnTo>
                    <a:pt x="86" y="408"/>
                  </a:lnTo>
                  <a:lnTo>
                    <a:pt x="102" y="411"/>
                  </a:lnTo>
                  <a:lnTo>
                    <a:pt x="124" y="418"/>
                  </a:lnTo>
                  <a:lnTo>
                    <a:pt x="146" y="427"/>
                  </a:lnTo>
                  <a:lnTo>
                    <a:pt x="173" y="441"/>
                  </a:lnTo>
                  <a:lnTo>
                    <a:pt x="200" y="460"/>
                  </a:lnTo>
                  <a:lnTo>
                    <a:pt x="202" y="462"/>
                  </a:lnTo>
                  <a:lnTo>
                    <a:pt x="207" y="463"/>
                  </a:lnTo>
                  <a:lnTo>
                    <a:pt x="213" y="468"/>
                  </a:lnTo>
                  <a:lnTo>
                    <a:pt x="223" y="473"/>
                  </a:lnTo>
                  <a:lnTo>
                    <a:pt x="235" y="478"/>
                  </a:lnTo>
                  <a:lnTo>
                    <a:pt x="249" y="485"/>
                  </a:lnTo>
                  <a:lnTo>
                    <a:pt x="266" y="489"/>
                  </a:lnTo>
                  <a:lnTo>
                    <a:pt x="284" y="493"/>
                  </a:lnTo>
                  <a:lnTo>
                    <a:pt x="303" y="494"/>
                  </a:lnTo>
                  <a:lnTo>
                    <a:pt x="326" y="496"/>
                  </a:lnTo>
                  <a:lnTo>
                    <a:pt x="349" y="493"/>
                  </a:lnTo>
                  <a:lnTo>
                    <a:pt x="372" y="488"/>
                  </a:lnTo>
                  <a:lnTo>
                    <a:pt x="398" y="480"/>
                  </a:lnTo>
                  <a:lnTo>
                    <a:pt x="424" y="468"/>
                  </a:lnTo>
                  <a:lnTo>
                    <a:pt x="450" y="452"/>
                  </a:lnTo>
                  <a:lnTo>
                    <a:pt x="478" y="431"/>
                  </a:lnTo>
                  <a:lnTo>
                    <a:pt x="476" y="434"/>
                  </a:lnTo>
                  <a:lnTo>
                    <a:pt x="476" y="442"/>
                  </a:lnTo>
                  <a:lnTo>
                    <a:pt x="476" y="454"/>
                  </a:lnTo>
                  <a:lnTo>
                    <a:pt x="479" y="470"/>
                  </a:lnTo>
                  <a:lnTo>
                    <a:pt x="488" y="488"/>
                  </a:lnTo>
                  <a:lnTo>
                    <a:pt x="504" y="509"/>
                  </a:lnTo>
                  <a:lnTo>
                    <a:pt x="528" y="532"/>
                  </a:lnTo>
                  <a:lnTo>
                    <a:pt x="564" y="555"/>
                  </a:lnTo>
                  <a:lnTo>
                    <a:pt x="569" y="556"/>
                  </a:lnTo>
                  <a:lnTo>
                    <a:pt x="584" y="563"/>
                  </a:lnTo>
                  <a:lnTo>
                    <a:pt x="605" y="573"/>
                  </a:lnTo>
                  <a:lnTo>
                    <a:pt x="630" y="587"/>
                  </a:lnTo>
                  <a:lnTo>
                    <a:pt x="654" y="604"/>
                  </a:lnTo>
                  <a:lnTo>
                    <a:pt x="678" y="625"/>
                  </a:lnTo>
                  <a:lnTo>
                    <a:pt x="698" y="649"/>
                  </a:lnTo>
                  <a:lnTo>
                    <a:pt x="713" y="675"/>
                  </a:lnTo>
                  <a:lnTo>
                    <a:pt x="713" y="675"/>
                  </a:lnTo>
                  <a:lnTo>
                    <a:pt x="713" y="675"/>
                  </a:lnTo>
                  <a:lnTo>
                    <a:pt x="713" y="675"/>
                  </a:lnTo>
                  <a:lnTo>
                    <a:pt x="713" y="674"/>
                  </a:lnTo>
                  <a:lnTo>
                    <a:pt x="719" y="661"/>
                  </a:lnTo>
                  <a:lnTo>
                    <a:pt x="729" y="654"/>
                  </a:lnTo>
                  <a:lnTo>
                    <a:pt x="739" y="651"/>
                  </a:lnTo>
                  <a:lnTo>
                    <a:pt x="742" y="649"/>
                  </a:lnTo>
                  <a:lnTo>
                    <a:pt x="754" y="581"/>
                  </a:lnTo>
                  <a:lnTo>
                    <a:pt x="755" y="516"/>
                  </a:lnTo>
                  <a:lnTo>
                    <a:pt x="750" y="454"/>
                  </a:lnTo>
                  <a:lnTo>
                    <a:pt x="737" y="398"/>
                  </a:lnTo>
                  <a:lnTo>
                    <a:pt x="719" y="346"/>
                  </a:lnTo>
                  <a:lnTo>
                    <a:pt x="696" y="297"/>
                  </a:lnTo>
                  <a:lnTo>
                    <a:pt x="670" y="255"/>
                  </a:lnTo>
                  <a:lnTo>
                    <a:pt x="643" y="215"/>
                  </a:lnTo>
                  <a:lnTo>
                    <a:pt x="613" y="180"/>
                  </a:lnTo>
                  <a:lnTo>
                    <a:pt x="584" y="150"/>
                  </a:lnTo>
                  <a:lnTo>
                    <a:pt x="556" y="124"/>
                  </a:lnTo>
                  <a:lnTo>
                    <a:pt x="532" y="103"/>
                  </a:lnTo>
                  <a:lnTo>
                    <a:pt x="509" y="87"/>
                  </a:lnTo>
                  <a:lnTo>
                    <a:pt x="492" y="75"/>
                  </a:lnTo>
                  <a:lnTo>
                    <a:pt x="481" y="67"/>
                  </a:lnTo>
                  <a:lnTo>
                    <a:pt x="478" y="65"/>
                  </a:lnTo>
                  <a:close/>
                </a:path>
              </a:pathLst>
            </a:custGeom>
            <a:solidFill>
              <a:srgbClr val="FF9E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auto">
            <a:xfrm>
              <a:off x="722313" y="1038225"/>
              <a:ext cx="304800" cy="436563"/>
            </a:xfrm>
            <a:custGeom>
              <a:avLst/>
              <a:gdLst/>
              <a:ahLst/>
              <a:cxnLst>
                <a:cxn ang="0">
                  <a:pos x="348" y="54"/>
                </a:cxn>
                <a:cxn ang="0">
                  <a:pos x="284" y="106"/>
                </a:cxn>
                <a:cxn ang="0">
                  <a:pos x="240" y="158"/>
                </a:cxn>
                <a:cxn ang="0">
                  <a:pos x="217" y="194"/>
                </a:cxn>
                <a:cxn ang="0">
                  <a:pos x="222" y="151"/>
                </a:cxn>
                <a:cxn ang="0">
                  <a:pos x="199" y="176"/>
                </a:cxn>
                <a:cxn ang="0">
                  <a:pos x="185" y="207"/>
                </a:cxn>
                <a:cxn ang="0">
                  <a:pos x="175" y="233"/>
                </a:cxn>
                <a:cxn ang="0">
                  <a:pos x="172" y="244"/>
                </a:cxn>
                <a:cxn ang="0">
                  <a:pos x="173" y="158"/>
                </a:cxn>
                <a:cxn ang="0">
                  <a:pos x="208" y="94"/>
                </a:cxn>
                <a:cxn ang="0">
                  <a:pos x="248" y="54"/>
                </a:cxn>
                <a:cxn ang="0">
                  <a:pos x="268" y="39"/>
                </a:cxn>
                <a:cxn ang="0">
                  <a:pos x="177" y="111"/>
                </a:cxn>
                <a:cxn ang="0">
                  <a:pos x="134" y="194"/>
                </a:cxn>
                <a:cxn ang="0">
                  <a:pos x="124" y="262"/>
                </a:cxn>
                <a:cxn ang="0">
                  <a:pos x="124" y="290"/>
                </a:cxn>
                <a:cxn ang="0">
                  <a:pos x="102" y="226"/>
                </a:cxn>
                <a:cxn ang="0">
                  <a:pos x="110" y="161"/>
                </a:cxn>
                <a:cxn ang="0">
                  <a:pos x="128" y="111"/>
                </a:cxn>
                <a:cxn ang="0">
                  <a:pos x="137" y="91"/>
                </a:cxn>
                <a:cxn ang="0">
                  <a:pos x="129" y="83"/>
                </a:cxn>
                <a:cxn ang="0">
                  <a:pos x="108" y="62"/>
                </a:cxn>
                <a:cxn ang="0">
                  <a:pos x="84" y="36"/>
                </a:cxn>
                <a:cxn ang="0">
                  <a:pos x="62" y="13"/>
                </a:cxn>
                <a:cxn ang="0">
                  <a:pos x="53" y="3"/>
                </a:cxn>
                <a:cxn ang="0">
                  <a:pos x="43" y="0"/>
                </a:cxn>
                <a:cxn ang="0">
                  <a:pos x="8" y="89"/>
                </a:cxn>
                <a:cxn ang="0">
                  <a:pos x="0" y="212"/>
                </a:cxn>
                <a:cxn ang="0">
                  <a:pos x="38" y="365"/>
                </a:cxn>
                <a:cxn ang="0">
                  <a:pos x="144" y="550"/>
                </a:cxn>
                <a:cxn ang="0">
                  <a:pos x="139" y="501"/>
                </a:cxn>
                <a:cxn ang="0">
                  <a:pos x="144" y="406"/>
                </a:cxn>
                <a:cxn ang="0">
                  <a:pos x="167" y="319"/>
                </a:cxn>
                <a:cxn ang="0">
                  <a:pos x="204" y="243"/>
                </a:cxn>
                <a:cxn ang="0">
                  <a:pos x="248" y="174"/>
                </a:cxn>
                <a:cxn ang="0">
                  <a:pos x="294" y="119"/>
                </a:cxn>
                <a:cxn ang="0">
                  <a:pos x="338" y="75"/>
                </a:cxn>
                <a:cxn ang="0">
                  <a:pos x="372" y="44"/>
                </a:cxn>
              </a:cxnLst>
              <a:rect l="0" t="0" r="r" b="b"/>
              <a:pathLst>
                <a:path w="386" h="550">
                  <a:moveTo>
                    <a:pt x="386" y="34"/>
                  </a:moveTo>
                  <a:lnTo>
                    <a:pt x="348" y="54"/>
                  </a:lnTo>
                  <a:lnTo>
                    <a:pt x="314" y="80"/>
                  </a:lnTo>
                  <a:lnTo>
                    <a:pt x="284" y="106"/>
                  </a:lnTo>
                  <a:lnTo>
                    <a:pt x="260" y="133"/>
                  </a:lnTo>
                  <a:lnTo>
                    <a:pt x="240" y="158"/>
                  </a:lnTo>
                  <a:lnTo>
                    <a:pt x="226" y="179"/>
                  </a:lnTo>
                  <a:lnTo>
                    <a:pt x="217" y="194"/>
                  </a:lnTo>
                  <a:lnTo>
                    <a:pt x="214" y="199"/>
                  </a:lnTo>
                  <a:lnTo>
                    <a:pt x="222" y="151"/>
                  </a:lnTo>
                  <a:lnTo>
                    <a:pt x="211" y="161"/>
                  </a:lnTo>
                  <a:lnTo>
                    <a:pt x="199" y="176"/>
                  </a:lnTo>
                  <a:lnTo>
                    <a:pt x="191" y="191"/>
                  </a:lnTo>
                  <a:lnTo>
                    <a:pt x="185" y="207"/>
                  </a:lnTo>
                  <a:lnTo>
                    <a:pt x="178" y="222"/>
                  </a:lnTo>
                  <a:lnTo>
                    <a:pt x="175" y="233"/>
                  </a:lnTo>
                  <a:lnTo>
                    <a:pt x="172" y="241"/>
                  </a:lnTo>
                  <a:lnTo>
                    <a:pt x="172" y="244"/>
                  </a:lnTo>
                  <a:lnTo>
                    <a:pt x="167" y="199"/>
                  </a:lnTo>
                  <a:lnTo>
                    <a:pt x="173" y="158"/>
                  </a:lnTo>
                  <a:lnTo>
                    <a:pt x="188" y="124"/>
                  </a:lnTo>
                  <a:lnTo>
                    <a:pt x="208" y="94"/>
                  </a:lnTo>
                  <a:lnTo>
                    <a:pt x="229" y="70"/>
                  </a:lnTo>
                  <a:lnTo>
                    <a:pt x="248" y="54"/>
                  </a:lnTo>
                  <a:lnTo>
                    <a:pt x="263" y="42"/>
                  </a:lnTo>
                  <a:lnTo>
                    <a:pt x="268" y="39"/>
                  </a:lnTo>
                  <a:lnTo>
                    <a:pt x="214" y="71"/>
                  </a:lnTo>
                  <a:lnTo>
                    <a:pt x="177" y="111"/>
                  </a:lnTo>
                  <a:lnTo>
                    <a:pt x="150" y="151"/>
                  </a:lnTo>
                  <a:lnTo>
                    <a:pt x="134" y="194"/>
                  </a:lnTo>
                  <a:lnTo>
                    <a:pt x="126" y="231"/>
                  </a:lnTo>
                  <a:lnTo>
                    <a:pt x="124" y="262"/>
                  </a:lnTo>
                  <a:lnTo>
                    <a:pt x="124" y="282"/>
                  </a:lnTo>
                  <a:lnTo>
                    <a:pt x="124" y="290"/>
                  </a:lnTo>
                  <a:lnTo>
                    <a:pt x="108" y="259"/>
                  </a:lnTo>
                  <a:lnTo>
                    <a:pt x="102" y="226"/>
                  </a:lnTo>
                  <a:lnTo>
                    <a:pt x="103" y="194"/>
                  </a:lnTo>
                  <a:lnTo>
                    <a:pt x="110" y="161"/>
                  </a:lnTo>
                  <a:lnTo>
                    <a:pt x="118" y="133"/>
                  </a:lnTo>
                  <a:lnTo>
                    <a:pt x="128" y="111"/>
                  </a:lnTo>
                  <a:lnTo>
                    <a:pt x="134" y="96"/>
                  </a:lnTo>
                  <a:lnTo>
                    <a:pt x="137" y="91"/>
                  </a:lnTo>
                  <a:lnTo>
                    <a:pt x="136" y="89"/>
                  </a:lnTo>
                  <a:lnTo>
                    <a:pt x="129" y="83"/>
                  </a:lnTo>
                  <a:lnTo>
                    <a:pt x="119" y="73"/>
                  </a:lnTo>
                  <a:lnTo>
                    <a:pt x="108" y="62"/>
                  </a:lnTo>
                  <a:lnTo>
                    <a:pt x="97" y="49"/>
                  </a:lnTo>
                  <a:lnTo>
                    <a:pt x="84" y="36"/>
                  </a:lnTo>
                  <a:lnTo>
                    <a:pt x="72" y="23"/>
                  </a:lnTo>
                  <a:lnTo>
                    <a:pt x="62" y="13"/>
                  </a:lnTo>
                  <a:lnTo>
                    <a:pt x="57" y="6"/>
                  </a:lnTo>
                  <a:lnTo>
                    <a:pt x="53" y="3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25" y="40"/>
                  </a:lnTo>
                  <a:lnTo>
                    <a:pt x="8" y="89"/>
                  </a:lnTo>
                  <a:lnTo>
                    <a:pt x="0" y="147"/>
                  </a:lnTo>
                  <a:lnTo>
                    <a:pt x="0" y="212"/>
                  </a:lnTo>
                  <a:lnTo>
                    <a:pt x="12" y="285"/>
                  </a:lnTo>
                  <a:lnTo>
                    <a:pt x="38" y="365"/>
                  </a:lnTo>
                  <a:lnTo>
                    <a:pt x="80" y="453"/>
                  </a:lnTo>
                  <a:lnTo>
                    <a:pt x="144" y="550"/>
                  </a:lnTo>
                  <a:lnTo>
                    <a:pt x="146" y="550"/>
                  </a:lnTo>
                  <a:lnTo>
                    <a:pt x="139" y="501"/>
                  </a:lnTo>
                  <a:lnTo>
                    <a:pt x="139" y="452"/>
                  </a:lnTo>
                  <a:lnTo>
                    <a:pt x="144" y="406"/>
                  </a:lnTo>
                  <a:lnTo>
                    <a:pt x="154" y="362"/>
                  </a:lnTo>
                  <a:lnTo>
                    <a:pt x="167" y="319"/>
                  </a:lnTo>
                  <a:lnTo>
                    <a:pt x="183" y="280"/>
                  </a:lnTo>
                  <a:lnTo>
                    <a:pt x="204" y="243"/>
                  </a:lnTo>
                  <a:lnTo>
                    <a:pt x="226" y="207"/>
                  </a:lnTo>
                  <a:lnTo>
                    <a:pt x="248" y="174"/>
                  </a:lnTo>
                  <a:lnTo>
                    <a:pt x="271" y="145"/>
                  </a:lnTo>
                  <a:lnTo>
                    <a:pt x="294" y="119"/>
                  </a:lnTo>
                  <a:lnTo>
                    <a:pt x="317" y="96"/>
                  </a:lnTo>
                  <a:lnTo>
                    <a:pt x="338" y="75"/>
                  </a:lnTo>
                  <a:lnTo>
                    <a:pt x="358" y="58"/>
                  </a:lnTo>
                  <a:lnTo>
                    <a:pt x="372" y="44"/>
                  </a:lnTo>
                  <a:lnTo>
                    <a:pt x="386" y="34"/>
                  </a:lnTo>
                  <a:close/>
                </a:path>
              </a:pathLst>
            </a:custGeom>
            <a:solidFill>
              <a:srgbClr val="D8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auto">
            <a:xfrm>
              <a:off x="831851" y="1052513"/>
              <a:ext cx="762000" cy="611188"/>
            </a:xfrm>
            <a:custGeom>
              <a:avLst/>
              <a:gdLst/>
              <a:ahLst/>
              <a:cxnLst>
                <a:cxn ang="0">
                  <a:pos x="775" y="127"/>
                </a:cxn>
                <a:cxn ang="0">
                  <a:pos x="735" y="83"/>
                </a:cxn>
                <a:cxn ang="0">
                  <a:pos x="723" y="49"/>
                </a:cxn>
                <a:cxn ang="0">
                  <a:pos x="723" y="29"/>
                </a:cxn>
                <a:cxn ang="0">
                  <a:pos x="697" y="47"/>
                </a:cxn>
                <a:cxn ang="0">
                  <a:pos x="645" y="75"/>
                </a:cxn>
                <a:cxn ang="0">
                  <a:pos x="596" y="88"/>
                </a:cxn>
                <a:cxn ang="0">
                  <a:pos x="550" y="89"/>
                </a:cxn>
                <a:cxn ang="0">
                  <a:pos x="513" y="84"/>
                </a:cxn>
                <a:cxn ang="0">
                  <a:pos x="482" y="73"/>
                </a:cxn>
                <a:cxn ang="0">
                  <a:pos x="460" y="63"/>
                </a:cxn>
                <a:cxn ang="0">
                  <a:pos x="449" y="57"/>
                </a:cxn>
                <a:cxn ang="0">
                  <a:pos x="420" y="36"/>
                </a:cxn>
                <a:cxn ang="0">
                  <a:pos x="371" y="13"/>
                </a:cxn>
                <a:cxn ang="0">
                  <a:pos x="333" y="3"/>
                </a:cxn>
                <a:cxn ang="0">
                  <a:pos x="313" y="0"/>
                </a:cxn>
                <a:cxn ang="0">
                  <a:pos x="302" y="1"/>
                </a:cxn>
                <a:cxn ang="0">
                  <a:pos x="286" y="3"/>
                </a:cxn>
                <a:cxn ang="0">
                  <a:pos x="269" y="8"/>
                </a:cxn>
                <a:cxn ang="0">
                  <a:pos x="255" y="13"/>
                </a:cxn>
                <a:cxn ang="0">
                  <a:pos x="233" y="26"/>
                </a:cxn>
                <a:cxn ang="0">
                  <a:pos x="199" y="57"/>
                </a:cxn>
                <a:cxn ang="0">
                  <a:pos x="155" y="101"/>
                </a:cxn>
                <a:cxn ang="0">
                  <a:pos x="109" y="156"/>
                </a:cxn>
                <a:cxn ang="0">
                  <a:pos x="65" y="225"/>
                </a:cxn>
                <a:cxn ang="0">
                  <a:pos x="28" y="301"/>
                </a:cxn>
                <a:cxn ang="0">
                  <a:pos x="5" y="388"/>
                </a:cxn>
                <a:cxn ang="0">
                  <a:pos x="0" y="483"/>
                </a:cxn>
                <a:cxn ang="0">
                  <a:pos x="7" y="532"/>
                </a:cxn>
                <a:cxn ang="0">
                  <a:pos x="7" y="533"/>
                </a:cxn>
                <a:cxn ang="0">
                  <a:pos x="15" y="543"/>
                </a:cxn>
                <a:cxn ang="0">
                  <a:pos x="26" y="558"/>
                </a:cxn>
                <a:cxn ang="0">
                  <a:pos x="38" y="572"/>
                </a:cxn>
                <a:cxn ang="0">
                  <a:pos x="49" y="585"/>
                </a:cxn>
                <a:cxn ang="0">
                  <a:pos x="56" y="594"/>
                </a:cxn>
                <a:cxn ang="0">
                  <a:pos x="70" y="610"/>
                </a:cxn>
                <a:cxn ang="0">
                  <a:pos x="98" y="638"/>
                </a:cxn>
                <a:cxn ang="0">
                  <a:pos x="137" y="672"/>
                </a:cxn>
                <a:cxn ang="0">
                  <a:pos x="188" y="708"/>
                </a:cxn>
                <a:cxn ang="0">
                  <a:pos x="248" y="739"/>
                </a:cxn>
                <a:cxn ang="0">
                  <a:pos x="317" y="760"/>
                </a:cxn>
                <a:cxn ang="0">
                  <a:pos x="392" y="770"/>
                </a:cxn>
                <a:cxn ang="0">
                  <a:pos x="434" y="766"/>
                </a:cxn>
                <a:cxn ang="0">
                  <a:pos x="451" y="763"/>
                </a:cxn>
                <a:cxn ang="0">
                  <a:pos x="478" y="755"/>
                </a:cxn>
                <a:cxn ang="0">
                  <a:pos x="517" y="744"/>
                </a:cxn>
                <a:cxn ang="0">
                  <a:pos x="565" y="724"/>
                </a:cxn>
                <a:cxn ang="0">
                  <a:pos x="617" y="698"/>
                </a:cxn>
                <a:cxn ang="0">
                  <a:pos x="673" y="662"/>
                </a:cxn>
                <a:cxn ang="0">
                  <a:pos x="728" y="618"/>
                </a:cxn>
                <a:cxn ang="0">
                  <a:pos x="808" y="536"/>
                </a:cxn>
                <a:cxn ang="0">
                  <a:pos x="883" y="442"/>
                </a:cxn>
                <a:cxn ang="0">
                  <a:pos x="927" y="373"/>
                </a:cxn>
                <a:cxn ang="0">
                  <a:pos x="947" y="332"/>
                </a:cxn>
                <a:cxn ang="0">
                  <a:pos x="952" y="315"/>
                </a:cxn>
                <a:cxn ang="0">
                  <a:pos x="957" y="292"/>
                </a:cxn>
                <a:cxn ang="0">
                  <a:pos x="945" y="244"/>
                </a:cxn>
                <a:cxn ang="0">
                  <a:pos x="901" y="199"/>
                </a:cxn>
                <a:cxn ang="0">
                  <a:pos x="852" y="168"/>
                </a:cxn>
                <a:cxn ang="0">
                  <a:pos x="816" y="151"/>
                </a:cxn>
              </a:cxnLst>
              <a:rect l="0" t="0" r="r" b="b"/>
              <a:pathLst>
                <a:path w="960" h="770">
                  <a:moveTo>
                    <a:pt x="811" y="150"/>
                  </a:moveTo>
                  <a:lnTo>
                    <a:pt x="775" y="127"/>
                  </a:lnTo>
                  <a:lnTo>
                    <a:pt x="751" y="104"/>
                  </a:lnTo>
                  <a:lnTo>
                    <a:pt x="735" y="83"/>
                  </a:lnTo>
                  <a:lnTo>
                    <a:pt x="726" y="65"/>
                  </a:lnTo>
                  <a:lnTo>
                    <a:pt x="723" y="49"/>
                  </a:lnTo>
                  <a:lnTo>
                    <a:pt x="723" y="37"/>
                  </a:lnTo>
                  <a:lnTo>
                    <a:pt x="723" y="29"/>
                  </a:lnTo>
                  <a:lnTo>
                    <a:pt x="725" y="26"/>
                  </a:lnTo>
                  <a:lnTo>
                    <a:pt x="697" y="47"/>
                  </a:lnTo>
                  <a:lnTo>
                    <a:pt x="671" y="63"/>
                  </a:lnTo>
                  <a:lnTo>
                    <a:pt x="645" y="75"/>
                  </a:lnTo>
                  <a:lnTo>
                    <a:pt x="619" y="83"/>
                  </a:lnTo>
                  <a:lnTo>
                    <a:pt x="596" y="88"/>
                  </a:lnTo>
                  <a:lnTo>
                    <a:pt x="573" y="91"/>
                  </a:lnTo>
                  <a:lnTo>
                    <a:pt x="550" y="89"/>
                  </a:lnTo>
                  <a:lnTo>
                    <a:pt x="531" y="88"/>
                  </a:lnTo>
                  <a:lnTo>
                    <a:pt x="513" y="84"/>
                  </a:lnTo>
                  <a:lnTo>
                    <a:pt x="496" y="80"/>
                  </a:lnTo>
                  <a:lnTo>
                    <a:pt x="482" y="73"/>
                  </a:lnTo>
                  <a:lnTo>
                    <a:pt x="470" y="68"/>
                  </a:lnTo>
                  <a:lnTo>
                    <a:pt x="460" y="63"/>
                  </a:lnTo>
                  <a:lnTo>
                    <a:pt x="454" y="58"/>
                  </a:lnTo>
                  <a:lnTo>
                    <a:pt x="449" y="57"/>
                  </a:lnTo>
                  <a:lnTo>
                    <a:pt x="447" y="55"/>
                  </a:lnTo>
                  <a:lnTo>
                    <a:pt x="420" y="36"/>
                  </a:lnTo>
                  <a:lnTo>
                    <a:pt x="393" y="22"/>
                  </a:lnTo>
                  <a:lnTo>
                    <a:pt x="371" y="13"/>
                  </a:lnTo>
                  <a:lnTo>
                    <a:pt x="349" y="6"/>
                  </a:lnTo>
                  <a:lnTo>
                    <a:pt x="333" y="3"/>
                  </a:lnTo>
                  <a:lnTo>
                    <a:pt x="322" y="0"/>
                  </a:lnTo>
                  <a:lnTo>
                    <a:pt x="313" y="0"/>
                  </a:lnTo>
                  <a:lnTo>
                    <a:pt x="310" y="0"/>
                  </a:lnTo>
                  <a:lnTo>
                    <a:pt x="302" y="1"/>
                  </a:lnTo>
                  <a:lnTo>
                    <a:pt x="294" y="1"/>
                  </a:lnTo>
                  <a:lnTo>
                    <a:pt x="286" y="3"/>
                  </a:lnTo>
                  <a:lnTo>
                    <a:pt x="278" y="5"/>
                  </a:lnTo>
                  <a:lnTo>
                    <a:pt x="269" y="8"/>
                  </a:lnTo>
                  <a:lnTo>
                    <a:pt x="261" y="9"/>
                  </a:lnTo>
                  <a:lnTo>
                    <a:pt x="255" y="13"/>
                  </a:lnTo>
                  <a:lnTo>
                    <a:pt x="247" y="16"/>
                  </a:lnTo>
                  <a:lnTo>
                    <a:pt x="233" y="26"/>
                  </a:lnTo>
                  <a:lnTo>
                    <a:pt x="219" y="40"/>
                  </a:lnTo>
                  <a:lnTo>
                    <a:pt x="199" y="57"/>
                  </a:lnTo>
                  <a:lnTo>
                    <a:pt x="178" y="78"/>
                  </a:lnTo>
                  <a:lnTo>
                    <a:pt x="155" y="101"/>
                  </a:lnTo>
                  <a:lnTo>
                    <a:pt x="132" y="127"/>
                  </a:lnTo>
                  <a:lnTo>
                    <a:pt x="109" y="156"/>
                  </a:lnTo>
                  <a:lnTo>
                    <a:pt x="87" y="189"/>
                  </a:lnTo>
                  <a:lnTo>
                    <a:pt x="65" y="225"/>
                  </a:lnTo>
                  <a:lnTo>
                    <a:pt x="44" y="262"/>
                  </a:lnTo>
                  <a:lnTo>
                    <a:pt x="28" y="301"/>
                  </a:lnTo>
                  <a:lnTo>
                    <a:pt x="15" y="344"/>
                  </a:lnTo>
                  <a:lnTo>
                    <a:pt x="5" y="388"/>
                  </a:lnTo>
                  <a:lnTo>
                    <a:pt x="0" y="434"/>
                  </a:lnTo>
                  <a:lnTo>
                    <a:pt x="0" y="483"/>
                  </a:lnTo>
                  <a:lnTo>
                    <a:pt x="7" y="532"/>
                  </a:lnTo>
                  <a:lnTo>
                    <a:pt x="7" y="532"/>
                  </a:lnTo>
                  <a:lnTo>
                    <a:pt x="7" y="533"/>
                  </a:lnTo>
                  <a:lnTo>
                    <a:pt x="7" y="533"/>
                  </a:lnTo>
                  <a:lnTo>
                    <a:pt x="8" y="535"/>
                  </a:lnTo>
                  <a:lnTo>
                    <a:pt x="15" y="543"/>
                  </a:lnTo>
                  <a:lnTo>
                    <a:pt x="21" y="549"/>
                  </a:lnTo>
                  <a:lnTo>
                    <a:pt x="26" y="558"/>
                  </a:lnTo>
                  <a:lnTo>
                    <a:pt x="33" y="566"/>
                  </a:lnTo>
                  <a:lnTo>
                    <a:pt x="38" y="572"/>
                  </a:lnTo>
                  <a:lnTo>
                    <a:pt x="44" y="579"/>
                  </a:lnTo>
                  <a:lnTo>
                    <a:pt x="49" y="585"/>
                  </a:lnTo>
                  <a:lnTo>
                    <a:pt x="54" y="592"/>
                  </a:lnTo>
                  <a:lnTo>
                    <a:pt x="56" y="594"/>
                  </a:lnTo>
                  <a:lnTo>
                    <a:pt x="62" y="600"/>
                  </a:lnTo>
                  <a:lnTo>
                    <a:pt x="70" y="610"/>
                  </a:lnTo>
                  <a:lnTo>
                    <a:pt x="83" y="623"/>
                  </a:lnTo>
                  <a:lnTo>
                    <a:pt x="98" y="638"/>
                  </a:lnTo>
                  <a:lnTo>
                    <a:pt x="116" y="654"/>
                  </a:lnTo>
                  <a:lnTo>
                    <a:pt x="137" y="672"/>
                  </a:lnTo>
                  <a:lnTo>
                    <a:pt x="162" y="690"/>
                  </a:lnTo>
                  <a:lnTo>
                    <a:pt x="188" y="708"/>
                  </a:lnTo>
                  <a:lnTo>
                    <a:pt x="217" y="724"/>
                  </a:lnTo>
                  <a:lnTo>
                    <a:pt x="248" y="739"/>
                  </a:lnTo>
                  <a:lnTo>
                    <a:pt x="282" y="750"/>
                  </a:lnTo>
                  <a:lnTo>
                    <a:pt x="317" y="760"/>
                  </a:lnTo>
                  <a:lnTo>
                    <a:pt x="354" y="766"/>
                  </a:lnTo>
                  <a:lnTo>
                    <a:pt x="392" y="770"/>
                  </a:lnTo>
                  <a:lnTo>
                    <a:pt x="433" y="766"/>
                  </a:lnTo>
                  <a:lnTo>
                    <a:pt x="434" y="766"/>
                  </a:lnTo>
                  <a:lnTo>
                    <a:pt x="441" y="765"/>
                  </a:lnTo>
                  <a:lnTo>
                    <a:pt x="451" y="763"/>
                  </a:lnTo>
                  <a:lnTo>
                    <a:pt x="464" y="760"/>
                  </a:lnTo>
                  <a:lnTo>
                    <a:pt x="478" y="755"/>
                  </a:lnTo>
                  <a:lnTo>
                    <a:pt x="496" y="750"/>
                  </a:lnTo>
                  <a:lnTo>
                    <a:pt x="517" y="744"/>
                  </a:lnTo>
                  <a:lnTo>
                    <a:pt x="540" y="734"/>
                  </a:lnTo>
                  <a:lnTo>
                    <a:pt x="565" y="724"/>
                  </a:lnTo>
                  <a:lnTo>
                    <a:pt x="591" y="711"/>
                  </a:lnTo>
                  <a:lnTo>
                    <a:pt x="617" y="698"/>
                  </a:lnTo>
                  <a:lnTo>
                    <a:pt x="645" y="682"/>
                  </a:lnTo>
                  <a:lnTo>
                    <a:pt x="673" y="662"/>
                  </a:lnTo>
                  <a:lnTo>
                    <a:pt x="700" y="641"/>
                  </a:lnTo>
                  <a:lnTo>
                    <a:pt x="728" y="618"/>
                  </a:lnTo>
                  <a:lnTo>
                    <a:pt x="756" y="592"/>
                  </a:lnTo>
                  <a:lnTo>
                    <a:pt x="808" y="536"/>
                  </a:lnTo>
                  <a:lnTo>
                    <a:pt x="850" y="486"/>
                  </a:lnTo>
                  <a:lnTo>
                    <a:pt x="883" y="442"/>
                  </a:lnTo>
                  <a:lnTo>
                    <a:pt x="909" y="404"/>
                  </a:lnTo>
                  <a:lnTo>
                    <a:pt x="927" y="373"/>
                  </a:lnTo>
                  <a:lnTo>
                    <a:pt x="939" y="350"/>
                  </a:lnTo>
                  <a:lnTo>
                    <a:pt x="947" y="332"/>
                  </a:lnTo>
                  <a:lnTo>
                    <a:pt x="950" y="324"/>
                  </a:lnTo>
                  <a:lnTo>
                    <a:pt x="952" y="315"/>
                  </a:lnTo>
                  <a:lnTo>
                    <a:pt x="955" y="305"/>
                  </a:lnTo>
                  <a:lnTo>
                    <a:pt x="957" y="292"/>
                  </a:lnTo>
                  <a:lnTo>
                    <a:pt x="960" y="270"/>
                  </a:lnTo>
                  <a:lnTo>
                    <a:pt x="945" y="244"/>
                  </a:lnTo>
                  <a:lnTo>
                    <a:pt x="925" y="220"/>
                  </a:lnTo>
                  <a:lnTo>
                    <a:pt x="901" y="199"/>
                  </a:lnTo>
                  <a:lnTo>
                    <a:pt x="877" y="182"/>
                  </a:lnTo>
                  <a:lnTo>
                    <a:pt x="852" y="168"/>
                  </a:lnTo>
                  <a:lnTo>
                    <a:pt x="831" y="158"/>
                  </a:lnTo>
                  <a:lnTo>
                    <a:pt x="816" y="151"/>
                  </a:lnTo>
                  <a:lnTo>
                    <a:pt x="811" y="15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835026" y="1474788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1285876" y="1425575"/>
              <a:ext cx="180975" cy="76200"/>
            </a:xfrm>
            <a:custGeom>
              <a:avLst/>
              <a:gdLst/>
              <a:ahLst/>
              <a:cxnLst>
                <a:cxn ang="0">
                  <a:pos x="8" y="70"/>
                </a:cxn>
                <a:cxn ang="0">
                  <a:pos x="13" y="71"/>
                </a:cxn>
                <a:cxn ang="0">
                  <a:pos x="24" y="78"/>
                </a:cxn>
                <a:cxn ang="0">
                  <a:pos x="42" y="84"/>
                </a:cxn>
                <a:cxn ang="0">
                  <a:pos x="67" y="91"/>
                </a:cxn>
                <a:cxn ang="0">
                  <a:pos x="96" y="94"/>
                </a:cxn>
                <a:cxn ang="0">
                  <a:pos x="129" y="93"/>
                </a:cxn>
                <a:cxn ang="0">
                  <a:pos x="163" y="83"/>
                </a:cxn>
                <a:cxn ang="0">
                  <a:pos x="199" y="65"/>
                </a:cxn>
                <a:cxn ang="0">
                  <a:pos x="227" y="37"/>
                </a:cxn>
                <a:cxn ang="0">
                  <a:pos x="224" y="34"/>
                </a:cxn>
                <a:cxn ang="0">
                  <a:pos x="214" y="27"/>
                </a:cxn>
                <a:cxn ang="0">
                  <a:pos x="202" y="19"/>
                </a:cxn>
                <a:cxn ang="0">
                  <a:pos x="193" y="13"/>
                </a:cxn>
                <a:cxn ang="0">
                  <a:pos x="188" y="11"/>
                </a:cxn>
                <a:cxn ang="0">
                  <a:pos x="181" y="8"/>
                </a:cxn>
                <a:cxn ang="0">
                  <a:pos x="173" y="6"/>
                </a:cxn>
                <a:cxn ang="0">
                  <a:pos x="163" y="3"/>
                </a:cxn>
                <a:cxn ang="0">
                  <a:pos x="152" y="1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14" y="1"/>
                </a:cxn>
                <a:cxn ang="0">
                  <a:pos x="100" y="4"/>
                </a:cxn>
                <a:cxn ang="0">
                  <a:pos x="88" y="6"/>
                </a:cxn>
                <a:cxn ang="0">
                  <a:pos x="77" y="9"/>
                </a:cxn>
                <a:cxn ang="0">
                  <a:pos x="65" y="11"/>
                </a:cxn>
                <a:cxn ang="0">
                  <a:pos x="54" y="16"/>
                </a:cxn>
                <a:cxn ang="0">
                  <a:pos x="42" y="21"/>
                </a:cxn>
                <a:cxn ang="0">
                  <a:pos x="31" y="27"/>
                </a:cxn>
                <a:cxn ang="0">
                  <a:pos x="18" y="37"/>
                </a:cxn>
                <a:cxn ang="0">
                  <a:pos x="2" y="53"/>
                </a:cxn>
                <a:cxn ang="0">
                  <a:pos x="0" y="63"/>
                </a:cxn>
                <a:cxn ang="0">
                  <a:pos x="5" y="68"/>
                </a:cxn>
                <a:cxn ang="0">
                  <a:pos x="8" y="70"/>
                </a:cxn>
              </a:cxnLst>
              <a:rect l="0" t="0" r="r" b="b"/>
              <a:pathLst>
                <a:path w="227" h="94">
                  <a:moveTo>
                    <a:pt x="8" y="70"/>
                  </a:moveTo>
                  <a:lnTo>
                    <a:pt x="13" y="71"/>
                  </a:lnTo>
                  <a:lnTo>
                    <a:pt x="24" y="78"/>
                  </a:lnTo>
                  <a:lnTo>
                    <a:pt x="42" y="84"/>
                  </a:lnTo>
                  <a:lnTo>
                    <a:pt x="67" y="91"/>
                  </a:lnTo>
                  <a:lnTo>
                    <a:pt x="96" y="94"/>
                  </a:lnTo>
                  <a:lnTo>
                    <a:pt x="129" y="93"/>
                  </a:lnTo>
                  <a:lnTo>
                    <a:pt x="163" y="83"/>
                  </a:lnTo>
                  <a:lnTo>
                    <a:pt x="199" y="65"/>
                  </a:lnTo>
                  <a:lnTo>
                    <a:pt x="227" y="37"/>
                  </a:lnTo>
                  <a:lnTo>
                    <a:pt x="224" y="34"/>
                  </a:lnTo>
                  <a:lnTo>
                    <a:pt x="214" y="27"/>
                  </a:lnTo>
                  <a:lnTo>
                    <a:pt x="202" y="19"/>
                  </a:lnTo>
                  <a:lnTo>
                    <a:pt x="193" y="13"/>
                  </a:lnTo>
                  <a:lnTo>
                    <a:pt x="188" y="11"/>
                  </a:lnTo>
                  <a:lnTo>
                    <a:pt x="181" y="8"/>
                  </a:lnTo>
                  <a:lnTo>
                    <a:pt x="173" y="6"/>
                  </a:lnTo>
                  <a:lnTo>
                    <a:pt x="163" y="3"/>
                  </a:lnTo>
                  <a:lnTo>
                    <a:pt x="152" y="1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0" y="4"/>
                  </a:lnTo>
                  <a:lnTo>
                    <a:pt x="88" y="6"/>
                  </a:lnTo>
                  <a:lnTo>
                    <a:pt x="77" y="9"/>
                  </a:lnTo>
                  <a:lnTo>
                    <a:pt x="65" y="11"/>
                  </a:lnTo>
                  <a:lnTo>
                    <a:pt x="54" y="16"/>
                  </a:lnTo>
                  <a:lnTo>
                    <a:pt x="42" y="21"/>
                  </a:lnTo>
                  <a:lnTo>
                    <a:pt x="31" y="27"/>
                  </a:lnTo>
                  <a:lnTo>
                    <a:pt x="18" y="37"/>
                  </a:lnTo>
                  <a:lnTo>
                    <a:pt x="2" y="53"/>
                  </a:lnTo>
                  <a:lnTo>
                    <a:pt x="0" y="63"/>
                  </a:lnTo>
                  <a:lnTo>
                    <a:pt x="5" y="68"/>
                  </a:lnTo>
                  <a:lnTo>
                    <a:pt x="8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1328738" y="1404938"/>
              <a:ext cx="98425" cy="95250"/>
            </a:xfrm>
            <a:custGeom>
              <a:avLst/>
              <a:gdLst/>
              <a:ahLst/>
              <a:cxnLst>
                <a:cxn ang="0">
                  <a:pos x="2" y="48"/>
                </a:cxn>
                <a:cxn ang="0">
                  <a:pos x="0" y="59"/>
                </a:cxn>
                <a:cxn ang="0">
                  <a:pos x="2" y="72"/>
                </a:cxn>
                <a:cxn ang="0">
                  <a:pos x="5" y="82"/>
                </a:cxn>
                <a:cxn ang="0">
                  <a:pos x="12" y="92"/>
                </a:cxn>
                <a:cxn ang="0">
                  <a:pos x="18" y="102"/>
                </a:cxn>
                <a:cxn ang="0">
                  <a:pos x="28" y="108"/>
                </a:cxn>
                <a:cxn ang="0">
                  <a:pos x="39" y="115"/>
                </a:cxn>
                <a:cxn ang="0">
                  <a:pos x="51" y="118"/>
                </a:cxn>
                <a:cxn ang="0">
                  <a:pos x="62" y="120"/>
                </a:cxn>
                <a:cxn ang="0">
                  <a:pos x="75" y="118"/>
                </a:cxn>
                <a:cxn ang="0">
                  <a:pos x="87" y="115"/>
                </a:cxn>
                <a:cxn ang="0">
                  <a:pos x="96" y="110"/>
                </a:cxn>
                <a:cxn ang="0">
                  <a:pos x="106" y="103"/>
                </a:cxn>
                <a:cxn ang="0">
                  <a:pos x="113" y="93"/>
                </a:cxn>
                <a:cxn ang="0">
                  <a:pos x="119" y="84"/>
                </a:cxn>
                <a:cxn ang="0">
                  <a:pos x="123" y="72"/>
                </a:cxn>
                <a:cxn ang="0">
                  <a:pos x="124" y="61"/>
                </a:cxn>
                <a:cxn ang="0">
                  <a:pos x="123" y="49"/>
                </a:cxn>
                <a:cxn ang="0">
                  <a:pos x="119" y="38"/>
                </a:cxn>
                <a:cxn ang="0">
                  <a:pos x="113" y="28"/>
                </a:cxn>
                <a:cxn ang="0">
                  <a:pos x="105" y="20"/>
                </a:cxn>
                <a:cxn ang="0">
                  <a:pos x="96" y="12"/>
                </a:cxn>
                <a:cxn ang="0">
                  <a:pos x="85" y="7"/>
                </a:cxn>
                <a:cxn ang="0">
                  <a:pos x="74" y="2"/>
                </a:cxn>
                <a:cxn ang="0">
                  <a:pos x="61" y="0"/>
                </a:cxn>
                <a:cxn ang="0">
                  <a:pos x="49" y="2"/>
                </a:cxn>
                <a:cxn ang="0">
                  <a:pos x="38" y="5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2" y="27"/>
                </a:cxn>
                <a:cxn ang="0">
                  <a:pos x="5" y="36"/>
                </a:cxn>
                <a:cxn ang="0">
                  <a:pos x="2" y="48"/>
                </a:cxn>
              </a:cxnLst>
              <a:rect l="0" t="0" r="r" b="b"/>
              <a:pathLst>
                <a:path w="124" h="120">
                  <a:moveTo>
                    <a:pt x="2" y="48"/>
                  </a:moveTo>
                  <a:lnTo>
                    <a:pt x="0" y="59"/>
                  </a:lnTo>
                  <a:lnTo>
                    <a:pt x="2" y="72"/>
                  </a:lnTo>
                  <a:lnTo>
                    <a:pt x="5" y="82"/>
                  </a:lnTo>
                  <a:lnTo>
                    <a:pt x="12" y="92"/>
                  </a:lnTo>
                  <a:lnTo>
                    <a:pt x="18" y="102"/>
                  </a:lnTo>
                  <a:lnTo>
                    <a:pt x="28" y="108"/>
                  </a:lnTo>
                  <a:lnTo>
                    <a:pt x="39" y="115"/>
                  </a:lnTo>
                  <a:lnTo>
                    <a:pt x="51" y="118"/>
                  </a:lnTo>
                  <a:lnTo>
                    <a:pt x="62" y="120"/>
                  </a:lnTo>
                  <a:lnTo>
                    <a:pt x="75" y="118"/>
                  </a:lnTo>
                  <a:lnTo>
                    <a:pt x="87" y="115"/>
                  </a:lnTo>
                  <a:lnTo>
                    <a:pt x="96" y="110"/>
                  </a:lnTo>
                  <a:lnTo>
                    <a:pt x="106" y="103"/>
                  </a:lnTo>
                  <a:lnTo>
                    <a:pt x="113" y="93"/>
                  </a:lnTo>
                  <a:lnTo>
                    <a:pt x="119" y="84"/>
                  </a:lnTo>
                  <a:lnTo>
                    <a:pt x="123" y="72"/>
                  </a:lnTo>
                  <a:lnTo>
                    <a:pt x="124" y="61"/>
                  </a:lnTo>
                  <a:lnTo>
                    <a:pt x="123" y="49"/>
                  </a:lnTo>
                  <a:lnTo>
                    <a:pt x="119" y="38"/>
                  </a:lnTo>
                  <a:lnTo>
                    <a:pt x="113" y="28"/>
                  </a:lnTo>
                  <a:lnTo>
                    <a:pt x="105" y="20"/>
                  </a:lnTo>
                  <a:lnTo>
                    <a:pt x="96" y="12"/>
                  </a:lnTo>
                  <a:lnTo>
                    <a:pt x="85" y="7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1331913" y="1409700"/>
              <a:ext cx="90487" cy="857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56"/>
                </a:cxn>
                <a:cxn ang="0">
                  <a:pos x="0" y="66"/>
                </a:cxn>
                <a:cxn ang="0">
                  <a:pos x="5" y="77"/>
                </a:cxn>
                <a:cxn ang="0">
                  <a:pos x="10" y="85"/>
                </a:cxn>
                <a:cxn ang="0">
                  <a:pos x="16" y="93"/>
                </a:cxn>
                <a:cxn ang="0">
                  <a:pos x="25" y="101"/>
                </a:cxn>
                <a:cxn ang="0">
                  <a:pos x="34" y="106"/>
                </a:cxn>
                <a:cxn ang="0">
                  <a:pos x="46" y="110"/>
                </a:cxn>
                <a:cxn ang="0">
                  <a:pos x="57" y="110"/>
                </a:cxn>
                <a:cxn ang="0">
                  <a:pos x="69" y="110"/>
                </a:cxn>
                <a:cxn ang="0">
                  <a:pos x="80" y="106"/>
                </a:cxn>
                <a:cxn ang="0">
                  <a:pos x="90" y="101"/>
                </a:cxn>
                <a:cxn ang="0">
                  <a:pos x="98" y="95"/>
                </a:cxn>
                <a:cxn ang="0">
                  <a:pos x="105" y="87"/>
                </a:cxn>
                <a:cxn ang="0">
                  <a:pos x="109" y="77"/>
                </a:cxn>
                <a:cxn ang="0">
                  <a:pos x="113" y="67"/>
                </a:cxn>
                <a:cxn ang="0">
                  <a:pos x="114" y="56"/>
                </a:cxn>
                <a:cxn ang="0">
                  <a:pos x="113" y="46"/>
                </a:cxn>
                <a:cxn ang="0">
                  <a:pos x="109" y="35"/>
                </a:cxn>
                <a:cxn ang="0">
                  <a:pos x="105" y="26"/>
                </a:cxn>
                <a:cxn ang="0">
                  <a:pos x="96" y="18"/>
                </a:cxn>
                <a:cxn ang="0">
                  <a:pos x="88" y="10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5"/>
                </a:cxn>
                <a:cxn ang="0">
                  <a:pos x="25" y="10"/>
                </a:cxn>
                <a:cxn ang="0">
                  <a:pos x="16" y="17"/>
                </a:cxn>
                <a:cxn ang="0">
                  <a:pos x="8" y="25"/>
                </a:cxn>
                <a:cxn ang="0">
                  <a:pos x="3" y="35"/>
                </a:cxn>
                <a:cxn ang="0">
                  <a:pos x="0" y="44"/>
                </a:cxn>
              </a:cxnLst>
              <a:rect l="0" t="0" r="r" b="b"/>
              <a:pathLst>
                <a:path w="114" h="110">
                  <a:moveTo>
                    <a:pt x="0" y="44"/>
                  </a:moveTo>
                  <a:lnTo>
                    <a:pt x="0" y="56"/>
                  </a:lnTo>
                  <a:lnTo>
                    <a:pt x="0" y="66"/>
                  </a:lnTo>
                  <a:lnTo>
                    <a:pt x="5" y="77"/>
                  </a:lnTo>
                  <a:lnTo>
                    <a:pt x="10" y="85"/>
                  </a:lnTo>
                  <a:lnTo>
                    <a:pt x="16" y="93"/>
                  </a:lnTo>
                  <a:lnTo>
                    <a:pt x="25" y="101"/>
                  </a:lnTo>
                  <a:lnTo>
                    <a:pt x="34" y="106"/>
                  </a:lnTo>
                  <a:lnTo>
                    <a:pt x="46" y="110"/>
                  </a:lnTo>
                  <a:lnTo>
                    <a:pt x="57" y="110"/>
                  </a:lnTo>
                  <a:lnTo>
                    <a:pt x="69" y="110"/>
                  </a:lnTo>
                  <a:lnTo>
                    <a:pt x="80" y="106"/>
                  </a:lnTo>
                  <a:lnTo>
                    <a:pt x="90" y="101"/>
                  </a:lnTo>
                  <a:lnTo>
                    <a:pt x="98" y="95"/>
                  </a:lnTo>
                  <a:lnTo>
                    <a:pt x="105" y="87"/>
                  </a:lnTo>
                  <a:lnTo>
                    <a:pt x="109" y="77"/>
                  </a:lnTo>
                  <a:lnTo>
                    <a:pt x="113" y="67"/>
                  </a:lnTo>
                  <a:lnTo>
                    <a:pt x="114" y="56"/>
                  </a:lnTo>
                  <a:lnTo>
                    <a:pt x="113" y="46"/>
                  </a:lnTo>
                  <a:lnTo>
                    <a:pt x="109" y="35"/>
                  </a:lnTo>
                  <a:lnTo>
                    <a:pt x="105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5"/>
                  </a:lnTo>
                  <a:lnTo>
                    <a:pt x="25" y="10"/>
                  </a:lnTo>
                  <a:lnTo>
                    <a:pt x="16" y="17"/>
                  </a:lnTo>
                  <a:lnTo>
                    <a:pt x="8" y="25"/>
                  </a:lnTo>
                  <a:lnTo>
                    <a:pt x="3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149351" y="1493838"/>
              <a:ext cx="68262" cy="4445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5" y="3"/>
                </a:cxn>
                <a:cxn ang="0">
                  <a:pos x="70" y="13"/>
                </a:cxn>
                <a:cxn ang="0">
                  <a:pos x="77" y="24"/>
                </a:cxn>
                <a:cxn ang="0">
                  <a:pos x="86" y="38"/>
                </a:cxn>
                <a:cxn ang="0">
                  <a:pos x="85" y="39"/>
                </a:cxn>
                <a:cxn ang="0">
                  <a:pos x="80" y="42"/>
                </a:cxn>
                <a:cxn ang="0">
                  <a:pos x="72" y="46"/>
                </a:cxn>
                <a:cxn ang="0">
                  <a:pos x="62" y="51"/>
                </a:cxn>
                <a:cxn ang="0">
                  <a:pos x="49" y="54"/>
                </a:cxn>
                <a:cxn ang="0">
                  <a:pos x="34" y="55"/>
                </a:cxn>
                <a:cxn ang="0">
                  <a:pos x="18" y="52"/>
                </a:cxn>
                <a:cxn ang="0">
                  <a:pos x="0" y="47"/>
                </a:cxn>
                <a:cxn ang="0">
                  <a:pos x="2" y="47"/>
                </a:cxn>
                <a:cxn ang="0">
                  <a:pos x="6" y="47"/>
                </a:cxn>
                <a:cxn ang="0">
                  <a:pos x="13" y="49"/>
                </a:cxn>
                <a:cxn ang="0">
                  <a:pos x="21" y="49"/>
                </a:cxn>
                <a:cxn ang="0">
                  <a:pos x="33" y="47"/>
                </a:cxn>
                <a:cxn ang="0">
                  <a:pos x="44" y="46"/>
                </a:cxn>
                <a:cxn ang="0">
                  <a:pos x="57" y="42"/>
                </a:cxn>
                <a:cxn ang="0">
                  <a:pos x="72" y="38"/>
                </a:cxn>
                <a:cxn ang="0">
                  <a:pos x="70" y="34"/>
                </a:cxn>
                <a:cxn ang="0">
                  <a:pos x="65" y="23"/>
                </a:cxn>
                <a:cxn ang="0">
                  <a:pos x="64" y="11"/>
                </a:cxn>
                <a:cxn ang="0">
                  <a:pos x="64" y="0"/>
                </a:cxn>
              </a:cxnLst>
              <a:rect l="0" t="0" r="r" b="b"/>
              <a:pathLst>
                <a:path w="86" h="55">
                  <a:moveTo>
                    <a:pt x="64" y="0"/>
                  </a:moveTo>
                  <a:lnTo>
                    <a:pt x="65" y="3"/>
                  </a:lnTo>
                  <a:lnTo>
                    <a:pt x="70" y="13"/>
                  </a:lnTo>
                  <a:lnTo>
                    <a:pt x="77" y="24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0" y="42"/>
                  </a:lnTo>
                  <a:lnTo>
                    <a:pt x="72" y="46"/>
                  </a:lnTo>
                  <a:lnTo>
                    <a:pt x="62" y="51"/>
                  </a:lnTo>
                  <a:lnTo>
                    <a:pt x="49" y="54"/>
                  </a:lnTo>
                  <a:lnTo>
                    <a:pt x="34" y="55"/>
                  </a:lnTo>
                  <a:lnTo>
                    <a:pt x="18" y="52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6" y="47"/>
                  </a:lnTo>
                  <a:lnTo>
                    <a:pt x="13" y="49"/>
                  </a:lnTo>
                  <a:lnTo>
                    <a:pt x="21" y="49"/>
                  </a:lnTo>
                  <a:lnTo>
                    <a:pt x="33" y="47"/>
                  </a:lnTo>
                  <a:lnTo>
                    <a:pt x="44" y="46"/>
                  </a:lnTo>
                  <a:lnTo>
                    <a:pt x="57" y="42"/>
                  </a:lnTo>
                  <a:lnTo>
                    <a:pt x="72" y="38"/>
                  </a:lnTo>
                  <a:lnTo>
                    <a:pt x="70" y="34"/>
                  </a:lnTo>
                  <a:lnTo>
                    <a:pt x="65" y="23"/>
                  </a:lnTo>
                  <a:lnTo>
                    <a:pt x="64" y="1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277938" y="1398588"/>
              <a:ext cx="219075" cy="88900"/>
            </a:xfrm>
            <a:custGeom>
              <a:avLst/>
              <a:gdLst/>
              <a:ahLst/>
              <a:cxnLst>
                <a:cxn ang="0">
                  <a:pos x="148" y="26"/>
                </a:cxn>
                <a:cxn ang="0">
                  <a:pos x="171" y="31"/>
                </a:cxn>
                <a:cxn ang="0">
                  <a:pos x="189" y="38"/>
                </a:cxn>
                <a:cxn ang="0">
                  <a:pos x="202" y="48"/>
                </a:cxn>
                <a:cxn ang="0">
                  <a:pos x="212" y="56"/>
                </a:cxn>
                <a:cxn ang="0">
                  <a:pos x="218" y="66"/>
                </a:cxn>
                <a:cxn ang="0">
                  <a:pos x="223" y="74"/>
                </a:cxn>
                <a:cxn ang="0">
                  <a:pos x="225" y="80"/>
                </a:cxn>
                <a:cxn ang="0">
                  <a:pos x="225" y="82"/>
                </a:cxn>
                <a:cxn ang="0">
                  <a:pos x="226" y="82"/>
                </a:cxn>
                <a:cxn ang="0">
                  <a:pos x="235" y="82"/>
                </a:cxn>
                <a:cxn ang="0">
                  <a:pos x="244" y="82"/>
                </a:cxn>
                <a:cxn ang="0">
                  <a:pos x="257" y="79"/>
                </a:cxn>
                <a:cxn ang="0">
                  <a:pos x="269" y="70"/>
                </a:cxn>
                <a:cxn ang="0">
                  <a:pos x="274" y="59"/>
                </a:cxn>
                <a:cxn ang="0">
                  <a:pos x="275" y="49"/>
                </a:cxn>
                <a:cxn ang="0">
                  <a:pos x="275" y="44"/>
                </a:cxn>
                <a:cxn ang="0">
                  <a:pos x="267" y="52"/>
                </a:cxn>
                <a:cxn ang="0">
                  <a:pos x="257" y="56"/>
                </a:cxn>
                <a:cxn ang="0">
                  <a:pos x="249" y="57"/>
                </a:cxn>
                <a:cxn ang="0">
                  <a:pos x="246" y="57"/>
                </a:cxn>
                <a:cxn ang="0">
                  <a:pos x="241" y="44"/>
                </a:cxn>
                <a:cxn ang="0">
                  <a:pos x="231" y="33"/>
                </a:cxn>
                <a:cxn ang="0">
                  <a:pos x="221" y="25"/>
                </a:cxn>
                <a:cxn ang="0">
                  <a:pos x="208" y="17"/>
                </a:cxn>
                <a:cxn ang="0">
                  <a:pos x="197" y="12"/>
                </a:cxn>
                <a:cxn ang="0">
                  <a:pos x="187" y="8"/>
                </a:cxn>
                <a:cxn ang="0">
                  <a:pos x="181" y="5"/>
                </a:cxn>
                <a:cxn ang="0">
                  <a:pos x="177" y="5"/>
                </a:cxn>
                <a:cxn ang="0">
                  <a:pos x="140" y="0"/>
                </a:cxn>
                <a:cxn ang="0">
                  <a:pos x="107" y="5"/>
                </a:cxn>
                <a:cxn ang="0">
                  <a:pos x="76" y="17"/>
                </a:cxn>
                <a:cxn ang="0">
                  <a:pos x="50" y="33"/>
                </a:cxn>
                <a:cxn ang="0">
                  <a:pos x="31" y="49"/>
                </a:cxn>
                <a:cxn ang="0">
                  <a:pos x="14" y="66"/>
                </a:cxn>
                <a:cxn ang="0">
                  <a:pos x="4" y="77"/>
                </a:cxn>
                <a:cxn ang="0">
                  <a:pos x="1" y="82"/>
                </a:cxn>
                <a:cxn ang="0">
                  <a:pos x="0" y="92"/>
                </a:cxn>
                <a:cxn ang="0">
                  <a:pos x="6" y="101"/>
                </a:cxn>
                <a:cxn ang="0">
                  <a:pos x="14" y="108"/>
                </a:cxn>
                <a:cxn ang="0">
                  <a:pos x="19" y="111"/>
                </a:cxn>
                <a:cxn ang="0">
                  <a:pos x="29" y="108"/>
                </a:cxn>
                <a:cxn ang="0">
                  <a:pos x="27" y="106"/>
                </a:cxn>
                <a:cxn ang="0">
                  <a:pos x="24" y="105"/>
                </a:cxn>
                <a:cxn ang="0">
                  <a:pos x="21" y="100"/>
                </a:cxn>
                <a:cxn ang="0">
                  <a:pos x="21" y="95"/>
                </a:cxn>
                <a:cxn ang="0">
                  <a:pos x="26" y="88"/>
                </a:cxn>
                <a:cxn ang="0">
                  <a:pos x="32" y="80"/>
                </a:cxn>
                <a:cxn ang="0">
                  <a:pos x="37" y="74"/>
                </a:cxn>
                <a:cxn ang="0">
                  <a:pos x="40" y="70"/>
                </a:cxn>
                <a:cxn ang="0">
                  <a:pos x="42" y="69"/>
                </a:cxn>
                <a:cxn ang="0">
                  <a:pos x="48" y="62"/>
                </a:cxn>
                <a:cxn ang="0">
                  <a:pos x="58" y="56"/>
                </a:cxn>
                <a:cxn ang="0">
                  <a:pos x="71" y="46"/>
                </a:cxn>
                <a:cxn ang="0">
                  <a:pos x="88" y="38"/>
                </a:cxn>
                <a:cxn ang="0">
                  <a:pos x="106" y="31"/>
                </a:cxn>
                <a:cxn ang="0">
                  <a:pos x="127" y="26"/>
                </a:cxn>
                <a:cxn ang="0">
                  <a:pos x="148" y="26"/>
                </a:cxn>
              </a:cxnLst>
              <a:rect l="0" t="0" r="r" b="b"/>
              <a:pathLst>
                <a:path w="275" h="111">
                  <a:moveTo>
                    <a:pt x="148" y="26"/>
                  </a:moveTo>
                  <a:lnTo>
                    <a:pt x="171" y="31"/>
                  </a:lnTo>
                  <a:lnTo>
                    <a:pt x="189" y="38"/>
                  </a:lnTo>
                  <a:lnTo>
                    <a:pt x="202" y="48"/>
                  </a:lnTo>
                  <a:lnTo>
                    <a:pt x="212" y="56"/>
                  </a:lnTo>
                  <a:lnTo>
                    <a:pt x="218" y="66"/>
                  </a:lnTo>
                  <a:lnTo>
                    <a:pt x="223" y="74"/>
                  </a:lnTo>
                  <a:lnTo>
                    <a:pt x="225" y="80"/>
                  </a:lnTo>
                  <a:lnTo>
                    <a:pt x="225" y="82"/>
                  </a:lnTo>
                  <a:lnTo>
                    <a:pt x="226" y="82"/>
                  </a:lnTo>
                  <a:lnTo>
                    <a:pt x="235" y="82"/>
                  </a:lnTo>
                  <a:lnTo>
                    <a:pt x="244" y="82"/>
                  </a:lnTo>
                  <a:lnTo>
                    <a:pt x="257" y="79"/>
                  </a:lnTo>
                  <a:lnTo>
                    <a:pt x="269" y="70"/>
                  </a:lnTo>
                  <a:lnTo>
                    <a:pt x="274" y="59"/>
                  </a:lnTo>
                  <a:lnTo>
                    <a:pt x="275" y="49"/>
                  </a:lnTo>
                  <a:lnTo>
                    <a:pt x="275" y="44"/>
                  </a:lnTo>
                  <a:lnTo>
                    <a:pt x="267" y="52"/>
                  </a:lnTo>
                  <a:lnTo>
                    <a:pt x="257" y="56"/>
                  </a:lnTo>
                  <a:lnTo>
                    <a:pt x="249" y="57"/>
                  </a:lnTo>
                  <a:lnTo>
                    <a:pt x="246" y="57"/>
                  </a:lnTo>
                  <a:lnTo>
                    <a:pt x="241" y="44"/>
                  </a:lnTo>
                  <a:lnTo>
                    <a:pt x="231" y="33"/>
                  </a:lnTo>
                  <a:lnTo>
                    <a:pt x="221" y="25"/>
                  </a:lnTo>
                  <a:lnTo>
                    <a:pt x="208" y="17"/>
                  </a:lnTo>
                  <a:lnTo>
                    <a:pt x="197" y="12"/>
                  </a:lnTo>
                  <a:lnTo>
                    <a:pt x="187" y="8"/>
                  </a:lnTo>
                  <a:lnTo>
                    <a:pt x="181" y="5"/>
                  </a:lnTo>
                  <a:lnTo>
                    <a:pt x="177" y="5"/>
                  </a:lnTo>
                  <a:lnTo>
                    <a:pt x="140" y="0"/>
                  </a:lnTo>
                  <a:lnTo>
                    <a:pt x="107" y="5"/>
                  </a:lnTo>
                  <a:lnTo>
                    <a:pt x="76" y="17"/>
                  </a:lnTo>
                  <a:lnTo>
                    <a:pt x="50" y="33"/>
                  </a:lnTo>
                  <a:lnTo>
                    <a:pt x="31" y="49"/>
                  </a:lnTo>
                  <a:lnTo>
                    <a:pt x="14" y="66"/>
                  </a:lnTo>
                  <a:lnTo>
                    <a:pt x="4" y="77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6" y="101"/>
                  </a:lnTo>
                  <a:lnTo>
                    <a:pt x="14" y="108"/>
                  </a:lnTo>
                  <a:lnTo>
                    <a:pt x="19" y="111"/>
                  </a:lnTo>
                  <a:lnTo>
                    <a:pt x="29" y="108"/>
                  </a:lnTo>
                  <a:lnTo>
                    <a:pt x="27" y="106"/>
                  </a:lnTo>
                  <a:lnTo>
                    <a:pt x="24" y="105"/>
                  </a:lnTo>
                  <a:lnTo>
                    <a:pt x="21" y="100"/>
                  </a:lnTo>
                  <a:lnTo>
                    <a:pt x="21" y="95"/>
                  </a:lnTo>
                  <a:lnTo>
                    <a:pt x="26" y="88"/>
                  </a:lnTo>
                  <a:lnTo>
                    <a:pt x="32" y="80"/>
                  </a:lnTo>
                  <a:lnTo>
                    <a:pt x="37" y="74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8" y="62"/>
                  </a:lnTo>
                  <a:lnTo>
                    <a:pt x="58" y="56"/>
                  </a:lnTo>
                  <a:lnTo>
                    <a:pt x="71" y="46"/>
                  </a:lnTo>
                  <a:lnTo>
                    <a:pt x="88" y="38"/>
                  </a:lnTo>
                  <a:lnTo>
                    <a:pt x="106" y="31"/>
                  </a:lnTo>
                  <a:lnTo>
                    <a:pt x="127" y="26"/>
                  </a:lnTo>
                  <a:lnTo>
                    <a:pt x="14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auto">
            <a:xfrm>
              <a:off x="1355726" y="1431925"/>
              <a:ext cx="42862" cy="42863"/>
            </a:xfrm>
            <a:custGeom>
              <a:avLst/>
              <a:gdLst/>
              <a:ahLst/>
              <a:cxnLst>
                <a:cxn ang="0">
                  <a:pos x="53" y="38"/>
                </a:cxn>
                <a:cxn ang="0">
                  <a:pos x="46" y="47"/>
                </a:cxn>
                <a:cxn ang="0">
                  <a:pos x="38" y="52"/>
                </a:cxn>
                <a:cxn ang="0">
                  <a:pos x="27" y="56"/>
                </a:cxn>
                <a:cxn ang="0">
                  <a:pos x="17" y="52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40" y="2"/>
                </a:cxn>
                <a:cxn ang="0">
                  <a:pos x="48" y="7"/>
                </a:cxn>
                <a:cxn ang="0">
                  <a:pos x="54" y="16"/>
                </a:cxn>
                <a:cxn ang="0">
                  <a:pos x="56" y="26"/>
                </a:cxn>
                <a:cxn ang="0">
                  <a:pos x="53" y="38"/>
                </a:cxn>
              </a:cxnLst>
              <a:rect l="0" t="0" r="r" b="b"/>
              <a:pathLst>
                <a:path w="56" h="56">
                  <a:moveTo>
                    <a:pt x="53" y="38"/>
                  </a:moveTo>
                  <a:lnTo>
                    <a:pt x="46" y="47"/>
                  </a:lnTo>
                  <a:lnTo>
                    <a:pt x="38" y="52"/>
                  </a:lnTo>
                  <a:lnTo>
                    <a:pt x="27" y="56"/>
                  </a:lnTo>
                  <a:lnTo>
                    <a:pt x="17" y="52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40" y="2"/>
                  </a:lnTo>
                  <a:lnTo>
                    <a:pt x="48" y="7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1377951" y="1454150"/>
              <a:ext cx="19050" cy="19050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20" y="22"/>
                </a:cxn>
                <a:cxn ang="0">
                  <a:pos x="17" y="25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1" y="5"/>
                </a:cxn>
                <a:cxn ang="0">
                  <a:pos x="23" y="9"/>
                </a:cxn>
                <a:cxn ang="0">
                  <a:pos x="25" y="13"/>
                </a:cxn>
                <a:cxn ang="0">
                  <a:pos x="23" y="18"/>
                </a:cxn>
              </a:cxnLst>
              <a:rect l="0" t="0" r="r" b="b"/>
              <a:pathLst>
                <a:path w="25" h="25">
                  <a:moveTo>
                    <a:pt x="23" y="18"/>
                  </a:moveTo>
                  <a:lnTo>
                    <a:pt x="20" y="22"/>
                  </a:lnTo>
                  <a:lnTo>
                    <a:pt x="17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5" y="13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915988" y="1157288"/>
              <a:ext cx="303212" cy="68263"/>
            </a:xfrm>
            <a:custGeom>
              <a:avLst/>
              <a:gdLst/>
              <a:ahLst/>
              <a:cxnLst>
                <a:cxn ang="0">
                  <a:pos x="142" y="1"/>
                </a:cxn>
                <a:cxn ang="0">
                  <a:pos x="145" y="1"/>
                </a:cxn>
                <a:cxn ang="0">
                  <a:pos x="157" y="0"/>
                </a:cxn>
                <a:cxn ang="0">
                  <a:pos x="175" y="0"/>
                </a:cxn>
                <a:cxn ang="0">
                  <a:pos x="199" y="3"/>
                </a:cxn>
                <a:cxn ang="0">
                  <a:pos x="232" y="8"/>
                </a:cxn>
                <a:cxn ang="0">
                  <a:pos x="273" y="19"/>
                </a:cxn>
                <a:cxn ang="0">
                  <a:pos x="322" y="37"/>
                </a:cxn>
                <a:cxn ang="0">
                  <a:pos x="379" y="63"/>
                </a:cxn>
                <a:cxn ang="0">
                  <a:pos x="380" y="67"/>
                </a:cxn>
                <a:cxn ang="0">
                  <a:pos x="382" y="75"/>
                </a:cxn>
                <a:cxn ang="0">
                  <a:pos x="380" y="81"/>
                </a:cxn>
                <a:cxn ang="0">
                  <a:pos x="374" y="85"/>
                </a:cxn>
                <a:cxn ang="0">
                  <a:pos x="367" y="81"/>
                </a:cxn>
                <a:cxn ang="0">
                  <a:pos x="351" y="73"/>
                </a:cxn>
                <a:cxn ang="0">
                  <a:pos x="325" y="62"/>
                </a:cxn>
                <a:cxn ang="0">
                  <a:pos x="294" y="50"/>
                </a:cxn>
                <a:cxn ang="0">
                  <a:pos x="258" y="37"/>
                </a:cxn>
                <a:cxn ang="0">
                  <a:pos x="220" y="26"/>
                </a:cxn>
                <a:cxn ang="0">
                  <a:pos x="185" y="19"/>
                </a:cxn>
                <a:cxn ang="0">
                  <a:pos x="150" y="16"/>
                </a:cxn>
                <a:cxn ang="0">
                  <a:pos x="0" y="85"/>
                </a:cxn>
                <a:cxn ang="0">
                  <a:pos x="2" y="75"/>
                </a:cxn>
                <a:cxn ang="0">
                  <a:pos x="7" y="72"/>
                </a:cxn>
                <a:cxn ang="0">
                  <a:pos x="20" y="63"/>
                </a:cxn>
                <a:cxn ang="0">
                  <a:pos x="38" y="50"/>
                </a:cxn>
                <a:cxn ang="0">
                  <a:pos x="61" y="37"/>
                </a:cxn>
                <a:cxn ang="0">
                  <a:pos x="85" y="23"/>
                </a:cxn>
                <a:cxn ang="0">
                  <a:pos x="108" y="11"/>
                </a:cxn>
                <a:cxn ang="0">
                  <a:pos x="127" y="3"/>
                </a:cxn>
                <a:cxn ang="0">
                  <a:pos x="142" y="1"/>
                </a:cxn>
              </a:cxnLst>
              <a:rect l="0" t="0" r="r" b="b"/>
              <a:pathLst>
                <a:path w="382" h="85">
                  <a:moveTo>
                    <a:pt x="142" y="1"/>
                  </a:moveTo>
                  <a:lnTo>
                    <a:pt x="145" y="1"/>
                  </a:lnTo>
                  <a:lnTo>
                    <a:pt x="157" y="0"/>
                  </a:lnTo>
                  <a:lnTo>
                    <a:pt x="175" y="0"/>
                  </a:lnTo>
                  <a:lnTo>
                    <a:pt x="199" y="3"/>
                  </a:lnTo>
                  <a:lnTo>
                    <a:pt x="232" y="8"/>
                  </a:lnTo>
                  <a:lnTo>
                    <a:pt x="273" y="19"/>
                  </a:lnTo>
                  <a:lnTo>
                    <a:pt x="322" y="37"/>
                  </a:lnTo>
                  <a:lnTo>
                    <a:pt x="379" y="63"/>
                  </a:lnTo>
                  <a:lnTo>
                    <a:pt x="380" y="67"/>
                  </a:lnTo>
                  <a:lnTo>
                    <a:pt x="382" y="75"/>
                  </a:lnTo>
                  <a:lnTo>
                    <a:pt x="380" y="81"/>
                  </a:lnTo>
                  <a:lnTo>
                    <a:pt x="374" y="85"/>
                  </a:lnTo>
                  <a:lnTo>
                    <a:pt x="367" y="81"/>
                  </a:lnTo>
                  <a:lnTo>
                    <a:pt x="351" y="73"/>
                  </a:lnTo>
                  <a:lnTo>
                    <a:pt x="325" y="62"/>
                  </a:lnTo>
                  <a:lnTo>
                    <a:pt x="294" y="50"/>
                  </a:lnTo>
                  <a:lnTo>
                    <a:pt x="258" y="37"/>
                  </a:lnTo>
                  <a:lnTo>
                    <a:pt x="220" y="26"/>
                  </a:lnTo>
                  <a:lnTo>
                    <a:pt x="185" y="19"/>
                  </a:lnTo>
                  <a:lnTo>
                    <a:pt x="150" y="16"/>
                  </a:lnTo>
                  <a:lnTo>
                    <a:pt x="0" y="85"/>
                  </a:lnTo>
                  <a:lnTo>
                    <a:pt x="2" y="75"/>
                  </a:lnTo>
                  <a:lnTo>
                    <a:pt x="7" y="72"/>
                  </a:lnTo>
                  <a:lnTo>
                    <a:pt x="20" y="63"/>
                  </a:lnTo>
                  <a:lnTo>
                    <a:pt x="38" y="50"/>
                  </a:lnTo>
                  <a:lnTo>
                    <a:pt x="61" y="37"/>
                  </a:lnTo>
                  <a:lnTo>
                    <a:pt x="85" y="23"/>
                  </a:lnTo>
                  <a:lnTo>
                    <a:pt x="108" y="11"/>
                  </a:lnTo>
                  <a:lnTo>
                    <a:pt x="127" y="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D675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1390651" y="1230313"/>
              <a:ext cx="157162" cy="163513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8" y="12"/>
                </a:cxn>
                <a:cxn ang="0">
                  <a:pos x="19" y="16"/>
                </a:cxn>
                <a:cxn ang="0">
                  <a:pos x="37" y="26"/>
                </a:cxn>
                <a:cxn ang="0">
                  <a:pos x="60" y="36"/>
                </a:cxn>
                <a:cxn ang="0">
                  <a:pos x="84" y="51"/>
                </a:cxn>
                <a:cxn ang="0">
                  <a:pos x="112" y="65"/>
                </a:cxn>
                <a:cxn ang="0">
                  <a:pos x="142" y="82"/>
                </a:cxn>
                <a:cxn ang="0">
                  <a:pos x="169" y="98"/>
                </a:cxn>
                <a:cxn ang="0">
                  <a:pos x="174" y="105"/>
                </a:cxn>
                <a:cxn ang="0">
                  <a:pos x="184" y="123"/>
                </a:cxn>
                <a:cxn ang="0">
                  <a:pos x="192" y="157"/>
                </a:cxn>
                <a:cxn ang="0">
                  <a:pos x="192" y="206"/>
                </a:cxn>
                <a:cxn ang="0">
                  <a:pos x="195" y="193"/>
                </a:cxn>
                <a:cxn ang="0">
                  <a:pos x="199" y="160"/>
                </a:cxn>
                <a:cxn ang="0">
                  <a:pos x="195" y="121"/>
                </a:cxn>
                <a:cxn ang="0">
                  <a:pos x="176" y="88"/>
                </a:cxn>
                <a:cxn ang="0">
                  <a:pos x="173" y="85"/>
                </a:cxn>
                <a:cxn ang="0">
                  <a:pos x="164" y="78"/>
                </a:cxn>
                <a:cxn ang="0">
                  <a:pos x="151" y="69"/>
                </a:cxn>
                <a:cxn ang="0">
                  <a:pos x="133" y="56"/>
                </a:cxn>
                <a:cxn ang="0">
                  <a:pos x="111" y="41"/>
                </a:cxn>
                <a:cxn ang="0">
                  <a:pos x="83" y="26"/>
                </a:cxn>
                <a:cxn ang="0">
                  <a:pos x="52" y="12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4" y="10"/>
                </a:cxn>
              </a:cxnLst>
              <a:rect l="0" t="0" r="r" b="b"/>
              <a:pathLst>
                <a:path w="199" h="206">
                  <a:moveTo>
                    <a:pt x="4" y="10"/>
                  </a:moveTo>
                  <a:lnTo>
                    <a:pt x="8" y="12"/>
                  </a:lnTo>
                  <a:lnTo>
                    <a:pt x="19" y="16"/>
                  </a:lnTo>
                  <a:lnTo>
                    <a:pt x="37" y="26"/>
                  </a:lnTo>
                  <a:lnTo>
                    <a:pt x="60" y="36"/>
                  </a:lnTo>
                  <a:lnTo>
                    <a:pt x="84" y="51"/>
                  </a:lnTo>
                  <a:lnTo>
                    <a:pt x="112" y="65"/>
                  </a:lnTo>
                  <a:lnTo>
                    <a:pt x="142" y="82"/>
                  </a:lnTo>
                  <a:lnTo>
                    <a:pt x="169" y="98"/>
                  </a:lnTo>
                  <a:lnTo>
                    <a:pt x="174" y="105"/>
                  </a:lnTo>
                  <a:lnTo>
                    <a:pt x="184" y="123"/>
                  </a:lnTo>
                  <a:lnTo>
                    <a:pt x="192" y="157"/>
                  </a:lnTo>
                  <a:lnTo>
                    <a:pt x="192" y="206"/>
                  </a:lnTo>
                  <a:lnTo>
                    <a:pt x="195" y="193"/>
                  </a:lnTo>
                  <a:lnTo>
                    <a:pt x="199" y="160"/>
                  </a:lnTo>
                  <a:lnTo>
                    <a:pt x="195" y="121"/>
                  </a:lnTo>
                  <a:lnTo>
                    <a:pt x="176" y="88"/>
                  </a:lnTo>
                  <a:lnTo>
                    <a:pt x="173" y="85"/>
                  </a:lnTo>
                  <a:lnTo>
                    <a:pt x="164" y="78"/>
                  </a:lnTo>
                  <a:lnTo>
                    <a:pt x="151" y="69"/>
                  </a:lnTo>
                  <a:lnTo>
                    <a:pt x="133" y="56"/>
                  </a:lnTo>
                  <a:lnTo>
                    <a:pt x="111" y="41"/>
                  </a:lnTo>
                  <a:lnTo>
                    <a:pt x="83" y="26"/>
                  </a:lnTo>
                  <a:lnTo>
                    <a:pt x="52" y="12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4" y="3"/>
                  </a:lnTo>
                  <a:lnTo>
                    <a:pt x="0" y="7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675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688976" y="1023938"/>
              <a:ext cx="141287" cy="196850"/>
            </a:xfrm>
            <a:custGeom>
              <a:avLst/>
              <a:gdLst/>
              <a:ahLst/>
              <a:cxnLst>
                <a:cxn ang="0">
                  <a:pos x="109" y="246"/>
                </a:cxn>
                <a:cxn ang="0">
                  <a:pos x="107" y="248"/>
                </a:cxn>
                <a:cxn ang="0">
                  <a:pos x="104" y="248"/>
                </a:cxn>
                <a:cxn ang="0">
                  <a:pos x="96" y="250"/>
                </a:cxn>
                <a:cxn ang="0">
                  <a:pos x="86" y="248"/>
                </a:cxn>
                <a:cxn ang="0">
                  <a:pos x="75" y="243"/>
                </a:cxn>
                <a:cxn ang="0">
                  <a:pos x="58" y="233"/>
                </a:cxn>
                <a:cxn ang="0">
                  <a:pos x="40" y="219"/>
                </a:cxn>
                <a:cxn ang="0">
                  <a:pos x="19" y="194"/>
                </a:cxn>
                <a:cxn ang="0">
                  <a:pos x="13" y="184"/>
                </a:cxn>
                <a:cxn ang="0">
                  <a:pos x="8" y="170"/>
                </a:cxn>
                <a:cxn ang="0">
                  <a:pos x="1" y="152"/>
                </a:cxn>
                <a:cxn ang="0">
                  <a:pos x="0" y="132"/>
                </a:cxn>
                <a:cxn ang="0">
                  <a:pos x="1" y="108"/>
                </a:cxn>
                <a:cxn ang="0">
                  <a:pos x="8" y="82"/>
                </a:cxn>
                <a:cxn ang="0">
                  <a:pos x="22" y="52"/>
                </a:cxn>
                <a:cxn ang="0">
                  <a:pos x="44" y="21"/>
                </a:cxn>
                <a:cxn ang="0">
                  <a:pos x="47" y="18"/>
                </a:cxn>
                <a:cxn ang="0">
                  <a:pos x="57" y="13"/>
                </a:cxn>
                <a:cxn ang="0">
                  <a:pos x="70" y="7"/>
                </a:cxn>
                <a:cxn ang="0">
                  <a:pos x="88" y="2"/>
                </a:cxn>
                <a:cxn ang="0">
                  <a:pos x="106" y="0"/>
                </a:cxn>
                <a:cxn ang="0">
                  <a:pos x="127" y="8"/>
                </a:cxn>
                <a:cxn ang="0">
                  <a:pos x="145" y="25"/>
                </a:cxn>
                <a:cxn ang="0">
                  <a:pos x="163" y="52"/>
                </a:cxn>
                <a:cxn ang="0">
                  <a:pos x="166" y="59"/>
                </a:cxn>
                <a:cxn ang="0">
                  <a:pos x="171" y="74"/>
                </a:cxn>
                <a:cxn ang="0">
                  <a:pos x="176" y="93"/>
                </a:cxn>
                <a:cxn ang="0">
                  <a:pos x="177" y="111"/>
                </a:cxn>
                <a:cxn ang="0">
                  <a:pos x="174" y="122"/>
                </a:cxn>
                <a:cxn ang="0">
                  <a:pos x="166" y="140"/>
                </a:cxn>
                <a:cxn ang="0">
                  <a:pos x="155" y="163"/>
                </a:cxn>
                <a:cxn ang="0">
                  <a:pos x="143" y="186"/>
                </a:cxn>
                <a:cxn ang="0">
                  <a:pos x="130" y="209"/>
                </a:cxn>
                <a:cxn ang="0">
                  <a:pos x="119" y="229"/>
                </a:cxn>
                <a:cxn ang="0">
                  <a:pos x="112" y="242"/>
                </a:cxn>
                <a:cxn ang="0">
                  <a:pos x="109" y="246"/>
                </a:cxn>
              </a:cxnLst>
              <a:rect l="0" t="0" r="r" b="b"/>
              <a:pathLst>
                <a:path w="177" h="250">
                  <a:moveTo>
                    <a:pt x="109" y="246"/>
                  </a:moveTo>
                  <a:lnTo>
                    <a:pt x="107" y="248"/>
                  </a:lnTo>
                  <a:lnTo>
                    <a:pt x="104" y="248"/>
                  </a:lnTo>
                  <a:lnTo>
                    <a:pt x="96" y="250"/>
                  </a:lnTo>
                  <a:lnTo>
                    <a:pt x="86" y="248"/>
                  </a:lnTo>
                  <a:lnTo>
                    <a:pt x="75" y="243"/>
                  </a:lnTo>
                  <a:lnTo>
                    <a:pt x="58" y="233"/>
                  </a:lnTo>
                  <a:lnTo>
                    <a:pt x="40" y="219"/>
                  </a:lnTo>
                  <a:lnTo>
                    <a:pt x="19" y="194"/>
                  </a:lnTo>
                  <a:lnTo>
                    <a:pt x="13" y="184"/>
                  </a:lnTo>
                  <a:lnTo>
                    <a:pt x="8" y="170"/>
                  </a:lnTo>
                  <a:lnTo>
                    <a:pt x="1" y="152"/>
                  </a:lnTo>
                  <a:lnTo>
                    <a:pt x="0" y="132"/>
                  </a:lnTo>
                  <a:lnTo>
                    <a:pt x="1" y="108"/>
                  </a:lnTo>
                  <a:lnTo>
                    <a:pt x="8" y="82"/>
                  </a:lnTo>
                  <a:lnTo>
                    <a:pt x="22" y="52"/>
                  </a:lnTo>
                  <a:lnTo>
                    <a:pt x="44" y="21"/>
                  </a:lnTo>
                  <a:lnTo>
                    <a:pt x="47" y="18"/>
                  </a:lnTo>
                  <a:lnTo>
                    <a:pt x="57" y="13"/>
                  </a:lnTo>
                  <a:lnTo>
                    <a:pt x="70" y="7"/>
                  </a:lnTo>
                  <a:lnTo>
                    <a:pt x="88" y="2"/>
                  </a:lnTo>
                  <a:lnTo>
                    <a:pt x="106" y="0"/>
                  </a:lnTo>
                  <a:lnTo>
                    <a:pt x="127" y="8"/>
                  </a:lnTo>
                  <a:lnTo>
                    <a:pt x="145" y="25"/>
                  </a:lnTo>
                  <a:lnTo>
                    <a:pt x="163" y="52"/>
                  </a:lnTo>
                  <a:lnTo>
                    <a:pt x="166" y="59"/>
                  </a:lnTo>
                  <a:lnTo>
                    <a:pt x="171" y="74"/>
                  </a:lnTo>
                  <a:lnTo>
                    <a:pt x="176" y="93"/>
                  </a:lnTo>
                  <a:lnTo>
                    <a:pt x="177" y="111"/>
                  </a:lnTo>
                  <a:lnTo>
                    <a:pt x="174" y="122"/>
                  </a:lnTo>
                  <a:lnTo>
                    <a:pt x="166" y="140"/>
                  </a:lnTo>
                  <a:lnTo>
                    <a:pt x="155" y="163"/>
                  </a:lnTo>
                  <a:lnTo>
                    <a:pt x="143" y="186"/>
                  </a:lnTo>
                  <a:lnTo>
                    <a:pt x="130" y="209"/>
                  </a:lnTo>
                  <a:lnTo>
                    <a:pt x="119" y="229"/>
                  </a:lnTo>
                  <a:lnTo>
                    <a:pt x="112" y="242"/>
                  </a:lnTo>
                  <a:lnTo>
                    <a:pt x="109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711201" y="1055688"/>
              <a:ext cx="109537" cy="147638"/>
            </a:xfrm>
            <a:custGeom>
              <a:avLst/>
              <a:gdLst/>
              <a:ahLst/>
              <a:cxnLst>
                <a:cxn ang="0">
                  <a:pos x="103" y="186"/>
                </a:cxn>
                <a:cxn ang="0">
                  <a:pos x="100" y="186"/>
                </a:cxn>
                <a:cxn ang="0">
                  <a:pos x="92" y="186"/>
                </a:cxn>
                <a:cxn ang="0">
                  <a:pos x="80" y="186"/>
                </a:cxn>
                <a:cxn ang="0">
                  <a:pos x="66" y="183"/>
                </a:cxn>
                <a:cxn ang="0">
                  <a:pos x="51" y="176"/>
                </a:cxn>
                <a:cxn ang="0">
                  <a:pos x="36" y="166"/>
                </a:cxn>
                <a:cxn ang="0">
                  <a:pos x="23" y="152"/>
                </a:cxn>
                <a:cxn ang="0">
                  <a:pos x="13" y="130"/>
                </a:cxn>
                <a:cxn ang="0">
                  <a:pos x="10" y="122"/>
                </a:cxn>
                <a:cxn ang="0">
                  <a:pos x="7" y="112"/>
                </a:cxn>
                <a:cxn ang="0">
                  <a:pos x="2" y="99"/>
                </a:cxn>
                <a:cxn ang="0">
                  <a:pos x="0" y="86"/>
                </a:cxn>
                <a:cxn ang="0">
                  <a:pos x="2" y="72"/>
                </a:cxn>
                <a:cxn ang="0">
                  <a:pos x="5" y="54"/>
                </a:cxn>
                <a:cxn ang="0">
                  <a:pos x="15" y="36"/>
                </a:cxn>
                <a:cxn ang="0">
                  <a:pos x="30" y="15"/>
                </a:cxn>
                <a:cxn ang="0">
                  <a:pos x="31" y="13"/>
                </a:cxn>
                <a:cxn ang="0">
                  <a:pos x="38" y="8"/>
                </a:cxn>
                <a:cxn ang="0">
                  <a:pos x="48" y="5"/>
                </a:cxn>
                <a:cxn ang="0">
                  <a:pos x="59" y="0"/>
                </a:cxn>
                <a:cxn ang="0">
                  <a:pos x="72" y="0"/>
                </a:cxn>
                <a:cxn ang="0">
                  <a:pos x="85" y="5"/>
                </a:cxn>
                <a:cxn ang="0">
                  <a:pos x="98" y="16"/>
                </a:cxn>
                <a:cxn ang="0">
                  <a:pos x="110" y="36"/>
                </a:cxn>
                <a:cxn ang="0">
                  <a:pos x="115" y="44"/>
                </a:cxn>
                <a:cxn ang="0">
                  <a:pos x="124" y="62"/>
                </a:cxn>
                <a:cxn ang="0">
                  <a:pos x="136" y="81"/>
                </a:cxn>
                <a:cxn ang="0">
                  <a:pos x="139" y="98"/>
                </a:cxn>
                <a:cxn ang="0">
                  <a:pos x="134" y="117"/>
                </a:cxn>
                <a:cxn ang="0">
                  <a:pos x="121" y="147"/>
                </a:cxn>
                <a:cxn ang="0">
                  <a:pos x="108" y="174"/>
                </a:cxn>
                <a:cxn ang="0">
                  <a:pos x="103" y="186"/>
                </a:cxn>
              </a:cxnLst>
              <a:rect l="0" t="0" r="r" b="b"/>
              <a:pathLst>
                <a:path w="139" h="186">
                  <a:moveTo>
                    <a:pt x="103" y="186"/>
                  </a:moveTo>
                  <a:lnTo>
                    <a:pt x="100" y="186"/>
                  </a:lnTo>
                  <a:lnTo>
                    <a:pt x="92" y="186"/>
                  </a:lnTo>
                  <a:lnTo>
                    <a:pt x="80" y="186"/>
                  </a:lnTo>
                  <a:lnTo>
                    <a:pt x="66" y="183"/>
                  </a:lnTo>
                  <a:lnTo>
                    <a:pt x="51" y="176"/>
                  </a:lnTo>
                  <a:lnTo>
                    <a:pt x="36" y="166"/>
                  </a:lnTo>
                  <a:lnTo>
                    <a:pt x="23" y="152"/>
                  </a:lnTo>
                  <a:lnTo>
                    <a:pt x="13" y="130"/>
                  </a:lnTo>
                  <a:lnTo>
                    <a:pt x="10" y="122"/>
                  </a:lnTo>
                  <a:lnTo>
                    <a:pt x="7" y="112"/>
                  </a:lnTo>
                  <a:lnTo>
                    <a:pt x="2" y="99"/>
                  </a:lnTo>
                  <a:lnTo>
                    <a:pt x="0" y="86"/>
                  </a:lnTo>
                  <a:lnTo>
                    <a:pt x="2" y="72"/>
                  </a:lnTo>
                  <a:lnTo>
                    <a:pt x="5" y="54"/>
                  </a:lnTo>
                  <a:lnTo>
                    <a:pt x="15" y="36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8" y="5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85" y="5"/>
                  </a:lnTo>
                  <a:lnTo>
                    <a:pt x="98" y="16"/>
                  </a:lnTo>
                  <a:lnTo>
                    <a:pt x="110" y="36"/>
                  </a:lnTo>
                  <a:lnTo>
                    <a:pt x="115" y="44"/>
                  </a:lnTo>
                  <a:lnTo>
                    <a:pt x="124" y="62"/>
                  </a:lnTo>
                  <a:lnTo>
                    <a:pt x="136" y="81"/>
                  </a:lnTo>
                  <a:lnTo>
                    <a:pt x="139" y="98"/>
                  </a:lnTo>
                  <a:lnTo>
                    <a:pt x="134" y="117"/>
                  </a:lnTo>
                  <a:lnTo>
                    <a:pt x="121" y="147"/>
                  </a:lnTo>
                  <a:lnTo>
                    <a:pt x="108" y="174"/>
                  </a:lnTo>
                  <a:lnTo>
                    <a:pt x="103" y="186"/>
                  </a:lnTo>
                  <a:close/>
                </a:path>
              </a:pathLst>
            </a:custGeom>
            <a:solidFill>
              <a:srgbClr val="D8A3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1404938" y="1073150"/>
              <a:ext cx="192087" cy="230188"/>
            </a:xfrm>
            <a:custGeom>
              <a:avLst/>
              <a:gdLst/>
              <a:ahLst/>
              <a:cxnLst>
                <a:cxn ang="0">
                  <a:pos x="123" y="145"/>
                </a:cxn>
                <a:cxn ang="0">
                  <a:pos x="149" y="160"/>
                </a:cxn>
                <a:cxn ang="0">
                  <a:pos x="173" y="174"/>
                </a:cxn>
                <a:cxn ang="0">
                  <a:pos x="195" y="191"/>
                </a:cxn>
                <a:cxn ang="0">
                  <a:pos x="214" y="205"/>
                </a:cxn>
                <a:cxn ang="0">
                  <a:pos x="227" y="223"/>
                </a:cxn>
                <a:cxn ang="0">
                  <a:pos x="237" y="243"/>
                </a:cxn>
                <a:cxn ang="0">
                  <a:pos x="240" y="264"/>
                </a:cxn>
                <a:cxn ang="0">
                  <a:pos x="237" y="287"/>
                </a:cxn>
                <a:cxn ang="0">
                  <a:pos x="240" y="289"/>
                </a:cxn>
                <a:cxn ang="0">
                  <a:pos x="244" y="264"/>
                </a:cxn>
                <a:cxn ang="0">
                  <a:pos x="240" y="241"/>
                </a:cxn>
                <a:cxn ang="0">
                  <a:pos x="231" y="222"/>
                </a:cxn>
                <a:cxn ang="0">
                  <a:pos x="216" y="204"/>
                </a:cxn>
                <a:cxn ang="0">
                  <a:pos x="198" y="187"/>
                </a:cxn>
                <a:cxn ang="0">
                  <a:pos x="175" y="171"/>
                </a:cxn>
                <a:cxn ang="0">
                  <a:pos x="151" y="156"/>
                </a:cxn>
                <a:cxn ang="0">
                  <a:pos x="126" y="142"/>
                </a:cxn>
                <a:cxn ang="0">
                  <a:pos x="102" y="127"/>
                </a:cxn>
                <a:cxn ang="0">
                  <a:pos x="77" y="112"/>
                </a:cxn>
                <a:cxn ang="0">
                  <a:pos x="56" y="98"/>
                </a:cxn>
                <a:cxn ang="0">
                  <a:pos x="36" y="81"/>
                </a:cxn>
                <a:cxn ang="0">
                  <a:pos x="20" y="63"/>
                </a:cxn>
                <a:cxn ang="0">
                  <a:pos x="10" y="44"/>
                </a:cxn>
                <a:cxn ang="0">
                  <a:pos x="4" y="2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4"/>
                </a:cxn>
                <a:cxn ang="0">
                  <a:pos x="5" y="45"/>
                </a:cxn>
                <a:cxn ang="0">
                  <a:pos x="17" y="65"/>
                </a:cxn>
                <a:cxn ang="0">
                  <a:pos x="33" y="83"/>
                </a:cxn>
                <a:cxn ang="0">
                  <a:pos x="53" y="99"/>
                </a:cxn>
                <a:cxn ang="0">
                  <a:pos x="74" y="116"/>
                </a:cxn>
                <a:cxn ang="0">
                  <a:pos x="98" y="130"/>
                </a:cxn>
                <a:cxn ang="0">
                  <a:pos x="123" y="145"/>
                </a:cxn>
              </a:cxnLst>
              <a:rect l="0" t="0" r="r" b="b"/>
              <a:pathLst>
                <a:path w="244" h="289">
                  <a:moveTo>
                    <a:pt x="123" y="145"/>
                  </a:moveTo>
                  <a:lnTo>
                    <a:pt x="149" y="160"/>
                  </a:lnTo>
                  <a:lnTo>
                    <a:pt x="173" y="174"/>
                  </a:lnTo>
                  <a:lnTo>
                    <a:pt x="195" y="191"/>
                  </a:lnTo>
                  <a:lnTo>
                    <a:pt x="214" y="205"/>
                  </a:lnTo>
                  <a:lnTo>
                    <a:pt x="227" y="223"/>
                  </a:lnTo>
                  <a:lnTo>
                    <a:pt x="237" y="243"/>
                  </a:lnTo>
                  <a:lnTo>
                    <a:pt x="240" y="264"/>
                  </a:lnTo>
                  <a:lnTo>
                    <a:pt x="237" y="287"/>
                  </a:lnTo>
                  <a:lnTo>
                    <a:pt x="240" y="289"/>
                  </a:lnTo>
                  <a:lnTo>
                    <a:pt x="244" y="264"/>
                  </a:lnTo>
                  <a:lnTo>
                    <a:pt x="240" y="241"/>
                  </a:lnTo>
                  <a:lnTo>
                    <a:pt x="231" y="222"/>
                  </a:lnTo>
                  <a:lnTo>
                    <a:pt x="216" y="204"/>
                  </a:lnTo>
                  <a:lnTo>
                    <a:pt x="198" y="187"/>
                  </a:lnTo>
                  <a:lnTo>
                    <a:pt x="175" y="171"/>
                  </a:lnTo>
                  <a:lnTo>
                    <a:pt x="151" y="156"/>
                  </a:lnTo>
                  <a:lnTo>
                    <a:pt x="126" y="142"/>
                  </a:lnTo>
                  <a:lnTo>
                    <a:pt x="102" y="127"/>
                  </a:lnTo>
                  <a:lnTo>
                    <a:pt x="77" y="112"/>
                  </a:lnTo>
                  <a:lnTo>
                    <a:pt x="56" y="98"/>
                  </a:lnTo>
                  <a:lnTo>
                    <a:pt x="36" y="81"/>
                  </a:lnTo>
                  <a:lnTo>
                    <a:pt x="20" y="63"/>
                  </a:lnTo>
                  <a:lnTo>
                    <a:pt x="10" y="44"/>
                  </a:lnTo>
                  <a:lnTo>
                    <a:pt x="4" y="2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4"/>
                  </a:lnTo>
                  <a:lnTo>
                    <a:pt x="5" y="45"/>
                  </a:lnTo>
                  <a:lnTo>
                    <a:pt x="17" y="65"/>
                  </a:lnTo>
                  <a:lnTo>
                    <a:pt x="33" y="83"/>
                  </a:lnTo>
                  <a:lnTo>
                    <a:pt x="53" y="99"/>
                  </a:lnTo>
                  <a:lnTo>
                    <a:pt x="74" y="116"/>
                  </a:lnTo>
                  <a:lnTo>
                    <a:pt x="98" y="130"/>
                  </a:lnTo>
                  <a:lnTo>
                    <a:pt x="123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801688" y="1027113"/>
              <a:ext cx="146050" cy="249238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9" y="286"/>
                </a:cxn>
                <a:cxn ang="0">
                  <a:pos x="29" y="313"/>
                </a:cxn>
                <a:cxn ang="0">
                  <a:pos x="22" y="271"/>
                </a:cxn>
                <a:cxn ang="0">
                  <a:pos x="29" y="225"/>
                </a:cxn>
                <a:cxn ang="0">
                  <a:pos x="42" y="184"/>
                </a:cxn>
                <a:cxn ang="0">
                  <a:pos x="62" y="148"/>
                </a:cxn>
                <a:cxn ang="0">
                  <a:pos x="88" y="113"/>
                </a:cxn>
                <a:cxn ang="0">
                  <a:pos x="112" y="86"/>
                </a:cxn>
                <a:cxn ang="0">
                  <a:pos x="143" y="64"/>
                </a:cxn>
                <a:cxn ang="0">
                  <a:pos x="182" y="44"/>
                </a:cxn>
                <a:cxn ang="0">
                  <a:pos x="159" y="49"/>
                </a:cxn>
                <a:cxn ang="0">
                  <a:pos x="124" y="70"/>
                </a:cxn>
                <a:cxn ang="0">
                  <a:pos x="97" y="95"/>
                </a:cxn>
                <a:cxn ang="0">
                  <a:pos x="71" y="127"/>
                </a:cxn>
                <a:cxn ang="0">
                  <a:pos x="45" y="168"/>
                </a:cxn>
                <a:cxn ang="0">
                  <a:pos x="26" y="217"/>
                </a:cxn>
                <a:cxn ang="0">
                  <a:pos x="17" y="258"/>
                </a:cxn>
                <a:cxn ang="0">
                  <a:pos x="19" y="287"/>
                </a:cxn>
                <a:cxn ang="0">
                  <a:pos x="13" y="277"/>
                </a:cxn>
                <a:cxn ang="0">
                  <a:pos x="4" y="228"/>
                </a:cxn>
                <a:cxn ang="0">
                  <a:pos x="8" y="197"/>
                </a:cxn>
                <a:cxn ang="0">
                  <a:pos x="8" y="189"/>
                </a:cxn>
                <a:cxn ang="0">
                  <a:pos x="19" y="155"/>
                </a:cxn>
                <a:cxn ang="0">
                  <a:pos x="45" y="98"/>
                </a:cxn>
                <a:cxn ang="0">
                  <a:pos x="79" y="51"/>
                </a:cxn>
                <a:cxn ang="0">
                  <a:pos x="114" y="16"/>
                </a:cxn>
                <a:cxn ang="0">
                  <a:pos x="128" y="0"/>
                </a:cxn>
                <a:cxn ang="0">
                  <a:pos x="94" y="28"/>
                </a:cxn>
                <a:cxn ang="0">
                  <a:pos x="58" y="70"/>
                </a:cxn>
                <a:cxn ang="0">
                  <a:pos x="26" y="124"/>
                </a:cxn>
                <a:cxn ang="0">
                  <a:pos x="4" y="184"/>
                </a:cxn>
              </a:cxnLst>
              <a:rect l="0" t="0" r="r" b="b"/>
              <a:pathLst>
                <a:path w="182" h="315">
                  <a:moveTo>
                    <a:pt x="4" y="184"/>
                  </a:moveTo>
                  <a:lnTo>
                    <a:pt x="0" y="220"/>
                  </a:lnTo>
                  <a:lnTo>
                    <a:pt x="3" y="255"/>
                  </a:lnTo>
                  <a:lnTo>
                    <a:pt x="9" y="286"/>
                  </a:lnTo>
                  <a:lnTo>
                    <a:pt x="24" y="315"/>
                  </a:lnTo>
                  <a:lnTo>
                    <a:pt x="29" y="313"/>
                  </a:lnTo>
                  <a:lnTo>
                    <a:pt x="24" y="292"/>
                  </a:lnTo>
                  <a:lnTo>
                    <a:pt x="22" y="271"/>
                  </a:lnTo>
                  <a:lnTo>
                    <a:pt x="24" y="248"/>
                  </a:lnTo>
                  <a:lnTo>
                    <a:pt x="29" y="225"/>
                  </a:lnTo>
                  <a:lnTo>
                    <a:pt x="34" y="204"/>
                  </a:lnTo>
                  <a:lnTo>
                    <a:pt x="42" y="184"/>
                  </a:lnTo>
                  <a:lnTo>
                    <a:pt x="52" y="165"/>
                  </a:lnTo>
                  <a:lnTo>
                    <a:pt x="62" y="148"/>
                  </a:lnTo>
                  <a:lnTo>
                    <a:pt x="75" y="129"/>
                  </a:lnTo>
                  <a:lnTo>
                    <a:pt x="88" y="113"/>
                  </a:lnTo>
                  <a:lnTo>
                    <a:pt x="101" y="98"/>
                  </a:lnTo>
                  <a:lnTo>
                    <a:pt x="112" y="86"/>
                  </a:lnTo>
                  <a:lnTo>
                    <a:pt x="127" y="75"/>
                  </a:lnTo>
                  <a:lnTo>
                    <a:pt x="143" y="64"/>
                  </a:lnTo>
                  <a:lnTo>
                    <a:pt x="161" y="54"/>
                  </a:lnTo>
                  <a:lnTo>
                    <a:pt x="182" y="44"/>
                  </a:lnTo>
                  <a:lnTo>
                    <a:pt x="181" y="39"/>
                  </a:lnTo>
                  <a:lnTo>
                    <a:pt x="159" y="49"/>
                  </a:lnTo>
                  <a:lnTo>
                    <a:pt x="140" y="60"/>
                  </a:lnTo>
                  <a:lnTo>
                    <a:pt x="124" y="70"/>
                  </a:lnTo>
                  <a:lnTo>
                    <a:pt x="110" y="82"/>
                  </a:lnTo>
                  <a:lnTo>
                    <a:pt x="97" y="95"/>
                  </a:lnTo>
                  <a:lnTo>
                    <a:pt x="84" y="109"/>
                  </a:lnTo>
                  <a:lnTo>
                    <a:pt x="71" y="127"/>
                  </a:lnTo>
                  <a:lnTo>
                    <a:pt x="58" y="147"/>
                  </a:lnTo>
                  <a:lnTo>
                    <a:pt x="45" y="168"/>
                  </a:lnTo>
                  <a:lnTo>
                    <a:pt x="34" y="191"/>
                  </a:lnTo>
                  <a:lnTo>
                    <a:pt x="26" y="217"/>
                  </a:lnTo>
                  <a:lnTo>
                    <a:pt x="19" y="245"/>
                  </a:lnTo>
                  <a:lnTo>
                    <a:pt x="17" y="258"/>
                  </a:lnTo>
                  <a:lnTo>
                    <a:pt x="19" y="272"/>
                  </a:lnTo>
                  <a:lnTo>
                    <a:pt x="19" y="287"/>
                  </a:lnTo>
                  <a:lnTo>
                    <a:pt x="22" y="300"/>
                  </a:lnTo>
                  <a:lnTo>
                    <a:pt x="13" y="277"/>
                  </a:lnTo>
                  <a:lnTo>
                    <a:pt x="6" y="253"/>
                  </a:lnTo>
                  <a:lnTo>
                    <a:pt x="4" y="228"/>
                  </a:lnTo>
                  <a:lnTo>
                    <a:pt x="6" y="201"/>
                  </a:lnTo>
                  <a:lnTo>
                    <a:pt x="8" y="197"/>
                  </a:lnTo>
                  <a:lnTo>
                    <a:pt x="8" y="193"/>
                  </a:lnTo>
                  <a:lnTo>
                    <a:pt x="8" y="189"/>
                  </a:lnTo>
                  <a:lnTo>
                    <a:pt x="9" y="186"/>
                  </a:lnTo>
                  <a:lnTo>
                    <a:pt x="19" y="155"/>
                  </a:lnTo>
                  <a:lnTo>
                    <a:pt x="31" y="126"/>
                  </a:lnTo>
                  <a:lnTo>
                    <a:pt x="45" y="98"/>
                  </a:lnTo>
                  <a:lnTo>
                    <a:pt x="63" y="73"/>
                  </a:lnTo>
                  <a:lnTo>
                    <a:pt x="79" y="51"/>
                  </a:lnTo>
                  <a:lnTo>
                    <a:pt x="97" y="31"/>
                  </a:lnTo>
                  <a:lnTo>
                    <a:pt x="114" y="16"/>
                  </a:lnTo>
                  <a:lnTo>
                    <a:pt x="130" y="5"/>
                  </a:lnTo>
                  <a:lnTo>
                    <a:pt x="128" y="0"/>
                  </a:lnTo>
                  <a:lnTo>
                    <a:pt x="112" y="11"/>
                  </a:lnTo>
                  <a:lnTo>
                    <a:pt x="94" y="28"/>
                  </a:lnTo>
                  <a:lnTo>
                    <a:pt x="76" y="47"/>
                  </a:lnTo>
                  <a:lnTo>
                    <a:pt x="58" y="70"/>
                  </a:lnTo>
                  <a:lnTo>
                    <a:pt x="42" y="96"/>
                  </a:lnTo>
                  <a:lnTo>
                    <a:pt x="26" y="124"/>
                  </a:lnTo>
                  <a:lnTo>
                    <a:pt x="14" y="153"/>
                  </a:lnTo>
                  <a:lnTo>
                    <a:pt x="4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423863" y="963613"/>
              <a:ext cx="285750" cy="349250"/>
            </a:xfrm>
            <a:custGeom>
              <a:avLst/>
              <a:gdLst/>
              <a:ahLst/>
              <a:cxnLst>
                <a:cxn ang="0">
                  <a:pos x="361" y="42"/>
                </a:cxn>
                <a:cxn ang="0">
                  <a:pos x="359" y="41"/>
                </a:cxn>
                <a:cxn ang="0">
                  <a:pos x="354" y="38"/>
                </a:cxn>
                <a:cxn ang="0">
                  <a:pos x="346" y="33"/>
                </a:cxn>
                <a:cxn ang="0">
                  <a:pos x="335" y="26"/>
                </a:cxn>
                <a:cxn ang="0">
                  <a:pos x="320" y="18"/>
                </a:cxn>
                <a:cxn ang="0">
                  <a:pos x="303" y="12"/>
                </a:cxn>
                <a:cxn ang="0">
                  <a:pos x="282" y="7"/>
                </a:cxn>
                <a:cxn ang="0">
                  <a:pos x="261" y="2"/>
                </a:cxn>
                <a:cxn ang="0">
                  <a:pos x="235" y="0"/>
                </a:cxn>
                <a:cxn ang="0">
                  <a:pos x="207" y="2"/>
                </a:cxn>
                <a:cxn ang="0">
                  <a:pos x="178" y="7"/>
                </a:cxn>
                <a:cxn ang="0">
                  <a:pos x="147" y="16"/>
                </a:cxn>
                <a:cxn ang="0">
                  <a:pos x="113" y="31"/>
                </a:cxn>
                <a:cxn ang="0">
                  <a:pos x="77" y="51"/>
                </a:cxn>
                <a:cxn ang="0">
                  <a:pos x="39" y="77"/>
                </a:cxn>
                <a:cxn ang="0">
                  <a:pos x="0" y="109"/>
                </a:cxn>
                <a:cxn ang="0">
                  <a:pos x="0" y="118"/>
                </a:cxn>
                <a:cxn ang="0">
                  <a:pos x="2" y="144"/>
                </a:cxn>
                <a:cxn ang="0">
                  <a:pos x="5" y="180"/>
                </a:cxn>
                <a:cxn ang="0">
                  <a:pos x="16" y="227"/>
                </a:cxn>
                <a:cxn ang="0">
                  <a:pos x="34" y="279"/>
                </a:cxn>
                <a:cxn ang="0">
                  <a:pos x="62" y="335"/>
                </a:cxn>
                <a:cxn ang="0">
                  <a:pos x="101" y="390"/>
                </a:cxn>
                <a:cxn ang="0">
                  <a:pos x="155" y="441"/>
                </a:cxn>
                <a:cxn ang="0">
                  <a:pos x="155" y="432"/>
                </a:cxn>
                <a:cxn ang="0">
                  <a:pos x="158" y="410"/>
                </a:cxn>
                <a:cxn ang="0">
                  <a:pos x="166" y="375"/>
                </a:cxn>
                <a:cxn ang="0">
                  <a:pos x="181" y="331"/>
                </a:cxn>
                <a:cxn ang="0">
                  <a:pos x="206" y="282"/>
                </a:cxn>
                <a:cxn ang="0">
                  <a:pos x="240" y="228"/>
                </a:cxn>
                <a:cxn ang="0">
                  <a:pos x="289" y="175"/>
                </a:cxn>
                <a:cxn ang="0">
                  <a:pos x="354" y="121"/>
                </a:cxn>
                <a:cxn ang="0">
                  <a:pos x="361" y="42"/>
                </a:cxn>
              </a:cxnLst>
              <a:rect l="0" t="0" r="r" b="b"/>
              <a:pathLst>
                <a:path w="361" h="441">
                  <a:moveTo>
                    <a:pt x="361" y="42"/>
                  </a:moveTo>
                  <a:lnTo>
                    <a:pt x="359" y="41"/>
                  </a:lnTo>
                  <a:lnTo>
                    <a:pt x="354" y="38"/>
                  </a:lnTo>
                  <a:lnTo>
                    <a:pt x="346" y="33"/>
                  </a:lnTo>
                  <a:lnTo>
                    <a:pt x="335" y="26"/>
                  </a:lnTo>
                  <a:lnTo>
                    <a:pt x="320" y="18"/>
                  </a:lnTo>
                  <a:lnTo>
                    <a:pt x="303" y="12"/>
                  </a:lnTo>
                  <a:lnTo>
                    <a:pt x="282" y="7"/>
                  </a:lnTo>
                  <a:lnTo>
                    <a:pt x="261" y="2"/>
                  </a:lnTo>
                  <a:lnTo>
                    <a:pt x="235" y="0"/>
                  </a:lnTo>
                  <a:lnTo>
                    <a:pt x="207" y="2"/>
                  </a:lnTo>
                  <a:lnTo>
                    <a:pt x="178" y="7"/>
                  </a:lnTo>
                  <a:lnTo>
                    <a:pt x="147" y="16"/>
                  </a:lnTo>
                  <a:lnTo>
                    <a:pt x="113" y="31"/>
                  </a:lnTo>
                  <a:lnTo>
                    <a:pt x="77" y="51"/>
                  </a:lnTo>
                  <a:lnTo>
                    <a:pt x="39" y="77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44"/>
                  </a:lnTo>
                  <a:lnTo>
                    <a:pt x="5" y="180"/>
                  </a:lnTo>
                  <a:lnTo>
                    <a:pt x="16" y="227"/>
                  </a:lnTo>
                  <a:lnTo>
                    <a:pt x="34" y="279"/>
                  </a:lnTo>
                  <a:lnTo>
                    <a:pt x="62" y="335"/>
                  </a:lnTo>
                  <a:lnTo>
                    <a:pt x="101" y="390"/>
                  </a:lnTo>
                  <a:lnTo>
                    <a:pt x="155" y="441"/>
                  </a:lnTo>
                  <a:lnTo>
                    <a:pt x="155" y="432"/>
                  </a:lnTo>
                  <a:lnTo>
                    <a:pt x="158" y="410"/>
                  </a:lnTo>
                  <a:lnTo>
                    <a:pt x="166" y="375"/>
                  </a:lnTo>
                  <a:lnTo>
                    <a:pt x="181" y="331"/>
                  </a:lnTo>
                  <a:lnTo>
                    <a:pt x="206" y="282"/>
                  </a:lnTo>
                  <a:lnTo>
                    <a:pt x="240" y="228"/>
                  </a:lnTo>
                  <a:lnTo>
                    <a:pt x="289" y="175"/>
                  </a:lnTo>
                  <a:lnTo>
                    <a:pt x="354" y="121"/>
                  </a:lnTo>
                  <a:lnTo>
                    <a:pt x="36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455613" y="987425"/>
              <a:ext cx="239712" cy="268288"/>
            </a:xfrm>
            <a:custGeom>
              <a:avLst/>
              <a:gdLst/>
              <a:ahLst/>
              <a:cxnLst>
                <a:cxn ang="0">
                  <a:pos x="304" y="30"/>
                </a:cxn>
                <a:cxn ang="0">
                  <a:pos x="302" y="28"/>
                </a:cxn>
                <a:cxn ang="0">
                  <a:pos x="297" y="27"/>
                </a:cxn>
                <a:cxn ang="0">
                  <a:pos x="291" y="22"/>
                </a:cxn>
                <a:cxn ang="0">
                  <a:pos x="281" y="17"/>
                </a:cxn>
                <a:cxn ang="0">
                  <a:pos x="269" y="12"/>
                </a:cxn>
                <a:cxn ang="0">
                  <a:pos x="255" y="7"/>
                </a:cxn>
                <a:cxn ang="0">
                  <a:pos x="237" y="4"/>
                </a:cxn>
                <a:cxn ang="0">
                  <a:pos x="219" y="2"/>
                </a:cxn>
                <a:cxn ang="0">
                  <a:pos x="198" y="0"/>
                </a:cxn>
                <a:cxn ang="0">
                  <a:pos x="175" y="4"/>
                </a:cxn>
                <a:cxn ang="0">
                  <a:pos x="149" y="9"/>
                </a:cxn>
                <a:cxn ang="0">
                  <a:pos x="122" y="17"/>
                </a:cxn>
                <a:cxn ang="0">
                  <a:pos x="95" y="28"/>
                </a:cxn>
                <a:cxn ang="0">
                  <a:pos x="65" y="44"/>
                </a:cxn>
                <a:cxn ang="0">
                  <a:pos x="34" y="66"/>
                </a:cxn>
                <a:cxn ang="0">
                  <a:pos x="2" y="93"/>
                </a:cxn>
                <a:cxn ang="0">
                  <a:pos x="2" y="98"/>
                </a:cxn>
                <a:cxn ang="0">
                  <a:pos x="0" y="115"/>
                </a:cxn>
                <a:cxn ang="0">
                  <a:pos x="2" y="139"/>
                </a:cxn>
                <a:cxn ang="0">
                  <a:pos x="7" y="172"/>
                </a:cxn>
                <a:cxn ang="0">
                  <a:pos x="16" y="208"/>
                </a:cxn>
                <a:cxn ang="0">
                  <a:pos x="33" y="250"/>
                </a:cxn>
                <a:cxn ang="0">
                  <a:pos x="57" y="294"/>
                </a:cxn>
                <a:cxn ang="0">
                  <a:pos x="93" y="338"/>
                </a:cxn>
                <a:cxn ang="0">
                  <a:pos x="95" y="332"/>
                </a:cxn>
                <a:cxn ang="0">
                  <a:pos x="100" y="314"/>
                </a:cxn>
                <a:cxn ang="0">
                  <a:pos x="109" y="288"/>
                </a:cxn>
                <a:cxn ang="0">
                  <a:pos x="127" y="252"/>
                </a:cxn>
                <a:cxn ang="0">
                  <a:pos x="154" y="211"/>
                </a:cxn>
                <a:cxn ang="0">
                  <a:pos x="189" y="167"/>
                </a:cxn>
                <a:cxn ang="0">
                  <a:pos x="237" y="121"/>
                </a:cxn>
                <a:cxn ang="0">
                  <a:pos x="297" y="75"/>
                </a:cxn>
                <a:cxn ang="0">
                  <a:pos x="304" y="30"/>
                </a:cxn>
              </a:cxnLst>
              <a:rect l="0" t="0" r="r" b="b"/>
              <a:pathLst>
                <a:path w="304" h="338">
                  <a:moveTo>
                    <a:pt x="304" y="30"/>
                  </a:moveTo>
                  <a:lnTo>
                    <a:pt x="302" y="28"/>
                  </a:lnTo>
                  <a:lnTo>
                    <a:pt x="297" y="27"/>
                  </a:lnTo>
                  <a:lnTo>
                    <a:pt x="291" y="22"/>
                  </a:lnTo>
                  <a:lnTo>
                    <a:pt x="281" y="17"/>
                  </a:lnTo>
                  <a:lnTo>
                    <a:pt x="269" y="12"/>
                  </a:lnTo>
                  <a:lnTo>
                    <a:pt x="255" y="7"/>
                  </a:lnTo>
                  <a:lnTo>
                    <a:pt x="237" y="4"/>
                  </a:lnTo>
                  <a:lnTo>
                    <a:pt x="219" y="2"/>
                  </a:lnTo>
                  <a:lnTo>
                    <a:pt x="198" y="0"/>
                  </a:lnTo>
                  <a:lnTo>
                    <a:pt x="175" y="4"/>
                  </a:lnTo>
                  <a:lnTo>
                    <a:pt x="149" y="9"/>
                  </a:lnTo>
                  <a:lnTo>
                    <a:pt x="122" y="17"/>
                  </a:lnTo>
                  <a:lnTo>
                    <a:pt x="95" y="28"/>
                  </a:lnTo>
                  <a:lnTo>
                    <a:pt x="65" y="44"/>
                  </a:lnTo>
                  <a:lnTo>
                    <a:pt x="34" y="66"/>
                  </a:lnTo>
                  <a:lnTo>
                    <a:pt x="2" y="93"/>
                  </a:lnTo>
                  <a:lnTo>
                    <a:pt x="2" y="98"/>
                  </a:lnTo>
                  <a:lnTo>
                    <a:pt x="0" y="115"/>
                  </a:lnTo>
                  <a:lnTo>
                    <a:pt x="2" y="139"/>
                  </a:lnTo>
                  <a:lnTo>
                    <a:pt x="7" y="172"/>
                  </a:lnTo>
                  <a:lnTo>
                    <a:pt x="16" y="208"/>
                  </a:lnTo>
                  <a:lnTo>
                    <a:pt x="33" y="250"/>
                  </a:lnTo>
                  <a:lnTo>
                    <a:pt x="57" y="294"/>
                  </a:lnTo>
                  <a:lnTo>
                    <a:pt x="93" y="338"/>
                  </a:lnTo>
                  <a:lnTo>
                    <a:pt x="95" y="332"/>
                  </a:lnTo>
                  <a:lnTo>
                    <a:pt x="100" y="314"/>
                  </a:lnTo>
                  <a:lnTo>
                    <a:pt x="109" y="288"/>
                  </a:lnTo>
                  <a:lnTo>
                    <a:pt x="127" y="252"/>
                  </a:lnTo>
                  <a:lnTo>
                    <a:pt x="154" y="211"/>
                  </a:lnTo>
                  <a:lnTo>
                    <a:pt x="189" y="167"/>
                  </a:lnTo>
                  <a:lnTo>
                    <a:pt x="237" y="121"/>
                  </a:lnTo>
                  <a:lnTo>
                    <a:pt x="297" y="75"/>
                  </a:lnTo>
                  <a:lnTo>
                    <a:pt x="304" y="30"/>
                  </a:lnTo>
                  <a:close/>
                </a:path>
              </a:pathLst>
            </a:custGeom>
            <a:solidFill>
              <a:srgbClr val="FF9E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760413" y="835025"/>
              <a:ext cx="696912" cy="195263"/>
            </a:xfrm>
            <a:custGeom>
              <a:avLst/>
              <a:gdLst/>
              <a:ahLst/>
              <a:cxnLst>
                <a:cxn ang="0">
                  <a:pos x="506" y="1"/>
                </a:cxn>
                <a:cxn ang="0">
                  <a:pos x="405" y="18"/>
                </a:cxn>
                <a:cxn ang="0">
                  <a:pos x="307" y="50"/>
                </a:cxn>
                <a:cxn ang="0">
                  <a:pos x="217" y="93"/>
                </a:cxn>
                <a:cxn ang="0">
                  <a:pos x="139" y="138"/>
                </a:cxn>
                <a:cxn ang="0">
                  <a:pos x="75" y="182"/>
                </a:cxn>
                <a:cxn ang="0">
                  <a:pos x="30" y="217"/>
                </a:cxn>
                <a:cxn ang="0">
                  <a:pos x="4" y="238"/>
                </a:cxn>
                <a:cxn ang="0">
                  <a:pos x="4" y="244"/>
                </a:cxn>
                <a:cxn ang="0">
                  <a:pos x="17" y="233"/>
                </a:cxn>
                <a:cxn ang="0">
                  <a:pos x="53" y="203"/>
                </a:cxn>
                <a:cxn ang="0">
                  <a:pos x="108" y="164"/>
                </a:cxn>
                <a:cxn ang="0">
                  <a:pos x="180" y="119"/>
                </a:cxn>
                <a:cxn ang="0">
                  <a:pos x="263" y="75"/>
                </a:cxn>
                <a:cxn ang="0">
                  <a:pos x="356" y="37"/>
                </a:cxn>
                <a:cxn ang="0">
                  <a:pos x="456" y="13"/>
                </a:cxn>
                <a:cxn ang="0">
                  <a:pos x="558" y="4"/>
                </a:cxn>
                <a:cxn ang="0">
                  <a:pos x="568" y="4"/>
                </a:cxn>
                <a:cxn ang="0">
                  <a:pos x="591" y="8"/>
                </a:cxn>
                <a:cxn ang="0">
                  <a:pos x="627" y="16"/>
                </a:cxn>
                <a:cxn ang="0">
                  <a:pos x="671" y="27"/>
                </a:cxn>
                <a:cxn ang="0">
                  <a:pos x="722" y="47"/>
                </a:cxn>
                <a:cxn ang="0">
                  <a:pos x="774" y="73"/>
                </a:cxn>
                <a:cxn ang="0">
                  <a:pos x="826" y="111"/>
                </a:cxn>
                <a:cxn ang="0">
                  <a:pos x="875" y="158"/>
                </a:cxn>
                <a:cxn ang="0">
                  <a:pos x="854" y="128"/>
                </a:cxn>
                <a:cxn ang="0">
                  <a:pos x="803" y="86"/>
                </a:cxn>
                <a:cxn ang="0">
                  <a:pos x="751" y="55"/>
                </a:cxn>
                <a:cxn ang="0">
                  <a:pos x="697" y="31"/>
                </a:cxn>
                <a:cxn ang="0">
                  <a:pos x="650" y="16"/>
                </a:cxn>
                <a:cxn ang="0">
                  <a:pos x="609" y="6"/>
                </a:cxn>
                <a:cxn ang="0">
                  <a:pos x="578" y="1"/>
                </a:cxn>
                <a:cxn ang="0">
                  <a:pos x="562" y="0"/>
                </a:cxn>
              </a:cxnLst>
              <a:rect l="0" t="0" r="r" b="b"/>
              <a:pathLst>
                <a:path w="878" h="244">
                  <a:moveTo>
                    <a:pt x="558" y="0"/>
                  </a:moveTo>
                  <a:lnTo>
                    <a:pt x="506" y="1"/>
                  </a:lnTo>
                  <a:lnTo>
                    <a:pt x="456" y="8"/>
                  </a:lnTo>
                  <a:lnTo>
                    <a:pt x="405" y="18"/>
                  </a:lnTo>
                  <a:lnTo>
                    <a:pt x="356" y="32"/>
                  </a:lnTo>
                  <a:lnTo>
                    <a:pt x="307" y="50"/>
                  </a:lnTo>
                  <a:lnTo>
                    <a:pt x="261" y="71"/>
                  </a:lnTo>
                  <a:lnTo>
                    <a:pt x="217" y="93"/>
                  </a:lnTo>
                  <a:lnTo>
                    <a:pt x="177" y="115"/>
                  </a:lnTo>
                  <a:lnTo>
                    <a:pt x="139" y="138"/>
                  </a:lnTo>
                  <a:lnTo>
                    <a:pt x="106" y="161"/>
                  </a:lnTo>
                  <a:lnTo>
                    <a:pt x="75" y="182"/>
                  </a:lnTo>
                  <a:lnTo>
                    <a:pt x="51" y="200"/>
                  </a:lnTo>
                  <a:lnTo>
                    <a:pt x="30" y="217"/>
                  </a:lnTo>
                  <a:lnTo>
                    <a:pt x="13" y="230"/>
                  </a:lnTo>
                  <a:lnTo>
                    <a:pt x="4" y="238"/>
                  </a:lnTo>
                  <a:lnTo>
                    <a:pt x="0" y="241"/>
                  </a:lnTo>
                  <a:lnTo>
                    <a:pt x="4" y="244"/>
                  </a:lnTo>
                  <a:lnTo>
                    <a:pt x="7" y="241"/>
                  </a:lnTo>
                  <a:lnTo>
                    <a:pt x="17" y="233"/>
                  </a:lnTo>
                  <a:lnTo>
                    <a:pt x="33" y="220"/>
                  </a:lnTo>
                  <a:lnTo>
                    <a:pt x="53" y="203"/>
                  </a:lnTo>
                  <a:lnTo>
                    <a:pt x="79" y="186"/>
                  </a:lnTo>
                  <a:lnTo>
                    <a:pt x="108" y="164"/>
                  </a:lnTo>
                  <a:lnTo>
                    <a:pt x="142" y="142"/>
                  </a:lnTo>
                  <a:lnTo>
                    <a:pt x="180" y="119"/>
                  </a:lnTo>
                  <a:lnTo>
                    <a:pt x="221" y="97"/>
                  </a:lnTo>
                  <a:lnTo>
                    <a:pt x="263" y="75"/>
                  </a:lnTo>
                  <a:lnTo>
                    <a:pt x="309" y="55"/>
                  </a:lnTo>
                  <a:lnTo>
                    <a:pt x="356" y="37"/>
                  </a:lnTo>
                  <a:lnTo>
                    <a:pt x="405" y="22"/>
                  </a:lnTo>
                  <a:lnTo>
                    <a:pt x="456" y="13"/>
                  </a:lnTo>
                  <a:lnTo>
                    <a:pt x="508" y="6"/>
                  </a:lnTo>
                  <a:lnTo>
                    <a:pt x="558" y="4"/>
                  </a:lnTo>
                  <a:lnTo>
                    <a:pt x="562" y="4"/>
                  </a:lnTo>
                  <a:lnTo>
                    <a:pt x="568" y="4"/>
                  </a:lnTo>
                  <a:lnTo>
                    <a:pt x="578" y="6"/>
                  </a:lnTo>
                  <a:lnTo>
                    <a:pt x="591" y="8"/>
                  </a:lnTo>
                  <a:lnTo>
                    <a:pt x="607" y="11"/>
                  </a:lnTo>
                  <a:lnTo>
                    <a:pt x="627" y="16"/>
                  </a:lnTo>
                  <a:lnTo>
                    <a:pt x="648" y="21"/>
                  </a:lnTo>
                  <a:lnTo>
                    <a:pt x="671" y="27"/>
                  </a:lnTo>
                  <a:lnTo>
                    <a:pt x="696" y="35"/>
                  </a:lnTo>
                  <a:lnTo>
                    <a:pt x="722" y="47"/>
                  </a:lnTo>
                  <a:lnTo>
                    <a:pt x="748" y="58"/>
                  </a:lnTo>
                  <a:lnTo>
                    <a:pt x="774" y="73"/>
                  </a:lnTo>
                  <a:lnTo>
                    <a:pt x="800" y="91"/>
                  </a:lnTo>
                  <a:lnTo>
                    <a:pt x="826" y="111"/>
                  </a:lnTo>
                  <a:lnTo>
                    <a:pt x="851" y="132"/>
                  </a:lnTo>
                  <a:lnTo>
                    <a:pt x="875" y="158"/>
                  </a:lnTo>
                  <a:lnTo>
                    <a:pt x="878" y="155"/>
                  </a:lnTo>
                  <a:lnTo>
                    <a:pt x="854" y="128"/>
                  </a:lnTo>
                  <a:lnTo>
                    <a:pt x="829" y="106"/>
                  </a:lnTo>
                  <a:lnTo>
                    <a:pt x="803" y="86"/>
                  </a:lnTo>
                  <a:lnTo>
                    <a:pt x="777" y="70"/>
                  </a:lnTo>
                  <a:lnTo>
                    <a:pt x="751" y="55"/>
                  </a:lnTo>
                  <a:lnTo>
                    <a:pt x="723" y="42"/>
                  </a:lnTo>
                  <a:lnTo>
                    <a:pt x="697" y="31"/>
                  </a:lnTo>
                  <a:lnTo>
                    <a:pt x="673" y="22"/>
                  </a:lnTo>
                  <a:lnTo>
                    <a:pt x="650" y="16"/>
                  </a:lnTo>
                  <a:lnTo>
                    <a:pt x="629" y="11"/>
                  </a:lnTo>
                  <a:lnTo>
                    <a:pt x="609" y="6"/>
                  </a:lnTo>
                  <a:lnTo>
                    <a:pt x="593" y="3"/>
                  </a:lnTo>
                  <a:lnTo>
                    <a:pt x="578" y="1"/>
                  </a:lnTo>
                  <a:lnTo>
                    <a:pt x="568" y="0"/>
                  </a:lnTo>
                  <a:lnTo>
                    <a:pt x="562" y="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763588" y="787400"/>
              <a:ext cx="698500" cy="228600"/>
            </a:xfrm>
            <a:custGeom>
              <a:avLst/>
              <a:gdLst/>
              <a:ahLst/>
              <a:cxnLst>
                <a:cxn ang="0">
                  <a:pos x="365" y="25"/>
                </a:cxn>
                <a:cxn ang="0">
                  <a:pos x="347" y="33"/>
                </a:cxn>
                <a:cxn ang="0">
                  <a:pos x="313" y="49"/>
                </a:cxn>
                <a:cxn ang="0">
                  <a:pos x="267" y="74"/>
                </a:cxn>
                <a:cxn ang="0">
                  <a:pos x="213" y="108"/>
                </a:cxn>
                <a:cxn ang="0">
                  <a:pos x="155" y="149"/>
                </a:cxn>
                <a:cxn ang="0">
                  <a:pos x="91" y="198"/>
                </a:cxn>
                <a:cxn ang="0">
                  <a:pos x="29" y="255"/>
                </a:cxn>
                <a:cxn ang="0">
                  <a:pos x="3" y="289"/>
                </a:cxn>
                <a:cxn ang="0">
                  <a:pos x="63" y="227"/>
                </a:cxn>
                <a:cxn ang="0">
                  <a:pos x="125" y="175"/>
                </a:cxn>
                <a:cxn ang="0">
                  <a:pos x="187" y="129"/>
                </a:cxn>
                <a:cxn ang="0">
                  <a:pos x="244" y="93"/>
                </a:cxn>
                <a:cxn ang="0">
                  <a:pos x="293" y="64"/>
                </a:cxn>
                <a:cxn ang="0">
                  <a:pos x="333" y="44"/>
                </a:cxn>
                <a:cxn ang="0">
                  <a:pos x="359" y="31"/>
                </a:cxn>
                <a:cxn ang="0">
                  <a:pos x="368" y="28"/>
                </a:cxn>
                <a:cxn ang="0">
                  <a:pos x="478" y="5"/>
                </a:cxn>
                <a:cxn ang="0">
                  <a:pos x="576" y="10"/>
                </a:cxn>
                <a:cxn ang="0">
                  <a:pos x="662" y="36"/>
                </a:cxn>
                <a:cxn ang="0">
                  <a:pos x="734" y="74"/>
                </a:cxn>
                <a:cxn ang="0">
                  <a:pos x="794" y="116"/>
                </a:cxn>
                <a:cxn ang="0">
                  <a:pos x="837" y="157"/>
                </a:cxn>
                <a:cxn ang="0">
                  <a:pos x="865" y="186"/>
                </a:cxn>
                <a:cxn ang="0">
                  <a:pos x="874" y="199"/>
                </a:cxn>
                <a:cxn ang="0">
                  <a:pos x="876" y="193"/>
                </a:cxn>
                <a:cxn ang="0">
                  <a:pos x="856" y="170"/>
                </a:cxn>
                <a:cxn ang="0">
                  <a:pos x="821" y="134"/>
                </a:cxn>
                <a:cxn ang="0">
                  <a:pos x="768" y="90"/>
                </a:cxn>
                <a:cxn ang="0">
                  <a:pos x="701" y="49"/>
                </a:cxn>
                <a:cxn ang="0">
                  <a:pos x="621" y="17"/>
                </a:cxn>
                <a:cxn ang="0">
                  <a:pos x="528" y="0"/>
                </a:cxn>
                <a:cxn ang="0">
                  <a:pos x="424" y="8"/>
                </a:cxn>
              </a:cxnLst>
              <a:rect l="0" t="0" r="r" b="b"/>
              <a:pathLst>
                <a:path w="879" h="289">
                  <a:moveTo>
                    <a:pt x="368" y="23"/>
                  </a:moveTo>
                  <a:lnTo>
                    <a:pt x="365" y="25"/>
                  </a:lnTo>
                  <a:lnTo>
                    <a:pt x="359" y="28"/>
                  </a:lnTo>
                  <a:lnTo>
                    <a:pt x="347" y="33"/>
                  </a:lnTo>
                  <a:lnTo>
                    <a:pt x="331" y="41"/>
                  </a:lnTo>
                  <a:lnTo>
                    <a:pt x="313" y="49"/>
                  </a:lnTo>
                  <a:lnTo>
                    <a:pt x="292" y="61"/>
                  </a:lnTo>
                  <a:lnTo>
                    <a:pt x="267" y="74"/>
                  </a:lnTo>
                  <a:lnTo>
                    <a:pt x="241" y="90"/>
                  </a:lnTo>
                  <a:lnTo>
                    <a:pt x="213" y="108"/>
                  </a:lnTo>
                  <a:lnTo>
                    <a:pt x="184" y="127"/>
                  </a:lnTo>
                  <a:lnTo>
                    <a:pt x="155" y="149"/>
                  </a:lnTo>
                  <a:lnTo>
                    <a:pt x="124" y="172"/>
                  </a:lnTo>
                  <a:lnTo>
                    <a:pt x="91" y="198"/>
                  </a:lnTo>
                  <a:lnTo>
                    <a:pt x="60" y="225"/>
                  </a:lnTo>
                  <a:lnTo>
                    <a:pt x="29" y="255"/>
                  </a:lnTo>
                  <a:lnTo>
                    <a:pt x="0" y="287"/>
                  </a:lnTo>
                  <a:lnTo>
                    <a:pt x="3" y="289"/>
                  </a:lnTo>
                  <a:lnTo>
                    <a:pt x="32" y="258"/>
                  </a:lnTo>
                  <a:lnTo>
                    <a:pt x="63" y="227"/>
                  </a:lnTo>
                  <a:lnTo>
                    <a:pt x="94" y="201"/>
                  </a:lnTo>
                  <a:lnTo>
                    <a:pt x="125" y="175"/>
                  </a:lnTo>
                  <a:lnTo>
                    <a:pt x="156" y="150"/>
                  </a:lnTo>
                  <a:lnTo>
                    <a:pt x="187" y="129"/>
                  </a:lnTo>
                  <a:lnTo>
                    <a:pt x="217" y="110"/>
                  </a:lnTo>
                  <a:lnTo>
                    <a:pt x="244" y="93"/>
                  </a:lnTo>
                  <a:lnTo>
                    <a:pt x="269" y="79"/>
                  </a:lnTo>
                  <a:lnTo>
                    <a:pt x="293" y="64"/>
                  </a:lnTo>
                  <a:lnTo>
                    <a:pt x="315" y="54"/>
                  </a:lnTo>
                  <a:lnTo>
                    <a:pt x="333" y="44"/>
                  </a:lnTo>
                  <a:lnTo>
                    <a:pt x="347" y="38"/>
                  </a:lnTo>
                  <a:lnTo>
                    <a:pt x="359" y="31"/>
                  </a:lnTo>
                  <a:lnTo>
                    <a:pt x="365" y="30"/>
                  </a:lnTo>
                  <a:lnTo>
                    <a:pt x="368" y="28"/>
                  </a:lnTo>
                  <a:lnTo>
                    <a:pt x="424" y="13"/>
                  </a:lnTo>
                  <a:lnTo>
                    <a:pt x="478" y="5"/>
                  </a:lnTo>
                  <a:lnTo>
                    <a:pt x="528" y="5"/>
                  </a:lnTo>
                  <a:lnTo>
                    <a:pt x="576" y="10"/>
                  </a:lnTo>
                  <a:lnTo>
                    <a:pt x="620" y="21"/>
                  </a:lnTo>
                  <a:lnTo>
                    <a:pt x="662" y="36"/>
                  </a:lnTo>
                  <a:lnTo>
                    <a:pt x="700" y="52"/>
                  </a:lnTo>
                  <a:lnTo>
                    <a:pt x="734" y="74"/>
                  </a:lnTo>
                  <a:lnTo>
                    <a:pt x="767" y="95"/>
                  </a:lnTo>
                  <a:lnTo>
                    <a:pt x="794" y="116"/>
                  </a:lnTo>
                  <a:lnTo>
                    <a:pt x="817" y="137"/>
                  </a:lnTo>
                  <a:lnTo>
                    <a:pt x="837" y="157"/>
                  </a:lnTo>
                  <a:lnTo>
                    <a:pt x="853" y="173"/>
                  </a:lnTo>
                  <a:lnTo>
                    <a:pt x="865" y="186"/>
                  </a:lnTo>
                  <a:lnTo>
                    <a:pt x="871" y="196"/>
                  </a:lnTo>
                  <a:lnTo>
                    <a:pt x="874" y="199"/>
                  </a:lnTo>
                  <a:lnTo>
                    <a:pt x="879" y="196"/>
                  </a:lnTo>
                  <a:lnTo>
                    <a:pt x="876" y="193"/>
                  </a:lnTo>
                  <a:lnTo>
                    <a:pt x="869" y="183"/>
                  </a:lnTo>
                  <a:lnTo>
                    <a:pt x="856" y="170"/>
                  </a:lnTo>
                  <a:lnTo>
                    <a:pt x="842" y="154"/>
                  </a:lnTo>
                  <a:lnTo>
                    <a:pt x="821" y="134"/>
                  </a:lnTo>
                  <a:lnTo>
                    <a:pt x="796" y="113"/>
                  </a:lnTo>
                  <a:lnTo>
                    <a:pt x="768" y="90"/>
                  </a:lnTo>
                  <a:lnTo>
                    <a:pt x="737" y="69"/>
                  </a:lnTo>
                  <a:lnTo>
                    <a:pt x="701" y="49"/>
                  </a:lnTo>
                  <a:lnTo>
                    <a:pt x="664" y="31"/>
                  </a:lnTo>
                  <a:lnTo>
                    <a:pt x="621" y="17"/>
                  </a:lnTo>
                  <a:lnTo>
                    <a:pt x="577" y="5"/>
                  </a:lnTo>
                  <a:lnTo>
                    <a:pt x="528" y="0"/>
                  </a:lnTo>
                  <a:lnTo>
                    <a:pt x="478" y="0"/>
                  </a:lnTo>
                  <a:lnTo>
                    <a:pt x="424" y="8"/>
                  </a:lnTo>
                  <a:lnTo>
                    <a:pt x="36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1446213" y="1014413"/>
              <a:ext cx="171450" cy="233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8" y="6"/>
                </a:cxn>
                <a:cxn ang="0">
                  <a:pos x="27" y="11"/>
                </a:cxn>
                <a:cxn ang="0">
                  <a:pos x="57" y="23"/>
                </a:cxn>
                <a:cxn ang="0">
                  <a:pos x="93" y="45"/>
                </a:cxn>
                <a:cxn ang="0">
                  <a:pos x="129" y="81"/>
                </a:cxn>
                <a:cxn ang="0">
                  <a:pos x="163" y="132"/>
                </a:cxn>
                <a:cxn ang="0">
                  <a:pos x="192" y="202"/>
                </a:cxn>
                <a:cxn ang="0">
                  <a:pos x="214" y="293"/>
                </a:cxn>
                <a:cxn ang="0">
                  <a:pos x="217" y="293"/>
                </a:cxn>
                <a:cxn ang="0">
                  <a:pos x="196" y="200"/>
                </a:cxn>
                <a:cxn ang="0">
                  <a:pos x="166" y="129"/>
                </a:cxn>
                <a:cxn ang="0">
                  <a:pos x="130" y="76"/>
                </a:cxn>
                <a:cxn ang="0">
                  <a:pos x="94" y="40"/>
                </a:cxn>
                <a:cxn ang="0">
                  <a:pos x="58" y="19"/>
                </a:cxn>
                <a:cxn ang="0">
                  <a:pos x="29" y="6"/>
                </a:cxn>
                <a:cxn ang="0">
                  <a:pos x="8" y="1"/>
                </a:cxn>
                <a:cxn ang="0">
                  <a:pos x="0" y="0"/>
                </a:cxn>
              </a:cxnLst>
              <a:rect l="0" t="0" r="r" b="b"/>
              <a:pathLst>
                <a:path w="217" h="293">
                  <a:moveTo>
                    <a:pt x="0" y="0"/>
                  </a:moveTo>
                  <a:lnTo>
                    <a:pt x="0" y="5"/>
                  </a:lnTo>
                  <a:lnTo>
                    <a:pt x="8" y="6"/>
                  </a:lnTo>
                  <a:lnTo>
                    <a:pt x="27" y="11"/>
                  </a:lnTo>
                  <a:lnTo>
                    <a:pt x="57" y="23"/>
                  </a:lnTo>
                  <a:lnTo>
                    <a:pt x="93" y="45"/>
                  </a:lnTo>
                  <a:lnTo>
                    <a:pt x="129" y="81"/>
                  </a:lnTo>
                  <a:lnTo>
                    <a:pt x="163" y="132"/>
                  </a:lnTo>
                  <a:lnTo>
                    <a:pt x="192" y="202"/>
                  </a:lnTo>
                  <a:lnTo>
                    <a:pt x="214" y="293"/>
                  </a:lnTo>
                  <a:lnTo>
                    <a:pt x="217" y="293"/>
                  </a:lnTo>
                  <a:lnTo>
                    <a:pt x="196" y="200"/>
                  </a:lnTo>
                  <a:lnTo>
                    <a:pt x="166" y="129"/>
                  </a:lnTo>
                  <a:lnTo>
                    <a:pt x="130" y="76"/>
                  </a:lnTo>
                  <a:lnTo>
                    <a:pt x="94" y="40"/>
                  </a:lnTo>
                  <a:lnTo>
                    <a:pt x="58" y="19"/>
                  </a:lnTo>
                  <a:lnTo>
                    <a:pt x="29" y="6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779463" y="1017588"/>
              <a:ext cx="177800" cy="349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6"/>
                </a:cxn>
                <a:cxn ang="0">
                  <a:pos x="6" y="14"/>
                </a:cxn>
                <a:cxn ang="0">
                  <a:pos x="21" y="11"/>
                </a:cxn>
                <a:cxn ang="0">
                  <a:pos x="42" y="6"/>
                </a:cxn>
                <a:cxn ang="0">
                  <a:pos x="70" y="4"/>
                </a:cxn>
                <a:cxn ang="0">
                  <a:pos x="103" y="4"/>
                </a:cxn>
                <a:cxn ang="0">
                  <a:pos x="140" y="9"/>
                </a:cxn>
                <a:cxn ang="0">
                  <a:pos x="181" y="22"/>
                </a:cxn>
                <a:cxn ang="0">
                  <a:pos x="222" y="42"/>
                </a:cxn>
                <a:cxn ang="0">
                  <a:pos x="223" y="39"/>
                </a:cxn>
                <a:cxn ang="0">
                  <a:pos x="181" y="18"/>
                </a:cxn>
                <a:cxn ang="0">
                  <a:pos x="142" y="6"/>
                </a:cxn>
                <a:cxn ang="0">
                  <a:pos x="104" y="0"/>
                </a:cxn>
                <a:cxn ang="0">
                  <a:pos x="70" y="0"/>
                </a:cxn>
                <a:cxn ang="0">
                  <a:pos x="42" y="3"/>
                </a:cxn>
                <a:cxn ang="0">
                  <a:pos x="19" y="8"/>
                </a:cxn>
                <a:cxn ang="0">
                  <a:pos x="5" y="11"/>
                </a:cxn>
                <a:cxn ang="0">
                  <a:pos x="0" y="13"/>
                </a:cxn>
              </a:cxnLst>
              <a:rect l="0" t="0" r="r" b="b"/>
              <a:pathLst>
                <a:path w="223" h="42">
                  <a:moveTo>
                    <a:pt x="0" y="13"/>
                  </a:moveTo>
                  <a:lnTo>
                    <a:pt x="1" y="16"/>
                  </a:lnTo>
                  <a:lnTo>
                    <a:pt x="6" y="14"/>
                  </a:lnTo>
                  <a:lnTo>
                    <a:pt x="21" y="11"/>
                  </a:lnTo>
                  <a:lnTo>
                    <a:pt x="42" y="6"/>
                  </a:lnTo>
                  <a:lnTo>
                    <a:pt x="70" y="4"/>
                  </a:lnTo>
                  <a:lnTo>
                    <a:pt x="103" y="4"/>
                  </a:lnTo>
                  <a:lnTo>
                    <a:pt x="140" y="9"/>
                  </a:lnTo>
                  <a:lnTo>
                    <a:pt x="181" y="22"/>
                  </a:lnTo>
                  <a:lnTo>
                    <a:pt x="222" y="42"/>
                  </a:lnTo>
                  <a:lnTo>
                    <a:pt x="223" y="39"/>
                  </a:lnTo>
                  <a:lnTo>
                    <a:pt x="181" y="18"/>
                  </a:lnTo>
                  <a:lnTo>
                    <a:pt x="142" y="6"/>
                  </a:lnTo>
                  <a:lnTo>
                    <a:pt x="104" y="0"/>
                  </a:lnTo>
                  <a:lnTo>
                    <a:pt x="70" y="0"/>
                  </a:lnTo>
                  <a:lnTo>
                    <a:pt x="42" y="3"/>
                  </a:lnTo>
                  <a:lnTo>
                    <a:pt x="19" y="8"/>
                  </a:lnTo>
                  <a:lnTo>
                    <a:pt x="5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442913" y="1011238"/>
              <a:ext cx="258762" cy="117475"/>
            </a:xfrm>
            <a:custGeom>
              <a:avLst/>
              <a:gdLst/>
              <a:ahLst/>
              <a:cxnLst>
                <a:cxn ang="0">
                  <a:pos x="115" y="38"/>
                </a:cxn>
                <a:cxn ang="0">
                  <a:pos x="103" y="44"/>
                </a:cxn>
                <a:cxn ang="0">
                  <a:pos x="92" y="51"/>
                </a:cxn>
                <a:cxn ang="0">
                  <a:pos x="82" y="58"/>
                </a:cxn>
                <a:cxn ang="0">
                  <a:pos x="72" y="64"/>
                </a:cxn>
                <a:cxn ang="0">
                  <a:pos x="64" y="71"/>
                </a:cxn>
                <a:cxn ang="0">
                  <a:pos x="54" y="77"/>
                </a:cxn>
                <a:cxn ang="0">
                  <a:pos x="48" y="85"/>
                </a:cxn>
                <a:cxn ang="0">
                  <a:pos x="40" y="92"/>
                </a:cxn>
                <a:cxn ang="0">
                  <a:pos x="38" y="95"/>
                </a:cxn>
                <a:cxn ang="0">
                  <a:pos x="27" y="106"/>
                </a:cxn>
                <a:cxn ang="0">
                  <a:pos x="15" y="120"/>
                </a:cxn>
                <a:cxn ang="0">
                  <a:pos x="5" y="134"/>
                </a:cxn>
                <a:cxn ang="0">
                  <a:pos x="0" y="147"/>
                </a:cxn>
                <a:cxn ang="0">
                  <a:pos x="5" y="149"/>
                </a:cxn>
                <a:cxn ang="0">
                  <a:pos x="10" y="136"/>
                </a:cxn>
                <a:cxn ang="0">
                  <a:pos x="18" y="121"/>
                </a:cxn>
                <a:cxn ang="0">
                  <a:pos x="30" y="108"/>
                </a:cxn>
                <a:cxn ang="0">
                  <a:pos x="41" y="97"/>
                </a:cxn>
                <a:cxn ang="0">
                  <a:pos x="43" y="95"/>
                </a:cxn>
                <a:cxn ang="0">
                  <a:pos x="49" y="89"/>
                </a:cxn>
                <a:cxn ang="0">
                  <a:pos x="58" y="80"/>
                </a:cxn>
                <a:cxn ang="0">
                  <a:pos x="66" y="74"/>
                </a:cxn>
                <a:cxn ang="0">
                  <a:pos x="75" y="67"/>
                </a:cxn>
                <a:cxn ang="0">
                  <a:pos x="84" y="61"/>
                </a:cxn>
                <a:cxn ang="0">
                  <a:pos x="95" y="54"/>
                </a:cxn>
                <a:cxn ang="0">
                  <a:pos x="105" y="48"/>
                </a:cxn>
                <a:cxn ang="0">
                  <a:pos x="116" y="41"/>
                </a:cxn>
                <a:cxn ang="0">
                  <a:pos x="139" y="31"/>
                </a:cxn>
                <a:cxn ang="0">
                  <a:pos x="164" y="22"/>
                </a:cxn>
                <a:cxn ang="0">
                  <a:pos x="188" y="15"/>
                </a:cxn>
                <a:cxn ang="0">
                  <a:pos x="214" y="10"/>
                </a:cxn>
                <a:cxn ang="0">
                  <a:pos x="242" y="7"/>
                </a:cxn>
                <a:cxn ang="0">
                  <a:pos x="270" y="5"/>
                </a:cxn>
                <a:cxn ang="0">
                  <a:pos x="297" y="5"/>
                </a:cxn>
                <a:cxn ang="0">
                  <a:pos x="325" y="9"/>
                </a:cxn>
                <a:cxn ang="0">
                  <a:pos x="327" y="4"/>
                </a:cxn>
                <a:cxn ang="0">
                  <a:pos x="297" y="2"/>
                </a:cxn>
                <a:cxn ang="0">
                  <a:pos x="270" y="0"/>
                </a:cxn>
                <a:cxn ang="0">
                  <a:pos x="242" y="2"/>
                </a:cxn>
                <a:cxn ang="0">
                  <a:pos x="214" y="5"/>
                </a:cxn>
                <a:cxn ang="0">
                  <a:pos x="188" y="12"/>
                </a:cxn>
                <a:cxn ang="0">
                  <a:pos x="162" y="18"/>
                </a:cxn>
                <a:cxn ang="0">
                  <a:pos x="137" y="27"/>
                </a:cxn>
                <a:cxn ang="0">
                  <a:pos x="115" y="38"/>
                </a:cxn>
              </a:cxnLst>
              <a:rect l="0" t="0" r="r" b="b"/>
              <a:pathLst>
                <a:path w="327" h="149">
                  <a:moveTo>
                    <a:pt x="115" y="38"/>
                  </a:moveTo>
                  <a:lnTo>
                    <a:pt x="103" y="44"/>
                  </a:lnTo>
                  <a:lnTo>
                    <a:pt x="92" y="51"/>
                  </a:lnTo>
                  <a:lnTo>
                    <a:pt x="82" y="58"/>
                  </a:lnTo>
                  <a:lnTo>
                    <a:pt x="72" y="64"/>
                  </a:lnTo>
                  <a:lnTo>
                    <a:pt x="64" y="71"/>
                  </a:lnTo>
                  <a:lnTo>
                    <a:pt x="54" y="77"/>
                  </a:lnTo>
                  <a:lnTo>
                    <a:pt x="48" y="85"/>
                  </a:lnTo>
                  <a:lnTo>
                    <a:pt x="40" y="92"/>
                  </a:lnTo>
                  <a:lnTo>
                    <a:pt x="38" y="95"/>
                  </a:lnTo>
                  <a:lnTo>
                    <a:pt x="27" y="106"/>
                  </a:lnTo>
                  <a:lnTo>
                    <a:pt x="15" y="120"/>
                  </a:lnTo>
                  <a:lnTo>
                    <a:pt x="5" y="134"/>
                  </a:lnTo>
                  <a:lnTo>
                    <a:pt x="0" y="147"/>
                  </a:lnTo>
                  <a:lnTo>
                    <a:pt x="5" y="149"/>
                  </a:lnTo>
                  <a:lnTo>
                    <a:pt x="10" y="136"/>
                  </a:lnTo>
                  <a:lnTo>
                    <a:pt x="18" y="121"/>
                  </a:lnTo>
                  <a:lnTo>
                    <a:pt x="30" y="108"/>
                  </a:lnTo>
                  <a:lnTo>
                    <a:pt x="41" y="97"/>
                  </a:lnTo>
                  <a:lnTo>
                    <a:pt x="43" y="95"/>
                  </a:lnTo>
                  <a:lnTo>
                    <a:pt x="49" y="89"/>
                  </a:lnTo>
                  <a:lnTo>
                    <a:pt x="58" y="80"/>
                  </a:lnTo>
                  <a:lnTo>
                    <a:pt x="66" y="74"/>
                  </a:lnTo>
                  <a:lnTo>
                    <a:pt x="75" y="67"/>
                  </a:lnTo>
                  <a:lnTo>
                    <a:pt x="84" y="61"/>
                  </a:lnTo>
                  <a:lnTo>
                    <a:pt x="95" y="54"/>
                  </a:lnTo>
                  <a:lnTo>
                    <a:pt x="105" y="48"/>
                  </a:lnTo>
                  <a:lnTo>
                    <a:pt x="116" y="41"/>
                  </a:lnTo>
                  <a:lnTo>
                    <a:pt x="139" y="31"/>
                  </a:lnTo>
                  <a:lnTo>
                    <a:pt x="164" y="22"/>
                  </a:lnTo>
                  <a:lnTo>
                    <a:pt x="188" y="15"/>
                  </a:lnTo>
                  <a:lnTo>
                    <a:pt x="214" y="10"/>
                  </a:lnTo>
                  <a:lnTo>
                    <a:pt x="242" y="7"/>
                  </a:lnTo>
                  <a:lnTo>
                    <a:pt x="270" y="5"/>
                  </a:lnTo>
                  <a:lnTo>
                    <a:pt x="297" y="5"/>
                  </a:lnTo>
                  <a:lnTo>
                    <a:pt x="325" y="9"/>
                  </a:lnTo>
                  <a:lnTo>
                    <a:pt x="327" y="4"/>
                  </a:lnTo>
                  <a:lnTo>
                    <a:pt x="297" y="2"/>
                  </a:lnTo>
                  <a:lnTo>
                    <a:pt x="270" y="0"/>
                  </a:lnTo>
                  <a:lnTo>
                    <a:pt x="242" y="2"/>
                  </a:lnTo>
                  <a:lnTo>
                    <a:pt x="214" y="5"/>
                  </a:lnTo>
                  <a:lnTo>
                    <a:pt x="188" y="12"/>
                  </a:lnTo>
                  <a:lnTo>
                    <a:pt x="162" y="18"/>
                  </a:lnTo>
                  <a:lnTo>
                    <a:pt x="137" y="27"/>
                  </a:lnTo>
                  <a:lnTo>
                    <a:pt x="1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495301" y="1022350"/>
              <a:ext cx="207962" cy="222250"/>
            </a:xfrm>
            <a:custGeom>
              <a:avLst/>
              <a:gdLst/>
              <a:ahLst/>
              <a:cxnLst>
                <a:cxn ang="0">
                  <a:pos x="173" y="48"/>
                </a:cxn>
                <a:cxn ang="0">
                  <a:pos x="168" y="51"/>
                </a:cxn>
                <a:cxn ang="0">
                  <a:pos x="150" y="64"/>
                </a:cxn>
                <a:cxn ang="0">
                  <a:pos x="134" y="77"/>
                </a:cxn>
                <a:cxn ang="0">
                  <a:pos x="119" y="92"/>
                </a:cxn>
                <a:cxn ang="0">
                  <a:pos x="104" y="107"/>
                </a:cxn>
                <a:cxn ang="0">
                  <a:pos x="91" y="120"/>
                </a:cxn>
                <a:cxn ang="0">
                  <a:pos x="80" y="134"/>
                </a:cxn>
                <a:cxn ang="0">
                  <a:pos x="68" y="146"/>
                </a:cxn>
                <a:cxn ang="0">
                  <a:pos x="60" y="157"/>
                </a:cxn>
                <a:cxn ang="0">
                  <a:pos x="50" y="172"/>
                </a:cxn>
                <a:cxn ang="0">
                  <a:pos x="39" y="186"/>
                </a:cxn>
                <a:cxn ang="0">
                  <a:pos x="29" y="203"/>
                </a:cxn>
                <a:cxn ang="0">
                  <a:pos x="19" y="219"/>
                </a:cxn>
                <a:cxn ang="0">
                  <a:pos x="11" y="234"/>
                </a:cxn>
                <a:cxn ang="0">
                  <a:pos x="5" y="250"/>
                </a:cxn>
                <a:cxn ang="0">
                  <a:pos x="1" y="266"/>
                </a:cxn>
                <a:cxn ang="0">
                  <a:pos x="0" y="281"/>
                </a:cxn>
                <a:cxn ang="0">
                  <a:pos x="3" y="281"/>
                </a:cxn>
                <a:cxn ang="0">
                  <a:pos x="5" y="266"/>
                </a:cxn>
                <a:cxn ang="0">
                  <a:pos x="9" y="252"/>
                </a:cxn>
                <a:cxn ang="0">
                  <a:pos x="16" y="235"/>
                </a:cxn>
                <a:cxn ang="0">
                  <a:pos x="24" y="219"/>
                </a:cxn>
                <a:cxn ang="0">
                  <a:pos x="34" y="204"/>
                </a:cxn>
                <a:cxn ang="0">
                  <a:pos x="44" y="188"/>
                </a:cxn>
                <a:cxn ang="0">
                  <a:pos x="54" y="173"/>
                </a:cxn>
                <a:cxn ang="0">
                  <a:pos x="63" y="159"/>
                </a:cxn>
                <a:cxn ang="0">
                  <a:pos x="71" y="147"/>
                </a:cxn>
                <a:cxn ang="0">
                  <a:pos x="83" y="136"/>
                </a:cxn>
                <a:cxn ang="0">
                  <a:pos x="94" y="123"/>
                </a:cxn>
                <a:cxn ang="0">
                  <a:pos x="107" y="108"/>
                </a:cxn>
                <a:cxn ang="0">
                  <a:pos x="122" y="93"/>
                </a:cxn>
                <a:cxn ang="0">
                  <a:pos x="137" y="80"/>
                </a:cxn>
                <a:cxn ang="0">
                  <a:pos x="153" y="67"/>
                </a:cxn>
                <a:cxn ang="0">
                  <a:pos x="169" y="54"/>
                </a:cxn>
                <a:cxn ang="0">
                  <a:pos x="176" y="51"/>
                </a:cxn>
                <a:cxn ang="0">
                  <a:pos x="186" y="45"/>
                </a:cxn>
                <a:cxn ang="0">
                  <a:pos x="197" y="38"/>
                </a:cxn>
                <a:cxn ang="0">
                  <a:pos x="207" y="31"/>
                </a:cxn>
                <a:cxn ang="0">
                  <a:pos x="218" y="25"/>
                </a:cxn>
                <a:cxn ang="0">
                  <a:pos x="230" y="18"/>
                </a:cxn>
                <a:cxn ang="0">
                  <a:pos x="240" y="14"/>
                </a:cxn>
                <a:cxn ang="0">
                  <a:pos x="251" y="9"/>
                </a:cxn>
                <a:cxn ang="0">
                  <a:pos x="262" y="5"/>
                </a:cxn>
                <a:cxn ang="0">
                  <a:pos x="262" y="0"/>
                </a:cxn>
                <a:cxn ang="0">
                  <a:pos x="251" y="4"/>
                </a:cxn>
                <a:cxn ang="0">
                  <a:pos x="240" y="9"/>
                </a:cxn>
                <a:cxn ang="0">
                  <a:pos x="228" y="14"/>
                </a:cxn>
                <a:cxn ang="0">
                  <a:pos x="217" y="20"/>
                </a:cxn>
                <a:cxn ang="0">
                  <a:pos x="205" y="27"/>
                </a:cxn>
                <a:cxn ang="0">
                  <a:pos x="194" y="35"/>
                </a:cxn>
                <a:cxn ang="0">
                  <a:pos x="182" y="41"/>
                </a:cxn>
                <a:cxn ang="0">
                  <a:pos x="173" y="48"/>
                </a:cxn>
              </a:cxnLst>
              <a:rect l="0" t="0" r="r" b="b"/>
              <a:pathLst>
                <a:path w="262" h="281">
                  <a:moveTo>
                    <a:pt x="173" y="48"/>
                  </a:moveTo>
                  <a:lnTo>
                    <a:pt x="168" y="51"/>
                  </a:lnTo>
                  <a:lnTo>
                    <a:pt x="150" y="64"/>
                  </a:lnTo>
                  <a:lnTo>
                    <a:pt x="134" y="77"/>
                  </a:lnTo>
                  <a:lnTo>
                    <a:pt x="119" y="92"/>
                  </a:lnTo>
                  <a:lnTo>
                    <a:pt x="104" y="107"/>
                  </a:lnTo>
                  <a:lnTo>
                    <a:pt x="91" y="120"/>
                  </a:lnTo>
                  <a:lnTo>
                    <a:pt x="80" y="134"/>
                  </a:lnTo>
                  <a:lnTo>
                    <a:pt x="68" y="146"/>
                  </a:lnTo>
                  <a:lnTo>
                    <a:pt x="60" y="157"/>
                  </a:lnTo>
                  <a:lnTo>
                    <a:pt x="50" y="172"/>
                  </a:lnTo>
                  <a:lnTo>
                    <a:pt x="39" y="186"/>
                  </a:lnTo>
                  <a:lnTo>
                    <a:pt x="29" y="203"/>
                  </a:lnTo>
                  <a:lnTo>
                    <a:pt x="19" y="219"/>
                  </a:lnTo>
                  <a:lnTo>
                    <a:pt x="11" y="234"/>
                  </a:lnTo>
                  <a:lnTo>
                    <a:pt x="5" y="250"/>
                  </a:lnTo>
                  <a:lnTo>
                    <a:pt x="1" y="266"/>
                  </a:lnTo>
                  <a:lnTo>
                    <a:pt x="0" y="281"/>
                  </a:lnTo>
                  <a:lnTo>
                    <a:pt x="3" y="281"/>
                  </a:lnTo>
                  <a:lnTo>
                    <a:pt x="5" y="266"/>
                  </a:lnTo>
                  <a:lnTo>
                    <a:pt x="9" y="252"/>
                  </a:lnTo>
                  <a:lnTo>
                    <a:pt x="16" y="235"/>
                  </a:lnTo>
                  <a:lnTo>
                    <a:pt x="24" y="219"/>
                  </a:lnTo>
                  <a:lnTo>
                    <a:pt x="34" y="204"/>
                  </a:lnTo>
                  <a:lnTo>
                    <a:pt x="44" y="188"/>
                  </a:lnTo>
                  <a:lnTo>
                    <a:pt x="54" y="173"/>
                  </a:lnTo>
                  <a:lnTo>
                    <a:pt x="63" y="159"/>
                  </a:lnTo>
                  <a:lnTo>
                    <a:pt x="71" y="147"/>
                  </a:lnTo>
                  <a:lnTo>
                    <a:pt x="83" y="136"/>
                  </a:lnTo>
                  <a:lnTo>
                    <a:pt x="94" y="123"/>
                  </a:lnTo>
                  <a:lnTo>
                    <a:pt x="107" y="108"/>
                  </a:lnTo>
                  <a:lnTo>
                    <a:pt x="122" y="93"/>
                  </a:lnTo>
                  <a:lnTo>
                    <a:pt x="137" y="80"/>
                  </a:lnTo>
                  <a:lnTo>
                    <a:pt x="153" y="67"/>
                  </a:lnTo>
                  <a:lnTo>
                    <a:pt x="169" y="54"/>
                  </a:lnTo>
                  <a:lnTo>
                    <a:pt x="176" y="51"/>
                  </a:lnTo>
                  <a:lnTo>
                    <a:pt x="186" y="45"/>
                  </a:lnTo>
                  <a:lnTo>
                    <a:pt x="197" y="38"/>
                  </a:lnTo>
                  <a:lnTo>
                    <a:pt x="207" y="31"/>
                  </a:lnTo>
                  <a:lnTo>
                    <a:pt x="218" y="25"/>
                  </a:lnTo>
                  <a:lnTo>
                    <a:pt x="230" y="18"/>
                  </a:lnTo>
                  <a:lnTo>
                    <a:pt x="240" y="14"/>
                  </a:lnTo>
                  <a:lnTo>
                    <a:pt x="251" y="9"/>
                  </a:lnTo>
                  <a:lnTo>
                    <a:pt x="262" y="5"/>
                  </a:lnTo>
                  <a:lnTo>
                    <a:pt x="262" y="0"/>
                  </a:lnTo>
                  <a:lnTo>
                    <a:pt x="251" y="4"/>
                  </a:lnTo>
                  <a:lnTo>
                    <a:pt x="240" y="9"/>
                  </a:lnTo>
                  <a:lnTo>
                    <a:pt x="228" y="14"/>
                  </a:lnTo>
                  <a:lnTo>
                    <a:pt x="217" y="20"/>
                  </a:lnTo>
                  <a:lnTo>
                    <a:pt x="205" y="27"/>
                  </a:lnTo>
                  <a:lnTo>
                    <a:pt x="194" y="35"/>
                  </a:lnTo>
                  <a:lnTo>
                    <a:pt x="182" y="41"/>
                  </a:lnTo>
                  <a:lnTo>
                    <a:pt x="173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484188" y="1016000"/>
              <a:ext cx="217487" cy="206375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3" y="259"/>
                </a:cxn>
                <a:cxn ang="0">
                  <a:pos x="8" y="248"/>
                </a:cxn>
                <a:cxn ang="0">
                  <a:pos x="13" y="233"/>
                </a:cxn>
                <a:cxn ang="0">
                  <a:pos x="21" y="217"/>
                </a:cxn>
                <a:cxn ang="0">
                  <a:pos x="29" y="199"/>
                </a:cxn>
                <a:cxn ang="0">
                  <a:pos x="40" y="181"/>
                </a:cxn>
                <a:cxn ang="0">
                  <a:pos x="52" y="161"/>
                </a:cxn>
                <a:cxn ang="0">
                  <a:pos x="67" y="142"/>
                </a:cxn>
                <a:cxn ang="0">
                  <a:pos x="83" y="121"/>
                </a:cxn>
                <a:cxn ang="0">
                  <a:pos x="101" y="101"/>
                </a:cxn>
                <a:cxn ang="0">
                  <a:pos x="120" y="83"/>
                </a:cxn>
                <a:cxn ang="0">
                  <a:pos x="142" y="65"/>
                </a:cxn>
                <a:cxn ang="0">
                  <a:pos x="164" y="49"/>
                </a:cxn>
                <a:cxn ang="0">
                  <a:pos x="189" y="34"/>
                </a:cxn>
                <a:cxn ang="0">
                  <a:pos x="215" y="21"/>
                </a:cxn>
                <a:cxn ang="0">
                  <a:pos x="243" y="11"/>
                </a:cxn>
                <a:cxn ang="0">
                  <a:pos x="274" y="5"/>
                </a:cxn>
                <a:cxn ang="0">
                  <a:pos x="274" y="0"/>
                </a:cxn>
                <a:cxn ang="0">
                  <a:pos x="243" y="6"/>
                </a:cxn>
                <a:cxn ang="0">
                  <a:pos x="213" y="18"/>
                </a:cxn>
                <a:cxn ang="0">
                  <a:pos x="187" y="29"/>
                </a:cxn>
                <a:cxn ang="0">
                  <a:pos x="161" y="44"/>
                </a:cxn>
                <a:cxn ang="0">
                  <a:pos x="138" y="62"/>
                </a:cxn>
                <a:cxn ang="0">
                  <a:pos x="117" y="80"/>
                </a:cxn>
                <a:cxn ang="0">
                  <a:pos x="98" y="98"/>
                </a:cxn>
                <a:cxn ang="0">
                  <a:pos x="80" y="119"/>
                </a:cxn>
                <a:cxn ang="0">
                  <a:pos x="63" y="139"/>
                </a:cxn>
                <a:cxn ang="0">
                  <a:pos x="49" y="158"/>
                </a:cxn>
                <a:cxn ang="0">
                  <a:pos x="36" y="178"/>
                </a:cxn>
                <a:cxn ang="0">
                  <a:pos x="26" y="197"/>
                </a:cxn>
                <a:cxn ang="0">
                  <a:pos x="16" y="215"/>
                </a:cxn>
                <a:cxn ang="0">
                  <a:pos x="9" y="232"/>
                </a:cxn>
                <a:cxn ang="0">
                  <a:pos x="3" y="246"/>
                </a:cxn>
                <a:cxn ang="0">
                  <a:pos x="0" y="258"/>
                </a:cxn>
              </a:cxnLst>
              <a:rect l="0" t="0" r="r" b="b"/>
              <a:pathLst>
                <a:path w="274" h="259">
                  <a:moveTo>
                    <a:pt x="0" y="258"/>
                  </a:moveTo>
                  <a:lnTo>
                    <a:pt x="3" y="259"/>
                  </a:lnTo>
                  <a:lnTo>
                    <a:pt x="8" y="248"/>
                  </a:lnTo>
                  <a:lnTo>
                    <a:pt x="13" y="233"/>
                  </a:lnTo>
                  <a:lnTo>
                    <a:pt x="21" y="217"/>
                  </a:lnTo>
                  <a:lnTo>
                    <a:pt x="29" y="199"/>
                  </a:lnTo>
                  <a:lnTo>
                    <a:pt x="40" y="181"/>
                  </a:lnTo>
                  <a:lnTo>
                    <a:pt x="52" y="161"/>
                  </a:lnTo>
                  <a:lnTo>
                    <a:pt x="67" y="142"/>
                  </a:lnTo>
                  <a:lnTo>
                    <a:pt x="83" y="121"/>
                  </a:lnTo>
                  <a:lnTo>
                    <a:pt x="101" y="101"/>
                  </a:lnTo>
                  <a:lnTo>
                    <a:pt x="120" y="83"/>
                  </a:lnTo>
                  <a:lnTo>
                    <a:pt x="142" y="65"/>
                  </a:lnTo>
                  <a:lnTo>
                    <a:pt x="164" y="49"/>
                  </a:lnTo>
                  <a:lnTo>
                    <a:pt x="189" y="34"/>
                  </a:lnTo>
                  <a:lnTo>
                    <a:pt x="215" y="21"/>
                  </a:lnTo>
                  <a:lnTo>
                    <a:pt x="243" y="11"/>
                  </a:lnTo>
                  <a:lnTo>
                    <a:pt x="274" y="5"/>
                  </a:lnTo>
                  <a:lnTo>
                    <a:pt x="274" y="0"/>
                  </a:lnTo>
                  <a:lnTo>
                    <a:pt x="243" y="6"/>
                  </a:lnTo>
                  <a:lnTo>
                    <a:pt x="213" y="18"/>
                  </a:lnTo>
                  <a:lnTo>
                    <a:pt x="187" y="29"/>
                  </a:lnTo>
                  <a:lnTo>
                    <a:pt x="161" y="44"/>
                  </a:lnTo>
                  <a:lnTo>
                    <a:pt x="138" y="62"/>
                  </a:lnTo>
                  <a:lnTo>
                    <a:pt x="117" y="80"/>
                  </a:lnTo>
                  <a:lnTo>
                    <a:pt x="98" y="98"/>
                  </a:lnTo>
                  <a:lnTo>
                    <a:pt x="80" y="119"/>
                  </a:lnTo>
                  <a:lnTo>
                    <a:pt x="63" y="139"/>
                  </a:lnTo>
                  <a:lnTo>
                    <a:pt x="49" y="158"/>
                  </a:lnTo>
                  <a:lnTo>
                    <a:pt x="36" y="178"/>
                  </a:lnTo>
                  <a:lnTo>
                    <a:pt x="26" y="197"/>
                  </a:lnTo>
                  <a:lnTo>
                    <a:pt x="16" y="215"/>
                  </a:lnTo>
                  <a:lnTo>
                    <a:pt x="9" y="232"/>
                  </a:lnTo>
                  <a:lnTo>
                    <a:pt x="3" y="246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1063626" y="882650"/>
              <a:ext cx="134937" cy="206375"/>
            </a:xfrm>
            <a:custGeom>
              <a:avLst/>
              <a:gdLst/>
              <a:ahLst/>
              <a:cxnLst>
                <a:cxn ang="0">
                  <a:pos x="126" y="5"/>
                </a:cxn>
                <a:cxn ang="0">
                  <a:pos x="121" y="13"/>
                </a:cxn>
                <a:cxn ang="0">
                  <a:pos x="106" y="36"/>
                </a:cxn>
                <a:cxn ang="0">
                  <a:pos x="85" y="67"/>
                </a:cxn>
                <a:cxn ang="0">
                  <a:pos x="62" y="103"/>
                </a:cxn>
                <a:cxn ang="0">
                  <a:pos x="39" y="142"/>
                </a:cxn>
                <a:cxn ang="0">
                  <a:pos x="20" y="176"/>
                </a:cxn>
                <a:cxn ang="0">
                  <a:pos x="5" y="204"/>
                </a:cxn>
                <a:cxn ang="0">
                  <a:pos x="0" y="221"/>
                </a:cxn>
                <a:cxn ang="0">
                  <a:pos x="3" y="230"/>
                </a:cxn>
                <a:cxn ang="0">
                  <a:pos x="10" y="238"/>
                </a:cxn>
                <a:cxn ang="0">
                  <a:pos x="20" y="245"/>
                </a:cxn>
                <a:cxn ang="0">
                  <a:pos x="33" y="252"/>
                </a:cxn>
                <a:cxn ang="0">
                  <a:pos x="46" y="256"/>
                </a:cxn>
                <a:cxn ang="0">
                  <a:pos x="59" y="260"/>
                </a:cxn>
                <a:cxn ang="0">
                  <a:pos x="70" y="261"/>
                </a:cxn>
                <a:cxn ang="0">
                  <a:pos x="80" y="261"/>
                </a:cxn>
                <a:cxn ang="0">
                  <a:pos x="90" y="252"/>
                </a:cxn>
                <a:cxn ang="0">
                  <a:pos x="103" y="222"/>
                </a:cxn>
                <a:cxn ang="0">
                  <a:pos x="118" y="183"/>
                </a:cxn>
                <a:cxn ang="0">
                  <a:pos x="132" y="137"/>
                </a:cxn>
                <a:cxn ang="0">
                  <a:pos x="147" y="93"/>
                </a:cxn>
                <a:cxn ang="0">
                  <a:pos x="159" y="54"/>
                </a:cxn>
                <a:cxn ang="0">
                  <a:pos x="167" y="25"/>
                </a:cxn>
                <a:cxn ang="0">
                  <a:pos x="170" y="15"/>
                </a:cxn>
                <a:cxn ang="0">
                  <a:pos x="167" y="12"/>
                </a:cxn>
                <a:cxn ang="0">
                  <a:pos x="159" y="5"/>
                </a:cxn>
                <a:cxn ang="0">
                  <a:pos x="144" y="0"/>
                </a:cxn>
                <a:cxn ang="0">
                  <a:pos x="126" y="5"/>
                </a:cxn>
              </a:cxnLst>
              <a:rect l="0" t="0" r="r" b="b"/>
              <a:pathLst>
                <a:path w="170" h="261">
                  <a:moveTo>
                    <a:pt x="126" y="5"/>
                  </a:moveTo>
                  <a:lnTo>
                    <a:pt x="121" y="13"/>
                  </a:lnTo>
                  <a:lnTo>
                    <a:pt x="106" y="36"/>
                  </a:lnTo>
                  <a:lnTo>
                    <a:pt x="85" y="67"/>
                  </a:lnTo>
                  <a:lnTo>
                    <a:pt x="62" y="103"/>
                  </a:lnTo>
                  <a:lnTo>
                    <a:pt x="39" y="142"/>
                  </a:lnTo>
                  <a:lnTo>
                    <a:pt x="20" y="176"/>
                  </a:lnTo>
                  <a:lnTo>
                    <a:pt x="5" y="204"/>
                  </a:lnTo>
                  <a:lnTo>
                    <a:pt x="0" y="221"/>
                  </a:lnTo>
                  <a:lnTo>
                    <a:pt x="3" y="230"/>
                  </a:lnTo>
                  <a:lnTo>
                    <a:pt x="10" y="238"/>
                  </a:lnTo>
                  <a:lnTo>
                    <a:pt x="20" y="245"/>
                  </a:lnTo>
                  <a:lnTo>
                    <a:pt x="33" y="252"/>
                  </a:lnTo>
                  <a:lnTo>
                    <a:pt x="46" y="256"/>
                  </a:lnTo>
                  <a:lnTo>
                    <a:pt x="59" y="260"/>
                  </a:lnTo>
                  <a:lnTo>
                    <a:pt x="70" y="261"/>
                  </a:lnTo>
                  <a:lnTo>
                    <a:pt x="80" y="261"/>
                  </a:lnTo>
                  <a:lnTo>
                    <a:pt x="90" y="252"/>
                  </a:lnTo>
                  <a:lnTo>
                    <a:pt x="103" y="222"/>
                  </a:lnTo>
                  <a:lnTo>
                    <a:pt x="118" y="183"/>
                  </a:lnTo>
                  <a:lnTo>
                    <a:pt x="132" y="137"/>
                  </a:lnTo>
                  <a:lnTo>
                    <a:pt x="147" y="93"/>
                  </a:lnTo>
                  <a:lnTo>
                    <a:pt x="159" y="54"/>
                  </a:lnTo>
                  <a:lnTo>
                    <a:pt x="167" y="25"/>
                  </a:lnTo>
                  <a:lnTo>
                    <a:pt x="170" y="15"/>
                  </a:lnTo>
                  <a:lnTo>
                    <a:pt x="167" y="12"/>
                  </a:lnTo>
                  <a:lnTo>
                    <a:pt x="159" y="5"/>
                  </a:lnTo>
                  <a:lnTo>
                    <a:pt x="144" y="0"/>
                  </a:lnTo>
                  <a:lnTo>
                    <a:pt x="12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0" name="Freeform 58"/>
            <p:cNvSpPr>
              <a:spLocks/>
            </p:cNvSpPr>
            <p:nvPr/>
          </p:nvSpPr>
          <p:spPr bwMode="auto">
            <a:xfrm>
              <a:off x="1089026" y="911225"/>
              <a:ext cx="85725" cy="153988"/>
            </a:xfrm>
            <a:custGeom>
              <a:avLst/>
              <a:gdLst/>
              <a:ahLst/>
              <a:cxnLst>
                <a:cxn ang="0">
                  <a:pos x="108" y="10"/>
                </a:cxn>
                <a:cxn ang="0">
                  <a:pos x="106" y="8"/>
                </a:cxn>
                <a:cxn ang="0">
                  <a:pos x="104" y="3"/>
                </a:cxn>
                <a:cxn ang="0">
                  <a:pos x="101" y="0"/>
                </a:cxn>
                <a:cxn ang="0">
                  <a:pos x="96" y="2"/>
                </a:cxn>
                <a:cxn ang="0">
                  <a:pos x="90" y="10"/>
                </a:cxn>
                <a:cxn ang="0">
                  <a:pos x="78" y="31"/>
                </a:cxn>
                <a:cxn ang="0">
                  <a:pos x="64" y="57"/>
                </a:cxn>
                <a:cxn ang="0">
                  <a:pos x="46" y="88"/>
                </a:cxn>
                <a:cxn ang="0">
                  <a:pos x="29" y="119"/>
                </a:cxn>
                <a:cxn ang="0">
                  <a:pos x="15" y="145"/>
                </a:cxn>
                <a:cxn ang="0">
                  <a:pos x="5" y="167"/>
                </a:cxn>
                <a:cxn ang="0">
                  <a:pos x="0" y="176"/>
                </a:cxn>
                <a:cxn ang="0">
                  <a:pos x="3" y="185"/>
                </a:cxn>
                <a:cxn ang="0">
                  <a:pos x="13" y="191"/>
                </a:cxn>
                <a:cxn ang="0">
                  <a:pos x="26" y="196"/>
                </a:cxn>
                <a:cxn ang="0">
                  <a:pos x="41" y="194"/>
                </a:cxn>
                <a:cxn ang="0">
                  <a:pos x="44" y="188"/>
                </a:cxn>
                <a:cxn ang="0">
                  <a:pos x="50" y="170"/>
                </a:cxn>
                <a:cxn ang="0">
                  <a:pos x="60" y="145"/>
                </a:cxn>
                <a:cxn ang="0">
                  <a:pos x="72" y="114"/>
                </a:cxn>
                <a:cxn ang="0">
                  <a:pos x="83" y="83"/>
                </a:cxn>
                <a:cxn ang="0">
                  <a:pos x="93" y="54"/>
                </a:cxn>
                <a:cxn ang="0">
                  <a:pos x="103" y="28"/>
                </a:cxn>
                <a:cxn ang="0">
                  <a:pos x="108" y="10"/>
                </a:cxn>
              </a:cxnLst>
              <a:rect l="0" t="0" r="r" b="b"/>
              <a:pathLst>
                <a:path w="108" h="196">
                  <a:moveTo>
                    <a:pt x="108" y="10"/>
                  </a:moveTo>
                  <a:lnTo>
                    <a:pt x="106" y="8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90" y="10"/>
                  </a:lnTo>
                  <a:lnTo>
                    <a:pt x="78" y="31"/>
                  </a:lnTo>
                  <a:lnTo>
                    <a:pt x="64" y="57"/>
                  </a:lnTo>
                  <a:lnTo>
                    <a:pt x="46" y="88"/>
                  </a:lnTo>
                  <a:lnTo>
                    <a:pt x="29" y="119"/>
                  </a:lnTo>
                  <a:lnTo>
                    <a:pt x="15" y="145"/>
                  </a:lnTo>
                  <a:lnTo>
                    <a:pt x="5" y="167"/>
                  </a:lnTo>
                  <a:lnTo>
                    <a:pt x="0" y="176"/>
                  </a:lnTo>
                  <a:lnTo>
                    <a:pt x="3" y="185"/>
                  </a:lnTo>
                  <a:lnTo>
                    <a:pt x="13" y="191"/>
                  </a:lnTo>
                  <a:lnTo>
                    <a:pt x="26" y="196"/>
                  </a:lnTo>
                  <a:lnTo>
                    <a:pt x="41" y="194"/>
                  </a:lnTo>
                  <a:lnTo>
                    <a:pt x="44" y="188"/>
                  </a:lnTo>
                  <a:lnTo>
                    <a:pt x="50" y="170"/>
                  </a:lnTo>
                  <a:lnTo>
                    <a:pt x="60" y="145"/>
                  </a:lnTo>
                  <a:lnTo>
                    <a:pt x="72" y="114"/>
                  </a:lnTo>
                  <a:lnTo>
                    <a:pt x="83" y="83"/>
                  </a:lnTo>
                  <a:lnTo>
                    <a:pt x="93" y="54"/>
                  </a:lnTo>
                  <a:lnTo>
                    <a:pt x="103" y="28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FF9E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1" name="Freeform 59"/>
            <p:cNvSpPr>
              <a:spLocks/>
            </p:cNvSpPr>
            <p:nvPr/>
          </p:nvSpPr>
          <p:spPr bwMode="auto">
            <a:xfrm>
              <a:off x="852488" y="790575"/>
              <a:ext cx="609600" cy="449263"/>
            </a:xfrm>
            <a:custGeom>
              <a:avLst/>
              <a:gdLst/>
              <a:ahLst/>
              <a:cxnLst>
                <a:cxn ang="0">
                  <a:pos x="759" y="43"/>
                </a:cxn>
                <a:cxn ang="0">
                  <a:pos x="762" y="198"/>
                </a:cxn>
                <a:cxn ang="0">
                  <a:pos x="707" y="345"/>
                </a:cxn>
                <a:cxn ang="0">
                  <a:pos x="653" y="387"/>
                </a:cxn>
                <a:cxn ang="0">
                  <a:pos x="596" y="410"/>
                </a:cxn>
                <a:cxn ang="0">
                  <a:pos x="536" y="416"/>
                </a:cxn>
                <a:cxn ang="0">
                  <a:pos x="473" y="405"/>
                </a:cxn>
                <a:cxn ang="0">
                  <a:pos x="411" y="376"/>
                </a:cxn>
                <a:cxn ang="0">
                  <a:pos x="322" y="333"/>
                </a:cxn>
                <a:cxn ang="0">
                  <a:pos x="227" y="345"/>
                </a:cxn>
                <a:cxn ang="0">
                  <a:pos x="162" y="381"/>
                </a:cxn>
                <a:cxn ang="0">
                  <a:pos x="114" y="423"/>
                </a:cxn>
                <a:cxn ang="0">
                  <a:pos x="70" y="474"/>
                </a:cxn>
                <a:cxn ang="0">
                  <a:pos x="52" y="501"/>
                </a:cxn>
                <a:cxn ang="0">
                  <a:pos x="52" y="500"/>
                </a:cxn>
                <a:cxn ang="0">
                  <a:pos x="61" y="470"/>
                </a:cxn>
                <a:cxn ang="0">
                  <a:pos x="62" y="454"/>
                </a:cxn>
                <a:cxn ang="0">
                  <a:pos x="47" y="467"/>
                </a:cxn>
                <a:cxn ang="0">
                  <a:pos x="21" y="508"/>
                </a:cxn>
                <a:cxn ang="0">
                  <a:pos x="5" y="540"/>
                </a:cxn>
                <a:cxn ang="0">
                  <a:pos x="7" y="503"/>
                </a:cxn>
                <a:cxn ang="0">
                  <a:pos x="16" y="464"/>
                </a:cxn>
                <a:cxn ang="0">
                  <a:pos x="43" y="420"/>
                </a:cxn>
                <a:cxn ang="0">
                  <a:pos x="70" y="387"/>
                </a:cxn>
                <a:cxn ang="0">
                  <a:pos x="95" y="361"/>
                </a:cxn>
                <a:cxn ang="0">
                  <a:pos x="145" y="323"/>
                </a:cxn>
                <a:cxn ang="0">
                  <a:pos x="216" y="291"/>
                </a:cxn>
                <a:cxn ang="0">
                  <a:pos x="302" y="279"/>
                </a:cxn>
                <a:cxn ang="0">
                  <a:pos x="402" y="307"/>
                </a:cxn>
                <a:cxn ang="0">
                  <a:pos x="335" y="278"/>
                </a:cxn>
                <a:cxn ang="0">
                  <a:pos x="243" y="278"/>
                </a:cxn>
                <a:cxn ang="0">
                  <a:pos x="165" y="307"/>
                </a:cxn>
                <a:cxn ang="0">
                  <a:pos x="106" y="346"/>
                </a:cxn>
                <a:cxn ang="0">
                  <a:pos x="74" y="377"/>
                </a:cxn>
                <a:cxn ang="0">
                  <a:pos x="38" y="420"/>
                </a:cxn>
                <a:cxn ang="0">
                  <a:pos x="2" y="506"/>
                </a:cxn>
                <a:cxn ang="0">
                  <a:pos x="3" y="555"/>
                </a:cxn>
                <a:cxn ang="0">
                  <a:pos x="10" y="558"/>
                </a:cxn>
                <a:cxn ang="0">
                  <a:pos x="26" y="508"/>
                </a:cxn>
                <a:cxn ang="0">
                  <a:pos x="47" y="475"/>
                </a:cxn>
                <a:cxn ang="0">
                  <a:pos x="54" y="474"/>
                </a:cxn>
                <a:cxn ang="0">
                  <a:pos x="47" y="498"/>
                </a:cxn>
                <a:cxn ang="0">
                  <a:pos x="47" y="513"/>
                </a:cxn>
                <a:cxn ang="0">
                  <a:pos x="56" y="505"/>
                </a:cxn>
                <a:cxn ang="0">
                  <a:pos x="92" y="454"/>
                </a:cxn>
                <a:cxn ang="0">
                  <a:pos x="145" y="397"/>
                </a:cxn>
                <a:cxn ang="0">
                  <a:pos x="203" y="361"/>
                </a:cxn>
                <a:cxn ang="0">
                  <a:pos x="287" y="337"/>
                </a:cxn>
                <a:cxn ang="0">
                  <a:pos x="390" y="366"/>
                </a:cxn>
                <a:cxn ang="0">
                  <a:pos x="452" y="402"/>
                </a:cxn>
                <a:cxn ang="0">
                  <a:pos x="514" y="420"/>
                </a:cxn>
                <a:cxn ang="0">
                  <a:pos x="576" y="418"/>
                </a:cxn>
                <a:cxn ang="0">
                  <a:pos x="637" y="400"/>
                </a:cxn>
                <a:cxn ang="0">
                  <a:pos x="692" y="364"/>
                </a:cxn>
                <a:cxn ang="0">
                  <a:pos x="757" y="255"/>
                </a:cxn>
                <a:cxn ang="0">
                  <a:pos x="767" y="87"/>
                </a:cxn>
                <a:cxn ang="0">
                  <a:pos x="757" y="0"/>
                </a:cxn>
              </a:cxnLst>
              <a:rect l="0" t="0" r="r" b="b"/>
              <a:pathLst>
                <a:path w="769" h="567">
                  <a:moveTo>
                    <a:pt x="753" y="0"/>
                  </a:moveTo>
                  <a:lnTo>
                    <a:pt x="754" y="12"/>
                  </a:lnTo>
                  <a:lnTo>
                    <a:pt x="759" y="43"/>
                  </a:lnTo>
                  <a:lnTo>
                    <a:pt x="764" y="87"/>
                  </a:lnTo>
                  <a:lnTo>
                    <a:pt x="766" y="141"/>
                  </a:lnTo>
                  <a:lnTo>
                    <a:pt x="762" y="198"/>
                  </a:lnTo>
                  <a:lnTo>
                    <a:pt x="754" y="253"/>
                  </a:lnTo>
                  <a:lnTo>
                    <a:pt x="736" y="304"/>
                  </a:lnTo>
                  <a:lnTo>
                    <a:pt x="707" y="345"/>
                  </a:lnTo>
                  <a:lnTo>
                    <a:pt x="689" y="361"/>
                  </a:lnTo>
                  <a:lnTo>
                    <a:pt x="671" y="374"/>
                  </a:lnTo>
                  <a:lnTo>
                    <a:pt x="653" y="387"/>
                  </a:lnTo>
                  <a:lnTo>
                    <a:pt x="635" y="397"/>
                  </a:lnTo>
                  <a:lnTo>
                    <a:pt x="615" y="405"/>
                  </a:lnTo>
                  <a:lnTo>
                    <a:pt x="596" y="410"/>
                  </a:lnTo>
                  <a:lnTo>
                    <a:pt x="576" y="415"/>
                  </a:lnTo>
                  <a:lnTo>
                    <a:pt x="555" y="416"/>
                  </a:lnTo>
                  <a:lnTo>
                    <a:pt x="536" y="416"/>
                  </a:lnTo>
                  <a:lnTo>
                    <a:pt x="514" y="415"/>
                  </a:lnTo>
                  <a:lnTo>
                    <a:pt x="495" y="412"/>
                  </a:lnTo>
                  <a:lnTo>
                    <a:pt x="473" y="405"/>
                  </a:lnTo>
                  <a:lnTo>
                    <a:pt x="454" y="399"/>
                  </a:lnTo>
                  <a:lnTo>
                    <a:pt x="433" y="389"/>
                  </a:lnTo>
                  <a:lnTo>
                    <a:pt x="411" y="376"/>
                  </a:lnTo>
                  <a:lnTo>
                    <a:pt x="392" y="363"/>
                  </a:lnTo>
                  <a:lnTo>
                    <a:pt x="356" y="343"/>
                  </a:lnTo>
                  <a:lnTo>
                    <a:pt x="322" y="333"/>
                  </a:lnTo>
                  <a:lnTo>
                    <a:pt x="287" y="332"/>
                  </a:lnTo>
                  <a:lnTo>
                    <a:pt x="256" y="337"/>
                  </a:lnTo>
                  <a:lnTo>
                    <a:pt x="227" y="345"/>
                  </a:lnTo>
                  <a:lnTo>
                    <a:pt x="201" y="358"/>
                  </a:lnTo>
                  <a:lnTo>
                    <a:pt x="180" y="369"/>
                  </a:lnTo>
                  <a:lnTo>
                    <a:pt x="162" y="381"/>
                  </a:lnTo>
                  <a:lnTo>
                    <a:pt x="147" y="392"/>
                  </a:lnTo>
                  <a:lnTo>
                    <a:pt x="131" y="407"/>
                  </a:lnTo>
                  <a:lnTo>
                    <a:pt x="114" y="423"/>
                  </a:lnTo>
                  <a:lnTo>
                    <a:pt x="98" y="439"/>
                  </a:lnTo>
                  <a:lnTo>
                    <a:pt x="83" y="457"/>
                  </a:lnTo>
                  <a:lnTo>
                    <a:pt x="70" y="474"/>
                  </a:lnTo>
                  <a:lnTo>
                    <a:pt x="59" y="488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2" y="500"/>
                  </a:lnTo>
                  <a:lnTo>
                    <a:pt x="52" y="500"/>
                  </a:lnTo>
                  <a:lnTo>
                    <a:pt x="52" y="500"/>
                  </a:lnTo>
                  <a:lnTo>
                    <a:pt x="54" y="492"/>
                  </a:lnTo>
                  <a:lnTo>
                    <a:pt x="57" y="482"/>
                  </a:lnTo>
                  <a:lnTo>
                    <a:pt x="61" y="470"/>
                  </a:lnTo>
                  <a:lnTo>
                    <a:pt x="65" y="456"/>
                  </a:lnTo>
                  <a:lnTo>
                    <a:pt x="69" y="449"/>
                  </a:lnTo>
                  <a:lnTo>
                    <a:pt x="62" y="454"/>
                  </a:lnTo>
                  <a:lnTo>
                    <a:pt x="61" y="456"/>
                  </a:lnTo>
                  <a:lnTo>
                    <a:pt x="54" y="461"/>
                  </a:lnTo>
                  <a:lnTo>
                    <a:pt x="47" y="467"/>
                  </a:lnTo>
                  <a:lnTo>
                    <a:pt x="39" y="478"/>
                  </a:lnTo>
                  <a:lnTo>
                    <a:pt x="30" y="492"/>
                  </a:lnTo>
                  <a:lnTo>
                    <a:pt x="21" y="508"/>
                  </a:lnTo>
                  <a:lnTo>
                    <a:pt x="13" y="527"/>
                  </a:lnTo>
                  <a:lnTo>
                    <a:pt x="7" y="549"/>
                  </a:lnTo>
                  <a:lnTo>
                    <a:pt x="5" y="540"/>
                  </a:lnTo>
                  <a:lnTo>
                    <a:pt x="5" y="531"/>
                  </a:lnTo>
                  <a:lnTo>
                    <a:pt x="5" y="518"/>
                  </a:lnTo>
                  <a:lnTo>
                    <a:pt x="7" y="503"/>
                  </a:lnTo>
                  <a:lnTo>
                    <a:pt x="8" y="492"/>
                  </a:lnTo>
                  <a:lnTo>
                    <a:pt x="13" y="478"/>
                  </a:lnTo>
                  <a:lnTo>
                    <a:pt x="16" y="464"/>
                  </a:lnTo>
                  <a:lnTo>
                    <a:pt x="23" y="451"/>
                  </a:lnTo>
                  <a:lnTo>
                    <a:pt x="31" y="436"/>
                  </a:lnTo>
                  <a:lnTo>
                    <a:pt x="43" y="420"/>
                  </a:lnTo>
                  <a:lnTo>
                    <a:pt x="54" y="405"/>
                  </a:lnTo>
                  <a:lnTo>
                    <a:pt x="69" y="389"/>
                  </a:lnTo>
                  <a:lnTo>
                    <a:pt x="70" y="387"/>
                  </a:lnTo>
                  <a:lnTo>
                    <a:pt x="75" y="381"/>
                  </a:lnTo>
                  <a:lnTo>
                    <a:pt x="85" y="372"/>
                  </a:lnTo>
                  <a:lnTo>
                    <a:pt x="95" y="361"/>
                  </a:lnTo>
                  <a:lnTo>
                    <a:pt x="110" y="350"/>
                  </a:lnTo>
                  <a:lnTo>
                    <a:pt x="126" y="337"/>
                  </a:lnTo>
                  <a:lnTo>
                    <a:pt x="145" y="323"/>
                  </a:lnTo>
                  <a:lnTo>
                    <a:pt x="167" y="310"/>
                  </a:lnTo>
                  <a:lnTo>
                    <a:pt x="189" y="301"/>
                  </a:lnTo>
                  <a:lnTo>
                    <a:pt x="216" y="291"/>
                  </a:lnTo>
                  <a:lnTo>
                    <a:pt x="243" y="283"/>
                  </a:lnTo>
                  <a:lnTo>
                    <a:pt x="273" y="279"/>
                  </a:lnTo>
                  <a:lnTo>
                    <a:pt x="302" y="279"/>
                  </a:lnTo>
                  <a:lnTo>
                    <a:pt x="335" y="283"/>
                  </a:lnTo>
                  <a:lnTo>
                    <a:pt x="367" y="292"/>
                  </a:lnTo>
                  <a:lnTo>
                    <a:pt x="402" y="307"/>
                  </a:lnTo>
                  <a:lnTo>
                    <a:pt x="403" y="302"/>
                  </a:lnTo>
                  <a:lnTo>
                    <a:pt x="369" y="288"/>
                  </a:lnTo>
                  <a:lnTo>
                    <a:pt x="335" y="278"/>
                  </a:lnTo>
                  <a:lnTo>
                    <a:pt x="304" y="275"/>
                  </a:lnTo>
                  <a:lnTo>
                    <a:pt x="273" y="275"/>
                  </a:lnTo>
                  <a:lnTo>
                    <a:pt x="243" y="278"/>
                  </a:lnTo>
                  <a:lnTo>
                    <a:pt x="216" y="286"/>
                  </a:lnTo>
                  <a:lnTo>
                    <a:pt x="189" y="296"/>
                  </a:lnTo>
                  <a:lnTo>
                    <a:pt x="165" y="307"/>
                  </a:lnTo>
                  <a:lnTo>
                    <a:pt x="144" y="320"/>
                  </a:lnTo>
                  <a:lnTo>
                    <a:pt x="124" y="333"/>
                  </a:lnTo>
                  <a:lnTo>
                    <a:pt x="106" y="346"/>
                  </a:lnTo>
                  <a:lnTo>
                    <a:pt x="93" y="358"/>
                  </a:lnTo>
                  <a:lnTo>
                    <a:pt x="82" y="369"/>
                  </a:lnTo>
                  <a:lnTo>
                    <a:pt x="74" y="377"/>
                  </a:lnTo>
                  <a:lnTo>
                    <a:pt x="67" y="384"/>
                  </a:lnTo>
                  <a:lnTo>
                    <a:pt x="65" y="385"/>
                  </a:lnTo>
                  <a:lnTo>
                    <a:pt x="38" y="420"/>
                  </a:lnTo>
                  <a:lnTo>
                    <a:pt x="18" y="451"/>
                  </a:lnTo>
                  <a:lnTo>
                    <a:pt x="7" y="480"/>
                  </a:lnTo>
                  <a:lnTo>
                    <a:pt x="2" y="506"/>
                  </a:lnTo>
                  <a:lnTo>
                    <a:pt x="0" y="527"/>
                  </a:lnTo>
                  <a:lnTo>
                    <a:pt x="2" y="544"/>
                  </a:lnTo>
                  <a:lnTo>
                    <a:pt x="3" y="555"/>
                  </a:lnTo>
                  <a:lnTo>
                    <a:pt x="5" y="558"/>
                  </a:lnTo>
                  <a:lnTo>
                    <a:pt x="8" y="567"/>
                  </a:lnTo>
                  <a:lnTo>
                    <a:pt x="10" y="558"/>
                  </a:lnTo>
                  <a:lnTo>
                    <a:pt x="13" y="540"/>
                  </a:lnTo>
                  <a:lnTo>
                    <a:pt x="20" y="523"/>
                  </a:lnTo>
                  <a:lnTo>
                    <a:pt x="26" y="508"/>
                  </a:lnTo>
                  <a:lnTo>
                    <a:pt x="33" y="495"/>
                  </a:lnTo>
                  <a:lnTo>
                    <a:pt x="39" y="485"/>
                  </a:lnTo>
                  <a:lnTo>
                    <a:pt x="47" y="475"/>
                  </a:lnTo>
                  <a:lnTo>
                    <a:pt x="54" y="469"/>
                  </a:lnTo>
                  <a:lnTo>
                    <a:pt x="59" y="462"/>
                  </a:lnTo>
                  <a:lnTo>
                    <a:pt x="54" y="474"/>
                  </a:lnTo>
                  <a:lnTo>
                    <a:pt x="51" y="483"/>
                  </a:lnTo>
                  <a:lnTo>
                    <a:pt x="49" y="492"/>
                  </a:lnTo>
                  <a:lnTo>
                    <a:pt x="47" y="498"/>
                  </a:lnTo>
                  <a:lnTo>
                    <a:pt x="47" y="505"/>
                  </a:lnTo>
                  <a:lnTo>
                    <a:pt x="47" y="509"/>
                  </a:lnTo>
                  <a:lnTo>
                    <a:pt x="47" y="513"/>
                  </a:lnTo>
                  <a:lnTo>
                    <a:pt x="47" y="514"/>
                  </a:lnTo>
                  <a:lnTo>
                    <a:pt x="52" y="513"/>
                  </a:lnTo>
                  <a:lnTo>
                    <a:pt x="56" y="505"/>
                  </a:lnTo>
                  <a:lnTo>
                    <a:pt x="64" y="492"/>
                  </a:lnTo>
                  <a:lnTo>
                    <a:pt x="75" y="474"/>
                  </a:lnTo>
                  <a:lnTo>
                    <a:pt x="92" y="454"/>
                  </a:lnTo>
                  <a:lnTo>
                    <a:pt x="108" y="434"/>
                  </a:lnTo>
                  <a:lnTo>
                    <a:pt x="127" y="415"/>
                  </a:lnTo>
                  <a:lnTo>
                    <a:pt x="145" y="397"/>
                  </a:lnTo>
                  <a:lnTo>
                    <a:pt x="163" y="384"/>
                  </a:lnTo>
                  <a:lnTo>
                    <a:pt x="180" y="374"/>
                  </a:lnTo>
                  <a:lnTo>
                    <a:pt x="203" y="361"/>
                  </a:lnTo>
                  <a:lnTo>
                    <a:pt x="227" y="350"/>
                  </a:lnTo>
                  <a:lnTo>
                    <a:pt x="256" y="340"/>
                  </a:lnTo>
                  <a:lnTo>
                    <a:pt x="287" y="337"/>
                  </a:lnTo>
                  <a:lnTo>
                    <a:pt x="320" y="337"/>
                  </a:lnTo>
                  <a:lnTo>
                    <a:pt x="354" y="346"/>
                  </a:lnTo>
                  <a:lnTo>
                    <a:pt x="390" y="366"/>
                  </a:lnTo>
                  <a:lnTo>
                    <a:pt x="411" y="381"/>
                  </a:lnTo>
                  <a:lnTo>
                    <a:pt x="431" y="392"/>
                  </a:lnTo>
                  <a:lnTo>
                    <a:pt x="452" y="402"/>
                  </a:lnTo>
                  <a:lnTo>
                    <a:pt x="473" y="410"/>
                  </a:lnTo>
                  <a:lnTo>
                    <a:pt x="495" y="415"/>
                  </a:lnTo>
                  <a:lnTo>
                    <a:pt x="514" y="420"/>
                  </a:lnTo>
                  <a:lnTo>
                    <a:pt x="536" y="421"/>
                  </a:lnTo>
                  <a:lnTo>
                    <a:pt x="557" y="420"/>
                  </a:lnTo>
                  <a:lnTo>
                    <a:pt x="576" y="418"/>
                  </a:lnTo>
                  <a:lnTo>
                    <a:pt x="598" y="415"/>
                  </a:lnTo>
                  <a:lnTo>
                    <a:pt x="617" y="408"/>
                  </a:lnTo>
                  <a:lnTo>
                    <a:pt x="637" y="400"/>
                  </a:lnTo>
                  <a:lnTo>
                    <a:pt x="655" y="390"/>
                  </a:lnTo>
                  <a:lnTo>
                    <a:pt x="674" y="377"/>
                  </a:lnTo>
                  <a:lnTo>
                    <a:pt x="692" y="364"/>
                  </a:lnTo>
                  <a:lnTo>
                    <a:pt x="710" y="348"/>
                  </a:lnTo>
                  <a:lnTo>
                    <a:pt x="740" y="307"/>
                  </a:lnTo>
                  <a:lnTo>
                    <a:pt x="757" y="255"/>
                  </a:lnTo>
                  <a:lnTo>
                    <a:pt x="767" y="198"/>
                  </a:lnTo>
                  <a:lnTo>
                    <a:pt x="769" y="141"/>
                  </a:lnTo>
                  <a:lnTo>
                    <a:pt x="767" y="87"/>
                  </a:lnTo>
                  <a:lnTo>
                    <a:pt x="764" y="43"/>
                  </a:lnTo>
                  <a:lnTo>
                    <a:pt x="759" y="12"/>
                  </a:lnTo>
                  <a:lnTo>
                    <a:pt x="757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2" name="Freeform 60"/>
            <p:cNvSpPr>
              <a:spLocks/>
            </p:cNvSpPr>
            <p:nvPr/>
          </p:nvSpPr>
          <p:spPr bwMode="auto">
            <a:xfrm>
              <a:off x="900113" y="1031875"/>
              <a:ext cx="276225" cy="120650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4" y="151"/>
                </a:cxn>
                <a:cxn ang="0">
                  <a:pos x="6" y="148"/>
                </a:cxn>
                <a:cxn ang="0">
                  <a:pos x="11" y="141"/>
                </a:cxn>
                <a:cxn ang="0">
                  <a:pos x="19" y="130"/>
                </a:cxn>
                <a:cxn ang="0">
                  <a:pos x="29" y="115"/>
                </a:cxn>
                <a:cxn ang="0">
                  <a:pos x="42" y="101"/>
                </a:cxn>
                <a:cxn ang="0">
                  <a:pos x="58" y="83"/>
                </a:cxn>
                <a:cxn ang="0">
                  <a:pos x="78" y="66"/>
                </a:cxn>
                <a:cxn ang="0">
                  <a:pos x="99" y="50"/>
                </a:cxn>
                <a:cxn ang="0">
                  <a:pos x="122" y="35"/>
                </a:cxn>
                <a:cxn ang="0">
                  <a:pos x="148" y="22"/>
                </a:cxn>
                <a:cxn ang="0">
                  <a:pos x="176" y="11"/>
                </a:cxn>
                <a:cxn ang="0">
                  <a:pos x="207" y="6"/>
                </a:cxn>
                <a:cxn ang="0">
                  <a:pos x="238" y="4"/>
                </a:cxn>
                <a:cxn ang="0">
                  <a:pos x="272" y="8"/>
                </a:cxn>
                <a:cxn ang="0">
                  <a:pos x="306" y="17"/>
                </a:cxn>
                <a:cxn ang="0">
                  <a:pos x="344" y="35"/>
                </a:cxn>
                <a:cxn ang="0">
                  <a:pos x="347" y="32"/>
                </a:cxn>
                <a:cxn ang="0">
                  <a:pos x="310" y="14"/>
                </a:cxn>
                <a:cxn ang="0">
                  <a:pos x="274" y="4"/>
                </a:cxn>
                <a:cxn ang="0">
                  <a:pos x="239" y="0"/>
                </a:cxn>
                <a:cxn ang="0">
                  <a:pos x="207" y="1"/>
                </a:cxn>
                <a:cxn ang="0">
                  <a:pos x="176" y="8"/>
                </a:cxn>
                <a:cxn ang="0">
                  <a:pos x="146" y="17"/>
                </a:cxn>
                <a:cxn ang="0">
                  <a:pos x="120" y="31"/>
                </a:cxn>
                <a:cxn ang="0">
                  <a:pos x="97" y="47"/>
                </a:cxn>
                <a:cxn ang="0">
                  <a:pos x="75" y="63"/>
                </a:cxn>
                <a:cxn ang="0">
                  <a:pos x="57" y="81"/>
                </a:cxn>
                <a:cxn ang="0">
                  <a:pos x="39" y="97"/>
                </a:cxn>
                <a:cxn ang="0">
                  <a:pos x="26" y="114"/>
                </a:cxn>
                <a:cxn ang="0">
                  <a:pos x="14" y="127"/>
                </a:cxn>
                <a:cxn ang="0">
                  <a:pos x="6" y="138"/>
                </a:cxn>
                <a:cxn ang="0">
                  <a:pos x="1" y="145"/>
                </a:cxn>
                <a:cxn ang="0">
                  <a:pos x="0" y="148"/>
                </a:cxn>
              </a:cxnLst>
              <a:rect l="0" t="0" r="r" b="b"/>
              <a:pathLst>
                <a:path w="347" h="151">
                  <a:moveTo>
                    <a:pt x="0" y="148"/>
                  </a:moveTo>
                  <a:lnTo>
                    <a:pt x="4" y="151"/>
                  </a:lnTo>
                  <a:lnTo>
                    <a:pt x="6" y="148"/>
                  </a:lnTo>
                  <a:lnTo>
                    <a:pt x="11" y="141"/>
                  </a:lnTo>
                  <a:lnTo>
                    <a:pt x="19" y="130"/>
                  </a:lnTo>
                  <a:lnTo>
                    <a:pt x="29" y="115"/>
                  </a:lnTo>
                  <a:lnTo>
                    <a:pt x="42" y="101"/>
                  </a:lnTo>
                  <a:lnTo>
                    <a:pt x="58" y="83"/>
                  </a:lnTo>
                  <a:lnTo>
                    <a:pt x="78" y="66"/>
                  </a:lnTo>
                  <a:lnTo>
                    <a:pt x="99" y="50"/>
                  </a:lnTo>
                  <a:lnTo>
                    <a:pt x="122" y="35"/>
                  </a:lnTo>
                  <a:lnTo>
                    <a:pt x="148" y="22"/>
                  </a:lnTo>
                  <a:lnTo>
                    <a:pt x="176" y="11"/>
                  </a:lnTo>
                  <a:lnTo>
                    <a:pt x="207" y="6"/>
                  </a:lnTo>
                  <a:lnTo>
                    <a:pt x="238" y="4"/>
                  </a:lnTo>
                  <a:lnTo>
                    <a:pt x="272" y="8"/>
                  </a:lnTo>
                  <a:lnTo>
                    <a:pt x="306" y="17"/>
                  </a:lnTo>
                  <a:lnTo>
                    <a:pt x="344" y="35"/>
                  </a:lnTo>
                  <a:lnTo>
                    <a:pt x="347" y="32"/>
                  </a:lnTo>
                  <a:lnTo>
                    <a:pt x="310" y="14"/>
                  </a:lnTo>
                  <a:lnTo>
                    <a:pt x="274" y="4"/>
                  </a:lnTo>
                  <a:lnTo>
                    <a:pt x="239" y="0"/>
                  </a:lnTo>
                  <a:lnTo>
                    <a:pt x="207" y="1"/>
                  </a:lnTo>
                  <a:lnTo>
                    <a:pt x="176" y="8"/>
                  </a:lnTo>
                  <a:lnTo>
                    <a:pt x="146" y="17"/>
                  </a:lnTo>
                  <a:lnTo>
                    <a:pt x="120" y="31"/>
                  </a:lnTo>
                  <a:lnTo>
                    <a:pt x="97" y="47"/>
                  </a:lnTo>
                  <a:lnTo>
                    <a:pt x="75" y="63"/>
                  </a:lnTo>
                  <a:lnTo>
                    <a:pt x="57" y="81"/>
                  </a:lnTo>
                  <a:lnTo>
                    <a:pt x="39" y="97"/>
                  </a:lnTo>
                  <a:lnTo>
                    <a:pt x="26" y="114"/>
                  </a:lnTo>
                  <a:lnTo>
                    <a:pt x="14" y="127"/>
                  </a:lnTo>
                  <a:lnTo>
                    <a:pt x="6" y="138"/>
                  </a:lnTo>
                  <a:lnTo>
                    <a:pt x="1" y="14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3" name="Freeform 61"/>
            <p:cNvSpPr>
              <a:spLocks/>
            </p:cNvSpPr>
            <p:nvPr/>
          </p:nvSpPr>
          <p:spPr bwMode="auto">
            <a:xfrm>
              <a:off x="1416051" y="1403350"/>
              <a:ext cx="182562" cy="2413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2" y="7"/>
                </a:cxn>
                <a:cxn ang="0">
                  <a:pos x="170" y="21"/>
                </a:cxn>
                <a:cxn ang="0">
                  <a:pos x="183" y="44"/>
                </a:cxn>
                <a:cxn ang="0">
                  <a:pos x="196" y="72"/>
                </a:cxn>
                <a:cxn ang="0">
                  <a:pos x="209" y="101"/>
                </a:cxn>
                <a:cxn ang="0">
                  <a:pos x="221" y="131"/>
                </a:cxn>
                <a:cxn ang="0">
                  <a:pos x="229" y="157"/>
                </a:cxn>
                <a:cxn ang="0">
                  <a:pos x="230" y="178"/>
                </a:cxn>
                <a:cxn ang="0">
                  <a:pos x="224" y="183"/>
                </a:cxn>
                <a:cxn ang="0">
                  <a:pos x="209" y="196"/>
                </a:cxn>
                <a:cxn ang="0">
                  <a:pos x="185" y="216"/>
                </a:cxn>
                <a:cxn ang="0">
                  <a:pos x="155" y="238"/>
                </a:cxn>
                <a:cxn ang="0">
                  <a:pos x="121" y="261"/>
                </a:cxn>
                <a:cxn ang="0">
                  <a:pos x="87" y="282"/>
                </a:cxn>
                <a:cxn ang="0">
                  <a:pos x="52" y="297"/>
                </a:cxn>
                <a:cxn ang="0">
                  <a:pos x="21" y="305"/>
                </a:cxn>
                <a:cxn ang="0">
                  <a:pos x="20" y="292"/>
                </a:cxn>
                <a:cxn ang="0">
                  <a:pos x="16" y="261"/>
                </a:cxn>
                <a:cxn ang="0">
                  <a:pos x="10" y="225"/>
                </a:cxn>
                <a:cxn ang="0">
                  <a:pos x="0" y="201"/>
                </a:cxn>
                <a:cxn ang="0">
                  <a:pos x="158" y="0"/>
                </a:cxn>
              </a:cxnLst>
              <a:rect l="0" t="0" r="r" b="b"/>
              <a:pathLst>
                <a:path w="230" h="305">
                  <a:moveTo>
                    <a:pt x="158" y="0"/>
                  </a:moveTo>
                  <a:lnTo>
                    <a:pt x="162" y="7"/>
                  </a:lnTo>
                  <a:lnTo>
                    <a:pt x="170" y="21"/>
                  </a:lnTo>
                  <a:lnTo>
                    <a:pt x="183" y="44"/>
                  </a:lnTo>
                  <a:lnTo>
                    <a:pt x="196" y="72"/>
                  </a:lnTo>
                  <a:lnTo>
                    <a:pt x="209" y="101"/>
                  </a:lnTo>
                  <a:lnTo>
                    <a:pt x="221" y="131"/>
                  </a:lnTo>
                  <a:lnTo>
                    <a:pt x="229" y="157"/>
                  </a:lnTo>
                  <a:lnTo>
                    <a:pt x="230" y="178"/>
                  </a:lnTo>
                  <a:lnTo>
                    <a:pt x="224" y="183"/>
                  </a:lnTo>
                  <a:lnTo>
                    <a:pt x="209" y="196"/>
                  </a:lnTo>
                  <a:lnTo>
                    <a:pt x="185" y="216"/>
                  </a:lnTo>
                  <a:lnTo>
                    <a:pt x="155" y="238"/>
                  </a:lnTo>
                  <a:lnTo>
                    <a:pt x="121" y="261"/>
                  </a:lnTo>
                  <a:lnTo>
                    <a:pt x="87" y="282"/>
                  </a:lnTo>
                  <a:lnTo>
                    <a:pt x="52" y="297"/>
                  </a:lnTo>
                  <a:lnTo>
                    <a:pt x="21" y="305"/>
                  </a:lnTo>
                  <a:lnTo>
                    <a:pt x="20" y="292"/>
                  </a:lnTo>
                  <a:lnTo>
                    <a:pt x="16" y="261"/>
                  </a:lnTo>
                  <a:lnTo>
                    <a:pt x="10" y="225"/>
                  </a:lnTo>
                  <a:lnTo>
                    <a:pt x="0" y="20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4" name="Freeform 62"/>
            <p:cNvSpPr>
              <a:spLocks/>
            </p:cNvSpPr>
            <p:nvPr/>
          </p:nvSpPr>
          <p:spPr bwMode="auto">
            <a:xfrm>
              <a:off x="1436688" y="1446213"/>
              <a:ext cx="136525" cy="160338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26" y="3"/>
                </a:cxn>
                <a:cxn ang="0">
                  <a:pos x="132" y="11"/>
                </a:cxn>
                <a:cxn ang="0">
                  <a:pos x="141" y="24"/>
                </a:cxn>
                <a:cxn ang="0">
                  <a:pos x="149" y="40"/>
                </a:cxn>
                <a:cxn ang="0">
                  <a:pos x="159" y="57"/>
                </a:cxn>
                <a:cxn ang="0">
                  <a:pos x="165" y="75"/>
                </a:cxn>
                <a:cxn ang="0">
                  <a:pos x="170" y="91"/>
                </a:cxn>
                <a:cxn ang="0">
                  <a:pos x="172" y="106"/>
                </a:cxn>
                <a:cxn ang="0">
                  <a:pos x="167" y="109"/>
                </a:cxn>
                <a:cxn ang="0">
                  <a:pos x="155" y="119"/>
                </a:cxn>
                <a:cxn ang="0">
                  <a:pos x="137" y="133"/>
                </a:cxn>
                <a:cxn ang="0">
                  <a:pos x="115" y="150"/>
                </a:cxn>
                <a:cxn ang="0">
                  <a:pos x="90" y="166"/>
                </a:cxn>
                <a:cxn ang="0">
                  <a:pos x="64" y="182"/>
                </a:cxn>
                <a:cxn ang="0">
                  <a:pos x="38" y="194"/>
                </a:cxn>
                <a:cxn ang="0">
                  <a:pos x="15" y="200"/>
                </a:cxn>
                <a:cxn ang="0">
                  <a:pos x="15" y="191"/>
                </a:cxn>
                <a:cxn ang="0">
                  <a:pos x="12" y="166"/>
                </a:cxn>
                <a:cxn ang="0">
                  <a:pos x="7" y="140"/>
                </a:cxn>
                <a:cxn ang="0">
                  <a:pos x="0" y="122"/>
                </a:cxn>
                <a:cxn ang="0">
                  <a:pos x="124" y="0"/>
                </a:cxn>
              </a:cxnLst>
              <a:rect l="0" t="0" r="r" b="b"/>
              <a:pathLst>
                <a:path w="172" h="200">
                  <a:moveTo>
                    <a:pt x="124" y="0"/>
                  </a:moveTo>
                  <a:lnTo>
                    <a:pt x="126" y="3"/>
                  </a:lnTo>
                  <a:lnTo>
                    <a:pt x="132" y="11"/>
                  </a:lnTo>
                  <a:lnTo>
                    <a:pt x="141" y="24"/>
                  </a:lnTo>
                  <a:lnTo>
                    <a:pt x="149" y="40"/>
                  </a:lnTo>
                  <a:lnTo>
                    <a:pt x="159" y="57"/>
                  </a:lnTo>
                  <a:lnTo>
                    <a:pt x="165" y="75"/>
                  </a:lnTo>
                  <a:lnTo>
                    <a:pt x="170" y="91"/>
                  </a:lnTo>
                  <a:lnTo>
                    <a:pt x="172" y="106"/>
                  </a:lnTo>
                  <a:lnTo>
                    <a:pt x="167" y="109"/>
                  </a:lnTo>
                  <a:lnTo>
                    <a:pt x="155" y="119"/>
                  </a:lnTo>
                  <a:lnTo>
                    <a:pt x="137" y="133"/>
                  </a:lnTo>
                  <a:lnTo>
                    <a:pt x="115" y="150"/>
                  </a:lnTo>
                  <a:lnTo>
                    <a:pt x="90" y="166"/>
                  </a:lnTo>
                  <a:lnTo>
                    <a:pt x="64" y="182"/>
                  </a:lnTo>
                  <a:lnTo>
                    <a:pt x="38" y="194"/>
                  </a:lnTo>
                  <a:lnTo>
                    <a:pt x="15" y="200"/>
                  </a:lnTo>
                  <a:lnTo>
                    <a:pt x="15" y="191"/>
                  </a:lnTo>
                  <a:lnTo>
                    <a:pt x="12" y="166"/>
                  </a:lnTo>
                  <a:lnTo>
                    <a:pt x="7" y="140"/>
                  </a:lnTo>
                  <a:lnTo>
                    <a:pt x="0" y="1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5" name="Freeform 63"/>
            <p:cNvSpPr>
              <a:spLocks/>
            </p:cNvSpPr>
            <p:nvPr/>
          </p:nvSpPr>
          <p:spPr bwMode="auto">
            <a:xfrm>
              <a:off x="1449388" y="1516063"/>
              <a:ext cx="20637" cy="1016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3" y="34"/>
                </a:cxn>
                <a:cxn ang="0">
                  <a:pos x="19" y="67"/>
                </a:cxn>
                <a:cxn ang="0">
                  <a:pos x="21" y="99"/>
                </a:cxn>
                <a:cxn ang="0">
                  <a:pos x="18" y="127"/>
                </a:cxn>
                <a:cxn ang="0">
                  <a:pos x="22" y="127"/>
                </a:cxn>
                <a:cxn ang="0">
                  <a:pos x="26" y="99"/>
                </a:cxn>
                <a:cxn ang="0">
                  <a:pos x="24" y="67"/>
                </a:cxn>
                <a:cxn ang="0">
                  <a:pos x="18" y="32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26" h="127">
                  <a:moveTo>
                    <a:pt x="0" y="1"/>
                  </a:moveTo>
                  <a:lnTo>
                    <a:pt x="13" y="34"/>
                  </a:lnTo>
                  <a:lnTo>
                    <a:pt x="19" y="67"/>
                  </a:lnTo>
                  <a:lnTo>
                    <a:pt x="21" y="99"/>
                  </a:lnTo>
                  <a:lnTo>
                    <a:pt x="18" y="127"/>
                  </a:lnTo>
                  <a:lnTo>
                    <a:pt x="22" y="127"/>
                  </a:lnTo>
                  <a:lnTo>
                    <a:pt x="26" y="99"/>
                  </a:lnTo>
                  <a:lnTo>
                    <a:pt x="24" y="67"/>
                  </a:lnTo>
                  <a:lnTo>
                    <a:pt x="18" y="32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1471613" y="1500188"/>
              <a:ext cx="26987" cy="1031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6"/>
                </a:cxn>
                <a:cxn ang="0">
                  <a:pos x="17" y="35"/>
                </a:cxn>
                <a:cxn ang="0">
                  <a:pos x="26" y="66"/>
                </a:cxn>
                <a:cxn ang="0">
                  <a:pos x="30" y="99"/>
                </a:cxn>
                <a:cxn ang="0">
                  <a:pos x="25" y="128"/>
                </a:cxn>
                <a:cxn ang="0">
                  <a:pos x="28" y="130"/>
                </a:cxn>
                <a:cxn ang="0">
                  <a:pos x="35" y="99"/>
                </a:cxn>
                <a:cxn ang="0">
                  <a:pos x="30" y="66"/>
                </a:cxn>
                <a:cxn ang="0">
                  <a:pos x="20" y="35"/>
                </a:cxn>
                <a:cxn ang="0">
                  <a:pos x="7" y="4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35" h="130">
                  <a:moveTo>
                    <a:pt x="0" y="1"/>
                  </a:moveTo>
                  <a:lnTo>
                    <a:pt x="4" y="6"/>
                  </a:lnTo>
                  <a:lnTo>
                    <a:pt x="17" y="35"/>
                  </a:lnTo>
                  <a:lnTo>
                    <a:pt x="26" y="66"/>
                  </a:lnTo>
                  <a:lnTo>
                    <a:pt x="30" y="99"/>
                  </a:lnTo>
                  <a:lnTo>
                    <a:pt x="25" y="128"/>
                  </a:lnTo>
                  <a:lnTo>
                    <a:pt x="28" y="130"/>
                  </a:lnTo>
                  <a:lnTo>
                    <a:pt x="35" y="99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7" name="Freeform 65"/>
            <p:cNvSpPr>
              <a:spLocks/>
            </p:cNvSpPr>
            <p:nvPr/>
          </p:nvSpPr>
          <p:spPr bwMode="auto">
            <a:xfrm>
              <a:off x="1516063" y="1463675"/>
              <a:ext cx="55562" cy="889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" y="13"/>
                </a:cxn>
                <a:cxn ang="0">
                  <a:pos x="21" y="23"/>
                </a:cxn>
                <a:cxn ang="0">
                  <a:pos x="31" y="36"/>
                </a:cxn>
                <a:cxn ang="0">
                  <a:pos x="39" y="49"/>
                </a:cxn>
                <a:cxn ang="0">
                  <a:pos x="47" y="63"/>
                </a:cxn>
                <a:cxn ang="0">
                  <a:pos x="54" y="78"/>
                </a:cxn>
                <a:cxn ang="0">
                  <a:pos x="60" y="94"/>
                </a:cxn>
                <a:cxn ang="0">
                  <a:pos x="65" y="112"/>
                </a:cxn>
                <a:cxn ang="0">
                  <a:pos x="70" y="111"/>
                </a:cxn>
                <a:cxn ang="0">
                  <a:pos x="65" y="93"/>
                </a:cxn>
                <a:cxn ang="0">
                  <a:pos x="59" y="77"/>
                </a:cxn>
                <a:cxn ang="0">
                  <a:pos x="52" y="60"/>
                </a:cxn>
                <a:cxn ang="0">
                  <a:pos x="44" y="46"/>
                </a:cxn>
                <a:cxn ang="0">
                  <a:pos x="34" y="32"/>
                </a:cxn>
                <a:cxn ang="0">
                  <a:pos x="24" y="19"/>
                </a:cxn>
                <a:cxn ang="0">
                  <a:pos x="13" y="10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70" h="112">
                  <a:moveTo>
                    <a:pt x="0" y="3"/>
                  </a:moveTo>
                  <a:lnTo>
                    <a:pt x="11" y="13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39" y="49"/>
                  </a:lnTo>
                  <a:lnTo>
                    <a:pt x="47" y="63"/>
                  </a:lnTo>
                  <a:lnTo>
                    <a:pt x="54" y="78"/>
                  </a:lnTo>
                  <a:lnTo>
                    <a:pt x="60" y="94"/>
                  </a:lnTo>
                  <a:lnTo>
                    <a:pt x="65" y="112"/>
                  </a:lnTo>
                  <a:lnTo>
                    <a:pt x="70" y="111"/>
                  </a:lnTo>
                  <a:lnTo>
                    <a:pt x="65" y="93"/>
                  </a:lnTo>
                  <a:lnTo>
                    <a:pt x="59" y="77"/>
                  </a:lnTo>
                  <a:lnTo>
                    <a:pt x="52" y="60"/>
                  </a:lnTo>
                  <a:lnTo>
                    <a:pt x="44" y="46"/>
                  </a:lnTo>
                  <a:lnTo>
                    <a:pt x="34" y="32"/>
                  </a:lnTo>
                  <a:lnTo>
                    <a:pt x="24" y="19"/>
                  </a:lnTo>
                  <a:lnTo>
                    <a:pt x="13" y="1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919163" y="1281113"/>
              <a:ext cx="185737" cy="13335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6"/>
                </a:cxn>
                <a:cxn ang="0">
                  <a:pos x="12" y="41"/>
                </a:cxn>
                <a:cxn ang="0">
                  <a:pos x="27" y="63"/>
                </a:cxn>
                <a:cxn ang="0">
                  <a:pos x="46" y="90"/>
                </a:cxn>
                <a:cxn ang="0">
                  <a:pos x="74" y="116"/>
                </a:cxn>
                <a:cxn ang="0">
                  <a:pos x="106" y="138"/>
                </a:cxn>
                <a:cxn ang="0">
                  <a:pos x="144" y="153"/>
                </a:cxn>
                <a:cxn ang="0">
                  <a:pos x="190" y="160"/>
                </a:cxn>
                <a:cxn ang="0">
                  <a:pos x="226" y="168"/>
                </a:cxn>
                <a:cxn ang="0">
                  <a:pos x="235" y="156"/>
                </a:cxn>
                <a:cxn ang="0">
                  <a:pos x="226" y="121"/>
                </a:cxn>
                <a:cxn ang="0">
                  <a:pos x="178" y="26"/>
                </a:cxn>
                <a:cxn ang="0">
                  <a:pos x="123" y="1"/>
                </a:cxn>
                <a:cxn ang="0">
                  <a:pos x="121" y="1"/>
                </a:cxn>
                <a:cxn ang="0">
                  <a:pos x="115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4" y="1"/>
                </a:cxn>
                <a:cxn ang="0">
                  <a:pos x="53" y="5"/>
                </a:cxn>
                <a:cxn ang="0">
                  <a:pos x="28" y="11"/>
                </a:cxn>
                <a:cxn ang="0">
                  <a:pos x="0" y="19"/>
                </a:cxn>
              </a:cxnLst>
              <a:rect l="0" t="0" r="r" b="b"/>
              <a:pathLst>
                <a:path w="235" h="168">
                  <a:moveTo>
                    <a:pt x="0" y="19"/>
                  </a:moveTo>
                  <a:lnTo>
                    <a:pt x="4" y="26"/>
                  </a:lnTo>
                  <a:lnTo>
                    <a:pt x="12" y="41"/>
                  </a:lnTo>
                  <a:lnTo>
                    <a:pt x="27" y="63"/>
                  </a:lnTo>
                  <a:lnTo>
                    <a:pt x="46" y="90"/>
                  </a:lnTo>
                  <a:lnTo>
                    <a:pt x="74" y="116"/>
                  </a:lnTo>
                  <a:lnTo>
                    <a:pt x="106" y="138"/>
                  </a:lnTo>
                  <a:lnTo>
                    <a:pt x="144" y="153"/>
                  </a:lnTo>
                  <a:lnTo>
                    <a:pt x="190" y="160"/>
                  </a:lnTo>
                  <a:lnTo>
                    <a:pt x="226" y="168"/>
                  </a:lnTo>
                  <a:lnTo>
                    <a:pt x="235" y="156"/>
                  </a:lnTo>
                  <a:lnTo>
                    <a:pt x="226" y="121"/>
                  </a:lnTo>
                  <a:lnTo>
                    <a:pt x="178" y="26"/>
                  </a:lnTo>
                  <a:lnTo>
                    <a:pt x="123" y="1"/>
                  </a:lnTo>
                  <a:lnTo>
                    <a:pt x="121" y="1"/>
                  </a:lnTo>
                  <a:lnTo>
                    <a:pt x="115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3" y="5"/>
                  </a:lnTo>
                  <a:lnTo>
                    <a:pt x="28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984251" y="1282700"/>
              <a:ext cx="111125" cy="114300"/>
            </a:xfrm>
            <a:custGeom>
              <a:avLst/>
              <a:gdLst/>
              <a:ahLst/>
              <a:cxnLst>
                <a:cxn ang="0">
                  <a:pos x="1" y="58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6" y="100"/>
                </a:cxn>
                <a:cxn ang="0">
                  <a:pos x="13" y="111"/>
                </a:cxn>
                <a:cxn ang="0">
                  <a:pos x="21" y="123"/>
                </a:cxn>
                <a:cxn ang="0">
                  <a:pos x="31" y="131"/>
                </a:cxn>
                <a:cxn ang="0">
                  <a:pos x="44" y="137"/>
                </a:cxn>
                <a:cxn ang="0">
                  <a:pos x="57" y="142"/>
                </a:cxn>
                <a:cxn ang="0">
                  <a:pos x="71" y="144"/>
                </a:cxn>
                <a:cxn ang="0">
                  <a:pos x="85" y="142"/>
                </a:cxn>
                <a:cxn ang="0">
                  <a:pos x="98" y="139"/>
                </a:cxn>
                <a:cxn ang="0">
                  <a:pos x="109" y="133"/>
                </a:cxn>
                <a:cxn ang="0">
                  <a:pos x="119" y="124"/>
                </a:cxn>
                <a:cxn ang="0">
                  <a:pos x="127" y="113"/>
                </a:cxn>
                <a:cxn ang="0">
                  <a:pos x="133" y="102"/>
                </a:cxn>
                <a:cxn ang="0">
                  <a:pos x="137" y="87"/>
                </a:cxn>
                <a:cxn ang="0">
                  <a:pos x="138" y="72"/>
                </a:cxn>
                <a:cxn ang="0">
                  <a:pos x="137" y="58"/>
                </a:cxn>
                <a:cxn ang="0">
                  <a:pos x="132" y="44"/>
                </a:cxn>
                <a:cxn ang="0">
                  <a:pos x="125" y="33"/>
                </a:cxn>
                <a:cxn ang="0">
                  <a:pos x="117" y="22"/>
                </a:cxn>
                <a:cxn ang="0">
                  <a:pos x="107" y="13"/>
                </a:cxn>
                <a:cxn ang="0">
                  <a:pos x="96" y="7"/>
                </a:cxn>
                <a:cxn ang="0">
                  <a:pos x="83" y="2"/>
                </a:cxn>
                <a:cxn ang="0">
                  <a:pos x="68" y="0"/>
                </a:cxn>
                <a:cxn ang="0">
                  <a:pos x="55" y="2"/>
                </a:cxn>
                <a:cxn ang="0">
                  <a:pos x="42" y="5"/>
                </a:cxn>
                <a:cxn ang="0">
                  <a:pos x="31" y="12"/>
                </a:cxn>
                <a:cxn ang="0">
                  <a:pos x="21" y="20"/>
                </a:cxn>
                <a:cxn ang="0">
                  <a:pos x="13" y="31"/>
                </a:cxn>
                <a:cxn ang="0">
                  <a:pos x="6" y="43"/>
                </a:cxn>
                <a:cxn ang="0">
                  <a:pos x="1" y="58"/>
                </a:cxn>
              </a:cxnLst>
              <a:rect l="0" t="0" r="r" b="b"/>
              <a:pathLst>
                <a:path w="138" h="144">
                  <a:moveTo>
                    <a:pt x="1" y="58"/>
                  </a:moveTo>
                  <a:lnTo>
                    <a:pt x="0" y="72"/>
                  </a:lnTo>
                  <a:lnTo>
                    <a:pt x="1" y="87"/>
                  </a:lnTo>
                  <a:lnTo>
                    <a:pt x="6" y="100"/>
                  </a:lnTo>
                  <a:lnTo>
                    <a:pt x="13" y="111"/>
                  </a:lnTo>
                  <a:lnTo>
                    <a:pt x="21" y="123"/>
                  </a:lnTo>
                  <a:lnTo>
                    <a:pt x="31" y="131"/>
                  </a:lnTo>
                  <a:lnTo>
                    <a:pt x="44" y="137"/>
                  </a:lnTo>
                  <a:lnTo>
                    <a:pt x="57" y="142"/>
                  </a:lnTo>
                  <a:lnTo>
                    <a:pt x="71" y="144"/>
                  </a:lnTo>
                  <a:lnTo>
                    <a:pt x="85" y="142"/>
                  </a:lnTo>
                  <a:lnTo>
                    <a:pt x="98" y="139"/>
                  </a:lnTo>
                  <a:lnTo>
                    <a:pt x="109" y="133"/>
                  </a:lnTo>
                  <a:lnTo>
                    <a:pt x="119" y="124"/>
                  </a:lnTo>
                  <a:lnTo>
                    <a:pt x="127" y="113"/>
                  </a:lnTo>
                  <a:lnTo>
                    <a:pt x="133" y="102"/>
                  </a:lnTo>
                  <a:lnTo>
                    <a:pt x="137" y="87"/>
                  </a:lnTo>
                  <a:lnTo>
                    <a:pt x="138" y="72"/>
                  </a:lnTo>
                  <a:lnTo>
                    <a:pt x="137" y="58"/>
                  </a:lnTo>
                  <a:lnTo>
                    <a:pt x="132" y="44"/>
                  </a:lnTo>
                  <a:lnTo>
                    <a:pt x="125" y="33"/>
                  </a:lnTo>
                  <a:lnTo>
                    <a:pt x="117" y="22"/>
                  </a:lnTo>
                  <a:lnTo>
                    <a:pt x="107" y="13"/>
                  </a:lnTo>
                  <a:lnTo>
                    <a:pt x="96" y="7"/>
                  </a:lnTo>
                  <a:lnTo>
                    <a:pt x="83" y="2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5"/>
                  </a:lnTo>
                  <a:lnTo>
                    <a:pt x="31" y="12"/>
                  </a:lnTo>
                  <a:lnTo>
                    <a:pt x="21" y="20"/>
                  </a:lnTo>
                  <a:lnTo>
                    <a:pt x="13" y="31"/>
                  </a:lnTo>
                  <a:lnTo>
                    <a:pt x="6" y="43"/>
                  </a:lnTo>
                  <a:lnTo>
                    <a:pt x="1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0" name="Freeform 68"/>
            <p:cNvSpPr>
              <a:spLocks/>
            </p:cNvSpPr>
            <p:nvPr/>
          </p:nvSpPr>
          <p:spPr bwMode="auto">
            <a:xfrm>
              <a:off x="989013" y="1285875"/>
              <a:ext cx="101600" cy="106363"/>
            </a:xfrm>
            <a:custGeom>
              <a:avLst/>
              <a:gdLst/>
              <a:ahLst/>
              <a:cxnLst>
                <a:cxn ang="0">
                  <a:pos x="1" y="54"/>
                </a:cxn>
                <a:cxn ang="0">
                  <a:pos x="0" y="67"/>
                </a:cxn>
                <a:cxn ang="0">
                  <a:pos x="1" y="80"/>
                </a:cxn>
                <a:cxn ang="0">
                  <a:pos x="6" y="93"/>
                </a:cxn>
                <a:cxn ang="0">
                  <a:pos x="11" y="105"/>
                </a:cxn>
                <a:cxn ang="0">
                  <a:pos x="19" y="115"/>
                </a:cxn>
                <a:cxn ang="0">
                  <a:pos x="29" y="123"/>
                </a:cxn>
                <a:cxn ang="0">
                  <a:pos x="39" y="129"/>
                </a:cxn>
                <a:cxn ang="0">
                  <a:pos x="52" y="132"/>
                </a:cxn>
                <a:cxn ang="0">
                  <a:pos x="65" y="134"/>
                </a:cxn>
                <a:cxn ang="0">
                  <a:pos x="78" y="132"/>
                </a:cxn>
                <a:cxn ang="0">
                  <a:pos x="89" y="129"/>
                </a:cxn>
                <a:cxn ang="0">
                  <a:pos x="101" y="124"/>
                </a:cxn>
                <a:cxn ang="0">
                  <a:pos x="109" y="116"/>
                </a:cxn>
                <a:cxn ang="0">
                  <a:pos x="117" y="106"/>
                </a:cxn>
                <a:cxn ang="0">
                  <a:pos x="124" y="95"/>
                </a:cxn>
                <a:cxn ang="0">
                  <a:pos x="127" y="82"/>
                </a:cxn>
                <a:cxn ang="0">
                  <a:pos x="128" y="67"/>
                </a:cxn>
                <a:cxn ang="0">
                  <a:pos x="127" y="54"/>
                </a:cxn>
                <a:cxn ang="0">
                  <a:pos x="122" y="43"/>
                </a:cxn>
                <a:cxn ang="0">
                  <a:pos x="117" y="31"/>
                </a:cxn>
                <a:cxn ang="0">
                  <a:pos x="109" y="22"/>
                </a:cxn>
                <a:cxn ang="0">
                  <a:pos x="99" y="13"/>
                </a:cxn>
                <a:cxn ang="0">
                  <a:pos x="89" y="7"/>
                </a:cxn>
                <a:cxn ang="0">
                  <a:pos x="76" y="2"/>
                </a:cxn>
                <a:cxn ang="0">
                  <a:pos x="63" y="0"/>
                </a:cxn>
                <a:cxn ang="0">
                  <a:pos x="52" y="2"/>
                </a:cxn>
                <a:cxn ang="0">
                  <a:pos x="39" y="5"/>
                </a:cxn>
                <a:cxn ang="0">
                  <a:pos x="29" y="12"/>
                </a:cxn>
                <a:cxn ang="0">
                  <a:pos x="19" y="20"/>
                </a:cxn>
                <a:cxn ang="0">
                  <a:pos x="11" y="30"/>
                </a:cxn>
                <a:cxn ang="0">
                  <a:pos x="4" y="41"/>
                </a:cxn>
                <a:cxn ang="0">
                  <a:pos x="1" y="54"/>
                </a:cxn>
              </a:cxnLst>
              <a:rect l="0" t="0" r="r" b="b"/>
              <a:pathLst>
                <a:path w="128" h="134">
                  <a:moveTo>
                    <a:pt x="1" y="54"/>
                  </a:moveTo>
                  <a:lnTo>
                    <a:pt x="0" y="67"/>
                  </a:lnTo>
                  <a:lnTo>
                    <a:pt x="1" y="80"/>
                  </a:lnTo>
                  <a:lnTo>
                    <a:pt x="6" y="93"/>
                  </a:lnTo>
                  <a:lnTo>
                    <a:pt x="11" y="105"/>
                  </a:lnTo>
                  <a:lnTo>
                    <a:pt x="19" y="115"/>
                  </a:lnTo>
                  <a:lnTo>
                    <a:pt x="29" y="123"/>
                  </a:lnTo>
                  <a:lnTo>
                    <a:pt x="39" y="129"/>
                  </a:lnTo>
                  <a:lnTo>
                    <a:pt x="52" y="132"/>
                  </a:lnTo>
                  <a:lnTo>
                    <a:pt x="65" y="134"/>
                  </a:lnTo>
                  <a:lnTo>
                    <a:pt x="78" y="132"/>
                  </a:lnTo>
                  <a:lnTo>
                    <a:pt x="89" y="129"/>
                  </a:lnTo>
                  <a:lnTo>
                    <a:pt x="101" y="124"/>
                  </a:lnTo>
                  <a:lnTo>
                    <a:pt x="109" y="116"/>
                  </a:lnTo>
                  <a:lnTo>
                    <a:pt x="117" y="106"/>
                  </a:lnTo>
                  <a:lnTo>
                    <a:pt x="124" y="95"/>
                  </a:lnTo>
                  <a:lnTo>
                    <a:pt x="127" y="82"/>
                  </a:lnTo>
                  <a:lnTo>
                    <a:pt x="128" y="67"/>
                  </a:lnTo>
                  <a:lnTo>
                    <a:pt x="127" y="54"/>
                  </a:lnTo>
                  <a:lnTo>
                    <a:pt x="122" y="43"/>
                  </a:lnTo>
                  <a:lnTo>
                    <a:pt x="117" y="31"/>
                  </a:lnTo>
                  <a:lnTo>
                    <a:pt x="109" y="22"/>
                  </a:lnTo>
                  <a:lnTo>
                    <a:pt x="99" y="13"/>
                  </a:lnTo>
                  <a:lnTo>
                    <a:pt x="89" y="7"/>
                  </a:lnTo>
                  <a:lnTo>
                    <a:pt x="76" y="2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9" y="12"/>
                  </a:lnTo>
                  <a:lnTo>
                    <a:pt x="19" y="20"/>
                  </a:lnTo>
                  <a:lnTo>
                    <a:pt x="11" y="30"/>
                  </a:lnTo>
                  <a:lnTo>
                    <a:pt x="4" y="41"/>
                  </a:lnTo>
                  <a:lnTo>
                    <a:pt x="1" y="54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1" name="Freeform 69"/>
            <p:cNvSpPr>
              <a:spLocks/>
            </p:cNvSpPr>
            <p:nvPr/>
          </p:nvSpPr>
          <p:spPr bwMode="auto">
            <a:xfrm>
              <a:off x="871538" y="1254125"/>
              <a:ext cx="244475" cy="160338"/>
            </a:xfrm>
            <a:custGeom>
              <a:avLst/>
              <a:gdLst/>
              <a:ahLst/>
              <a:cxnLst>
                <a:cxn ang="0">
                  <a:pos x="284" y="99"/>
                </a:cxn>
                <a:cxn ang="0">
                  <a:pos x="282" y="94"/>
                </a:cxn>
                <a:cxn ang="0">
                  <a:pos x="277" y="83"/>
                </a:cxn>
                <a:cxn ang="0">
                  <a:pos x="267" y="68"/>
                </a:cxn>
                <a:cxn ang="0">
                  <a:pos x="253" y="50"/>
                </a:cxn>
                <a:cxn ang="0">
                  <a:pos x="233" y="34"/>
                </a:cxn>
                <a:cxn ang="0">
                  <a:pos x="209" y="19"/>
                </a:cxn>
                <a:cxn ang="0">
                  <a:pos x="178" y="11"/>
                </a:cxn>
                <a:cxn ang="0">
                  <a:pos x="140" y="11"/>
                </a:cxn>
                <a:cxn ang="0">
                  <a:pos x="106" y="14"/>
                </a:cxn>
                <a:cxn ang="0">
                  <a:pos x="78" y="17"/>
                </a:cxn>
                <a:cxn ang="0">
                  <a:pos x="58" y="21"/>
                </a:cxn>
                <a:cxn ang="0">
                  <a:pos x="44" y="21"/>
                </a:cxn>
                <a:cxn ang="0">
                  <a:pos x="31" y="19"/>
                </a:cxn>
                <a:cxn ang="0">
                  <a:pos x="21" y="16"/>
                </a:cxn>
                <a:cxn ang="0">
                  <a:pos x="11" y="9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13"/>
                </a:cxn>
                <a:cxn ang="0">
                  <a:pos x="13" y="29"/>
                </a:cxn>
                <a:cxn ang="0">
                  <a:pos x="34" y="47"/>
                </a:cxn>
                <a:cxn ang="0">
                  <a:pos x="57" y="60"/>
                </a:cxn>
                <a:cxn ang="0">
                  <a:pos x="67" y="62"/>
                </a:cxn>
                <a:cxn ang="0">
                  <a:pos x="70" y="60"/>
                </a:cxn>
                <a:cxn ang="0">
                  <a:pos x="70" y="58"/>
                </a:cxn>
                <a:cxn ang="0">
                  <a:pos x="99" y="50"/>
                </a:cxn>
                <a:cxn ang="0">
                  <a:pos x="102" y="48"/>
                </a:cxn>
                <a:cxn ang="0">
                  <a:pos x="112" y="47"/>
                </a:cxn>
                <a:cxn ang="0">
                  <a:pos x="129" y="44"/>
                </a:cxn>
                <a:cxn ang="0">
                  <a:pos x="148" y="44"/>
                </a:cxn>
                <a:cxn ang="0">
                  <a:pos x="171" y="45"/>
                </a:cxn>
                <a:cxn ang="0">
                  <a:pos x="196" y="52"/>
                </a:cxn>
                <a:cxn ang="0">
                  <a:pos x="222" y="65"/>
                </a:cxn>
                <a:cxn ang="0">
                  <a:pos x="248" y="84"/>
                </a:cxn>
                <a:cxn ang="0">
                  <a:pos x="251" y="89"/>
                </a:cxn>
                <a:cxn ang="0">
                  <a:pos x="259" y="99"/>
                </a:cxn>
                <a:cxn ang="0">
                  <a:pos x="267" y="115"/>
                </a:cxn>
                <a:cxn ang="0">
                  <a:pos x="274" y="132"/>
                </a:cxn>
                <a:cxn ang="0">
                  <a:pos x="279" y="151"/>
                </a:cxn>
                <a:cxn ang="0">
                  <a:pos x="282" y="169"/>
                </a:cxn>
                <a:cxn ang="0">
                  <a:pos x="284" y="184"/>
                </a:cxn>
                <a:cxn ang="0">
                  <a:pos x="285" y="190"/>
                </a:cxn>
                <a:cxn ang="0">
                  <a:pos x="262" y="202"/>
                </a:cxn>
                <a:cxn ang="0">
                  <a:pos x="298" y="202"/>
                </a:cxn>
                <a:cxn ang="0">
                  <a:pos x="302" y="200"/>
                </a:cxn>
                <a:cxn ang="0">
                  <a:pos x="305" y="197"/>
                </a:cxn>
                <a:cxn ang="0">
                  <a:pos x="306" y="192"/>
                </a:cxn>
                <a:cxn ang="0">
                  <a:pos x="302" y="182"/>
                </a:cxn>
                <a:cxn ang="0">
                  <a:pos x="293" y="171"/>
                </a:cxn>
                <a:cxn ang="0">
                  <a:pos x="292" y="156"/>
                </a:cxn>
                <a:cxn ang="0">
                  <a:pos x="290" y="133"/>
                </a:cxn>
                <a:cxn ang="0">
                  <a:pos x="284" y="99"/>
                </a:cxn>
              </a:cxnLst>
              <a:rect l="0" t="0" r="r" b="b"/>
              <a:pathLst>
                <a:path w="306" h="202">
                  <a:moveTo>
                    <a:pt x="284" y="99"/>
                  </a:moveTo>
                  <a:lnTo>
                    <a:pt x="282" y="94"/>
                  </a:lnTo>
                  <a:lnTo>
                    <a:pt x="277" y="83"/>
                  </a:lnTo>
                  <a:lnTo>
                    <a:pt x="267" y="68"/>
                  </a:lnTo>
                  <a:lnTo>
                    <a:pt x="253" y="50"/>
                  </a:lnTo>
                  <a:lnTo>
                    <a:pt x="233" y="34"/>
                  </a:lnTo>
                  <a:lnTo>
                    <a:pt x="209" y="19"/>
                  </a:lnTo>
                  <a:lnTo>
                    <a:pt x="178" y="11"/>
                  </a:lnTo>
                  <a:lnTo>
                    <a:pt x="140" y="11"/>
                  </a:lnTo>
                  <a:lnTo>
                    <a:pt x="106" y="14"/>
                  </a:lnTo>
                  <a:lnTo>
                    <a:pt x="78" y="17"/>
                  </a:lnTo>
                  <a:lnTo>
                    <a:pt x="58" y="21"/>
                  </a:lnTo>
                  <a:lnTo>
                    <a:pt x="44" y="21"/>
                  </a:lnTo>
                  <a:lnTo>
                    <a:pt x="31" y="19"/>
                  </a:lnTo>
                  <a:lnTo>
                    <a:pt x="21" y="16"/>
                  </a:lnTo>
                  <a:lnTo>
                    <a:pt x="11" y="9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13"/>
                  </a:lnTo>
                  <a:lnTo>
                    <a:pt x="13" y="29"/>
                  </a:lnTo>
                  <a:lnTo>
                    <a:pt x="34" y="47"/>
                  </a:lnTo>
                  <a:lnTo>
                    <a:pt x="57" y="60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0" y="58"/>
                  </a:lnTo>
                  <a:lnTo>
                    <a:pt x="99" y="50"/>
                  </a:lnTo>
                  <a:lnTo>
                    <a:pt x="102" y="48"/>
                  </a:lnTo>
                  <a:lnTo>
                    <a:pt x="112" y="47"/>
                  </a:lnTo>
                  <a:lnTo>
                    <a:pt x="129" y="44"/>
                  </a:lnTo>
                  <a:lnTo>
                    <a:pt x="148" y="44"/>
                  </a:lnTo>
                  <a:lnTo>
                    <a:pt x="171" y="45"/>
                  </a:lnTo>
                  <a:lnTo>
                    <a:pt x="196" y="52"/>
                  </a:lnTo>
                  <a:lnTo>
                    <a:pt x="222" y="65"/>
                  </a:lnTo>
                  <a:lnTo>
                    <a:pt x="248" y="84"/>
                  </a:lnTo>
                  <a:lnTo>
                    <a:pt x="251" y="89"/>
                  </a:lnTo>
                  <a:lnTo>
                    <a:pt x="259" y="99"/>
                  </a:lnTo>
                  <a:lnTo>
                    <a:pt x="267" y="115"/>
                  </a:lnTo>
                  <a:lnTo>
                    <a:pt x="274" y="132"/>
                  </a:lnTo>
                  <a:lnTo>
                    <a:pt x="279" y="151"/>
                  </a:lnTo>
                  <a:lnTo>
                    <a:pt x="282" y="169"/>
                  </a:lnTo>
                  <a:lnTo>
                    <a:pt x="284" y="184"/>
                  </a:lnTo>
                  <a:lnTo>
                    <a:pt x="285" y="190"/>
                  </a:lnTo>
                  <a:lnTo>
                    <a:pt x="262" y="202"/>
                  </a:lnTo>
                  <a:lnTo>
                    <a:pt x="298" y="202"/>
                  </a:lnTo>
                  <a:lnTo>
                    <a:pt x="302" y="200"/>
                  </a:lnTo>
                  <a:lnTo>
                    <a:pt x="305" y="197"/>
                  </a:lnTo>
                  <a:lnTo>
                    <a:pt x="306" y="192"/>
                  </a:lnTo>
                  <a:lnTo>
                    <a:pt x="302" y="182"/>
                  </a:lnTo>
                  <a:lnTo>
                    <a:pt x="293" y="171"/>
                  </a:lnTo>
                  <a:lnTo>
                    <a:pt x="292" y="156"/>
                  </a:lnTo>
                  <a:lnTo>
                    <a:pt x="290" y="133"/>
                  </a:lnTo>
                  <a:lnTo>
                    <a:pt x="284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2" name="Freeform 70"/>
            <p:cNvSpPr>
              <a:spLocks/>
            </p:cNvSpPr>
            <p:nvPr/>
          </p:nvSpPr>
          <p:spPr bwMode="auto">
            <a:xfrm>
              <a:off x="1019176" y="1319213"/>
              <a:ext cx="44450" cy="42863"/>
            </a:xfrm>
            <a:custGeom>
              <a:avLst/>
              <a:gdLst/>
              <a:ahLst/>
              <a:cxnLst>
                <a:cxn ang="0">
                  <a:pos x="39" y="52"/>
                </a:cxn>
                <a:cxn ang="0">
                  <a:pos x="29" y="56"/>
                </a:cxn>
                <a:cxn ang="0">
                  <a:pos x="19" y="54"/>
                </a:cxn>
                <a:cxn ang="0">
                  <a:pos x="10" y="49"/>
                </a:cxn>
                <a:cxn ang="0">
                  <a:pos x="3" y="39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8" y="10"/>
                </a:cxn>
                <a:cxn ang="0">
                  <a:pos x="16" y="3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7" y="8"/>
                </a:cxn>
                <a:cxn ang="0">
                  <a:pos x="52" y="16"/>
                </a:cxn>
                <a:cxn ang="0">
                  <a:pos x="55" y="28"/>
                </a:cxn>
                <a:cxn ang="0">
                  <a:pos x="54" y="38"/>
                </a:cxn>
                <a:cxn ang="0">
                  <a:pos x="47" y="47"/>
                </a:cxn>
                <a:cxn ang="0">
                  <a:pos x="39" y="52"/>
                </a:cxn>
              </a:cxnLst>
              <a:rect l="0" t="0" r="r" b="b"/>
              <a:pathLst>
                <a:path w="55" h="56">
                  <a:moveTo>
                    <a:pt x="39" y="52"/>
                  </a:moveTo>
                  <a:lnTo>
                    <a:pt x="29" y="56"/>
                  </a:lnTo>
                  <a:lnTo>
                    <a:pt x="19" y="54"/>
                  </a:lnTo>
                  <a:lnTo>
                    <a:pt x="10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8" y="10"/>
                  </a:lnTo>
                  <a:lnTo>
                    <a:pt x="16" y="3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7" y="8"/>
                  </a:lnTo>
                  <a:lnTo>
                    <a:pt x="52" y="16"/>
                  </a:lnTo>
                  <a:lnTo>
                    <a:pt x="55" y="28"/>
                  </a:lnTo>
                  <a:lnTo>
                    <a:pt x="54" y="38"/>
                  </a:lnTo>
                  <a:lnTo>
                    <a:pt x="47" y="47"/>
                  </a:lnTo>
                  <a:lnTo>
                    <a:pt x="3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3" name="Freeform 71"/>
            <p:cNvSpPr>
              <a:spLocks/>
            </p:cNvSpPr>
            <p:nvPr/>
          </p:nvSpPr>
          <p:spPr bwMode="auto">
            <a:xfrm>
              <a:off x="1036638" y="1343025"/>
              <a:ext cx="20637" cy="17463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1" y="3"/>
                </a:cxn>
                <a:cxn ang="0">
                  <a:pos x="24" y="7"/>
                </a:cxn>
                <a:cxn ang="0">
                  <a:pos x="26" y="12"/>
                </a:cxn>
                <a:cxn ang="0">
                  <a:pos x="24" y="16"/>
                </a:cxn>
                <a:cxn ang="0">
                  <a:pos x="23" y="20"/>
                </a:cxn>
                <a:cxn ang="0">
                  <a:pos x="18" y="21"/>
                </a:cxn>
              </a:cxnLst>
              <a:rect l="0" t="0" r="r" b="b"/>
              <a:pathLst>
                <a:path w="26" h="23">
                  <a:moveTo>
                    <a:pt x="18" y="21"/>
                  </a:moveTo>
                  <a:lnTo>
                    <a:pt x="13" y="23"/>
                  </a:lnTo>
                  <a:lnTo>
                    <a:pt x="8" y="21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3" y="2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4" name="Freeform 72"/>
            <p:cNvSpPr>
              <a:spLocks/>
            </p:cNvSpPr>
            <p:nvPr/>
          </p:nvSpPr>
          <p:spPr bwMode="auto">
            <a:xfrm>
              <a:off x="1500188" y="2152650"/>
              <a:ext cx="55562" cy="625475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57" y="788"/>
                </a:cxn>
                <a:cxn ang="0">
                  <a:pos x="26" y="785"/>
                </a:cxn>
                <a:cxn ang="0">
                  <a:pos x="0" y="0"/>
                </a:cxn>
                <a:cxn ang="0">
                  <a:pos x="70" y="24"/>
                </a:cxn>
              </a:cxnLst>
              <a:rect l="0" t="0" r="r" b="b"/>
              <a:pathLst>
                <a:path w="70" h="788">
                  <a:moveTo>
                    <a:pt x="70" y="24"/>
                  </a:moveTo>
                  <a:lnTo>
                    <a:pt x="57" y="788"/>
                  </a:lnTo>
                  <a:lnTo>
                    <a:pt x="26" y="785"/>
                  </a:lnTo>
                  <a:lnTo>
                    <a:pt x="0" y="0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5" name="Freeform 73"/>
            <p:cNvSpPr>
              <a:spLocks/>
            </p:cNvSpPr>
            <p:nvPr/>
          </p:nvSpPr>
          <p:spPr bwMode="auto">
            <a:xfrm>
              <a:off x="1497013" y="2771775"/>
              <a:ext cx="65087" cy="365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34"/>
                </a:cxn>
                <a:cxn ang="0">
                  <a:pos x="13" y="40"/>
                </a:cxn>
                <a:cxn ang="0">
                  <a:pos x="26" y="45"/>
                </a:cxn>
                <a:cxn ang="0">
                  <a:pos x="42" y="45"/>
                </a:cxn>
                <a:cxn ang="0">
                  <a:pos x="59" y="42"/>
                </a:cxn>
                <a:cxn ang="0">
                  <a:pos x="72" y="37"/>
                </a:cxn>
                <a:cxn ang="0">
                  <a:pos x="80" y="31"/>
                </a:cxn>
                <a:cxn ang="0">
                  <a:pos x="82" y="21"/>
                </a:cxn>
                <a:cxn ang="0">
                  <a:pos x="78" y="11"/>
                </a:cxn>
                <a:cxn ang="0">
                  <a:pos x="69" y="5"/>
                </a:cxn>
                <a:cxn ang="0">
                  <a:pos x="55" y="0"/>
                </a:cxn>
                <a:cxn ang="0">
                  <a:pos x="39" y="0"/>
                </a:cxn>
                <a:cxn ang="0">
                  <a:pos x="23" y="1"/>
                </a:cxn>
                <a:cxn ang="0">
                  <a:pos x="10" y="6"/>
                </a:cxn>
                <a:cxn ang="0">
                  <a:pos x="2" y="14"/>
                </a:cxn>
                <a:cxn ang="0">
                  <a:pos x="0" y="24"/>
                </a:cxn>
              </a:cxnLst>
              <a:rect l="0" t="0" r="r" b="b"/>
              <a:pathLst>
                <a:path w="82" h="45">
                  <a:moveTo>
                    <a:pt x="0" y="24"/>
                  </a:moveTo>
                  <a:lnTo>
                    <a:pt x="3" y="34"/>
                  </a:lnTo>
                  <a:lnTo>
                    <a:pt x="13" y="40"/>
                  </a:lnTo>
                  <a:lnTo>
                    <a:pt x="26" y="45"/>
                  </a:lnTo>
                  <a:lnTo>
                    <a:pt x="42" y="45"/>
                  </a:lnTo>
                  <a:lnTo>
                    <a:pt x="59" y="42"/>
                  </a:lnTo>
                  <a:lnTo>
                    <a:pt x="72" y="37"/>
                  </a:lnTo>
                  <a:lnTo>
                    <a:pt x="80" y="31"/>
                  </a:lnTo>
                  <a:lnTo>
                    <a:pt x="82" y="21"/>
                  </a:lnTo>
                  <a:lnTo>
                    <a:pt x="78" y="11"/>
                  </a:lnTo>
                  <a:lnTo>
                    <a:pt x="69" y="5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3" y="1"/>
                  </a:lnTo>
                  <a:lnTo>
                    <a:pt x="10" y="6"/>
                  </a:lnTo>
                  <a:lnTo>
                    <a:pt x="2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6" name="Freeform 74"/>
            <p:cNvSpPr>
              <a:spLocks/>
            </p:cNvSpPr>
            <p:nvPr/>
          </p:nvSpPr>
          <p:spPr bwMode="auto">
            <a:xfrm>
              <a:off x="2286001" y="1985963"/>
              <a:ext cx="123825" cy="80168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57" y="1000"/>
                </a:cxn>
                <a:cxn ang="0">
                  <a:pos x="121" y="1010"/>
                </a:cxn>
                <a:cxn ang="0">
                  <a:pos x="0" y="103"/>
                </a:cxn>
                <a:cxn ang="0">
                  <a:pos x="105" y="0"/>
                </a:cxn>
              </a:cxnLst>
              <a:rect l="0" t="0" r="r" b="b"/>
              <a:pathLst>
                <a:path w="157" h="1010">
                  <a:moveTo>
                    <a:pt x="105" y="0"/>
                  </a:moveTo>
                  <a:lnTo>
                    <a:pt x="157" y="1000"/>
                  </a:lnTo>
                  <a:lnTo>
                    <a:pt x="121" y="1010"/>
                  </a:lnTo>
                  <a:lnTo>
                    <a:pt x="0" y="10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7" name="Freeform 75"/>
            <p:cNvSpPr>
              <a:spLocks/>
            </p:cNvSpPr>
            <p:nvPr/>
          </p:nvSpPr>
          <p:spPr bwMode="auto">
            <a:xfrm>
              <a:off x="908051" y="1863725"/>
              <a:ext cx="1536700" cy="425450"/>
            </a:xfrm>
            <a:custGeom>
              <a:avLst/>
              <a:gdLst/>
              <a:ahLst/>
              <a:cxnLst>
                <a:cxn ang="0">
                  <a:pos x="1802" y="0"/>
                </a:cxn>
                <a:cxn ang="0">
                  <a:pos x="1812" y="2"/>
                </a:cxn>
                <a:cxn ang="0">
                  <a:pos x="1840" y="6"/>
                </a:cxn>
                <a:cxn ang="0">
                  <a:pos x="1872" y="15"/>
                </a:cxn>
                <a:cxn ang="0">
                  <a:pos x="1905" y="31"/>
                </a:cxn>
                <a:cxn ang="0">
                  <a:pos x="1930" y="54"/>
                </a:cxn>
                <a:cxn ang="0">
                  <a:pos x="1936" y="86"/>
                </a:cxn>
                <a:cxn ang="0">
                  <a:pos x="1918" y="129"/>
                </a:cxn>
                <a:cxn ang="0">
                  <a:pos x="1866" y="184"/>
                </a:cxn>
                <a:cxn ang="0">
                  <a:pos x="1429" y="488"/>
                </a:cxn>
                <a:cxn ang="0">
                  <a:pos x="1427" y="489"/>
                </a:cxn>
                <a:cxn ang="0">
                  <a:pos x="1422" y="496"/>
                </a:cxn>
                <a:cxn ang="0">
                  <a:pos x="1414" y="504"/>
                </a:cxn>
                <a:cxn ang="0">
                  <a:pos x="1402" y="514"/>
                </a:cxn>
                <a:cxn ang="0">
                  <a:pos x="1386" y="522"/>
                </a:cxn>
                <a:cxn ang="0">
                  <a:pos x="1365" y="530"/>
                </a:cxn>
                <a:cxn ang="0">
                  <a:pos x="1340" y="535"/>
                </a:cxn>
                <a:cxn ang="0">
                  <a:pos x="1309" y="535"/>
                </a:cxn>
                <a:cxn ang="0">
                  <a:pos x="36" y="462"/>
                </a:cxn>
                <a:cxn ang="0">
                  <a:pos x="35" y="458"/>
                </a:cxn>
                <a:cxn ang="0">
                  <a:pos x="28" y="450"/>
                </a:cxn>
                <a:cxn ang="0">
                  <a:pos x="20" y="437"/>
                </a:cxn>
                <a:cxn ang="0">
                  <a:pos x="12" y="423"/>
                </a:cxn>
                <a:cxn ang="0">
                  <a:pos x="4" y="403"/>
                </a:cxn>
                <a:cxn ang="0">
                  <a:pos x="0" y="383"/>
                </a:cxn>
                <a:cxn ang="0">
                  <a:pos x="0" y="364"/>
                </a:cxn>
                <a:cxn ang="0">
                  <a:pos x="5" y="344"/>
                </a:cxn>
                <a:cxn ang="0">
                  <a:pos x="17" y="331"/>
                </a:cxn>
                <a:cxn ang="0">
                  <a:pos x="43" y="315"/>
                </a:cxn>
                <a:cxn ang="0">
                  <a:pos x="80" y="294"/>
                </a:cxn>
                <a:cxn ang="0">
                  <a:pos x="128" y="271"/>
                </a:cxn>
                <a:cxn ang="0">
                  <a:pos x="182" y="243"/>
                </a:cxn>
                <a:cxn ang="0">
                  <a:pos x="242" y="215"/>
                </a:cxn>
                <a:cxn ang="0">
                  <a:pos x="307" y="186"/>
                </a:cxn>
                <a:cxn ang="0">
                  <a:pos x="374" y="157"/>
                </a:cxn>
                <a:cxn ang="0">
                  <a:pos x="443" y="129"/>
                </a:cxn>
                <a:cxn ang="0">
                  <a:pos x="508" y="101"/>
                </a:cxn>
                <a:cxn ang="0">
                  <a:pos x="572" y="75"/>
                </a:cxn>
                <a:cxn ang="0">
                  <a:pos x="629" y="52"/>
                </a:cxn>
                <a:cxn ang="0">
                  <a:pos x="681" y="33"/>
                </a:cxn>
                <a:cxn ang="0">
                  <a:pos x="722" y="16"/>
                </a:cxn>
                <a:cxn ang="0">
                  <a:pos x="753" y="5"/>
                </a:cxn>
                <a:cxn ang="0">
                  <a:pos x="772" y="0"/>
                </a:cxn>
                <a:cxn ang="0">
                  <a:pos x="1802" y="0"/>
                </a:cxn>
              </a:cxnLst>
              <a:rect l="0" t="0" r="r" b="b"/>
              <a:pathLst>
                <a:path w="1936" h="535">
                  <a:moveTo>
                    <a:pt x="1802" y="0"/>
                  </a:moveTo>
                  <a:lnTo>
                    <a:pt x="1812" y="2"/>
                  </a:lnTo>
                  <a:lnTo>
                    <a:pt x="1840" y="6"/>
                  </a:lnTo>
                  <a:lnTo>
                    <a:pt x="1872" y="15"/>
                  </a:lnTo>
                  <a:lnTo>
                    <a:pt x="1905" y="31"/>
                  </a:lnTo>
                  <a:lnTo>
                    <a:pt x="1930" y="54"/>
                  </a:lnTo>
                  <a:lnTo>
                    <a:pt x="1936" y="86"/>
                  </a:lnTo>
                  <a:lnTo>
                    <a:pt x="1918" y="129"/>
                  </a:lnTo>
                  <a:lnTo>
                    <a:pt x="1866" y="184"/>
                  </a:lnTo>
                  <a:lnTo>
                    <a:pt x="1429" y="488"/>
                  </a:lnTo>
                  <a:lnTo>
                    <a:pt x="1427" y="489"/>
                  </a:lnTo>
                  <a:lnTo>
                    <a:pt x="1422" y="496"/>
                  </a:lnTo>
                  <a:lnTo>
                    <a:pt x="1414" y="504"/>
                  </a:lnTo>
                  <a:lnTo>
                    <a:pt x="1402" y="514"/>
                  </a:lnTo>
                  <a:lnTo>
                    <a:pt x="1386" y="522"/>
                  </a:lnTo>
                  <a:lnTo>
                    <a:pt x="1365" y="530"/>
                  </a:lnTo>
                  <a:lnTo>
                    <a:pt x="1340" y="535"/>
                  </a:lnTo>
                  <a:lnTo>
                    <a:pt x="1309" y="535"/>
                  </a:lnTo>
                  <a:lnTo>
                    <a:pt x="36" y="462"/>
                  </a:lnTo>
                  <a:lnTo>
                    <a:pt x="35" y="458"/>
                  </a:lnTo>
                  <a:lnTo>
                    <a:pt x="28" y="450"/>
                  </a:lnTo>
                  <a:lnTo>
                    <a:pt x="20" y="437"/>
                  </a:lnTo>
                  <a:lnTo>
                    <a:pt x="12" y="423"/>
                  </a:lnTo>
                  <a:lnTo>
                    <a:pt x="4" y="403"/>
                  </a:lnTo>
                  <a:lnTo>
                    <a:pt x="0" y="383"/>
                  </a:lnTo>
                  <a:lnTo>
                    <a:pt x="0" y="364"/>
                  </a:lnTo>
                  <a:lnTo>
                    <a:pt x="5" y="344"/>
                  </a:lnTo>
                  <a:lnTo>
                    <a:pt x="17" y="331"/>
                  </a:lnTo>
                  <a:lnTo>
                    <a:pt x="43" y="315"/>
                  </a:lnTo>
                  <a:lnTo>
                    <a:pt x="80" y="294"/>
                  </a:lnTo>
                  <a:lnTo>
                    <a:pt x="128" y="271"/>
                  </a:lnTo>
                  <a:lnTo>
                    <a:pt x="182" y="243"/>
                  </a:lnTo>
                  <a:lnTo>
                    <a:pt x="242" y="215"/>
                  </a:lnTo>
                  <a:lnTo>
                    <a:pt x="307" y="186"/>
                  </a:lnTo>
                  <a:lnTo>
                    <a:pt x="374" y="157"/>
                  </a:lnTo>
                  <a:lnTo>
                    <a:pt x="443" y="129"/>
                  </a:lnTo>
                  <a:lnTo>
                    <a:pt x="508" y="101"/>
                  </a:lnTo>
                  <a:lnTo>
                    <a:pt x="572" y="75"/>
                  </a:lnTo>
                  <a:lnTo>
                    <a:pt x="629" y="52"/>
                  </a:lnTo>
                  <a:lnTo>
                    <a:pt x="681" y="33"/>
                  </a:lnTo>
                  <a:lnTo>
                    <a:pt x="722" y="16"/>
                  </a:lnTo>
                  <a:lnTo>
                    <a:pt x="753" y="5"/>
                  </a:lnTo>
                  <a:lnTo>
                    <a:pt x="772" y="0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8" name="Freeform 76"/>
            <p:cNvSpPr>
              <a:spLocks/>
            </p:cNvSpPr>
            <p:nvPr/>
          </p:nvSpPr>
          <p:spPr bwMode="auto">
            <a:xfrm>
              <a:off x="958851" y="1901825"/>
              <a:ext cx="1427162" cy="288925"/>
            </a:xfrm>
            <a:custGeom>
              <a:avLst/>
              <a:gdLst/>
              <a:ahLst/>
              <a:cxnLst>
                <a:cxn ang="0">
                  <a:pos x="1766" y="70"/>
                </a:cxn>
                <a:cxn ang="0">
                  <a:pos x="1333" y="348"/>
                </a:cxn>
                <a:cxn ang="0">
                  <a:pos x="1330" y="349"/>
                </a:cxn>
                <a:cxn ang="0">
                  <a:pos x="1320" y="351"/>
                </a:cxn>
                <a:cxn ang="0">
                  <a:pos x="1306" y="354"/>
                </a:cxn>
                <a:cxn ang="0">
                  <a:pos x="1289" y="358"/>
                </a:cxn>
                <a:cxn ang="0">
                  <a:pos x="1268" y="361"/>
                </a:cxn>
                <a:cxn ang="0">
                  <a:pos x="1249" y="364"/>
                </a:cxn>
                <a:cxn ang="0">
                  <a:pos x="1227" y="364"/>
                </a:cxn>
                <a:cxn ang="0">
                  <a:pos x="1209" y="364"/>
                </a:cxn>
                <a:cxn ang="0">
                  <a:pos x="34" y="322"/>
                </a:cxn>
                <a:cxn ang="0">
                  <a:pos x="31" y="322"/>
                </a:cxn>
                <a:cxn ang="0">
                  <a:pos x="23" y="322"/>
                </a:cxn>
                <a:cxn ang="0">
                  <a:pos x="13" y="320"/>
                </a:cxn>
                <a:cxn ang="0">
                  <a:pos x="5" y="317"/>
                </a:cxn>
                <a:cxn ang="0">
                  <a:pos x="0" y="312"/>
                </a:cxn>
                <a:cxn ang="0">
                  <a:pos x="0" y="304"/>
                </a:cxn>
                <a:cxn ang="0">
                  <a:pos x="8" y="294"/>
                </a:cxn>
                <a:cxn ang="0">
                  <a:pos x="29" y="281"/>
                </a:cxn>
                <a:cxn ang="0">
                  <a:pos x="703" y="0"/>
                </a:cxn>
                <a:cxn ang="0">
                  <a:pos x="1745" y="0"/>
                </a:cxn>
                <a:cxn ang="0">
                  <a:pos x="1750" y="0"/>
                </a:cxn>
                <a:cxn ang="0">
                  <a:pos x="1759" y="2"/>
                </a:cxn>
                <a:cxn ang="0">
                  <a:pos x="1773" y="4"/>
                </a:cxn>
                <a:cxn ang="0">
                  <a:pos x="1786" y="8"/>
                </a:cxn>
                <a:cxn ang="0">
                  <a:pos x="1795" y="17"/>
                </a:cxn>
                <a:cxn ang="0">
                  <a:pos x="1797" y="30"/>
                </a:cxn>
                <a:cxn ang="0">
                  <a:pos x="1789" y="48"/>
                </a:cxn>
                <a:cxn ang="0">
                  <a:pos x="1766" y="70"/>
                </a:cxn>
              </a:cxnLst>
              <a:rect l="0" t="0" r="r" b="b"/>
              <a:pathLst>
                <a:path w="1797" h="364">
                  <a:moveTo>
                    <a:pt x="1766" y="70"/>
                  </a:moveTo>
                  <a:lnTo>
                    <a:pt x="1333" y="348"/>
                  </a:lnTo>
                  <a:lnTo>
                    <a:pt x="1330" y="349"/>
                  </a:lnTo>
                  <a:lnTo>
                    <a:pt x="1320" y="351"/>
                  </a:lnTo>
                  <a:lnTo>
                    <a:pt x="1306" y="354"/>
                  </a:lnTo>
                  <a:lnTo>
                    <a:pt x="1289" y="358"/>
                  </a:lnTo>
                  <a:lnTo>
                    <a:pt x="1268" y="361"/>
                  </a:lnTo>
                  <a:lnTo>
                    <a:pt x="1249" y="364"/>
                  </a:lnTo>
                  <a:lnTo>
                    <a:pt x="1227" y="364"/>
                  </a:lnTo>
                  <a:lnTo>
                    <a:pt x="1209" y="364"/>
                  </a:lnTo>
                  <a:lnTo>
                    <a:pt x="34" y="322"/>
                  </a:lnTo>
                  <a:lnTo>
                    <a:pt x="31" y="322"/>
                  </a:lnTo>
                  <a:lnTo>
                    <a:pt x="23" y="322"/>
                  </a:lnTo>
                  <a:lnTo>
                    <a:pt x="13" y="320"/>
                  </a:lnTo>
                  <a:lnTo>
                    <a:pt x="5" y="317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8" y="294"/>
                  </a:lnTo>
                  <a:lnTo>
                    <a:pt x="29" y="281"/>
                  </a:lnTo>
                  <a:lnTo>
                    <a:pt x="703" y="0"/>
                  </a:lnTo>
                  <a:lnTo>
                    <a:pt x="1745" y="0"/>
                  </a:lnTo>
                  <a:lnTo>
                    <a:pt x="1750" y="0"/>
                  </a:lnTo>
                  <a:lnTo>
                    <a:pt x="1759" y="2"/>
                  </a:lnTo>
                  <a:lnTo>
                    <a:pt x="1773" y="4"/>
                  </a:lnTo>
                  <a:lnTo>
                    <a:pt x="1786" y="8"/>
                  </a:lnTo>
                  <a:lnTo>
                    <a:pt x="1795" y="17"/>
                  </a:lnTo>
                  <a:lnTo>
                    <a:pt x="1797" y="30"/>
                  </a:lnTo>
                  <a:lnTo>
                    <a:pt x="1789" y="48"/>
                  </a:lnTo>
                  <a:lnTo>
                    <a:pt x="1766" y="7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6" name="Freeform 84"/>
            <p:cNvSpPr>
              <a:spLocks/>
            </p:cNvSpPr>
            <p:nvPr/>
          </p:nvSpPr>
          <p:spPr bwMode="auto">
            <a:xfrm>
              <a:off x="947738" y="1952625"/>
              <a:ext cx="1450975" cy="293688"/>
            </a:xfrm>
            <a:custGeom>
              <a:avLst/>
              <a:gdLst/>
              <a:ahLst/>
              <a:cxnLst>
                <a:cxn ang="0">
                  <a:pos x="1828" y="24"/>
                </a:cxn>
                <a:cxn ang="0">
                  <a:pos x="1342" y="355"/>
                </a:cxn>
                <a:cxn ang="0">
                  <a:pos x="1340" y="357"/>
                </a:cxn>
                <a:cxn ang="0">
                  <a:pos x="1334" y="358"/>
                </a:cxn>
                <a:cxn ang="0">
                  <a:pos x="1326" y="362"/>
                </a:cxn>
                <a:cxn ang="0">
                  <a:pos x="1314" y="365"/>
                </a:cxn>
                <a:cxn ang="0">
                  <a:pos x="1301" y="367"/>
                </a:cxn>
                <a:cxn ang="0">
                  <a:pos x="1288" y="370"/>
                </a:cxn>
                <a:cxn ang="0">
                  <a:pos x="1273" y="370"/>
                </a:cxn>
                <a:cxn ang="0">
                  <a:pos x="1260" y="370"/>
                </a:cxn>
                <a:cxn ang="0">
                  <a:pos x="8" y="313"/>
                </a:cxn>
                <a:cxn ang="0">
                  <a:pos x="7" y="310"/>
                </a:cxn>
                <a:cxn ang="0">
                  <a:pos x="2" y="301"/>
                </a:cxn>
                <a:cxn ang="0">
                  <a:pos x="0" y="290"/>
                </a:cxn>
                <a:cxn ang="0">
                  <a:pos x="4" y="272"/>
                </a:cxn>
                <a:cxn ang="0">
                  <a:pos x="4" y="274"/>
                </a:cxn>
                <a:cxn ang="0">
                  <a:pos x="4" y="277"/>
                </a:cxn>
                <a:cxn ang="0">
                  <a:pos x="10" y="280"/>
                </a:cxn>
                <a:cxn ang="0">
                  <a:pos x="23" y="282"/>
                </a:cxn>
                <a:cxn ang="0">
                  <a:pos x="30" y="282"/>
                </a:cxn>
                <a:cxn ang="0">
                  <a:pos x="41" y="282"/>
                </a:cxn>
                <a:cxn ang="0">
                  <a:pos x="59" y="283"/>
                </a:cxn>
                <a:cxn ang="0">
                  <a:pos x="84" y="285"/>
                </a:cxn>
                <a:cxn ang="0">
                  <a:pos x="113" y="285"/>
                </a:cxn>
                <a:cxn ang="0">
                  <a:pos x="147" y="288"/>
                </a:cxn>
                <a:cxn ang="0">
                  <a:pos x="185" y="290"/>
                </a:cxn>
                <a:cxn ang="0">
                  <a:pos x="227" y="292"/>
                </a:cxn>
                <a:cxn ang="0">
                  <a:pos x="273" y="293"/>
                </a:cxn>
                <a:cxn ang="0">
                  <a:pos x="322" y="296"/>
                </a:cxn>
                <a:cxn ang="0">
                  <a:pos x="372" y="298"/>
                </a:cxn>
                <a:cxn ang="0">
                  <a:pos x="426" y="301"/>
                </a:cxn>
                <a:cxn ang="0">
                  <a:pos x="482" y="305"/>
                </a:cxn>
                <a:cxn ang="0">
                  <a:pos x="537" y="306"/>
                </a:cxn>
                <a:cxn ang="0">
                  <a:pos x="594" y="310"/>
                </a:cxn>
                <a:cxn ang="0">
                  <a:pos x="652" y="313"/>
                </a:cxn>
                <a:cxn ang="0">
                  <a:pos x="709" y="316"/>
                </a:cxn>
                <a:cxn ang="0">
                  <a:pos x="766" y="319"/>
                </a:cxn>
                <a:cxn ang="0">
                  <a:pos x="821" y="321"/>
                </a:cxn>
                <a:cxn ang="0">
                  <a:pos x="875" y="324"/>
                </a:cxn>
                <a:cxn ang="0">
                  <a:pos x="929" y="327"/>
                </a:cxn>
                <a:cxn ang="0">
                  <a:pos x="978" y="329"/>
                </a:cxn>
                <a:cxn ang="0">
                  <a:pos x="1027" y="332"/>
                </a:cxn>
                <a:cxn ang="0">
                  <a:pos x="1071" y="334"/>
                </a:cxn>
                <a:cxn ang="0">
                  <a:pos x="1112" y="336"/>
                </a:cxn>
                <a:cxn ang="0">
                  <a:pos x="1148" y="337"/>
                </a:cxn>
                <a:cxn ang="0">
                  <a:pos x="1180" y="341"/>
                </a:cxn>
                <a:cxn ang="0">
                  <a:pos x="1208" y="341"/>
                </a:cxn>
                <a:cxn ang="0">
                  <a:pos x="1231" y="342"/>
                </a:cxn>
                <a:cxn ang="0">
                  <a:pos x="1247" y="344"/>
                </a:cxn>
                <a:cxn ang="0">
                  <a:pos x="1257" y="344"/>
                </a:cxn>
                <a:cxn ang="0">
                  <a:pos x="1260" y="344"/>
                </a:cxn>
                <a:cxn ang="0">
                  <a:pos x="1264" y="344"/>
                </a:cxn>
                <a:cxn ang="0">
                  <a:pos x="1270" y="345"/>
                </a:cxn>
                <a:cxn ang="0">
                  <a:pos x="1280" y="345"/>
                </a:cxn>
                <a:cxn ang="0">
                  <a:pos x="1293" y="345"/>
                </a:cxn>
                <a:cxn ang="0">
                  <a:pos x="1308" y="342"/>
                </a:cxn>
                <a:cxn ang="0">
                  <a:pos x="1324" y="337"/>
                </a:cxn>
                <a:cxn ang="0">
                  <a:pos x="1339" y="329"/>
                </a:cxn>
                <a:cxn ang="0">
                  <a:pos x="1353" y="318"/>
                </a:cxn>
                <a:cxn ang="0">
                  <a:pos x="1828" y="0"/>
                </a:cxn>
                <a:cxn ang="0">
                  <a:pos x="1828" y="24"/>
                </a:cxn>
              </a:cxnLst>
              <a:rect l="0" t="0" r="r" b="b"/>
              <a:pathLst>
                <a:path w="1828" h="370">
                  <a:moveTo>
                    <a:pt x="1828" y="24"/>
                  </a:moveTo>
                  <a:lnTo>
                    <a:pt x="1342" y="355"/>
                  </a:lnTo>
                  <a:lnTo>
                    <a:pt x="1340" y="357"/>
                  </a:lnTo>
                  <a:lnTo>
                    <a:pt x="1334" y="358"/>
                  </a:lnTo>
                  <a:lnTo>
                    <a:pt x="1326" y="362"/>
                  </a:lnTo>
                  <a:lnTo>
                    <a:pt x="1314" y="365"/>
                  </a:lnTo>
                  <a:lnTo>
                    <a:pt x="1301" y="367"/>
                  </a:lnTo>
                  <a:lnTo>
                    <a:pt x="1288" y="370"/>
                  </a:lnTo>
                  <a:lnTo>
                    <a:pt x="1273" y="370"/>
                  </a:lnTo>
                  <a:lnTo>
                    <a:pt x="1260" y="370"/>
                  </a:lnTo>
                  <a:lnTo>
                    <a:pt x="8" y="313"/>
                  </a:lnTo>
                  <a:lnTo>
                    <a:pt x="7" y="310"/>
                  </a:lnTo>
                  <a:lnTo>
                    <a:pt x="2" y="301"/>
                  </a:lnTo>
                  <a:lnTo>
                    <a:pt x="0" y="290"/>
                  </a:lnTo>
                  <a:lnTo>
                    <a:pt x="4" y="272"/>
                  </a:lnTo>
                  <a:lnTo>
                    <a:pt x="4" y="274"/>
                  </a:lnTo>
                  <a:lnTo>
                    <a:pt x="4" y="277"/>
                  </a:lnTo>
                  <a:lnTo>
                    <a:pt x="10" y="280"/>
                  </a:lnTo>
                  <a:lnTo>
                    <a:pt x="23" y="282"/>
                  </a:lnTo>
                  <a:lnTo>
                    <a:pt x="30" y="282"/>
                  </a:lnTo>
                  <a:lnTo>
                    <a:pt x="41" y="282"/>
                  </a:lnTo>
                  <a:lnTo>
                    <a:pt x="59" y="283"/>
                  </a:lnTo>
                  <a:lnTo>
                    <a:pt x="84" y="285"/>
                  </a:lnTo>
                  <a:lnTo>
                    <a:pt x="113" y="285"/>
                  </a:lnTo>
                  <a:lnTo>
                    <a:pt x="147" y="288"/>
                  </a:lnTo>
                  <a:lnTo>
                    <a:pt x="185" y="290"/>
                  </a:lnTo>
                  <a:lnTo>
                    <a:pt x="227" y="292"/>
                  </a:lnTo>
                  <a:lnTo>
                    <a:pt x="273" y="293"/>
                  </a:lnTo>
                  <a:lnTo>
                    <a:pt x="322" y="296"/>
                  </a:lnTo>
                  <a:lnTo>
                    <a:pt x="372" y="298"/>
                  </a:lnTo>
                  <a:lnTo>
                    <a:pt x="426" y="301"/>
                  </a:lnTo>
                  <a:lnTo>
                    <a:pt x="482" y="305"/>
                  </a:lnTo>
                  <a:lnTo>
                    <a:pt x="537" y="306"/>
                  </a:lnTo>
                  <a:lnTo>
                    <a:pt x="594" y="310"/>
                  </a:lnTo>
                  <a:lnTo>
                    <a:pt x="652" y="313"/>
                  </a:lnTo>
                  <a:lnTo>
                    <a:pt x="709" y="316"/>
                  </a:lnTo>
                  <a:lnTo>
                    <a:pt x="766" y="319"/>
                  </a:lnTo>
                  <a:lnTo>
                    <a:pt x="821" y="321"/>
                  </a:lnTo>
                  <a:lnTo>
                    <a:pt x="875" y="324"/>
                  </a:lnTo>
                  <a:lnTo>
                    <a:pt x="929" y="327"/>
                  </a:lnTo>
                  <a:lnTo>
                    <a:pt x="978" y="329"/>
                  </a:lnTo>
                  <a:lnTo>
                    <a:pt x="1027" y="332"/>
                  </a:lnTo>
                  <a:lnTo>
                    <a:pt x="1071" y="334"/>
                  </a:lnTo>
                  <a:lnTo>
                    <a:pt x="1112" y="336"/>
                  </a:lnTo>
                  <a:lnTo>
                    <a:pt x="1148" y="337"/>
                  </a:lnTo>
                  <a:lnTo>
                    <a:pt x="1180" y="341"/>
                  </a:lnTo>
                  <a:lnTo>
                    <a:pt x="1208" y="341"/>
                  </a:lnTo>
                  <a:lnTo>
                    <a:pt x="1231" y="342"/>
                  </a:lnTo>
                  <a:lnTo>
                    <a:pt x="1247" y="344"/>
                  </a:lnTo>
                  <a:lnTo>
                    <a:pt x="1257" y="344"/>
                  </a:lnTo>
                  <a:lnTo>
                    <a:pt x="1260" y="344"/>
                  </a:lnTo>
                  <a:lnTo>
                    <a:pt x="1264" y="344"/>
                  </a:lnTo>
                  <a:lnTo>
                    <a:pt x="1270" y="345"/>
                  </a:lnTo>
                  <a:lnTo>
                    <a:pt x="1280" y="345"/>
                  </a:lnTo>
                  <a:lnTo>
                    <a:pt x="1293" y="345"/>
                  </a:lnTo>
                  <a:lnTo>
                    <a:pt x="1308" y="342"/>
                  </a:lnTo>
                  <a:lnTo>
                    <a:pt x="1324" y="337"/>
                  </a:lnTo>
                  <a:lnTo>
                    <a:pt x="1339" y="329"/>
                  </a:lnTo>
                  <a:lnTo>
                    <a:pt x="1353" y="318"/>
                  </a:lnTo>
                  <a:lnTo>
                    <a:pt x="1828" y="0"/>
                  </a:lnTo>
                  <a:lnTo>
                    <a:pt x="1828" y="24"/>
                  </a:lnTo>
                  <a:close/>
                </a:path>
              </a:pathLst>
            </a:custGeom>
            <a:solidFill>
              <a:srgbClr val="9E87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7" name="Freeform 85"/>
            <p:cNvSpPr>
              <a:spLocks/>
            </p:cNvSpPr>
            <p:nvPr/>
          </p:nvSpPr>
          <p:spPr bwMode="auto">
            <a:xfrm>
              <a:off x="1892301" y="2266950"/>
              <a:ext cx="142875" cy="83026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81" y="1036"/>
                </a:cxn>
                <a:cxn ang="0">
                  <a:pos x="141" y="1046"/>
                </a:cxn>
                <a:cxn ang="0">
                  <a:pos x="0" y="10"/>
                </a:cxn>
                <a:cxn ang="0">
                  <a:pos x="101" y="0"/>
                </a:cxn>
              </a:cxnLst>
              <a:rect l="0" t="0" r="r" b="b"/>
              <a:pathLst>
                <a:path w="181" h="1046">
                  <a:moveTo>
                    <a:pt x="101" y="0"/>
                  </a:moveTo>
                  <a:lnTo>
                    <a:pt x="181" y="1036"/>
                  </a:lnTo>
                  <a:lnTo>
                    <a:pt x="141" y="1046"/>
                  </a:lnTo>
                  <a:lnTo>
                    <a:pt x="0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8" name="Freeform 86"/>
            <p:cNvSpPr>
              <a:spLocks/>
            </p:cNvSpPr>
            <p:nvPr/>
          </p:nvSpPr>
          <p:spPr bwMode="auto">
            <a:xfrm>
              <a:off x="1003301" y="2035175"/>
              <a:ext cx="1360487" cy="450850"/>
            </a:xfrm>
            <a:custGeom>
              <a:avLst/>
              <a:gdLst/>
              <a:ahLst/>
              <a:cxnLst>
                <a:cxn ang="0">
                  <a:pos x="1680" y="268"/>
                </a:cxn>
                <a:cxn ang="0">
                  <a:pos x="1665" y="279"/>
                </a:cxn>
                <a:cxn ang="0">
                  <a:pos x="1629" y="309"/>
                </a:cxn>
                <a:cxn ang="0">
                  <a:pos x="1576" y="351"/>
                </a:cxn>
                <a:cxn ang="0">
                  <a:pos x="1512" y="402"/>
                </a:cxn>
                <a:cxn ang="0">
                  <a:pos x="1448" y="451"/>
                </a:cxn>
                <a:cxn ang="0">
                  <a:pos x="1389" y="496"/>
                </a:cxn>
                <a:cxn ang="0">
                  <a:pos x="1342" y="531"/>
                </a:cxn>
                <a:cxn ang="0">
                  <a:pos x="1314" y="547"/>
                </a:cxn>
                <a:cxn ang="0">
                  <a:pos x="1274" y="557"/>
                </a:cxn>
                <a:cxn ang="0">
                  <a:pos x="1218" y="565"/>
                </a:cxn>
                <a:cxn ang="0">
                  <a:pos x="1158" y="568"/>
                </a:cxn>
                <a:cxn ang="0">
                  <a:pos x="1097" y="566"/>
                </a:cxn>
                <a:cxn ang="0">
                  <a:pos x="1043" y="558"/>
                </a:cxn>
                <a:cxn ang="0">
                  <a:pos x="919" y="537"/>
                </a:cxn>
                <a:cxn ang="0">
                  <a:pos x="750" y="509"/>
                </a:cxn>
                <a:cxn ang="0">
                  <a:pos x="557" y="478"/>
                </a:cxn>
                <a:cxn ang="0">
                  <a:pos x="368" y="446"/>
                </a:cxn>
                <a:cxn ang="0">
                  <a:pos x="201" y="418"/>
                </a:cxn>
                <a:cxn ang="0">
                  <a:pos x="85" y="400"/>
                </a:cxn>
                <a:cxn ang="0">
                  <a:pos x="41" y="392"/>
                </a:cxn>
                <a:cxn ang="0">
                  <a:pos x="23" y="338"/>
                </a:cxn>
                <a:cxn ang="0">
                  <a:pos x="0" y="237"/>
                </a:cxn>
                <a:cxn ang="0">
                  <a:pos x="1145" y="304"/>
                </a:cxn>
                <a:cxn ang="0">
                  <a:pos x="1161" y="307"/>
                </a:cxn>
                <a:cxn ang="0">
                  <a:pos x="1185" y="307"/>
                </a:cxn>
                <a:cxn ang="0">
                  <a:pos x="1210" y="301"/>
                </a:cxn>
                <a:cxn ang="0">
                  <a:pos x="1231" y="287"/>
                </a:cxn>
                <a:cxn ang="0">
                  <a:pos x="1272" y="260"/>
                </a:cxn>
                <a:cxn ang="0">
                  <a:pos x="1336" y="216"/>
                </a:cxn>
                <a:cxn ang="0">
                  <a:pos x="1412" y="165"/>
                </a:cxn>
                <a:cxn ang="0">
                  <a:pos x="1494" y="113"/>
                </a:cxn>
                <a:cxn ang="0">
                  <a:pos x="1567" y="64"/>
                </a:cxn>
                <a:cxn ang="0">
                  <a:pos x="1626" y="25"/>
                </a:cxn>
                <a:cxn ang="0">
                  <a:pos x="1660" y="4"/>
                </a:cxn>
                <a:cxn ang="0">
                  <a:pos x="1716" y="20"/>
                </a:cxn>
              </a:cxnLst>
              <a:rect l="0" t="0" r="r" b="b"/>
              <a:pathLst>
                <a:path w="1716" h="568">
                  <a:moveTo>
                    <a:pt x="1716" y="20"/>
                  </a:moveTo>
                  <a:lnTo>
                    <a:pt x="1680" y="268"/>
                  </a:lnTo>
                  <a:lnTo>
                    <a:pt x="1677" y="271"/>
                  </a:lnTo>
                  <a:lnTo>
                    <a:pt x="1665" y="279"/>
                  </a:lnTo>
                  <a:lnTo>
                    <a:pt x="1649" y="292"/>
                  </a:lnTo>
                  <a:lnTo>
                    <a:pt x="1629" y="309"/>
                  </a:lnTo>
                  <a:lnTo>
                    <a:pt x="1603" y="330"/>
                  </a:lnTo>
                  <a:lnTo>
                    <a:pt x="1576" y="351"/>
                  </a:lnTo>
                  <a:lnTo>
                    <a:pt x="1545" y="376"/>
                  </a:lnTo>
                  <a:lnTo>
                    <a:pt x="1512" y="402"/>
                  </a:lnTo>
                  <a:lnTo>
                    <a:pt x="1479" y="426"/>
                  </a:lnTo>
                  <a:lnTo>
                    <a:pt x="1448" y="451"/>
                  </a:lnTo>
                  <a:lnTo>
                    <a:pt x="1417" y="475"/>
                  </a:lnTo>
                  <a:lnTo>
                    <a:pt x="1389" y="496"/>
                  </a:lnTo>
                  <a:lnTo>
                    <a:pt x="1363" y="516"/>
                  </a:lnTo>
                  <a:lnTo>
                    <a:pt x="1342" y="531"/>
                  </a:lnTo>
                  <a:lnTo>
                    <a:pt x="1326" y="540"/>
                  </a:lnTo>
                  <a:lnTo>
                    <a:pt x="1314" y="547"/>
                  </a:lnTo>
                  <a:lnTo>
                    <a:pt x="1296" y="552"/>
                  </a:lnTo>
                  <a:lnTo>
                    <a:pt x="1274" y="557"/>
                  </a:lnTo>
                  <a:lnTo>
                    <a:pt x="1247" y="562"/>
                  </a:lnTo>
                  <a:lnTo>
                    <a:pt x="1218" y="565"/>
                  </a:lnTo>
                  <a:lnTo>
                    <a:pt x="1189" y="568"/>
                  </a:lnTo>
                  <a:lnTo>
                    <a:pt x="1158" y="568"/>
                  </a:lnTo>
                  <a:lnTo>
                    <a:pt x="1127" y="568"/>
                  </a:lnTo>
                  <a:lnTo>
                    <a:pt x="1097" y="566"/>
                  </a:lnTo>
                  <a:lnTo>
                    <a:pt x="1081" y="563"/>
                  </a:lnTo>
                  <a:lnTo>
                    <a:pt x="1043" y="558"/>
                  </a:lnTo>
                  <a:lnTo>
                    <a:pt x="988" y="549"/>
                  </a:lnTo>
                  <a:lnTo>
                    <a:pt x="919" y="537"/>
                  </a:lnTo>
                  <a:lnTo>
                    <a:pt x="839" y="524"/>
                  </a:lnTo>
                  <a:lnTo>
                    <a:pt x="750" y="509"/>
                  </a:lnTo>
                  <a:lnTo>
                    <a:pt x="655" y="495"/>
                  </a:lnTo>
                  <a:lnTo>
                    <a:pt x="557" y="478"/>
                  </a:lnTo>
                  <a:lnTo>
                    <a:pt x="461" y="462"/>
                  </a:lnTo>
                  <a:lnTo>
                    <a:pt x="368" y="446"/>
                  </a:lnTo>
                  <a:lnTo>
                    <a:pt x="280" y="431"/>
                  </a:lnTo>
                  <a:lnTo>
                    <a:pt x="201" y="418"/>
                  </a:lnTo>
                  <a:lnTo>
                    <a:pt x="136" y="408"/>
                  </a:lnTo>
                  <a:lnTo>
                    <a:pt x="85" y="400"/>
                  </a:lnTo>
                  <a:lnTo>
                    <a:pt x="53" y="394"/>
                  </a:lnTo>
                  <a:lnTo>
                    <a:pt x="41" y="392"/>
                  </a:lnTo>
                  <a:lnTo>
                    <a:pt x="36" y="376"/>
                  </a:lnTo>
                  <a:lnTo>
                    <a:pt x="23" y="338"/>
                  </a:lnTo>
                  <a:lnTo>
                    <a:pt x="9" y="287"/>
                  </a:lnTo>
                  <a:lnTo>
                    <a:pt x="0" y="237"/>
                  </a:lnTo>
                  <a:lnTo>
                    <a:pt x="1143" y="304"/>
                  </a:lnTo>
                  <a:lnTo>
                    <a:pt x="1145" y="304"/>
                  </a:lnTo>
                  <a:lnTo>
                    <a:pt x="1151" y="305"/>
                  </a:lnTo>
                  <a:lnTo>
                    <a:pt x="1161" y="307"/>
                  </a:lnTo>
                  <a:lnTo>
                    <a:pt x="1172" y="307"/>
                  </a:lnTo>
                  <a:lnTo>
                    <a:pt x="1185" y="307"/>
                  </a:lnTo>
                  <a:lnTo>
                    <a:pt x="1199" y="304"/>
                  </a:lnTo>
                  <a:lnTo>
                    <a:pt x="1210" y="301"/>
                  </a:lnTo>
                  <a:lnTo>
                    <a:pt x="1221" y="294"/>
                  </a:lnTo>
                  <a:lnTo>
                    <a:pt x="1231" y="287"/>
                  </a:lnTo>
                  <a:lnTo>
                    <a:pt x="1247" y="276"/>
                  </a:lnTo>
                  <a:lnTo>
                    <a:pt x="1272" y="260"/>
                  </a:lnTo>
                  <a:lnTo>
                    <a:pt x="1301" y="239"/>
                  </a:lnTo>
                  <a:lnTo>
                    <a:pt x="1336" y="216"/>
                  </a:lnTo>
                  <a:lnTo>
                    <a:pt x="1373" y="191"/>
                  </a:lnTo>
                  <a:lnTo>
                    <a:pt x="1412" y="165"/>
                  </a:lnTo>
                  <a:lnTo>
                    <a:pt x="1453" y="139"/>
                  </a:lnTo>
                  <a:lnTo>
                    <a:pt x="1494" y="113"/>
                  </a:lnTo>
                  <a:lnTo>
                    <a:pt x="1531" y="88"/>
                  </a:lnTo>
                  <a:lnTo>
                    <a:pt x="1567" y="64"/>
                  </a:lnTo>
                  <a:lnTo>
                    <a:pt x="1600" y="43"/>
                  </a:lnTo>
                  <a:lnTo>
                    <a:pt x="1626" y="25"/>
                  </a:lnTo>
                  <a:lnTo>
                    <a:pt x="1647" y="12"/>
                  </a:lnTo>
                  <a:lnTo>
                    <a:pt x="1660" y="4"/>
                  </a:lnTo>
                  <a:lnTo>
                    <a:pt x="1665" y="0"/>
                  </a:lnTo>
                  <a:lnTo>
                    <a:pt x="171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1979613" y="3076575"/>
              <a:ext cx="68262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34"/>
                </a:cxn>
                <a:cxn ang="0">
                  <a:pos x="13" y="40"/>
                </a:cxn>
                <a:cxn ang="0">
                  <a:pos x="26" y="45"/>
                </a:cxn>
                <a:cxn ang="0">
                  <a:pos x="43" y="47"/>
                </a:cxn>
                <a:cxn ang="0">
                  <a:pos x="59" y="45"/>
                </a:cxn>
                <a:cxn ang="0">
                  <a:pos x="74" y="40"/>
                </a:cxn>
                <a:cxn ang="0">
                  <a:pos x="82" y="34"/>
                </a:cxn>
                <a:cxn ang="0">
                  <a:pos x="85" y="24"/>
                </a:cxn>
                <a:cxn ang="0">
                  <a:pos x="82" y="14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3" y="0"/>
                </a:cxn>
                <a:cxn ang="0">
                  <a:pos x="26" y="1"/>
                </a:cxn>
                <a:cxn ang="0">
                  <a:pos x="13" y="6"/>
                </a:cxn>
                <a:cxn ang="0">
                  <a:pos x="3" y="14"/>
                </a:cxn>
                <a:cxn ang="0">
                  <a:pos x="0" y="24"/>
                </a:cxn>
              </a:cxnLst>
              <a:rect l="0" t="0" r="r" b="b"/>
              <a:pathLst>
                <a:path w="85" h="47">
                  <a:moveTo>
                    <a:pt x="0" y="24"/>
                  </a:moveTo>
                  <a:lnTo>
                    <a:pt x="3" y="34"/>
                  </a:lnTo>
                  <a:lnTo>
                    <a:pt x="13" y="40"/>
                  </a:lnTo>
                  <a:lnTo>
                    <a:pt x="26" y="45"/>
                  </a:lnTo>
                  <a:lnTo>
                    <a:pt x="43" y="47"/>
                  </a:lnTo>
                  <a:lnTo>
                    <a:pt x="59" y="45"/>
                  </a:lnTo>
                  <a:lnTo>
                    <a:pt x="74" y="40"/>
                  </a:lnTo>
                  <a:lnTo>
                    <a:pt x="82" y="34"/>
                  </a:lnTo>
                  <a:lnTo>
                    <a:pt x="85" y="24"/>
                  </a:lnTo>
                  <a:lnTo>
                    <a:pt x="82" y="14"/>
                  </a:lnTo>
                  <a:lnTo>
                    <a:pt x="74" y="6"/>
                  </a:lnTo>
                  <a:lnTo>
                    <a:pt x="59" y="1"/>
                  </a:lnTo>
                  <a:lnTo>
                    <a:pt x="43" y="0"/>
                  </a:lnTo>
                  <a:lnTo>
                    <a:pt x="26" y="1"/>
                  </a:lnTo>
                  <a:lnTo>
                    <a:pt x="13" y="6"/>
                  </a:lnTo>
                  <a:lnTo>
                    <a:pt x="3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0" name="Freeform 88"/>
            <p:cNvSpPr>
              <a:spLocks/>
            </p:cNvSpPr>
            <p:nvPr/>
          </p:nvSpPr>
          <p:spPr bwMode="auto">
            <a:xfrm>
              <a:off x="492126" y="2720975"/>
              <a:ext cx="61912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34"/>
                </a:cxn>
                <a:cxn ang="0">
                  <a:pos x="12" y="41"/>
                </a:cxn>
                <a:cxn ang="0">
                  <a:pos x="23" y="47"/>
                </a:cxn>
                <a:cxn ang="0">
                  <a:pos x="40" y="49"/>
                </a:cxn>
                <a:cxn ang="0">
                  <a:pos x="54" y="47"/>
                </a:cxn>
                <a:cxn ang="0">
                  <a:pos x="66" y="41"/>
                </a:cxn>
                <a:cxn ang="0">
                  <a:pos x="74" y="34"/>
                </a:cxn>
                <a:cxn ang="0">
                  <a:pos x="77" y="24"/>
                </a:cxn>
                <a:cxn ang="0">
                  <a:pos x="74" y="15"/>
                </a:cxn>
                <a:cxn ang="0">
                  <a:pos x="66" y="7"/>
                </a:cxn>
                <a:cxn ang="0">
                  <a:pos x="54" y="2"/>
                </a:cxn>
                <a:cxn ang="0">
                  <a:pos x="40" y="0"/>
                </a:cxn>
                <a:cxn ang="0">
                  <a:pos x="23" y="2"/>
                </a:cxn>
                <a:cxn ang="0">
                  <a:pos x="12" y="7"/>
                </a:cxn>
                <a:cxn ang="0">
                  <a:pos x="4" y="15"/>
                </a:cxn>
                <a:cxn ang="0">
                  <a:pos x="0" y="24"/>
                </a:cxn>
              </a:cxnLst>
              <a:rect l="0" t="0" r="r" b="b"/>
              <a:pathLst>
                <a:path w="77" h="49">
                  <a:moveTo>
                    <a:pt x="0" y="24"/>
                  </a:moveTo>
                  <a:lnTo>
                    <a:pt x="4" y="34"/>
                  </a:lnTo>
                  <a:lnTo>
                    <a:pt x="12" y="41"/>
                  </a:lnTo>
                  <a:lnTo>
                    <a:pt x="23" y="47"/>
                  </a:lnTo>
                  <a:lnTo>
                    <a:pt x="40" y="49"/>
                  </a:lnTo>
                  <a:lnTo>
                    <a:pt x="54" y="47"/>
                  </a:lnTo>
                  <a:lnTo>
                    <a:pt x="66" y="41"/>
                  </a:lnTo>
                  <a:lnTo>
                    <a:pt x="74" y="34"/>
                  </a:lnTo>
                  <a:lnTo>
                    <a:pt x="77" y="24"/>
                  </a:lnTo>
                  <a:lnTo>
                    <a:pt x="74" y="15"/>
                  </a:lnTo>
                  <a:lnTo>
                    <a:pt x="66" y="7"/>
                  </a:lnTo>
                  <a:lnTo>
                    <a:pt x="54" y="2"/>
                  </a:lnTo>
                  <a:lnTo>
                    <a:pt x="40" y="0"/>
                  </a:lnTo>
                  <a:lnTo>
                    <a:pt x="23" y="2"/>
                  </a:lnTo>
                  <a:lnTo>
                    <a:pt x="12" y="7"/>
                  </a:lnTo>
                  <a:lnTo>
                    <a:pt x="4" y="1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1" name="Freeform 89"/>
            <p:cNvSpPr>
              <a:spLocks/>
            </p:cNvSpPr>
            <p:nvPr/>
          </p:nvSpPr>
          <p:spPr bwMode="auto">
            <a:xfrm>
              <a:off x="2363788" y="2765425"/>
              <a:ext cx="61912" cy="365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33"/>
                </a:cxn>
                <a:cxn ang="0">
                  <a:pos x="11" y="40"/>
                </a:cxn>
                <a:cxn ang="0">
                  <a:pos x="23" y="45"/>
                </a:cxn>
                <a:cxn ang="0">
                  <a:pos x="37" y="46"/>
                </a:cxn>
                <a:cxn ang="0">
                  <a:pos x="52" y="45"/>
                </a:cxn>
                <a:cxn ang="0">
                  <a:pos x="65" y="40"/>
                </a:cxn>
                <a:cxn ang="0">
                  <a:pos x="73" y="33"/>
                </a:cxn>
                <a:cxn ang="0">
                  <a:pos x="77" y="23"/>
                </a:cxn>
                <a:cxn ang="0">
                  <a:pos x="73" y="15"/>
                </a:cxn>
                <a:cxn ang="0">
                  <a:pos x="65" y="7"/>
                </a:cxn>
                <a:cxn ang="0">
                  <a:pos x="52" y="2"/>
                </a:cxn>
                <a:cxn ang="0">
                  <a:pos x="37" y="0"/>
                </a:cxn>
                <a:cxn ang="0">
                  <a:pos x="23" y="2"/>
                </a:cxn>
                <a:cxn ang="0">
                  <a:pos x="11" y="7"/>
                </a:cxn>
                <a:cxn ang="0">
                  <a:pos x="3" y="15"/>
                </a:cxn>
                <a:cxn ang="0">
                  <a:pos x="0" y="23"/>
                </a:cxn>
              </a:cxnLst>
              <a:rect l="0" t="0" r="r" b="b"/>
              <a:pathLst>
                <a:path w="77" h="46">
                  <a:moveTo>
                    <a:pt x="0" y="23"/>
                  </a:moveTo>
                  <a:lnTo>
                    <a:pt x="3" y="33"/>
                  </a:lnTo>
                  <a:lnTo>
                    <a:pt x="11" y="40"/>
                  </a:lnTo>
                  <a:lnTo>
                    <a:pt x="23" y="45"/>
                  </a:lnTo>
                  <a:lnTo>
                    <a:pt x="37" y="46"/>
                  </a:lnTo>
                  <a:lnTo>
                    <a:pt x="52" y="45"/>
                  </a:lnTo>
                  <a:lnTo>
                    <a:pt x="65" y="40"/>
                  </a:lnTo>
                  <a:lnTo>
                    <a:pt x="73" y="33"/>
                  </a:lnTo>
                  <a:lnTo>
                    <a:pt x="77" y="23"/>
                  </a:lnTo>
                  <a:lnTo>
                    <a:pt x="73" y="15"/>
                  </a:lnTo>
                  <a:lnTo>
                    <a:pt x="65" y="7"/>
                  </a:lnTo>
                  <a:lnTo>
                    <a:pt x="52" y="2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7"/>
                  </a:lnTo>
                  <a:lnTo>
                    <a:pt x="3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2" name="Freeform 90"/>
            <p:cNvSpPr>
              <a:spLocks/>
            </p:cNvSpPr>
            <p:nvPr/>
          </p:nvSpPr>
          <p:spPr bwMode="auto">
            <a:xfrm>
              <a:off x="1060451" y="2317750"/>
              <a:ext cx="65087" cy="628650"/>
            </a:xfrm>
            <a:custGeom>
              <a:avLst/>
              <a:gdLst/>
              <a:ahLst/>
              <a:cxnLst>
                <a:cxn ang="0">
                  <a:pos x="84" y="29"/>
                </a:cxn>
                <a:cxn ang="0">
                  <a:pos x="31" y="791"/>
                </a:cxn>
                <a:cxn ang="0">
                  <a:pos x="0" y="786"/>
                </a:cxn>
                <a:cxn ang="0">
                  <a:pos x="13" y="0"/>
                </a:cxn>
                <a:cxn ang="0">
                  <a:pos x="84" y="29"/>
                </a:cxn>
              </a:cxnLst>
              <a:rect l="0" t="0" r="r" b="b"/>
              <a:pathLst>
                <a:path w="84" h="791">
                  <a:moveTo>
                    <a:pt x="84" y="29"/>
                  </a:moveTo>
                  <a:lnTo>
                    <a:pt x="31" y="791"/>
                  </a:lnTo>
                  <a:lnTo>
                    <a:pt x="0" y="786"/>
                  </a:lnTo>
                  <a:lnTo>
                    <a:pt x="13" y="0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1035051" y="2938463"/>
              <a:ext cx="66675" cy="381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33"/>
                </a:cxn>
                <a:cxn ang="0">
                  <a:pos x="13" y="39"/>
                </a:cxn>
                <a:cxn ang="0">
                  <a:pos x="26" y="46"/>
                </a:cxn>
                <a:cxn ang="0">
                  <a:pos x="41" y="47"/>
                </a:cxn>
                <a:cxn ang="0">
                  <a:pos x="57" y="46"/>
                </a:cxn>
                <a:cxn ang="0">
                  <a:pos x="70" y="39"/>
                </a:cxn>
                <a:cxn ang="0">
                  <a:pos x="80" y="33"/>
                </a:cxn>
                <a:cxn ang="0">
                  <a:pos x="84" y="23"/>
                </a:cxn>
                <a:cxn ang="0">
                  <a:pos x="80" y="15"/>
                </a:cxn>
                <a:cxn ang="0">
                  <a:pos x="70" y="7"/>
                </a:cxn>
                <a:cxn ang="0">
                  <a:pos x="57" y="2"/>
                </a:cxn>
                <a:cxn ang="0">
                  <a:pos x="41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5"/>
                </a:cxn>
                <a:cxn ang="0">
                  <a:pos x="0" y="23"/>
                </a:cxn>
              </a:cxnLst>
              <a:rect l="0" t="0" r="r" b="b"/>
              <a:pathLst>
                <a:path w="84" h="47">
                  <a:moveTo>
                    <a:pt x="0" y="23"/>
                  </a:moveTo>
                  <a:lnTo>
                    <a:pt x="4" y="33"/>
                  </a:lnTo>
                  <a:lnTo>
                    <a:pt x="13" y="39"/>
                  </a:lnTo>
                  <a:lnTo>
                    <a:pt x="26" y="46"/>
                  </a:lnTo>
                  <a:lnTo>
                    <a:pt x="41" y="47"/>
                  </a:lnTo>
                  <a:lnTo>
                    <a:pt x="57" y="46"/>
                  </a:lnTo>
                  <a:lnTo>
                    <a:pt x="70" y="39"/>
                  </a:lnTo>
                  <a:lnTo>
                    <a:pt x="80" y="33"/>
                  </a:lnTo>
                  <a:lnTo>
                    <a:pt x="84" y="23"/>
                  </a:lnTo>
                  <a:lnTo>
                    <a:pt x="80" y="15"/>
                  </a:lnTo>
                  <a:lnTo>
                    <a:pt x="70" y="7"/>
                  </a:lnTo>
                  <a:lnTo>
                    <a:pt x="57" y="2"/>
                  </a:lnTo>
                  <a:lnTo>
                    <a:pt x="41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4" name="Freeform 92"/>
            <p:cNvSpPr>
              <a:spLocks/>
            </p:cNvSpPr>
            <p:nvPr/>
          </p:nvSpPr>
          <p:spPr bwMode="auto">
            <a:xfrm>
              <a:off x="1046163" y="2268538"/>
              <a:ext cx="909637" cy="168275"/>
            </a:xfrm>
            <a:custGeom>
              <a:avLst/>
              <a:gdLst/>
              <a:ahLst/>
              <a:cxnLst>
                <a:cxn ang="0">
                  <a:pos x="1129" y="91"/>
                </a:cxn>
                <a:cxn ang="0">
                  <a:pos x="1136" y="115"/>
                </a:cxn>
                <a:cxn ang="0">
                  <a:pos x="1141" y="146"/>
                </a:cxn>
                <a:cxn ang="0">
                  <a:pos x="1144" y="179"/>
                </a:cxn>
                <a:cxn ang="0">
                  <a:pos x="1146" y="210"/>
                </a:cxn>
                <a:cxn ang="0">
                  <a:pos x="1120" y="212"/>
                </a:cxn>
                <a:cxn ang="0">
                  <a:pos x="1095" y="210"/>
                </a:cxn>
                <a:cxn ang="0">
                  <a:pos x="1071" y="210"/>
                </a:cxn>
                <a:cxn ang="0">
                  <a:pos x="1049" y="208"/>
                </a:cxn>
                <a:cxn ang="0">
                  <a:pos x="1030" y="205"/>
                </a:cxn>
                <a:cxn ang="0">
                  <a:pos x="1015" y="204"/>
                </a:cxn>
                <a:cxn ang="0">
                  <a:pos x="1005" y="202"/>
                </a:cxn>
                <a:cxn ang="0">
                  <a:pos x="1002" y="202"/>
                </a:cxn>
                <a:cxn ang="0">
                  <a:pos x="29" y="62"/>
                </a:cxn>
                <a:cxn ang="0">
                  <a:pos x="0" y="0"/>
                </a:cxn>
                <a:cxn ang="0">
                  <a:pos x="1129" y="91"/>
                </a:cxn>
              </a:cxnLst>
              <a:rect l="0" t="0" r="r" b="b"/>
              <a:pathLst>
                <a:path w="1146" h="212">
                  <a:moveTo>
                    <a:pt x="1129" y="91"/>
                  </a:moveTo>
                  <a:lnTo>
                    <a:pt x="1136" y="115"/>
                  </a:lnTo>
                  <a:lnTo>
                    <a:pt x="1141" y="146"/>
                  </a:lnTo>
                  <a:lnTo>
                    <a:pt x="1144" y="179"/>
                  </a:lnTo>
                  <a:lnTo>
                    <a:pt x="1146" y="210"/>
                  </a:lnTo>
                  <a:lnTo>
                    <a:pt x="1120" y="212"/>
                  </a:lnTo>
                  <a:lnTo>
                    <a:pt x="1095" y="210"/>
                  </a:lnTo>
                  <a:lnTo>
                    <a:pt x="1071" y="210"/>
                  </a:lnTo>
                  <a:lnTo>
                    <a:pt x="1049" y="208"/>
                  </a:lnTo>
                  <a:lnTo>
                    <a:pt x="1030" y="205"/>
                  </a:lnTo>
                  <a:lnTo>
                    <a:pt x="1015" y="204"/>
                  </a:lnTo>
                  <a:lnTo>
                    <a:pt x="1005" y="202"/>
                  </a:lnTo>
                  <a:lnTo>
                    <a:pt x="1002" y="202"/>
                  </a:lnTo>
                  <a:lnTo>
                    <a:pt x="29" y="62"/>
                  </a:lnTo>
                  <a:lnTo>
                    <a:pt x="0" y="0"/>
                  </a:lnTo>
                  <a:lnTo>
                    <a:pt x="1129" y="91"/>
                  </a:lnTo>
                  <a:close/>
                </a:path>
              </a:pathLst>
            </a:custGeom>
            <a:solidFill>
              <a:srgbClr val="7C84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5" name="Freeform 93"/>
            <p:cNvSpPr>
              <a:spLocks/>
            </p:cNvSpPr>
            <p:nvPr/>
          </p:nvSpPr>
          <p:spPr bwMode="auto">
            <a:xfrm>
              <a:off x="1033463" y="2057400"/>
              <a:ext cx="1311275" cy="379413"/>
            </a:xfrm>
            <a:custGeom>
              <a:avLst/>
              <a:gdLst/>
              <a:ahLst/>
              <a:cxnLst>
                <a:cxn ang="0">
                  <a:pos x="16" y="268"/>
                </a:cxn>
                <a:cxn ang="0">
                  <a:pos x="0" y="230"/>
                </a:cxn>
                <a:cxn ang="0">
                  <a:pos x="1150" y="292"/>
                </a:cxn>
                <a:cxn ang="0">
                  <a:pos x="1154" y="292"/>
                </a:cxn>
                <a:cxn ang="0">
                  <a:pos x="1162" y="292"/>
                </a:cxn>
                <a:cxn ang="0">
                  <a:pos x="1176" y="292"/>
                </a:cxn>
                <a:cxn ang="0">
                  <a:pos x="1194" y="289"/>
                </a:cxn>
                <a:cxn ang="0">
                  <a:pos x="1216" y="284"/>
                </a:cxn>
                <a:cxn ang="0">
                  <a:pos x="1242" y="274"/>
                </a:cxn>
                <a:cxn ang="0">
                  <a:pos x="1270" y="259"/>
                </a:cxn>
                <a:cxn ang="0">
                  <a:pos x="1299" y="240"/>
                </a:cxn>
                <a:cxn ang="0">
                  <a:pos x="1643" y="0"/>
                </a:cxn>
                <a:cxn ang="0">
                  <a:pos x="1651" y="131"/>
                </a:cxn>
                <a:cxn ang="0">
                  <a:pos x="1647" y="134"/>
                </a:cxn>
                <a:cxn ang="0">
                  <a:pos x="1635" y="144"/>
                </a:cxn>
                <a:cxn ang="0">
                  <a:pos x="1617" y="160"/>
                </a:cxn>
                <a:cxn ang="0">
                  <a:pos x="1593" y="180"/>
                </a:cxn>
                <a:cxn ang="0">
                  <a:pos x="1563" y="204"/>
                </a:cxn>
                <a:cxn ang="0">
                  <a:pos x="1531" y="232"/>
                </a:cxn>
                <a:cxn ang="0">
                  <a:pos x="1495" y="261"/>
                </a:cxn>
                <a:cxn ang="0">
                  <a:pos x="1457" y="290"/>
                </a:cxn>
                <a:cxn ang="0">
                  <a:pos x="1420" y="321"/>
                </a:cxn>
                <a:cxn ang="0">
                  <a:pos x="1382" y="352"/>
                </a:cxn>
                <a:cxn ang="0">
                  <a:pos x="1345" y="380"/>
                </a:cxn>
                <a:cxn ang="0">
                  <a:pos x="1310" y="406"/>
                </a:cxn>
                <a:cxn ang="0">
                  <a:pos x="1278" y="429"/>
                </a:cxn>
                <a:cxn ang="0">
                  <a:pos x="1252" y="449"/>
                </a:cxn>
                <a:cxn ang="0">
                  <a:pos x="1229" y="462"/>
                </a:cxn>
                <a:cxn ang="0">
                  <a:pos x="1212" y="470"/>
                </a:cxn>
                <a:cxn ang="0">
                  <a:pos x="1207" y="472"/>
                </a:cxn>
                <a:cxn ang="0">
                  <a:pos x="1201" y="473"/>
                </a:cxn>
                <a:cxn ang="0">
                  <a:pos x="1194" y="475"/>
                </a:cxn>
                <a:cxn ang="0">
                  <a:pos x="1188" y="475"/>
                </a:cxn>
                <a:cxn ang="0">
                  <a:pos x="1181" y="476"/>
                </a:cxn>
                <a:cxn ang="0">
                  <a:pos x="1175" y="476"/>
                </a:cxn>
                <a:cxn ang="0">
                  <a:pos x="1168" y="478"/>
                </a:cxn>
                <a:cxn ang="0">
                  <a:pos x="1162" y="478"/>
                </a:cxn>
                <a:cxn ang="0">
                  <a:pos x="1160" y="447"/>
                </a:cxn>
                <a:cxn ang="0">
                  <a:pos x="1157" y="414"/>
                </a:cxn>
                <a:cxn ang="0">
                  <a:pos x="1152" y="383"/>
                </a:cxn>
                <a:cxn ang="0">
                  <a:pos x="1145" y="359"/>
                </a:cxn>
                <a:cxn ang="0">
                  <a:pos x="16" y="268"/>
                </a:cxn>
              </a:cxnLst>
              <a:rect l="0" t="0" r="r" b="b"/>
              <a:pathLst>
                <a:path w="1651" h="478">
                  <a:moveTo>
                    <a:pt x="16" y="268"/>
                  </a:moveTo>
                  <a:lnTo>
                    <a:pt x="0" y="230"/>
                  </a:lnTo>
                  <a:lnTo>
                    <a:pt x="1150" y="292"/>
                  </a:lnTo>
                  <a:lnTo>
                    <a:pt x="1154" y="292"/>
                  </a:lnTo>
                  <a:lnTo>
                    <a:pt x="1162" y="292"/>
                  </a:lnTo>
                  <a:lnTo>
                    <a:pt x="1176" y="292"/>
                  </a:lnTo>
                  <a:lnTo>
                    <a:pt x="1194" y="289"/>
                  </a:lnTo>
                  <a:lnTo>
                    <a:pt x="1216" y="284"/>
                  </a:lnTo>
                  <a:lnTo>
                    <a:pt x="1242" y="274"/>
                  </a:lnTo>
                  <a:lnTo>
                    <a:pt x="1270" y="259"/>
                  </a:lnTo>
                  <a:lnTo>
                    <a:pt x="1299" y="240"/>
                  </a:lnTo>
                  <a:lnTo>
                    <a:pt x="1643" y="0"/>
                  </a:lnTo>
                  <a:lnTo>
                    <a:pt x="1651" y="131"/>
                  </a:lnTo>
                  <a:lnTo>
                    <a:pt x="1647" y="134"/>
                  </a:lnTo>
                  <a:lnTo>
                    <a:pt x="1635" y="144"/>
                  </a:lnTo>
                  <a:lnTo>
                    <a:pt x="1617" y="160"/>
                  </a:lnTo>
                  <a:lnTo>
                    <a:pt x="1593" y="180"/>
                  </a:lnTo>
                  <a:lnTo>
                    <a:pt x="1563" y="204"/>
                  </a:lnTo>
                  <a:lnTo>
                    <a:pt x="1531" y="232"/>
                  </a:lnTo>
                  <a:lnTo>
                    <a:pt x="1495" y="261"/>
                  </a:lnTo>
                  <a:lnTo>
                    <a:pt x="1457" y="290"/>
                  </a:lnTo>
                  <a:lnTo>
                    <a:pt x="1420" y="321"/>
                  </a:lnTo>
                  <a:lnTo>
                    <a:pt x="1382" y="352"/>
                  </a:lnTo>
                  <a:lnTo>
                    <a:pt x="1345" y="380"/>
                  </a:lnTo>
                  <a:lnTo>
                    <a:pt x="1310" y="406"/>
                  </a:lnTo>
                  <a:lnTo>
                    <a:pt x="1278" y="429"/>
                  </a:lnTo>
                  <a:lnTo>
                    <a:pt x="1252" y="449"/>
                  </a:lnTo>
                  <a:lnTo>
                    <a:pt x="1229" y="462"/>
                  </a:lnTo>
                  <a:lnTo>
                    <a:pt x="1212" y="470"/>
                  </a:lnTo>
                  <a:lnTo>
                    <a:pt x="1207" y="472"/>
                  </a:lnTo>
                  <a:lnTo>
                    <a:pt x="1201" y="473"/>
                  </a:lnTo>
                  <a:lnTo>
                    <a:pt x="1194" y="475"/>
                  </a:lnTo>
                  <a:lnTo>
                    <a:pt x="1188" y="475"/>
                  </a:lnTo>
                  <a:lnTo>
                    <a:pt x="1181" y="476"/>
                  </a:lnTo>
                  <a:lnTo>
                    <a:pt x="1175" y="476"/>
                  </a:lnTo>
                  <a:lnTo>
                    <a:pt x="1168" y="478"/>
                  </a:lnTo>
                  <a:lnTo>
                    <a:pt x="1162" y="478"/>
                  </a:lnTo>
                  <a:lnTo>
                    <a:pt x="1160" y="447"/>
                  </a:lnTo>
                  <a:lnTo>
                    <a:pt x="1157" y="414"/>
                  </a:lnTo>
                  <a:lnTo>
                    <a:pt x="1152" y="383"/>
                  </a:lnTo>
                  <a:lnTo>
                    <a:pt x="1145" y="359"/>
                  </a:lnTo>
                  <a:lnTo>
                    <a:pt x="16" y="268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6" name="Freeform 94"/>
            <p:cNvSpPr>
              <a:spLocks/>
            </p:cNvSpPr>
            <p:nvPr/>
          </p:nvSpPr>
          <p:spPr bwMode="auto">
            <a:xfrm>
              <a:off x="1947863" y="2484438"/>
              <a:ext cx="60325" cy="50006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7" y="630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77" h="630">
                  <a:moveTo>
                    <a:pt x="22" y="0"/>
                  </a:moveTo>
                  <a:lnTo>
                    <a:pt x="77" y="630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7" name="Freeform 95"/>
            <p:cNvSpPr>
              <a:spLocks/>
            </p:cNvSpPr>
            <p:nvPr/>
          </p:nvSpPr>
          <p:spPr bwMode="auto">
            <a:xfrm>
              <a:off x="2336801" y="2246313"/>
              <a:ext cx="26987" cy="2301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6" y="289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36" h="289">
                  <a:moveTo>
                    <a:pt x="21" y="0"/>
                  </a:moveTo>
                  <a:lnTo>
                    <a:pt x="36" y="289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8" name="Freeform 96"/>
            <p:cNvSpPr>
              <a:spLocks/>
            </p:cNvSpPr>
            <p:nvPr/>
          </p:nvSpPr>
          <p:spPr bwMode="auto">
            <a:xfrm>
              <a:off x="1087438" y="2352675"/>
              <a:ext cx="22225" cy="31591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96"/>
                </a:cxn>
                <a:cxn ang="0">
                  <a:pos x="6" y="0"/>
                </a:cxn>
                <a:cxn ang="0">
                  <a:pos x="27" y="0"/>
                </a:cxn>
              </a:cxnLst>
              <a:rect l="0" t="0" r="r" b="b"/>
              <a:pathLst>
                <a:path w="27" h="396">
                  <a:moveTo>
                    <a:pt x="27" y="0"/>
                  </a:moveTo>
                  <a:lnTo>
                    <a:pt x="0" y="396"/>
                  </a:lnTo>
                  <a:lnTo>
                    <a:pt x="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15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9" name="Freeform 97"/>
            <p:cNvSpPr>
              <a:spLocks/>
            </p:cNvSpPr>
            <p:nvPr/>
          </p:nvSpPr>
          <p:spPr bwMode="auto">
            <a:xfrm>
              <a:off x="793751" y="1500188"/>
              <a:ext cx="122237" cy="18415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16"/>
                </a:cxn>
                <a:cxn ang="0">
                  <a:pos x="28" y="55"/>
                </a:cxn>
                <a:cxn ang="0">
                  <a:pos x="20" y="106"/>
                </a:cxn>
                <a:cxn ang="0">
                  <a:pos x="0" y="156"/>
                </a:cxn>
                <a:cxn ang="0">
                  <a:pos x="2" y="159"/>
                </a:cxn>
                <a:cxn ang="0">
                  <a:pos x="7" y="171"/>
                </a:cxn>
                <a:cxn ang="0">
                  <a:pos x="13" y="184"/>
                </a:cxn>
                <a:cxn ang="0">
                  <a:pos x="25" y="200"/>
                </a:cxn>
                <a:cxn ang="0">
                  <a:pos x="41" y="215"/>
                </a:cxn>
                <a:cxn ang="0">
                  <a:pos x="60" y="226"/>
                </a:cxn>
                <a:cxn ang="0">
                  <a:pos x="83" y="231"/>
                </a:cxn>
                <a:cxn ang="0">
                  <a:pos x="113" y="230"/>
                </a:cxn>
                <a:cxn ang="0">
                  <a:pos x="113" y="217"/>
                </a:cxn>
                <a:cxn ang="0">
                  <a:pos x="118" y="184"/>
                </a:cxn>
                <a:cxn ang="0">
                  <a:pos x="131" y="143"/>
                </a:cxn>
                <a:cxn ang="0">
                  <a:pos x="155" y="104"/>
                </a:cxn>
                <a:cxn ang="0">
                  <a:pos x="29" y="0"/>
                </a:cxn>
              </a:cxnLst>
              <a:rect l="0" t="0" r="r" b="b"/>
              <a:pathLst>
                <a:path w="155" h="231">
                  <a:moveTo>
                    <a:pt x="29" y="0"/>
                  </a:moveTo>
                  <a:lnTo>
                    <a:pt x="29" y="16"/>
                  </a:lnTo>
                  <a:lnTo>
                    <a:pt x="28" y="55"/>
                  </a:lnTo>
                  <a:lnTo>
                    <a:pt x="20" y="106"/>
                  </a:lnTo>
                  <a:lnTo>
                    <a:pt x="0" y="156"/>
                  </a:lnTo>
                  <a:lnTo>
                    <a:pt x="2" y="159"/>
                  </a:lnTo>
                  <a:lnTo>
                    <a:pt x="7" y="171"/>
                  </a:lnTo>
                  <a:lnTo>
                    <a:pt x="13" y="184"/>
                  </a:lnTo>
                  <a:lnTo>
                    <a:pt x="25" y="200"/>
                  </a:lnTo>
                  <a:lnTo>
                    <a:pt x="41" y="215"/>
                  </a:lnTo>
                  <a:lnTo>
                    <a:pt x="60" y="226"/>
                  </a:lnTo>
                  <a:lnTo>
                    <a:pt x="83" y="231"/>
                  </a:lnTo>
                  <a:lnTo>
                    <a:pt x="113" y="230"/>
                  </a:lnTo>
                  <a:lnTo>
                    <a:pt x="113" y="217"/>
                  </a:lnTo>
                  <a:lnTo>
                    <a:pt x="118" y="184"/>
                  </a:lnTo>
                  <a:lnTo>
                    <a:pt x="131" y="143"/>
                  </a:lnTo>
                  <a:lnTo>
                    <a:pt x="155" y="10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0" name="Freeform 98"/>
            <p:cNvSpPr>
              <a:spLocks/>
            </p:cNvSpPr>
            <p:nvPr/>
          </p:nvSpPr>
          <p:spPr bwMode="auto">
            <a:xfrm>
              <a:off x="693738" y="1606550"/>
              <a:ext cx="247650" cy="474663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6" y="2"/>
                </a:cxn>
                <a:cxn ang="0">
                  <a:pos x="128" y="10"/>
                </a:cxn>
                <a:cxn ang="0">
                  <a:pos x="116" y="20"/>
                </a:cxn>
                <a:cxn ang="0">
                  <a:pos x="103" y="33"/>
                </a:cxn>
                <a:cxn ang="0">
                  <a:pos x="87" y="49"/>
                </a:cxn>
                <a:cxn ang="0">
                  <a:pos x="71" y="67"/>
                </a:cxn>
                <a:cxn ang="0">
                  <a:pos x="56" y="86"/>
                </a:cxn>
                <a:cxn ang="0">
                  <a:pos x="43" y="108"/>
                </a:cxn>
                <a:cxn ang="0">
                  <a:pos x="33" y="132"/>
                </a:cxn>
                <a:cxn ang="0">
                  <a:pos x="23" y="160"/>
                </a:cxn>
                <a:cxn ang="0">
                  <a:pos x="15" y="191"/>
                </a:cxn>
                <a:cxn ang="0">
                  <a:pos x="10" y="225"/>
                </a:cxn>
                <a:cxn ang="0">
                  <a:pos x="7" y="261"/>
                </a:cxn>
                <a:cxn ang="0">
                  <a:pos x="5" y="295"/>
                </a:cxn>
                <a:cxn ang="0">
                  <a:pos x="9" y="331"/>
                </a:cxn>
                <a:cxn ang="0">
                  <a:pos x="13" y="365"/>
                </a:cxn>
                <a:cxn ang="0">
                  <a:pos x="23" y="447"/>
                </a:cxn>
                <a:cxn ang="0">
                  <a:pos x="17" y="514"/>
                </a:cxn>
                <a:cxn ang="0">
                  <a:pos x="7" y="558"/>
                </a:cxn>
                <a:cxn ang="0">
                  <a:pos x="0" y="574"/>
                </a:cxn>
                <a:cxn ang="0">
                  <a:pos x="2" y="574"/>
                </a:cxn>
                <a:cxn ang="0">
                  <a:pos x="9" y="577"/>
                </a:cxn>
                <a:cxn ang="0">
                  <a:pos x="17" y="579"/>
                </a:cxn>
                <a:cxn ang="0">
                  <a:pos x="30" y="582"/>
                </a:cxn>
                <a:cxn ang="0">
                  <a:pos x="44" y="586"/>
                </a:cxn>
                <a:cxn ang="0">
                  <a:pos x="62" y="589"/>
                </a:cxn>
                <a:cxn ang="0">
                  <a:pos x="80" y="592"/>
                </a:cxn>
                <a:cxn ang="0">
                  <a:pos x="102" y="595"/>
                </a:cxn>
                <a:cxn ang="0">
                  <a:pos x="123" y="597"/>
                </a:cxn>
                <a:cxn ang="0">
                  <a:pos x="146" y="597"/>
                </a:cxn>
                <a:cxn ang="0">
                  <a:pos x="169" y="597"/>
                </a:cxn>
                <a:cxn ang="0">
                  <a:pos x="190" y="594"/>
                </a:cxn>
                <a:cxn ang="0">
                  <a:pos x="213" y="589"/>
                </a:cxn>
                <a:cxn ang="0">
                  <a:pos x="234" y="582"/>
                </a:cxn>
                <a:cxn ang="0">
                  <a:pos x="255" y="574"/>
                </a:cxn>
                <a:cxn ang="0">
                  <a:pos x="273" y="561"/>
                </a:cxn>
                <a:cxn ang="0">
                  <a:pos x="273" y="532"/>
                </a:cxn>
                <a:cxn ang="0">
                  <a:pos x="273" y="460"/>
                </a:cxn>
                <a:cxn ang="0">
                  <a:pos x="281" y="375"/>
                </a:cxn>
                <a:cxn ang="0">
                  <a:pos x="299" y="302"/>
                </a:cxn>
                <a:cxn ang="0">
                  <a:pos x="312" y="241"/>
                </a:cxn>
                <a:cxn ang="0">
                  <a:pos x="306" y="184"/>
                </a:cxn>
                <a:cxn ang="0">
                  <a:pos x="293" y="142"/>
                </a:cxn>
                <a:cxn ang="0">
                  <a:pos x="286" y="126"/>
                </a:cxn>
                <a:cxn ang="0">
                  <a:pos x="284" y="121"/>
                </a:cxn>
                <a:cxn ang="0">
                  <a:pos x="276" y="106"/>
                </a:cxn>
                <a:cxn ang="0">
                  <a:pos x="265" y="85"/>
                </a:cxn>
                <a:cxn ang="0">
                  <a:pos x="250" y="60"/>
                </a:cxn>
                <a:cxn ang="0">
                  <a:pos x="229" y="37"/>
                </a:cxn>
                <a:cxn ang="0">
                  <a:pos x="203" y="18"/>
                </a:cxn>
                <a:cxn ang="0">
                  <a:pos x="173" y="3"/>
                </a:cxn>
                <a:cxn ang="0">
                  <a:pos x="139" y="0"/>
                </a:cxn>
              </a:cxnLst>
              <a:rect l="0" t="0" r="r" b="b"/>
              <a:pathLst>
                <a:path w="312" h="597">
                  <a:moveTo>
                    <a:pt x="139" y="0"/>
                  </a:moveTo>
                  <a:lnTo>
                    <a:pt x="136" y="2"/>
                  </a:lnTo>
                  <a:lnTo>
                    <a:pt x="128" y="10"/>
                  </a:lnTo>
                  <a:lnTo>
                    <a:pt x="116" y="20"/>
                  </a:lnTo>
                  <a:lnTo>
                    <a:pt x="103" y="33"/>
                  </a:lnTo>
                  <a:lnTo>
                    <a:pt x="87" y="49"/>
                  </a:lnTo>
                  <a:lnTo>
                    <a:pt x="71" y="67"/>
                  </a:lnTo>
                  <a:lnTo>
                    <a:pt x="56" y="86"/>
                  </a:lnTo>
                  <a:lnTo>
                    <a:pt x="43" y="108"/>
                  </a:lnTo>
                  <a:lnTo>
                    <a:pt x="33" y="132"/>
                  </a:lnTo>
                  <a:lnTo>
                    <a:pt x="23" y="160"/>
                  </a:lnTo>
                  <a:lnTo>
                    <a:pt x="15" y="191"/>
                  </a:lnTo>
                  <a:lnTo>
                    <a:pt x="10" y="225"/>
                  </a:lnTo>
                  <a:lnTo>
                    <a:pt x="7" y="261"/>
                  </a:lnTo>
                  <a:lnTo>
                    <a:pt x="5" y="295"/>
                  </a:lnTo>
                  <a:lnTo>
                    <a:pt x="9" y="331"/>
                  </a:lnTo>
                  <a:lnTo>
                    <a:pt x="13" y="365"/>
                  </a:lnTo>
                  <a:lnTo>
                    <a:pt x="23" y="447"/>
                  </a:lnTo>
                  <a:lnTo>
                    <a:pt x="17" y="514"/>
                  </a:lnTo>
                  <a:lnTo>
                    <a:pt x="7" y="558"/>
                  </a:lnTo>
                  <a:lnTo>
                    <a:pt x="0" y="574"/>
                  </a:lnTo>
                  <a:lnTo>
                    <a:pt x="2" y="574"/>
                  </a:lnTo>
                  <a:lnTo>
                    <a:pt x="9" y="577"/>
                  </a:lnTo>
                  <a:lnTo>
                    <a:pt x="17" y="579"/>
                  </a:lnTo>
                  <a:lnTo>
                    <a:pt x="30" y="582"/>
                  </a:lnTo>
                  <a:lnTo>
                    <a:pt x="44" y="586"/>
                  </a:lnTo>
                  <a:lnTo>
                    <a:pt x="62" y="589"/>
                  </a:lnTo>
                  <a:lnTo>
                    <a:pt x="80" y="592"/>
                  </a:lnTo>
                  <a:lnTo>
                    <a:pt x="102" y="595"/>
                  </a:lnTo>
                  <a:lnTo>
                    <a:pt x="123" y="597"/>
                  </a:lnTo>
                  <a:lnTo>
                    <a:pt x="146" y="597"/>
                  </a:lnTo>
                  <a:lnTo>
                    <a:pt x="169" y="597"/>
                  </a:lnTo>
                  <a:lnTo>
                    <a:pt x="190" y="594"/>
                  </a:lnTo>
                  <a:lnTo>
                    <a:pt x="213" y="589"/>
                  </a:lnTo>
                  <a:lnTo>
                    <a:pt x="234" y="582"/>
                  </a:lnTo>
                  <a:lnTo>
                    <a:pt x="255" y="574"/>
                  </a:lnTo>
                  <a:lnTo>
                    <a:pt x="273" y="561"/>
                  </a:lnTo>
                  <a:lnTo>
                    <a:pt x="273" y="532"/>
                  </a:lnTo>
                  <a:lnTo>
                    <a:pt x="273" y="460"/>
                  </a:lnTo>
                  <a:lnTo>
                    <a:pt x="281" y="375"/>
                  </a:lnTo>
                  <a:lnTo>
                    <a:pt x="299" y="302"/>
                  </a:lnTo>
                  <a:lnTo>
                    <a:pt x="312" y="241"/>
                  </a:lnTo>
                  <a:lnTo>
                    <a:pt x="306" y="184"/>
                  </a:lnTo>
                  <a:lnTo>
                    <a:pt x="293" y="142"/>
                  </a:lnTo>
                  <a:lnTo>
                    <a:pt x="286" y="126"/>
                  </a:lnTo>
                  <a:lnTo>
                    <a:pt x="284" y="121"/>
                  </a:lnTo>
                  <a:lnTo>
                    <a:pt x="276" y="106"/>
                  </a:lnTo>
                  <a:lnTo>
                    <a:pt x="265" y="85"/>
                  </a:lnTo>
                  <a:lnTo>
                    <a:pt x="250" y="60"/>
                  </a:lnTo>
                  <a:lnTo>
                    <a:pt x="229" y="37"/>
                  </a:lnTo>
                  <a:lnTo>
                    <a:pt x="203" y="18"/>
                  </a:lnTo>
                  <a:lnTo>
                    <a:pt x="173" y="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1035051" y="1550988"/>
              <a:ext cx="161925" cy="920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5"/>
                </a:cxn>
                <a:cxn ang="0">
                  <a:pos x="12" y="20"/>
                </a:cxn>
                <a:cxn ang="0">
                  <a:pos x="25" y="15"/>
                </a:cxn>
                <a:cxn ang="0">
                  <a:pos x="43" y="8"/>
                </a:cxn>
                <a:cxn ang="0">
                  <a:pos x="64" y="3"/>
                </a:cxn>
                <a:cxn ang="0">
                  <a:pos x="88" y="0"/>
                </a:cxn>
                <a:cxn ang="0">
                  <a:pos x="115" y="2"/>
                </a:cxn>
                <a:cxn ang="0">
                  <a:pos x="142" y="8"/>
                </a:cxn>
                <a:cxn ang="0">
                  <a:pos x="146" y="8"/>
                </a:cxn>
                <a:cxn ang="0">
                  <a:pos x="152" y="10"/>
                </a:cxn>
                <a:cxn ang="0">
                  <a:pos x="164" y="12"/>
                </a:cxn>
                <a:cxn ang="0">
                  <a:pos x="175" y="16"/>
                </a:cxn>
                <a:cxn ang="0">
                  <a:pos x="186" y="21"/>
                </a:cxn>
                <a:cxn ang="0">
                  <a:pos x="196" y="30"/>
                </a:cxn>
                <a:cxn ang="0">
                  <a:pos x="203" y="41"/>
                </a:cxn>
                <a:cxn ang="0">
                  <a:pos x="204" y="56"/>
                </a:cxn>
                <a:cxn ang="0">
                  <a:pos x="204" y="57"/>
                </a:cxn>
                <a:cxn ang="0">
                  <a:pos x="203" y="62"/>
                </a:cxn>
                <a:cxn ang="0">
                  <a:pos x="203" y="67"/>
                </a:cxn>
                <a:cxn ang="0">
                  <a:pos x="203" y="72"/>
                </a:cxn>
                <a:cxn ang="0">
                  <a:pos x="201" y="74"/>
                </a:cxn>
                <a:cxn ang="0">
                  <a:pos x="198" y="80"/>
                </a:cxn>
                <a:cxn ang="0">
                  <a:pos x="191" y="90"/>
                </a:cxn>
                <a:cxn ang="0">
                  <a:pos x="181" y="98"/>
                </a:cxn>
                <a:cxn ang="0">
                  <a:pos x="167" y="108"/>
                </a:cxn>
                <a:cxn ang="0">
                  <a:pos x="147" y="114"/>
                </a:cxn>
                <a:cxn ang="0">
                  <a:pos x="121" y="118"/>
                </a:cxn>
                <a:cxn ang="0">
                  <a:pos x="90" y="116"/>
                </a:cxn>
                <a:cxn ang="0">
                  <a:pos x="85" y="114"/>
                </a:cxn>
                <a:cxn ang="0">
                  <a:pos x="74" y="113"/>
                </a:cxn>
                <a:cxn ang="0">
                  <a:pos x="57" y="106"/>
                </a:cxn>
                <a:cxn ang="0">
                  <a:pos x="39" y="98"/>
                </a:cxn>
                <a:cxn ang="0">
                  <a:pos x="22" y="87"/>
                </a:cxn>
                <a:cxn ang="0">
                  <a:pos x="8" y="72"/>
                </a:cxn>
                <a:cxn ang="0">
                  <a:pos x="0" y="51"/>
                </a:cxn>
                <a:cxn ang="0">
                  <a:pos x="0" y="26"/>
                </a:cxn>
              </a:cxnLst>
              <a:rect l="0" t="0" r="r" b="b"/>
              <a:pathLst>
                <a:path w="204" h="118">
                  <a:moveTo>
                    <a:pt x="0" y="26"/>
                  </a:moveTo>
                  <a:lnTo>
                    <a:pt x="4" y="25"/>
                  </a:lnTo>
                  <a:lnTo>
                    <a:pt x="12" y="20"/>
                  </a:lnTo>
                  <a:lnTo>
                    <a:pt x="25" y="15"/>
                  </a:lnTo>
                  <a:lnTo>
                    <a:pt x="43" y="8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5" y="2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2" y="10"/>
                  </a:lnTo>
                  <a:lnTo>
                    <a:pt x="164" y="12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6" y="30"/>
                  </a:lnTo>
                  <a:lnTo>
                    <a:pt x="203" y="41"/>
                  </a:lnTo>
                  <a:lnTo>
                    <a:pt x="204" y="56"/>
                  </a:lnTo>
                  <a:lnTo>
                    <a:pt x="204" y="57"/>
                  </a:lnTo>
                  <a:lnTo>
                    <a:pt x="203" y="62"/>
                  </a:lnTo>
                  <a:lnTo>
                    <a:pt x="203" y="67"/>
                  </a:lnTo>
                  <a:lnTo>
                    <a:pt x="203" y="72"/>
                  </a:lnTo>
                  <a:lnTo>
                    <a:pt x="201" y="74"/>
                  </a:lnTo>
                  <a:lnTo>
                    <a:pt x="198" y="80"/>
                  </a:lnTo>
                  <a:lnTo>
                    <a:pt x="191" y="90"/>
                  </a:lnTo>
                  <a:lnTo>
                    <a:pt x="181" y="98"/>
                  </a:lnTo>
                  <a:lnTo>
                    <a:pt x="167" y="108"/>
                  </a:lnTo>
                  <a:lnTo>
                    <a:pt x="147" y="114"/>
                  </a:lnTo>
                  <a:lnTo>
                    <a:pt x="121" y="118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74" y="113"/>
                  </a:lnTo>
                  <a:lnTo>
                    <a:pt x="57" y="106"/>
                  </a:lnTo>
                  <a:lnTo>
                    <a:pt x="39" y="98"/>
                  </a:lnTo>
                  <a:lnTo>
                    <a:pt x="22" y="87"/>
                  </a:lnTo>
                  <a:lnTo>
                    <a:pt x="8" y="72"/>
                  </a:lnTo>
                  <a:lnTo>
                    <a:pt x="0" y="5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2" name="Freeform 100"/>
            <p:cNvSpPr>
              <a:spLocks/>
            </p:cNvSpPr>
            <p:nvPr/>
          </p:nvSpPr>
          <p:spPr bwMode="auto">
            <a:xfrm>
              <a:off x="1035051" y="1550988"/>
              <a:ext cx="161925" cy="1016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5"/>
                </a:cxn>
                <a:cxn ang="0">
                  <a:pos x="12" y="20"/>
                </a:cxn>
                <a:cxn ang="0">
                  <a:pos x="25" y="15"/>
                </a:cxn>
                <a:cxn ang="0">
                  <a:pos x="43" y="8"/>
                </a:cxn>
                <a:cxn ang="0">
                  <a:pos x="64" y="3"/>
                </a:cxn>
                <a:cxn ang="0">
                  <a:pos x="88" y="0"/>
                </a:cxn>
                <a:cxn ang="0">
                  <a:pos x="115" y="2"/>
                </a:cxn>
                <a:cxn ang="0">
                  <a:pos x="142" y="8"/>
                </a:cxn>
                <a:cxn ang="0">
                  <a:pos x="146" y="8"/>
                </a:cxn>
                <a:cxn ang="0">
                  <a:pos x="152" y="10"/>
                </a:cxn>
                <a:cxn ang="0">
                  <a:pos x="164" y="12"/>
                </a:cxn>
                <a:cxn ang="0">
                  <a:pos x="175" y="16"/>
                </a:cxn>
                <a:cxn ang="0">
                  <a:pos x="186" y="21"/>
                </a:cxn>
                <a:cxn ang="0">
                  <a:pos x="196" y="30"/>
                </a:cxn>
                <a:cxn ang="0">
                  <a:pos x="203" y="41"/>
                </a:cxn>
                <a:cxn ang="0">
                  <a:pos x="204" y="56"/>
                </a:cxn>
                <a:cxn ang="0">
                  <a:pos x="204" y="57"/>
                </a:cxn>
                <a:cxn ang="0">
                  <a:pos x="203" y="62"/>
                </a:cxn>
                <a:cxn ang="0">
                  <a:pos x="203" y="67"/>
                </a:cxn>
                <a:cxn ang="0">
                  <a:pos x="203" y="72"/>
                </a:cxn>
                <a:cxn ang="0">
                  <a:pos x="201" y="75"/>
                </a:cxn>
                <a:cxn ang="0">
                  <a:pos x="199" y="83"/>
                </a:cxn>
                <a:cxn ang="0">
                  <a:pos x="193" y="93"/>
                </a:cxn>
                <a:cxn ang="0">
                  <a:pos x="183" y="105"/>
                </a:cxn>
                <a:cxn ang="0">
                  <a:pos x="168" y="116"/>
                </a:cxn>
                <a:cxn ang="0">
                  <a:pos x="147" y="124"/>
                </a:cxn>
                <a:cxn ang="0">
                  <a:pos x="121" y="129"/>
                </a:cxn>
                <a:cxn ang="0">
                  <a:pos x="87" y="127"/>
                </a:cxn>
                <a:cxn ang="0">
                  <a:pos x="84" y="126"/>
                </a:cxn>
                <a:cxn ang="0">
                  <a:pos x="74" y="123"/>
                </a:cxn>
                <a:cxn ang="0">
                  <a:pos x="59" y="118"/>
                </a:cxn>
                <a:cxn ang="0">
                  <a:pos x="44" y="108"/>
                </a:cxn>
                <a:cxn ang="0">
                  <a:pos x="28" y="95"/>
                </a:cxn>
                <a:cxn ang="0">
                  <a:pos x="13" y="77"/>
                </a:cxn>
                <a:cxn ang="0">
                  <a:pos x="4" y="54"/>
                </a:cxn>
                <a:cxn ang="0">
                  <a:pos x="0" y="26"/>
                </a:cxn>
              </a:cxnLst>
              <a:rect l="0" t="0" r="r" b="b"/>
              <a:pathLst>
                <a:path w="204" h="129">
                  <a:moveTo>
                    <a:pt x="0" y="26"/>
                  </a:moveTo>
                  <a:lnTo>
                    <a:pt x="4" y="25"/>
                  </a:lnTo>
                  <a:lnTo>
                    <a:pt x="12" y="20"/>
                  </a:lnTo>
                  <a:lnTo>
                    <a:pt x="25" y="15"/>
                  </a:lnTo>
                  <a:lnTo>
                    <a:pt x="43" y="8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5" y="2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2" y="10"/>
                  </a:lnTo>
                  <a:lnTo>
                    <a:pt x="164" y="12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6" y="30"/>
                  </a:lnTo>
                  <a:lnTo>
                    <a:pt x="203" y="41"/>
                  </a:lnTo>
                  <a:lnTo>
                    <a:pt x="204" y="56"/>
                  </a:lnTo>
                  <a:lnTo>
                    <a:pt x="204" y="57"/>
                  </a:lnTo>
                  <a:lnTo>
                    <a:pt x="203" y="62"/>
                  </a:lnTo>
                  <a:lnTo>
                    <a:pt x="203" y="67"/>
                  </a:lnTo>
                  <a:lnTo>
                    <a:pt x="203" y="72"/>
                  </a:lnTo>
                  <a:lnTo>
                    <a:pt x="201" y="75"/>
                  </a:lnTo>
                  <a:lnTo>
                    <a:pt x="199" y="83"/>
                  </a:lnTo>
                  <a:lnTo>
                    <a:pt x="193" y="93"/>
                  </a:lnTo>
                  <a:lnTo>
                    <a:pt x="183" y="105"/>
                  </a:lnTo>
                  <a:lnTo>
                    <a:pt x="168" y="116"/>
                  </a:lnTo>
                  <a:lnTo>
                    <a:pt x="147" y="124"/>
                  </a:lnTo>
                  <a:lnTo>
                    <a:pt x="121" y="129"/>
                  </a:lnTo>
                  <a:lnTo>
                    <a:pt x="87" y="127"/>
                  </a:lnTo>
                  <a:lnTo>
                    <a:pt x="84" y="126"/>
                  </a:lnTo>
                  <a:lnTo>
                    <a:pt x="74" y="123"/>
                  </a:lnTo>
                  <a:lnTo>
                    <a:pt x="59" y="118"/>
                  </a:lnTo>
                  <a:lnTo>
                    <a:pt x="44" y="108"/>
                  </a:lnTo>
                  <a:lnTo>
                    <a:pt x="28" y="95"/>
                  </a:lnTo>
                  <a:lnTo>
                    <a:pt x="13" y="77"/>
                  </a:lnTo>
                  <a:lnTo>
                    <a:pt x="4" y="5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3" name="Freeform 101"/>
            <p:cNvSpPr>
              <a:spLocks/>
            </p:cNvSpPr>
            <p:nvPr/>
          </p:nvSpPr>
          <p:spPr bwMode="auto">
            <a:xfrm>
              <a:off x="1087438" y="1584325"/>
              <a:ext cx="65087" cy="206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21" y="1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3" y="1"/>
                </a:cxn>
                <a:cxn ang="0">
                  <a:pos x="71" y="4"/>
                </a:cxn>
                <a:cxn ang="0">
                  <a:pos x="78" y="8"/>
                </a:cxn>
                <a:cxn ang="0">
                  <a:pos x="81" y="14"/>
                </a:cxn>
                <a:cxn ang="0">
                  <a:pos x="81" y="14"/>
                </a:cxn>
                <a:cxn ang="0">
                  <a:pos x="81" y="16"/>
                </a:cxn>
                <a:cxn ang="0">
                  <a:pos x="80" y="16"/>
                </a:cxn>
                <a:cxn ang="0">
                  <a:pos x="80" y="18"/>
                </a:cxn>
                <a:cxn ang="0">
                  <a:pos x="78" y="19"/>
                </a:cxn>
                <a:cxn ang="0">
                  <a:pos x="71" y="22"/>
                </a:cxn>
                <a:cxn ang="0">
                  <a:pos x="60" y="26"/>
                </a:cxn>
                <a:cxn ang="0">
                  <a:pos x="40" y="24"/>
                </a:cxn>
                <a:cxn ang="0">
                  <a:pos x="34" y="22"/>
                </a:cxn>
                <a:cxn ang="0">
                  <a:pos x="21" y="19"/>
                </a:cxn>
                <a:cxn ang="0">
                  <a:pos x="6" y="14"/>
                </a:cxn>
                <a:cxn ang="0">
                  <a:pos x="0" y="6"/>
                </a:cxn>
              </a:cxnLst>
              <a:rect l="0" t="0" r="r" b="b"/>
              <a:pathLst>
                <a:path w="81" h="26">
                  <a:moveTo>
                    <a:pt x="0" y="6"/>
                  </a:moveTo>
                  <a:lnTo>
                    <a:pt x="1" y="6"/>
                  </a:lnTo>
                  <a:lnTo>
                    <a:pt x="6" y="4"/>
                  </a:lnTo>
                  <a:lnTo>
                    <a:pt x="11" y="3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3" y="1"/>
                  </a:lnTo>
                  <a:lnTo>
                    <a:pt x="71" y="4"/>
                  </a:lnTo>
                  <a:lnTo>
                    <a:pt x="78" y="8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8" y="19"/>
                  </a:lnTo>
                  <a:lnTo>
                    <a:pt x="71" y="22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34" y="22"/>
                  </a:lnTo>
                  <a:lnTo>
                    <a:pt x="21" y="19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4" name="Freeform 102"/>
            <p:cNvSpPr>
              <a:spLocks/>
            </p:cNvSpPr>
            <p:nvPr/>
          </p:nvSpPr>
          <p:spPr bwMode="auto">
            <a:xfrm>
              <a:off x="1104901" y="1620838"/>
              <a:ext cx="36512" cy="15875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5" y="15"/>
                </a:cxn>
                <a:cxn ang="0">
                  <a:pos x="40" y="18"/>
                </a:cxn>
                <a:cxn ang="0">
                  <a:pos x="31" y="20"/>
                </a:cxn>
                <a:cxn ang="0">
                  <a:pos x="23" y="21"/>
                </a:cxn>
                <a:cxn ang="0">
                  <a:pos x="13" y="20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4"/>
                </a:cxn>
                <a:cxn ang="0">
                  <a:pos x="13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40" y="4"/>
                </a:cxn>
                <a:cxn ang="0">
                  <a:pos x="45" y="7"/>
                </a:cxn>
                <a:cxn ang="0">
                  <a:pos x="46" y="12"/>
                </a:cxn>
              </a:cxnLst>
              <a:rect l="0" t="0" r="r" b="b"/>
              <a:pathLst>
                <a:path w="46" h="21">
                  <a:moveTo>
                    <a:pt x="46" y="12"/>
                  </a:moveTo>
                  <a:lnTo>
                    <a:pt x="45" y="15"/>
                  </a:lnTo>
                  <a:lnTo>
                    <a:pt x="40" y="18"/>
                  </a:lnTo>
                  <a:lnTo>
                    <a:pt x="31" y="20"/>
                  </a:lnTo>
                  <a:lnTo>
                    <a:pt x="23" y="21"/>
                  </a:lnTo>
                  <a:lnTo>
                    <a:pt x="13" y="20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40" y="4"/>
                  </a:lnTo>
                  <a:lnTo>
                    <a:pt x="45" y="7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DD23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5" name="Freeform 103"/>
            <p:cNvSpPr>
              <a:spLocks/>
            </p:cNvSpPr>
            <p:nvPr/>
          </p:nvSpPr>
          <p:spPr bwMode="auto">
            <a:xfrm>
              <a:off x="815976" y="1557338"/>
              <a:ext cx="65087" cy="1031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116"/>
                </a:cxn>
                <a:cxn ang="0">
                  <a:pos x="2" y="117"/>
                </a:cxn>
                <a:cxn ang="0">
                  <a:pos x="7" y="119"/>
                </a:cxn>
                <a:cxn ang="0">
                  <a:pos x="14" y="124"/>
                </a:cxn>
                <a:cxn ang="0">
                  <a:pos x="22" y="127"/>
                </a:cxn>
                <a:cxn ang="0">
                  <a:pos x="30" y="129"/>
                </a:cxn>
                <a:cxn ang="0">
                  <a:pos x="40" y="129"/>
                </a:cxn>
                <a:cxn ang="0">
                  <a:pos x="49" y="127"/>
                </a:cxn>
                <a:cxn ang="0">
                  <a:pos x="59" y="121"/>
                </a:cxn>
                <a:cxn ang="0">
                  <a:pos x="61" y="113"/>
                </a:cxn>
                <a:cxn ang="0">
                  <a:pos x="67" y="93"/>
                </a:cxn>
                <a:cxn ang="0">
                  <a:pos x="74" y="72"/>
                </a:cxn>
                <a:cxn ang="0">
                  <a:pos x="82" y="57"/>
                </a:cxn>
                <a:cxn ang="0">
                  <a:pos x="23" y="0"/>
                </a:cxn>
              </a:cxnLst>
              <a:rect l="0" t="0" r="r" b="b"/>
              <a:pathLst>
                <a:path w="82" h="129">
                  <a:moveTo>
                    <a:pt x="23" y="0"/>
                  </a:moveTo>
                  <a:lnTo>
                    <a:pt x="0" y="116"/>
                  </a:lnTo>
                  <a:lnTo>
                    <a:pt x="2" y="117"/>
                  </a:lnTo>
                  <a:lnTo>
                    <a:pt x="7" y="119"/>
                  </a:lnTo>
                  <a:lnTo>
                    <a:pt x="14" y="124"/>
                  </a:lnTo>
                  <a:lnTo>
                    <a:pt x="22" y="127"/>
                  </a:lnTo>
                  <a:lnTo>
                    <a:pt x="30" y="129"/>
                  </a:lnTo>
                  <a:lnTo>
                    <a:pt x="40" y="129"/>
                  </a:lnTo>
                  <a:lnTo>
                    <a:pt x="49" y="127"/>
                  </a:lnTo>
                  <a:lnTo>
                    <a:pt x="59" y="121"/>
                  </a:lnTo>
                  <a:lnTo>
                    <a:pt x="61" y="113"/>
                  </a:lnTo>
                  <a:lnTo>
                    <a:pt x="67" y="93"/>
                  </a:lnTo>
                  <a:lnTo>
                    <a:pt x="74" y="72"/>
                  </a:lnTo>
                  <a:lnTo>
                    <a:pt x="82" y="5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1325563" y="1895475"/>
              <a:ext cx="52387" cy="5556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" y="25"/>
                </a:cxn>
                <a:cxn ang="0">
                  <a:pos x="19" y="20"/>
                </a:cxn>
                <a:cxn ang="0">
                  <a:pos x="34" y="12"/>
                </a:cxn>
                <a:cxn ang="0">
                  <a:pos x="46" y="0"/>
                </a:cxn>
                <a:cxn ang="0">
                  <a:pos x="65" y="52"/>
                </a:cxn>
                <a:cxn ang="0">
                  <a:pos x="60" y="57"/>
                </a:cxn>
                <a:cxn ang="0">
                  <a:pos x="51" y="65"/>
                </a:cxn>
                <a:cxn ang="0">
                  <a:pos x="37" y="72"/>
                </a:cxn>
                <a:cxn ang="0">
                  <a:pos x="23" y="72"/>
                </a:cxn>
                <a:cxn ang="0">
                  <a:pos x="0" y="26"/>
                </a:cxn>
              </a:cxnLst>
              <a:rect l="0" t="0" r="r" b="b"/>
              <a:pathLst>
                <a:path w="65" h="72">
                  <a:moveTo>
                    <a:pt x="0" y="26"/>
                  </a:moveTo>
                  <a:lnTo>
                    <a:pt x="6" y="25"/>
                  </a:lnTo>
                  <a:lnTo>
                    <a:pt x="19" y="20"/>
                  </a:lnTo>
                  <a:lnTo>
                    <a:pt x="34" y="12"/>
                  </a:lnTo>
                  <a:lnTo>
                    <a:pt x="46" y="0"/>
                  </a:lnTo>
                  <a:lnTo>
                    <a:pt x="65" y="52"/>
                  </a:lnTo>
                  <a:lnTo>
                    <a:pt x="60" y="57"/>
                  </a:lnTo>
                  <a:lnTo>
                    <a:pt x="51" y="65"/>
                  </a:lnTo>
                  <a:lnTo>
                    <a:pt x="37" y="72"/>
                  </a:lnTo>
                  <a:lnTo>
                    <a:pt x="23" y="7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9" name="Freeform 107"/>
            <p:cNvSpPr>
              <a:spLocks/>
            </p:cNvSpPr>
            <p:nvPr/>
          </p:nvSpPr>
          <p:spPr bwMode="auto">
            <a:xfrm>
              <a:off x="1333501" y="1905000"/>
              <a:ext cx="38100" cy="3968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6"/>
                </a:cxn>
                <a:cxn ang="0">
                  <a:pos x="13" y="13"/>
                </a:cxn>
                <a:cxn ang="0">
                  <a:pos x="23" y="7"/>
                </a:cxn>
                <a:cxn ang="0">
                  <a:pos x="29" y="0"/>
                </a:cxn>
                <a:cxn ang="0">
                  <a:pos x="47" y="34"/>
                </a:cxn>
                <a:cxn ang="0">
                  <a:pos x="44" y="38"/>
                </a:cxn>
                <a:cxn ang="0">
                  <a:pos x="36" y="44"/>
                </a:cxn>
                <a:cxn ang="0">
                  <a:pos x="26" y="49"/>
                </a:cxn>
                <a:cxn ang="0">
                  <a:pos x="16" y="49"/>
                </a:cxn>
                <a:cxn ang="0">
                  <a:pos x="0" y="18"/>
                </a:cxn>
              </a:cxnLst>
              <a:rect l="0" t="0" r="r" b="b"/>
              <a:pathLst>
                <a:path w="47" h="49">
                  <a:moveTo>
                    <a:pt x="0" y="18"/>
                  </a:moveTo>
                  <a:lnTo>
                    <a:pt x="3" y="16"/>
                  </a:lnTo>
                  <a:lnTo>
                    <a:pt x="13" y="13"/>
                  </a:lnTo>
                  <a:lnTo>
                    <a:pt x="23" y="7"/>
                  </a:lnTo>
                  <a:lnTo>
                    <a:pt x="29" y="0"/>
                  </a:lnTo>
                  <a:lnTo>
                    <a:pt x="47" y="34"/>
                  </a:lnTo>
                  <a:lnTo>
                    <a:pt x="44" y="38"/>
                  </a:lnTo>
                  <a:lnTo>
                    <a:pt x="36" y="44"/>
                  </a:lnTo>
                  <a:lnTo>
                    <a:pt x="26" y="49"/>
                  </a:lnTo>
                  <a:lnTo>
                    <a:pt x="16" y="4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1277938" y="1790700"/>
              <a:ext cx="9525" cy="174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11" y="21"/>
                </a:cxn>
                <a:cxn ang="0">
                  <a:pos x="13" y="21"/>
                </a:cxn>
                <a:cxn ang="0">
                  <a:pos x="13" y="19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13" h="21">
                  <a:moveTo>
                    <a:pt x="0" y="3"/>
                  </a:moveTo>
                  <a:lnTo>
                    <a:pt x="9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3" name="Freeform 111"/>
            <p:cNvSpPr>
              <a:spLocks/>
            </p:cNvSpPr>
            <p:nvPr/>
          </p:nvSpPr>
          <p:spPr bwMode="auto">
            <a:xfrm>
              <a:off x="1425576" y="2043113"/>
              <a:ext cx="6350" cy="111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8" h="13">
                  <a:moveTo>
                    <a:pt x="0" y="3"/>
                  </a:moveTo>
                  <a:lnTo>
                    <a:pt x="6" y="13"/>
                  </a:lnTo>
                  <a:lnTo>
                    <a:pt x="8" y="1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4" name="Freeform 112"/>
            <p:cNvSpPr>
              <a:spLocks/>
            </p:cNvSpPr>
            <p:nvPr/>
          </p:nvSpPr>
          <p:spPr bwMode="auto">
            <a:xfrm>
              <a:off x="744538" y="1712913"/>
              <a:ext cx="125412" cy="155575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39" y="7"/>
                </a:cxn>
                <a:cxn ang="0">
                  <a:pos x="25" y="18"/>
                </a:cxn>
                <a:cxn ang="0">
                  <a:pos x="8" y="38"/>
                </a:cxn>
                <a:cxn ang="0">
                  <a:pos x="0" y="64"/>
                </a:cxn>
                <a:cxn ang="0">
                  <a:pos x="0" y="101"/>
                </a:cxn>
                <a:cxn ang="0">
                  <a:pos x="3" y="145"/>
                </a:cxn>
                <a:cxn ang="0">
                  <a:pos x="8" y="183"/>
                </a:cxn>
                <a:cxn ang="0">
                  <a:pos x="10" y="197"/>
                </a:cxn>
                <a:cxn ang="0">
                  <a:pos x="13" y="194"/>
                </a:cxn>
                <a:cxn ang="0">
                  <a:pos x="21" y="188"/>
                </a:cxn>
                <a:cxn ang="0">
                  <a:pos x="34" y="178"/>
                </a:cxn>
                <a:cxn ang="0">
                  <a:pos x="52" y="166"/>
                </a:cxn>
                <a:cxn ang="0">
                  <a:pos x="74" y="157"/>
                </a:cxn>
                <a:cxn ang="0">
                  <a:pos x="98" y="149"/>
                </a:cxn>
                <a:cxn ang="0">
                  <a:pos x="127" y="145"/>
                </a:cxn>
                <a:cxn ang="0">
                  <a:pos x="158" y="149"/>
                </a:cxn>
                <a:cxn ang="0">
                  <a:pos x="155" y="142"/>
                </a:cxn>
                <a:cxn ang="0">
                  <a:pos x="150" y="126"/>
                </a:cxn>
                <a:cxn ang="0">
                  <a:pos x="142" y="108"/>
                </a:cxn>
                <a:cxn ang="0">
                  <a:pos x="136" y="90"/>
                </a:cxn>
                <a:cxn ang="0">
                  <a:pos x="132" y="80"/>
                </a:cxn>
                <a:cxn ang="0">
                  <a:pos x="127" y="65"/>
                </a:cxn>
                <a:cxn ang="0">
                  <a:pos x="119" y="49"/>
                </a:cxn>
                <a:cxn ang="0">
                  <a:pos x="111" y="33"/>
                </a:cxn>
                <a:cxn ang="0">
                  <a:pos x="100" y="18"/>
                </a:cxn>
                <a:cxn ang="0">
                  <a:pos x="85" y="7"/>
                </a:cxn>
                <a:cxn ang="0">
                  <a:pos x="67" y="0"/>
                </a:cxn>
                <a:cxn ang="0">
                  <a:pos x="46" y="2"/>
                </a:cxn>
              </a:cxnLst>
              <a:rect l="0" t="0" r="r" b="b"/>
              <a:pathLst>
                <a:path w="158" h="197">
                  <a:moveTo>
                    <a:pt x="46" y="2"/>
                  </a:moveTo>
                  <a:lnTo>
                    <a:pt x="39" y="7"/>
                  </a:lnTo>
                  <a:lnTo>
                    <a:pt x="25" y="18"/>
                  </a:lnTo>
                  <a:lnTo>
                    <a:pt x="8" y="38"/>
                  </a:lnTo>
                  <a:lnTo>
                    <a:pt x="0" y="64"/>
                  </a:lnTo>
                  <a:lnTo>
                    <a:pt x="0" y="101"/>
                  </a:lnTo>
                  <a:lnTo>
                    <a:pt x="3" y="145"/>
                  </a:lnTo>
                  <a:lnTo>
                    <a:pt x="8" y="183"/>
                  </a:lnTo>
                  <a:lnTo>
                    <a:pt x="10" y="197"/>
                  </a:lnTo>
                  <a:lnTo>
                    <a:pt x="13" y="194"/>
                  </a:lnTo>
                  <a:lnTo>
                    <a:pt x="21" y="188"/>
                  </a:lnTo>
                  <a:lnTo>
                    <a:pt x="34" y="178"/>
                  </a:lnTo>
                  <a:lnTo>
                    <a:pt x="52" y="166"/>
                  </a:lnTo>
                  <a:lnTo>
                    <a:pt x="74" y="157"/>
                  </a:lnTo>
                  <a:lnTo>
                    <a:pt x="98" y="149"/>
                  </a:lnTo>
                  <a:lnTo>
                    <a:pt x="127" y="145"/>
                  </a:lnTo>
                  <a:lnTo>
                    <a:pt x="158" y="149"/>
                  </a:lnTo>
                  <a:lnTo>
                    <a:pt x="155" y="142"/>
                  </a:lnTo>
                  <a:lnTo>
                    <a:pt x="150" y="126"/>
                  </a:lnTo>
                  <a:lnTo>
                    <a:pt x="142" y="108"/>
                  </a:lnTo>
                  <a:lnTo>
                    <a:pt x="136" y="90"/>
                  </a:lnTo>
                  <a:lnTo>
                    <a:pt x="132" y="80"/>
                  </a:lnTo>
                  <a:lnTo>
                    <a:pt x="127" y="65"/>
                  </a:lnTo>
                  <a:lnTo>
                    <a:pt x="119" y="49"/>
                  </a:lnTo>
                  <a:lnTo>
                    <a:pt x="111" y="33"/>
                  </a:lnTo>
                  <a:lnTo>
                    <a:pt x="100" y="18"/>
                  </a:lnTo>
                  <a:lnTo>
                    <a:pt x="85" y="7"/>
                  </a:lnTo>
                  <a:lnTo>
                    <a:pt x="67" y="0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5" name="Freeform 113"/>
            <p:cNvSpPr>
              <a:spLocks/>
            </p:cNvSpPr>
            <p:nvPr/>
          </p:nvSpPr>
          <p:spPr bwMode="auto">
            <a:xfrm>
              <a:off x="773113" y="1839913"/>
              <a:ext cx="598487" cy="22225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1" y="3"/>
                </a:cxn>
                <a:cxn ang="0">
                  <a:pos x="84" y="9"/>
                </a:cxn>
                <a:cxn ang="0">
                  <a:pos x="93" y="19"/>
                </a:cxn>
                <a:cxn ang="0">
                  <a:pos x="102" y="32"/>
                </a:cxn>
                <a:cxn ang="0">
                  <a:pos x="117" y="49"/>
                </a:cxn>
                <a:cxn ang="0">
                  <a:pos x="135" y="63"/>
                </a:cxn>
                <a:cxn ang="0">
                  <a:pos x="158" y="80"/>
                </a:cxn>
                <a:cxn ang="0">
                  <a:pos x="184" y="96"/>
                </a:cxn>
                <a:cxn ang="0">
                  <a:pos x="217" y="109"/>
                </a:cxn>
                <a:cxn ang="0">
                  <a:pos x="254" y="120"/>
                </a:cxn>
                <a:cxn ang="0">
                  <a:pos x="298" y="128"/>
                </a:cxn>
                <a:cxn ang="0">
                  <a:pos x="347" y="132"/>
                </a:cxn>
                <a:cxn ang="0">
                  <a:pos x="403" y="130"/>
                </a:cxn>
                <a:cxn ang="0">
                  <a:pos x="465" y="122"/>
                </a:cxn>
                <a:cxn ang="0">
                  <a:pos x="533" y="109"/>
                </a:cxn>
                <a:cxn ang="0">
                  <a:pos x="610" y="86"/>
                </a:cxn>
                <a:cxn ang="0">
                  <a:pos x="615" y="84"/>
                </a:cxn>
                <a:cxn ang="0">
                  <a:pos x="625" y="80"/>
                </a:cxn>
                <a:cxn ang="0">
                  <a:pos x="643" y="75"/>
                </a:cxn>
                <a:cxn ang="0">
                  <a:pos x="662" y="73"/>
                </a:cxn>
                <a:cxn ang="0">
                  <a:pos x="687" y="75"/>
                </a:cxn>
                <a:cxn ang="0">
                  <a:pos x="710" y="83"/>
                </a:cxn>
                <a:cxn ang="0">
                  <a:pos x="732" y="101"/>
                </a:cxn>
                <a:cxn ang="0">
                  <a:pos x="754" y="128"/>
                </a:cxn>
                <a:cxn ang="0">
                  <a:pos x="752" y="133"/>
                </a:cxn>
                <a:cxn ang="0">
                  <a:pos x="749" y="150"/>
                </a:cxn>
                <a:cxn ang="0">
                  <a:pos x="741" y="171"/>
                </a:cxn>
                <a:cxn ang="0">
                  <a:pos x="726" y="195"/>
                </a:cxn>
                <a:cxn ang="0">
                  <a:pos x="705" y="220"/>
                </a:cxn>
                <a:cxn ang="0">
                  <a:pos x="674" y="243"/>
                </a:cxn>
                <a:cxn ang="0">
                  <a:pos x="631" y="259"/>
                </a:cxn>
                <a:cxn ang="0">
                  <a:pos x="576" y="267"/>
                </a:cxn>
                <a:cxn ang="0">
                  <a:pos x="543" y="269"/>
                </a:cxn>
                <a:cxn ang="0">
                  <a:pos x="509" y="272"/>
                </a:cxn>
                <a:cxn ang="0">
                  <a:pos x="473" y="275"/>
                </a:cxn>
                <a:cxn ang="0">
                  <a:pos x="434" y="277"/>
                </a:cxn>
                <a:cxn ang="0">
                  <a:pos x="395" y="279"/>
                </a:cxn>
                <a:cxn ang="0">
                  <a:pos x="354" y="279"/>
                </a:cxn>
                <a:cxn ang="0">
                  <a:pos x="313" y="275"/>
                </a:cxn>
                <a:cxn ang="0">
                  <a:pos x="274" y="269"/>
                </a:cxn>
                <a:cxn ang="0">
                  <a:pos x="233" y="259"/>
                </a:cxn>
                <a:cxn ang="0">
                  <a:pos x="194" y="244"/>
                </a:cxn>
                <a:cxn ang="0">
                  <a:pos x="156" y="226"/>
                </a:cxn>
                <a:cxn ang="0">
                  <a:pos x="119" y="202"/>
                </a:cxn>
                <a:cxn ang="0">
                  <a:pos x="86" y="171"/>
                </a:cxn>
                <a:cxn ang="0">
                  <a:pos x="53" y="133"/>
                </a:cxn>
                <a:cxn ang="0">
                  <a:pos x="26" y="8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1" y="31"/>
                </a:cxn>
                <a:cxn ang="0">
                  <a:pos x="6" y="24"/>
                </a:cxn>
                <a:cxn ang="0">
                  <a:pos x="13" y="18"/>
                </a:cxn>
                <a:cxn ang="0">
                  <a:pos x="22" y="11"/>
                </a:cxn>
                <a:cxn ang="0">
                  <a:pos x="37" y="4"/>
                </a:cxn>
                <a:cxn ang="0">
                  <a:pos x="55" y="1"/>
                </a:cxn>
                <a:cxn ang="0">
                  <a:pos x="80" y="0"/>
                </a:cxn>
              </a:cxnLst>
              <a:rect l="0" t="0" r="r" b="b"/>
              <a:pathLst>
                <a:path w="754" h="279">
                  <a:moveTo>
                    <a:pt x="80" y="0"/>
                  </a:moveTo>
                  <a:lnTo>
                    <a:pt x="81" y="3"/>
                  </a:lnTo>
                  <a:lnTo>
                    <a:pt x="84" y="9"/>
                  </a:lnTo>
                  <a:lnTo>
                    <a:pt x="93" y="19"/>
                  </a:lnTo>
                  <a:lnTo>
                    <a:pt x="102" y="32"/>
                  </a:lnTo>
                  <a:lnTo>
                    <a:pt x="117" y="49"/>
                  </a:lnTo>
                  <a:lnTo>
                    <a:pt x="135" y="63"/>
                  </a:lnTo>
                  <a:lnTo>
                    <a:pt x="158" y="80"/>
                  </a:lnTo>
                  <a:lnTo>
                    <a:pt x="184" y="96"/>
                  </a:lnTo>
                  <a:lnTo>
                    <a:pt x="217" y="109"/>
                  </a:lnTo>
                  <a:lnTo>
                    <a:pt x="254" y="120"/>
                  </a:lnTo>
                  <a:lnTo>
                    <a:pt x="298" y="128"/>
                  </a:lnTo>
                  <a:lnTo>
                    <a:pt x="347" y="132"/>
                  </a:lnTo>
                  <a:lnTo>
                    <a:pt x="403" y="130"/>
                  </a:lnTo>
                  <a:lnTo>
                    <a:pt x="465" y="122"/>
                  </a:lnTo>
                  <a:lnTo>
                    <a:pt x="533" y="109"/>
                  </a:lnTo>
                  <a:lnTo>
                    <a:pt x="610" y="86"/>
                  </a:lnTo>
                  <a:lnTo>
                    <a:pt x="615" y="84"/>
                  </a:lnTo>
                  <a:lnTo>
                    <a:pt x="625" y="80"/>
                  </a:lnTo>
                  <a:lnTo>
                    <a:pt x="643" y="75"/>
                  </a:lnTo>
                  <a:lnTo>
                    <a:pt x="662" y="73"/>
                  </a:lnTo>
                  <a:lnTo>
                    <a:pt x="687" y="75"/>
                  </a:lnTo>
                  <a:lnTo>
                    <a:pt x="710" y="83"/>
                  </a:lnTo>
                  <a:lnTo>
                    <a:pt x="732" y="101"/>
                  </a:lnTo>
                  <a:lnTo>
                    <a:pt x="754" y="128"/>
                  </a:lnTo>
                  <a:lnTo>
                    <a:pt x="752" y="133"/>
                  </a:lnTo>
                  <a:lnTo>
                    <a:pt x="749" y="150"/>
                  </a:lnTo>
                  <a:lnTo>
                    <a:pt x="741" y="171"/>
                  </a:lnTo>
                  <a:lnTo>
                    <a:pt x="726" y="195"/>
                  </a:lnTo>
                  <a:lnTo>
                    <a:pt x="705" y="220"/>
                  </a:lnTo>
                  <a:lnTo>
                    <a:pt x="674" y="243"/>
                  </a:lnTo>
                  <a:lnTo>
                    <a:pt x="631" y="259"/>
                  </a:lnTo>
                  <a:lnTo>
                    <a:pt x="576" y="267"/>
                  </a:lnTo>
                  <a:lnTo>
                    <a:pt x="543" y="269"/>
                  </a:lnTo>
                  <a:lnTo>
                    <a:pt x="509" y="272"/>
                  </a:lnTo>
                  <a:lnTo>
                    <a:pt x="473" y="275"/>
                  </a:lnTo>
                  <a:lnTo>
                    <a:pt x="434" y="277"/>
                  </a:lnTo>
                  <a:lnTo>
                    <a:pt x="395" y="279"/>
                  </a:lnTo>
                  <a:lnTo>
                    <a:pt x="354" y="279"/>
                  </a:lnTo>
                  <a:lnTo>
                    <a:pt x="313" y="275"/>
                  </a:lnTo>
                  <a:lnTo>
                    <a:pt x="274" y="269"/>
                  </a:lnTo>
                  <a:lnTo>
                    <a:pt x="233" y="259"/>
                  </a:lnTo>
                  <a:lnTo>
                    <a:pt x="194" y="244"/>
                  </a:lnTo>
                  <a:lnTo>
                    <a:pt x="156" y="226"/>
                  </a:lnTo>
                  <a:lnTo>
                    <a:pt x="119" y="202"/>
                  </a:lnTo>
                  <a:lnTo>
                    <a:pt x="86" y="171"/>
                  </a:lnTo>
                  <a:lnTo>
                    <a:pt x="53" y="133"/>
                  </a:lnTo>
                  <a:lnTo>
                    <a:pt x="26" y="88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6" y="24"/>
                  </a:lnTo>
                  <a:lnTo>
                    <a:pt x="13" y="18"/>
                  </a:lnTo>
                  <a:lnTo>
                    <a:pt x="22" y="11"/>
                  </a:lnTo>
                  <a:lnTo>
                    <a:pt x="37" y="4"/>
                  </a:lnTo>
                  <a:lnTo>
                    <a:pt x="55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6" name="Freeform 114"/>
            <p:cNvSpPr>
              <a:spLocks/>
            </p:cNvSpPr>
            <p:nvPr/>
          </p:nvSpPr>
          <p:spPr bwMode="auto">
            <a:xfrm>
              <a:off x="693738" y="2501900"/>
              <a:ext cx="388937" cy="3619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" y="111"/>
                </a:cxn>
                <a:cxn ang="0">
                  <a:pos x="4" y="128"/>
                </a:cxn>
                <a:cxn ang="0">
                  <a:pos x="9" y="152"/>
                </a:cxn>
                <a:cxn ang="0">
                  <a:pos x="15" y="181"/>
                </a:cxn>
                <a:cxn ang="0">
                  <a:pos x="23" y="212"/>
                </a:cxn>
                <a:cxn ang="0">
                  <a:pos x="33" y="245"/>
                </a:cxn>
                <a:cxn ang="0">
                  <a:pos x="46" y="273"/>
                </a:cxn>
                <a:cxn ang="0">
                  <a:pos x="59" y="296"/>
                </a:cxn>
                <a:cxn ang="0">
                  <a:pos x="67" y="305"/>
                </a:cxn>
                <a:cxn ang="0">
                  <a:pos x="77" y="318"/>
                </a:cxn>
                <a:cxn ang="0">
                  <a:pos x="90" y="333"/>
                </a:cxn>
                <a:cxn ang="0">
                  <a:pos x="103" y="349"/>
                </a:cxn>
                <a:cxn ang="0">
                  <a:pos x="120" y="366"/>
                </a:cxn>
                <a:cxn ang="0">
                  <a:pos x="136" y="382"/>
                </a:cxn>
                <a:cxn ang="0">
                  <a:pos x="155" y="397"/>
                </a:cxn>
                <a:cxn ang="0">
                  <a:pos x="177" y="413"/>
                </a:cxn>
                <a:cxn ang="0">
                  <a:pos x="201" y="426"/>
                </a:cxn>
                <a:cxn ang="0">
                  <a:pos x="226" y="438"/>
                </a:cxn>
                <a:cxn ang="0">
                  <a:pos x="253" y="447"/>
                </a:cxn>
                <a:cxn ang="0">
                  <a:pos x="283" y="454"/>
                </a:cxn>
                <a:cxn ang="0">
                  <a:pos x="314" y="455"/>
                </a:cxn>
                <a:cxn ang="0">
                  <a:pos x="348" y="454"/>
                </a:cxn>
                <a:cxn ang="0">
                  <a:pos x="384" y="449"/>
                </a:cxn>
                <a:cxn ang="0">
                  <a:pos x="422" y="438"/>
                </a:cxn>
                <a:cxn ang="0">
                  <a:pos x="426" y="433"/>
                </a:cxn>
                <a:cxn ang="0">
                  <a:pos x="441" y="418"/>
                </a:cxn>
                <a:cxn ang="0">
                  <a:pos x="457" y="395"/>
                </a:cxn>
                <a:cxn ang="0">
                  <a:pos x="475" y="364"/>
                </a:cxn>
                <a:cxn ang="0">
                  <a:pos x="488" y="325"/>
                </a:cxn>
                <a:cxn ang="0">
                  <a:pos x="492" y="279"/>
                </a:cxn>
                <a:cxn ang="0">
                  <a:pos x="484" y="225"/>
                </a:cxn>
                <a:cxn ang="0">
                  <a:pos x="459" y="165"/>
                </a:cxn>
                <a:cxn ang="0">
                  <a:pos x="430" y="123"/>
                </a:cxn>
                <a:cxn ang="0">
                  <a:pos x="399" y="90"/>
                </a:cxn>
                <a:cxn ang="0">
                  <a:pos x="366" y="66"/>
                </a:cxn>
                <a:cxn ang="0">
                  <a:pos x="333" y="48"/>
                </a:cxn>
                <a:cxn ang="0">
                  <a:pos x="306" y="36"/>
                </a:cxn>
                <a:cxn ang="0">
                  <a:pos x="283" y="30"/>
                </a:cxn>
                <a:cxn ang="0">
                  <a:pos x="266" y="26"/>
                </a:cxn>
                <a:cxn ang="0">
                  <a:pos x="262" y="25"/>
                </a:cxn>
                <a:cxn ang="0">
                  <a:pos x="258" y="23"/>
                </a:cxn>
                <a:cxn ang="0">
                  <a:pos x="252" y="22"/>
                </a:cxn>
                <a:cxn ang="0">
                  <a:pos x="240" y="17"/>
                </a:cxn>
                <a:cxn ang="0">
                  <a:pos x="226" y="13"/>
                </a:cxn>
                <a:cxn ang="0">
                  <a:pos x="208" y="8"/>
                </a:cxn>
                <a:cxn ang="0">
                  <a:pos x="186" y="5"/>
                </a:cxn>
                <a:cxn ang="0">
                  <a:pos x="165" y="2"/>
                </a:cxn>
                <a:cxn ang="0">
                  <a:pos x="142" y="0"/>
                </a:cxn>
                <a:cxn ang="0">
                  <a:pos x="120" y="0"/>
                </a:cxn>
                <a:cxn ang="0">
                  <a:pos x="97" y="4"/>
                </a:cxn>
                <a:cxn ang="0">
                  <a:pos x="74" y="10"/>
                </a:cxn>
                <a:cxn ang="0">
                  <a:pos x="54" y="20"/>
                </a:cxn>
                <a:cxn ang="0">
                  <a:pos x="35" y="33"/>
                </a:cxn>
                <a:cxn ang="0">
                  <a:pos x="20" y="51"/>
                </a:cxn>
                <a:cxn ang="0">
                  <a:pos x="9" y="75"/>
                </a:cxn>
                <a:cxn ang="0">
                  <a:pos x="0" y="105"/>
                </a:cxn>
              </a:cxnLst>
              <a:rect l="0" t="0" r="r" b="b"/>
              <a:pathLst>
                <a:path w="492" h="455">
                  <a:moveTo>
                    <a:pt x="0" y="105"/>
                  </a:moveTo>
                  <a:lnTo>
                    <a:pt x="2" y="111"/>
                  </a:lnTo>
                  <a:lnTo>
                    <a:pt x="4" y="128"/>
                  </a:lnTo>
                  <a:lnTo>
                    <a:pt x="9" y="152"/>
                  </a:lnTo>
                  <a:lnTo>
                    <a:pt x="15" y="181"/>
                  </a:lnTo>
                  <a:lnTo>
                    <a:pt x="23" y="212"/>
                  </a:lnTo>
                  <a:lnTo>
                    <a:pt x="33" y="245"/>
                  </a:lnTo>
                  <a:lnTo>
                    <a:pt x="46" y="273"/>
                  </a:lnTo>
                  <a:lnTo>
                    <a:pt x="59" y="296"/>
                  </a:lnTo>
                  <a:lnTo>
                    <a:pt x="67" y="305"/>
                  </a:lnTo>
                  <a:lnTo>
                    <a:pt x="77" y="318"/>
                  </a:lnTo>
                  <a:lnTo>
                    <a:pt x="90" y="333"/>
                  </a:lnTo>
                  <a:lnTo>
                    <a:pt x="103" y="349"/>
                  </a:lnTo>
                  <a:lnTo>
                    <a:pt x="120" y="366"/>
                  </a:lnTo>
                  <a:lnTo>
                    <a:pt x="136" y="382"/>
                  </a:lnTo>
                  <a:lnTo>
                    <a:pt x="155" y="397"/>
                  </a:lnTo>
                  <a:lnTo>
                    <a:pt x="177" y="413"/>
                  </a:lnTo>
                  <a:lnTo>
                    <a:pt x="201" y="426"/>
                  </a:lnTo>
                  <a:lnTo>
                    <a:pt x="226" y="438"/>
                  </a:lnTo>
                  <a:lnTo>
                    <a:pt x="253" y="447"/>
                  </a:lnTo>
                  <a:lnTo>
                    <a:pt x="283" y="454"/>
                  </a:lnTo>
                  <a:lnTo>
                    <a:pt x="314" y="455"/>
                  </a:lnTo>
                  <a:lnTo>
                    <a:pt x="348" y="454"/>
                  </a:lnTo>
                  <a:lnTo>
                    <a:pt x="384" y="449"/>
                  </a:lnTo>
                  <a:lnTo>
                    <a:pt x="422" y="438"/>
                  </a:lnTo>
                  <a:lnTo>
                    <a:pt x="426" y="433"/>
                  </a:lnTo>
                  <a:lnTo>
                    <a:pt x="441" y="418"/>
                  </a:lnTo>
                  <a:lnTo>
                    <a:pt x="457" y="395"/>
                  </a:lnTo>
                  <a:lnTo>
                    <a:pt x="475" y="364"/>
                  </a:lnTo>
                  <a:lnTo>
                    <a:pt x="488" y="325"/>
                  </a:lnTo>
                  <a:lnTo>
                    <a:pt x="492" y="279"/>
                  </a:lnTo>
                  <a:lnTo>
                    <a:pt x="484" y="225"/>
                  </a:lnTo>
                  <a:lnTo>
                    <a:pt x="459" y="165"/>
                  </a:lnTo>
                  <a:lnTo>
                    <a:pt x="430" y="123"/>
                  </a:lnTo>
                  <a:lnTo>
                    <a:pt x="399" y="90"/>
                  </a:lnTo>
                  <a:lnTo>
                    <a:pt x="366" y="66"/>
                  </a:lnTo>
                  <a:lnTo>
                    <a:pt x="333" y="48"/>
                  </a:lnTo>
                  <a:lnTo>
                    <a:pt x="306" y="36"/>
                  </a:lnTo>
                  <a:lnTo>
                    <a:pt x="283" y="30"/>
                  </a:lnTo>
                  <a:lnTo>
                    <a:pt x="266" y="26"/>
                  </a:lnTo>
                  <a:lnTo>
                    <a:pt x="262" y="25"/>
                  </a:lnTo>
                  <a:lnTo>
                    <a:pt x="258" y="23"/>
                  </a:lnTo>
                  <a:lnTo>
                    <a:pt x="252" y="22"/>
                  </a:lnTo>
                  <a:lnTo>
                    <a:pt x="240" y="17"/>
                  </a:lnTo>
                  <a:lnTo>
                    <a:pt x="226" y="13"/>
                  </a:lnTo>
                  <a:lnTo>
                    <a:pt x="208" y="8"/>
                  </a:lnTo>
                  <a:lnTo>
                    <a:pt x="186" y="5"/>
                  </a:lnTo>
                  <a:lnTo>
                    <a:pt x="165" y="2"/>
                  </a:lnTo>
                  <a:lnTo>
                    <a:pt x="142" y="0"/>
                  </a:lnTo>
                  <a:lnTo>
                    <a:pt x="120" y="0"/>
                  </a:lnTo>
                  <a:lnTo>
                    <a:pt x="97" y="4"/>
                  </a:lnTo>
                  <a:lnTo>
                    <a:pt x="74" y="10"/>
                  </a:lnTo>
                  <a:lnTo>
                    <a:pt x="54" y="20"/>
                  </a:lnTo>
                  <a:lnTo>
                    <a:pt x="35" y="33"/>
                  </a:lnTo>
                  <a:lnTo>
                    <a:pt x="20" y="51"/>
                  </a:lnTo>
                  <a:lnTo>
                    <a:pt x="9" y="7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7" name="Freeform 115"/>
            <p:cNvSpPr>
              <a:spLocks/>
            </p:cNvSpPr>
            <p:nvPr/>
          </p:nvSpPr>
          <p:spPr bwMode="auto">
            <a:xfrm>
              <a:off x="788988" y="1868488"/>
              <a:ext cx="546100" cy="16351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7"/>
                </a:cxn>
                <a:cxn ang="0">
                  <a:pos x="3" y="25"/>
                </a:cxn>
                <a:cxn ang="0">
                  <a:pos x="8" y="38"/>
                </a:cxn>
                <a:cxn ang="0">
                  <a:pos x="17" y="54"/>
                </a:cxn>
                <a:cxn ang="0">
                  <a:pos x="30" y="74"/>
                </a:cxn>
                <a:cxn ang="0">
                  <a:pos x="48" y="95"/>
                </a:cxn>
                <a:cxn ang="0">
                  <a:pos x="69" y="116"/>
                </a:cxn>
                <a:cxn ang="0">
                  <a:pos x="98" y="138"/>
                </a:cxn>
                <a:cxn ang="0">
                  <a:pos x="134" y="157"/>
                </a:cxn>
                <a:cxn ang="0">
                  <a:pos x="176" y="175"/>
                </a:cxn>
                <a:cxn ang="0">
                  <a:pos x="227" y="190"/>
                </a:cxn>
                <a:cxn ang="0">
                  <a:pos x="287" y="200"/>
                </a:cxn>
                <a:cxn ang="0">
                  <a:pos x="358" y="206"/>
                </a:cxn>
                <a:cxn ang="0">
                  <a:pos x="438" y="204"/>
                </a:cxn>
                <a:cxn ang="0">
                  <a:pos x="529" y="198"/>
                </a:cxn>
                <a:cxn ang="0">
                  <a:pos x="632" y="182"/>
                </a:cxn>
                <a:cxn ang="0">
                  <a:pos x="635" y="180"/>
                </a:cxn>
                <a:cxn ang="0">
                  <a:pos x="645" y="175"/>
                </a:cxn>
                <a:cxn ang="0">
                  <a:pos x="658" y="169"/>
                </a:cxn>
                <a:cxn ang="0">
                  <a:pos x="671" y="157"/>
                </a:cxn>
                <a:cxn ang="0">
                  <a:pos x="682" y="144"/>
                </a:cxn>
                <a:cxn ang="0">
                  <a:pos x="687" y="126"/>
                </a:cxn>
                <a:cxn ang="0">
                  <a:pos x="684" y="107"/>
                </a:cxn>
                <a:cxn ang="0">
                  <a:pos x="669" y="84"/>
                </a:cxn>
                <a:cxn ang="0">
                  <a:pos x="669" y="84"/>
                </a:cxn>
                <a:cxn ang="0">
                  <a:pos x="668" y="82"/>
                </a:cxn>
                <a:cxn ang="0">
                  <a:pos x="664" y="82"/>
                </a:cxn>
                <a:cxn ang="0">
                  <a:pos x="658" y="80"/>
                </a:cxn>
                <a:cxn ang="0">
                  <a:pos x="648" y="80"/>
                </a:cxn>
                <a:cxn ang="0">
                  <a:pos x="635" y="82"/>
                </a:cxn>
                <a:cxn ang="0">
                  <a:pos x="617" y="84"/>
                </a:cxn>
                <a:cxn ang="0">
                  <a:pos x="594" y="89"/>
                </a:cxn>
                <a:cxn ang="0">
                  <a:pos x="578" y="92"/>
                </a:cxn>
                <a:cxn ang="0">
                  <a:pos x="557" y="97"/>
                </a:cxn>
                <a:cxn ang="0">
                  <a:pos x="529" y="102"/>
                </a:cxn>
                <a:cxn ang="0">
                  <a:pos x="496" y="108"/>
                </a:cxn>
                <a:cxn ang="0">
                  <a:pos x="462" y="115"/>
                </a:cxn>
                <a:cxn ang="0">
                  <a:pos x="423" y="120"/>
                </a:cxn>
                <a:cxn ang="0">
                  <a:pos x="384" y="123"/>
                </a:cxn>
                <a:cxn ang="0">
                  <a:pos x="341" y="124"/>
                </a:cxn>
                <a:cxn ang="0">
                  <a:pos x="299" y="124"/>
                </a:cxn>
                <a:cxn ang="0">
                  <a:pos x="258" y="121"/>
                </a:cxn>
                <a:cxn ang="0">
                  <a:pos x="217" y="113"/>
                </a:cxn>
                <a:cxn ang="0">
                  <a:pos x="180" y="102"/>
                </a:cxn>
                <a:cxn ang="0">
                  <a:pos x="144" y="87"/>
                </a:cxn>
                <a:cxn ang="0">
                  <a:pos x="111" y="66"/>
                </a:cxn>
                <a:cxn ang="0">
                  <a:pos x="83" y="38"/>
                </a:cxn>
                <a:cxn ang="0">
                  <a:pos x="61" y="5"/>
                </a:cxn>
                <a:cxn ang="0">
                  <a:pos x="59" y="5"/>
                </a:cxn>
                <a:cxn ang="0">
                  <a:pos x="56" y="4"/>
                </a:cxn>
                <a:cxn ang="0">
                  <a:pos x="49" y="2"/>
                </a:cxn>
                <a:cxn ang="0">
                  <a:pos x="41" y="0"/>
                </a:cxn>
                <a:cxn ang="0">
                  <a:pos x="31" y="0"/>
                </a:cxn>
                <a:cxn ang="0">
                  <a:pos x="21" y="2"/>
                </a:cxn>
                <a:cxn ang="0">
                  <a:pos x="10" y="7"/>
                </a:cxn>
                <a:cxn ang="0">
                  <a:pos x="0" y="14"/>
                </a:cxn>
              </a:cxnLst>
              <a:rect l="0" t="0" r="r" b="b"/>
              <a:pathLst>
                <a:path w="687" h="206">
                  <a:moveTo>
                    <a:pt x="0" y="14"/>
                  </a:moveTo>
                  <a:lnTo>
                    <a:pt x="0" y="17"/>
                  </a:lnTo>
                  <a:lnTo>
                    <a:pt x="3" y="25"/>
                  </a:lnTo>
                  <a:lnTo>
                    <a:pt x="8" y="38"/>
                  </a:lnTo>
                  <a:lnTo>
                    <a:pt x="17" y="54"/>
                  </a:lnTo>
                  <a:lnTo>
                    <a:pt x="30" y="74"/>
                  </a:lnTo>
                  <a:lnTo>
                    <a:pt x="48" y="95"/>
                  </a:lnTo>
                  <a:lnTo>
                    <a:pt x="69" y="116"/>
                  </a:lnTo>
                  <a:lnTo>
                    <a:pt x="98" y="138"/>
                  </a:lnTo>
                  <a:lnTo>
                    <a:pt x="134" y="157"/>
                  </a:lnTo>
                  <a:lnTo>
                    <a:pt x="176" y="175"/>
                  </a:lnTo>
                  <a:lnTo>
                    <a:pt x="227" y="190"/>
                  </a:lnTo>
                  <a:lnTo>
                    <a:pt x="287" y="200"/>
                  </a:lnTo>
                  <a:lnTo>
                    <a:pt x="358" y="206"/>
                  </a:lnTo>
                  <a:lnTo>
                    <a:pt x="438" y="204"/>
                  </a:lnTo>
                  <a:lnTo>
                    <a:pt x="529" y="198"/>
                  </a:lnTo>
                  <a:lnTo>
                    <a:pt x="632" y="182"/>
                  </a:lnTo>
                  <a:lnTo>
                    <a:pt x="635" y="180"/>
                  </a:lnTo>
                  <a:lnTo>
                    <a:pt x="645" y="175"/>
                  </a:lnTo>
                  <a:lnTo>
                    <a:pt x="658" y="169"/>
                  </a:lnTo>
                  <a:lnTo>
                    <a:pt x="671" y="157"/>
                  </a:lnTo>
                  <a:lnTo>
                    <a:pt x="682" y="144"/>
                  </a:lnTo>
                  <a:lnTo>
                    <a:pt x="687" y="126"/>
                  </a:lnTo>
                  <a:lnTo>
                    <a:pt x="684" y="107"/>
                  </a:lnTo>
                  <a:lnTo>
                    <a:pt x="669" y="84"/>
                  </a:lnTo>
                  <a:lnTo>
                    <a:pt x="669" y="84"/>
                  </a:lnTo>
                  <a:lnTo>
                    <a:pt x="668" y="82"/>
                  </a:lnTo>
                  <a:lnTo>
                    <a:pt x="664" y="82"/>
                  </a:lnTo>
                  <a:lnTo>
                    <a:pt x="658" y="80"/>
                  </a:lnTo>
                  <a:lnTo>
                    <a:pt x="648" y="80"/>
                  </a:lnTo>
                  <a:lnTo>
                    <a:pt x="635" y="82"/>
                  </a:lnTo>
                  <a:lnTo>
                    <a:pt x="617" y="84"/>
                  </a:lnTo>
                  <a:lnTo>
                    <a:pt x="594" y="89"/>
                  </a:lnTo>
                  <a:lnTo>
                    <a:pt x="578" y="92"/>
                  </a:lnTo>
                  <a:lnTo>
                    <a:pt x="557" y="97"/>
                  </a:lnTo>
                  <a:lnTo>
                    <a:pt x="529" y="102"/>
                  </a:lnTo>
                  <a:lnTo>
                    <a:pt x="496" y="108"/>
                  </a:lnTo>
                  <a:lnTo>
                    <a:pt x="462" y="115"/>
                  </a:lnTo>
                  <a:lnTo>
                    <a:pt x="423" y="120"/>
                  </a:lnTo>
                  <a:lnTo>
                    <a:pt x="384" y="123"/>
                  </a:lnTo>
                  <a:lnTo>
                    <a:pt x="341" y="124"/>
                  </a:lnTo>
                  <a:lnTo>
                    <a:pt x="299" y="124"/>
                  </a:lnTo>
                  <a:lnTo>
                    <a:pt x="258" y="121"/>
                  </a:lnTo>
                  <a:lnTo>
                    <a:pt x="217" y="113"/>
                  </a:lnTo>
                  <a:lnTo>
                    <a:pt x="180" y="102"/>
                  </a:lnTo>
                  <a:lnTo>
                    <a:pt x="144" y="87"/>
                  </a:lnTo>
                  <a:lnTo>
                    <a:pt x="111" y="66"/>
                  </a:lnTo>
                  <a:lnTo>
                    <a:pt x="83" y="38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1" y="2"/>
                  </a:lnTo>
                  <a:lnTo>
                    <a:pt x="10" y="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8" name="Freeform 116"/>
            <p:cNvSpPr>
              <a:spLocks/>
            </p:cNvSpPr>
            <p:nvPr/>
          </p:nvSpPr>
          <p:spPr bwMode="auto">
            <a:xfrm>
              <a:off x="722313" y="1852613"/>
              <a:ext cx="166687" cy="204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9"/>
                </a:cxn>
                <a:cxn ang="0">
                  <a:pos x="16" y="96"/>
                </a:cxn>
                <a:cxn ang="0">
                  <a:pos x="20" y="176"/>
                </a:cxn>
                <a:cxn ang="0">
                  <a:pos x="5" y="238"/>
                </a:cxn>
                <a:cxn ang="0">
                  <a:pos x="11" y="240"/>
                </a:cxn>
                <a:cxn ang="0">
                  <a:pos x="28" y="245"/>
                </a:cxn>
                <a:cxn ang="0">
                  <a:pos x="54" y="250"/>
                </a:cxn>
                <a:cxn ang="0">
                  <a:pos x="85" y="253"/>
                </a:cxn>
                <a:cxn ang="0">
                  <a:pos x="117" y="256"/>
                </a:cxn>
                <a:cxn ang="0">
                  <a:pos x="152" y="256"/>
                </a:cxn>
                <a:cxn ang="0">
                  <a:pos x="183" y="250"/>
                </a:cxn>
                <a:cxn ang="0">
                  <a:pos x="209" y="238"/>
                </a:cxn>
                <a:cxn ang="0">
                  <a:pos x="204" y="214"/>
                </a:cxn>
                <a:cxn ang="0">
                  <a:pos x="197" y="210"/>
                </a:cxn>
                <a:cxn ang="0">
                  <a:pos x="183" y="202"/>
                </a:cxn>
                <a:cxn ang="0">
                  <a:pos x="160" y="188"/>
                </a:cxn>
                <a:cxn ang="0">
                  <a:pos x="135" y="170"/>
                </a:cxn>
                <a:cxn ang="0">
                  <a:pos x="108" y="145"/>
                </a:cxn>
                <a:cxn ang="0">
                  <a:pos x="85" y="117"/>
                </a:cxn>
                <a:cxn ang="0">
                  <a:pos x="65" y="83"/>
                </a:cxn>
                <a:cxn ang="0">
                  <a:pos x="55" y="47"/>
                </a:cxn>
                <a:cxn ang="0">
                  <a:pos x="28" y="60"/>
                </a:cxn>
                <a:cxn ang="0">
                  <a:pos x="0" y="0"/>
                </a:cxn>
              </a:cxnLst>
              <a:rect l="0" t="0" r="r" b="b"/>
              <a:pathLst>
                <a:path w="209" h="256">
                  <a:moveTo>
                    <a:pt x="0" y="0"/>
                  </a:moveTo>
                  <a:lnTo>
                    <a:pt x="6" y="29"/>
                  </a:lnTo>
                  <a:lnTo>
                    <a:pt x="16" y="96"/>
                  </a:lnTo>
                  <a:lnTo>
                    <a:pt x="20" y="176"/>
                  </a:lnTo>
                  <a:lnTo>
                    <a:pt x="5" y="238"/>
                  </a:lnTo>
                  <a:lnTo>
                    <a:pt x="11" y="240"/>
                  </a:lnTo>
                  <a:lnTo>
                    <a:pt x="28" y="245"/>
                  </a:lnTo>
                  <a:lnTo>
                    <a:pt x="54" y="250"/>
                  </a:lnTo>
                  <a:lnTo>
                    <a:pt x="85" y="253"/>
                  </a:lnTo>
                  <a:lnTo>
                    <a:pt x="117" y="256"/>
                  </a:lnTo>
                  <a:lnTo>
                    <a:pt x="152" y="256"/>
                  </a:lnTo>
                  <a:lnTo>
                    <a:pt x="183" y="250"/>
                  </a:lnTo>
                  <a:lnTo>
                    <a:pt x="209" y="238"/>
                  </a:lnTo>
                  <a:lnTo>
                    <a:pt x="204" y="214"/>
                  </a:lnTo>
                  <a:lnTo>
                    <a:pt x="197" y="210"/>
                  </a:lnTo>
                  <a:lnTo>
                    <a:pt x="183" y="202"/>
                  </a:lnTo>
                  <a:lnTo>
                    <a:pt x="160" y="188"/>
                  </a:lnTo>
                  <a:lnTo>
                    <a:pt x="135" y="170"/>
                  </a:lnTo>
                  <a:lnTo>
                    <a:pt x="108" y="145"/>
                  </a:lnTo>
                  <a:lnTo>
                    <a:pt x="85" y="117"/>
                  </a:lnTo>
                  <a:lnTo>
                    <a:pt x="65" y="83"/>
                  </a:lnTo>
                  <a:lnTo>
                    <a:pt x="55" y="47"/>
                  </a:lnTo>
                  <a:lnTo>
                    <a:pt x="28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9" name="Freeform 117"/>
            <p:cNvSpPr>
              <a:spLocks/>
            </p:cNvSpPr>
            <p:nvPr/>
          </p:nvSpPr>
          <p:spPr bwMode="auto">
            <a:xfrm>
              <a:off x="750888" y="1651000"/>
              <a:ext cx="161925" cy="223838"/>
            </a:xfrm>
            <a:custGeom>
              <a:avLst/>
              <a:gdLst/>
              <a:ahLst/>
              <a:cxnLst>
                <a:cxn ang="0">
                  <a:pos x="62" y="44"/>
                </a:cxn>
                <a:cxn ang="0">
                  <a:pos x="64" y="44"/>
                </a:cxn>
                <a:cxn ang="0">
                  <a:pos x="70" y="44"/>
                </a:cxn>
                <a:cxn ang="0">
                  <a:pos x="80" y="46"/>
                </a:cxn>
                <a:cxn ang="0">
                  <a:pos x="90" y="49"/>
                </a:cxn>
                <a:cxn ang="0">
                  <a:pos x="101" y="54"/>
                </a:cxn>
                <a:cxn ang="0">
                  <a:pos x="113" y="64"/>
                </a:cxn>
                <a:cxn ang="0">
                  <a:pos x="123" y="79"/>
                </a:cxn>
                <a:cxn ang="0">
                  <a:pos x="129" y="97"/>
                </a:cxn>
                <a:cxn ang="0">
                  <a:pos x="186" y="219"/>
                </a:cxn>
                <a:cxn ang="0">
                  <a:pos x="168" y="253"/>
                </a:cxn>
                <a:cxn ang="0">
                  <a:pos x="173" y="281"/>
                </a:cxn>
                <a:cxn ang="0">
                  <a:pos x="206" y="204"/>
                </a:cxn>
                <a:cxn ang="0">
                  <a:pos x="206" y="195"/>
                </a:cxn>
                <a:cxn ang="0">
                  <a:pos x="204" y="167"/>
                </a:cxn>
                <a:cxn ang="0">
                  <a:pos x="198" y="133"/>
                </a:cxn>
                <a:cxn ang="0">
                  <a:pos x="181" y="97"/>
                </a:cxn>
                <a:cxn ang="0">
                  <a:pos x="167" y="67"/>
                </a:cxn>
                <a:cxn ang="0">
                  <a:pos x="163" y="51"/>
                </a:cxn>
                <a:cxn ang="0">
                  <a:pos x="165" y="41"/>
                </a:cxn>
                <a:cxn ang="0">
                  <a:pos x="167" y="40"/>
                </a:cxn>
                <a:cxn ang="0">
                  <a:pos x="162" y="40"/>
                </a:cxn>
                <a:cxn ang="0">
                  <a:pos x="152" y="41"/>
                </a:cxn>
                <a:cxn ang="0">
                  <a:pos x="136" y="43"/>
                </a:cxn>
                <a:cxn ang="0">
                  <a:pos x="118" y="41"/>
                </a:cxn>
                <a:cxn ang="0">
                  <a:pos x="97" y="38"/>
                </a:cxn>
                <a:cxn ang="0">
                  <a:pos x="79" y="31"/>
                </a:cxn>
                <a:cxn ang="0">
                  <a:pos x="62" y="18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44" y="5"/>
                </a:cxn>
                <a:cxn ang="0">
                  <a:pos x="38" y="12"/>
                </a:cxn>
                <a:cxn ang="0">
                  <a:pos x="28" y="20"/>
                </a:cxn>
                <a:cxn ang="0">
                  <a:pos x="18" y="28"/>
                </a:cxn>
                <a:cxn ang="0">
                  <a:pos x="10" y="38"/>
                </a:cxn>
                <a:cxn ang="0">
                  <a:pos x="3" y="46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7" y="53"/>
                </a:cxn>
                <a:cxn ang="0">
                  <a:pos x="13" y="49"/>
                </a:cxn>
                <a:cxn ang="0">
                  <a:pos x="21" y="48"/>
                </a:cxn>
                <a:cxn ang="0">
                  <a:pos x="31" y="46"/>
                </a:cxn>
                <a:cxn ang="0">
                  <a:pos x="41" y="44"/>
                </a:cxn>
                <a:cxn ang="0">
                  <a:pos x="51" y="43"/>
                </a:cxn>
                <a:cxn ang="0">
                  <a:pos x="62" y="44"/>
                </a:cxn>
              </a:cxnLst>
              <a:rect l="0" t="0" r="r" b="b"/>
              <a:pathLst>
                <a:path w="206" h="281">
                  <a:moveTo>
                    <a:pt x="62" y="44"/>
                  </a:moveTo>
                  <a:lnTo>
                    <a:pt x="64" y="44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90" y="49"/>
                  </a:lnTo>
                  <a:lnTo>
                    <a:pt x="101" y="54"/>
                  </a:lnTo>
                  <a:lnTo>
                    <a:pt x="113" y="64"/>
                  </a:lnTo>
                  <a:lnTo>
                    <a:pt x="123" y="79"/>
                  </a:lnTo>
                  <a:lnTo>
                    <a:pt x="129" y="97"/>
                  </a:lnTo>
                  <a:lnTo>
                    <a:pt x="186" y="219"/>
                  </a:lnTo>
                  <a:lnTo>
                    <a:pt x="168" y="253"/>
                  </a:lnTo>
                  <a:lnTo>
                    <a:pt x="173" y="281"/>
                  </a:lnTo>
                  <a:lnTo>
                    <a:pt x="206" y="204"/>
                  </a:lnTo>
                  <a:lnTo>
                    <a:pt x="206" y="195"/>
                  </a:lnTo>
                  <a:lnTo>
                    <a:pt x="204" y="167"/>
                  </a:lnTo>
                  <a:lnTo>
                    <a:pt x="198" y="133"/>
                  </a:lnTo>
                  <a:lnTo>
                    <a:pt x="181" y="97"/>
                  </a:lnTo>
                  <a:lnTo>
                    <a:pt x="167" y="67"/>
                  </a:lnTo>
                  <a:lnTo>
                    <a:pt x="163" y="51"/>
                  </a:lnTo>
                  <a:lnTo>
                    <a:pt x="165" y="41"/>
                  </a:lnTo>
                  <a:lnTo>
                    <a:pt x="167" y="40"/>
                  </a:lnTo>
                  <a:lnTo>
                    <a:pt x="162" y="40"/>
                  </a:lnTo>
                  <a:lnTo>
                    <a:pt x="152" y="41"/>
                  </a:lnTo>
                  <a:lnTo>
                    <a:pt x="136" y="43"/>
                  </a:lnTo>
                  <a:lnTo>
                    <a:pt x="118" y="41"/>
                  </a:lnTo>
                  <a:lnTo>
                    <a:pt x="97" y="38"/>
                  </a:lnTo>
                  <a:lnTo>
                    <a:pt x="79" y="31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44" y="5"/>
                  </a:lnTo>
                  <a:lnTo>
                    <a:pt x="38" y="12"/>
                  </a:lnTo>
                  <a:lnTo>
                    <a:pt x="28" y="20"/>
                  </a:lnTo>
                  <a:lnTo>
                    <a:pt x="18" y="28"/>
                  </a:lnTo>
                  <a:lnTo>
                    <a:pt x="10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7" y="53"/>
                  </a:lnTo>
                  <a:lnTo>
                    <a:pt x="13" y="49"/>
                  </a:lnTo>
                  <a:lnTo>
                    <a:pt x="21" y="48"/>
                  </a:lnTo>
                  <a:lnTo>
                    <a:pt x="31" y="46"/>
                  </a:lnTo>
                  <a:lnTo>
                    <a:pt x="41" y="44"/>
                  </a:lnTo>
                  <a:lnTo>
                    <a:pt x="51" y="43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0" name="Freeform 118"/>
            <p:cNvSpPr>
              <a:spLocks/>
            </p:cNvSpPr>
            <p:nvPr/>
          </p:nvSpPr>
          <p:spPr bwMode="auto">
            <a:xfrm>
              <a:off x="747713" y="2084388"/>
              <a:ext cx="200025" cy="10318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1" y="31"/>
                </a:cxn>
                <a:cxn ang="0">
                  <a:pos x="8" y="41"/>
                </a:cxn>
                <a:cxn ang="0">
                  <a:pos x="3" y="54"/>
                </a:cxn>
                <a:cxn ang="0">
                  <a:pos x="0" y="69"/>
                </a:cxn>
                <a:cxn ang="0">
                  <a:pos x="0" y="85"/>
                </a:cxn>
                <a:cxn ang="0">
                  <a:pos x="3" y="101"/>
                </a:cxn>
                <a:cxn ang="0">
                  <a:pos x="15" y="115"/>
                </a:cxn>
                <a:cxn ang="0">
                  <a:pos x="33" y="124"/>
                </a:cxn>
                <a:cxn ang="0">
                  <a:pos x="59" y="129"/>
                </a:cxn>
                <a:cxn ang="0">
                  <a:pos x="88" y="131"/>
                </a:cxn>
                <a:cxn ang="0">
                  <a:pos x="119" y="131"/>
                </a:cxn>
                <a:cxn ang="0">
                  <a:pos x="150" y="129"/>
                </a:cxn>
                <a:cxn ang="0">
                  <a:pos x="178" y="128"/>
                </a:cxn>
                <a:cxn ang="0">
                  <a:pos x="199" y="124"/>
                </a:cxn>
                <a:cxn ang="0">
                  <a:pos x="215" y="123"/>
                </a:cxn>
                <a:cxn ang="0">
                  <a:pos x="220" y="121"/>
                </a:cxn>
                <a:cxn ang="0">
                  <a:pos x="222" y="111"/>
                </a:cxn>
                <a:cxn ang="0">
                  <a:pos x="227" y="87"/>
                </a:cxn>
                <a:cxn ang="0">
                  <a:pos x="238" y="57"/>
                </a:cxn>
                <a:cxn ang="0">
                  <a:pos x="253" y="33"/>
                </a:cxn>
                <a:cxn ang="0">
                  <a:pos x="157" y="0"/>
                </a:cxn>
                <a:cxn ang="0">
                  <a:pos x="153" y="0"/>
                </a:cxn>
                <a:cxn ang="0">
                  <a:pos x="145" y="2"/>
                </a:cxn>
                <a:cxn ang="0">
                  <a:pos x="132" y="4"/>
                </a:cxn>
                <a:cxn ang="0">
                  <a:pos x="114" y="5"/>
                </a:cxn>
                <a:cxn ang="0">
                  <a:pos x="96" y="7"/>
                </a:cxn>
                <a:cxn ang="0">
                  <a:pos x="77" y="5"/>
                </a:cxn>
                <a:cxn ang="0">
                  <a:pos x="55" y="4"/>
                </a:cxn>
                <a:cxn ang="0">
                  <a:pos x="37" y="0"/>
                </a:cxn>
                <a:cxn ang="0">
                  <a:pos x="13" y="28"/>
                </a:cxn>
              </a:cxnLst>
              <a:rect l="0" t="0" r="r" b="b"/>
              <a:pathLst>
                <a:path w="253" h="131">
                  <a:moveTo>
                    <a:pt x="13" y="28"/>
                  </a:moveTo>
                  <a:lnTo>
                    <a:pt x="11" y="31"/>
                  </a:lnTo>
                  <a:lnTo>
                    <a:pt x="8" y="41"/>
                  </a:lnTo>
                  <a:lnTo>
                    <a:pt x="3" y="54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3" y="101"/>
                  </a:lnTo>
                  <a:lnTo>
                    <a:pt x="15" y="115"/>
                  </a:lnTo>
                  <a:lnTo>
                    <a:pt x="33" y="124"/>
                  </a:lnTo>
                  <a:lnTo>
                    <a:pt x="59" y="129"/>
                  </a:lnTo>
                  <a:lnTo>
                    <a:pt x="88" y="131"/>
                  </a:lnTo>
                  <a:lnTo>
                    <a:pt x="119" y="131"/>
                  </a:lnTo>
                  <a:lnTo>
                    <a:pt x="150" y="129"/>
                  </a:lnTo>
                  <a:lnTo>
                    <a:pt x="178" y="128"/>
                  </a:lnTo>
                  <a:lnTo>
                    <a:pt x="199" y="124"/>
                  </a:lnTo>
                  <a:lnTo>
                    <a:pt x="215" y="123"/>
                  </a:lnTo>
                  <a:lnTo>
                    <a:pt x="220" y="121"/>
                  </a:lnTo>
                  <a:lnTo>
                    <a:pt x="222" y="111"/>
                  </a:lnTo>
                  <a:lnTo>
                    <a:pt x="227" y="87"/>
                  </a:lnTo>
                  <a:lnTo>
                    <a:pt x="238" y="57"/>
                  </a:lnTo>
                  <a:lnTo>
                    <a:pt x="253" y="33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45" y="2"/>
                  </a:lnTo>
                  <a:lnTo>
                    <a:pt x="132" y="4"/>
                  </a:lnTo>
                  <a:lnTo>
                    <a:pt x="114" y="5"/>
                  </a:lnTo>
                  <a:lnTo>
                    <a:pt x="96" y="7"/>
                  </a:lnTo>
                  <a:lnTo>
                    <a:pt x="77" y="5"/>
                  </a:lnTo>
                  <a:lnTo>
                    <a:pt x="55" y="4"/>
                  </a:lnTo>
                  <a:lnTo>
                    <a:pt x="37" y="0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1" name="Freeform 119"/>
            <p:cNvSpPr>
              <a:spLocks/>
            </p:cNvSpPr>
            <p:nvPr/>
          </p:nvSpPr>
          <p:spPr bwMode="auto">
            <a:xfrm>
              <a:off x="709613" y="2562225"/>
              <a:ext cx="336550" cy="277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5" y="4"/>
                </a:cxn>
                <a:cxn ang="0">
                  <a:pos x="1" y="10"/>
                </a:cxn>
                <a:cxn ang="0">
                  <a:pos x="0" y="23"/>
                </a:cxn>
                <a:cxn ang="0">
                  <a:pos x="1" y="38"/>
                </a:cxn>
                <a:cxn ang="0">
                  <a:pos x="6" y="62"/>
                </a:cxn>
                <a:cxn ang="0">
                  <a:pos x="14" y="97"/>
                </a:cxn>
                <a:cxn ang="0">
                  <a:pos x="27" y="136"/>
                </a:cxn>
                <a:cxn ang="0">
                  <a:pos x="44" y="177"/>
                </a:cxn>
                <a:cxn ang="0">
                  <a:pos x="67" y="217"/>
                </a:cxn>
                <a:cxn ang="0">
                  <a:pos x="94" y="255"/>
                </a:cxn>
                <a:cxn ang="0">
                  <a:pos x="129" y="286"/>
                </a:cxn>
                <a:cxn ang="0">
                  <a:pos x="130" y="287"/>
                </a:cxn>
                <a:cxn ang="0">
                  <a:pos x="133" y="291"/>
                </a:cxn>
                <a:cxn ang="0">
                  <a:pos x="140" y="296"/>
                </a:cxn>
                <a:cxn ang="0">
                  <a:pos x="148" y="302"/>
                </a:cxn>
                <a:cxn ang="0">
                  <a:pos x="160" y="309"/>
                </a:cxn>
                <a:cxn ang="0">
                  <a:pos x="173" y="317"/>
                </a:cxn>
                <a:cxn ang="0">
                  <a:pos x="187" y="325"/>
                </a:cxn>
                <a:cxn ang="0">
                  <a:pos x="205" y="333"/>
                </a:cxn>
                <a:cxn ang="0">
                  <a:pos x="223" y="340"/>
                </a:cxn>
                <a:cxn ang="0">
                  <a:pos x="244" y="345"/>
                </a:cxn>
                <a:cxn ang="0">
                  <a:pos x="266" y="349"/>
                </a:cxn>
                <a:cxn ang="0">
                  <a:pos x="289" y="351"/>
                </a:cxn>
                <a:cxn ang="0">
                  <a:pos x="313" y="351"/>
                </a:cxn>
                <a:cxn ang="0">
                  <a:pos x="339" y="348"/>
                </a:cxn>
                <a:cxn ang="0">
                  <a:pos x="367" y="341"/>
                </a:cxn>
                <a:cxn ang="0">
                  <a:pos x="395" y="332"/>
                </a:cxn>
                <a:cxn ang="0">
                  <a:pos x="398" y="328"/>
                </a:cxn>
                <a:cxn ang="0">
                  <a:pos x="406" y="318"/>
                </a:cxn>
                <a:cxn ang="0">
                  <a:pos x="416" y="304"/>
                </a:cxn>
                <a:cxn ang="0">
                  <a:pos x="422" y="286"/>
                </a:cxn>
                <a:cxn ang="0">
                  <a:pos x="421" y="286"/>
                </a:cxn>
                <a:cxn ang="0">
                  <a:pos x="416" y="287"/>
                </a:cxn>
                <a:cxn ang="0">
                  <a:pos x="408" y="289"/>
                </a:cxn>
                <a:cxn ang="0">
                  <a:pos x="398" y="292"/>
                </a:cxn>
                <a:cxn ang="0">
                  <a:pos x="385" y="294"/>
                </a:cxn>
                <a:cxn ang="0">
                  <a:pos x="370" y="296"/>
                </a:cxn>
                <a:cxn ang="0">
                  <a:pos x="352" y="297"/>
                </a:cxn>
                <a:cxn ang="0">
                  <a:pos x="334" y="299"/>
                </a:cxn>
                <a:cxn ang="0">
                  <a:pos x="313" y="297"/>
                </a:cxn>
                <a:cxn ang="0">
                  <a:pos x="292" y="296"/>
                </a:cxn>
                <a:cxn ang="0">
                  <a:pos x="269" y="292"/>
                </a:cxn>
                <a:cxn ang="0">
                  <a:pos x="246" y="287"/>
                </a:cxn>
                <a:cxn ang="0">
                  <a:pos x="222" y="281"/>
                </a:cxn>
                <a:cxn ang="0">
                  <a:pos x="197" y="271"/>
                </a:cxn>
                <a:cxn ang="0">
                  <a:pos x="173" y="258"/>
                </a:cxn>
                <a:cxn ang="0">
                  <a:pos x="148" y="243"/>
                </a:cxn>
                <a:cxn ang="0">
                  <a:pos x="143" y="240"/>
                </a:cxn>
                <a:cxn ang="0">
                  <a:pos x="133" y="230"/>
                </a:cxn>
                <a:cxn ang="0">
                  <a:pos x="116" y="214"/>
                </a:cxn>
                <a:cxn ang="0">
                  <a:pos x="96" y="190"/>
                </a:cxn>
                <a:cxn ang="0">
                  <a:pos x="73" y="155"/>
                </a:cxn>
                <a:cxn ang="0">
                  <a:pos x="50" y="115"/>
                </a:cxn>
                <a:cxn ang="0">
                  <a:pos x="27" y="62"/>
                </a:cxn>
                <a:cxn ang="0">
                  <a:pos x="8" y="0"/>
                </a:cxn>
              </a:cxnLst>
              <a:rect l="0" t="0" r="r" b="b"/>
              <a:pathLst>
                <a:path w="422" h="351">
                  <a:moveTo>
                    <a:pt x="8" y="0"/>
                  </a:moveTo>
                  <a:lnTo>
                    <a:pt x="6" y="0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6" y="62"/>
                  </a:lnTo>
                  <a:lnTo>
                    <a:pt x="14" y="97"/>
                  </a:lnTo>
                  <a:lnTo>
                    <a:pt x="27" y="136"/>
                  </a:lnTo>
                  <a:lnTo>
                    <a:pt x="44" y="177"/>
                  </a:lnTo>
                  <a:lnTo>
                    <a:pt x="67" y="217"/>
                  </a:lnTo>
                  <a:lnTo>
                    <a:pt x="94" y="255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3" y="291"/>
                  </a:lnTo>
                  <a:lnTo>
                    <a:pt x="140" y="296"/>
                  </a:lnTo>
                  <a:lnTo>
                    <a:pt x="148" y="302"/>
                  </a:lnTo>
                  <a:lnTo>
                    <a:pt x="160" y="309"/>
                  </a:lnTo>
                  <a:lnTo>
                    <a:pt x="173" y="317"/>
                  </a:lnTo>
                  <a:lnTo>
                    <a:pt x="187" y="325"/>
                  </a:lnTo>
                  <a:lnTo>
                    <a:pt x="205" y="333"/>
                  </a:lnTo>
                  <a:lnTo>
                    <a:pt x="223" y="340"/>
                  </a:lnTo>
                  <a:lnTo>
                    <a:pt x="244" y="345"/>
                  </a:lnTo>
                  <a:lnTo>
                    <a:pt x="266" y="349"/>
                  </a:lnTo>
                  <a:lnTo>
                    <a:pt x="289" y="351"/>
                  </a:lnTo>
                  <a:lnTo>
                    <a:pt x="313" y="351"/>
                  </a:lnTo>
                  <a:lnTo>
                    <a:pt x="339" y="348"/>
                  </a:lnTo>
                  <a:lnTo>
                    <a:pt x="367" y="341"/>
                  </a:lnTo>
                  <a:lnTo>
                    <a:pt x="395" y="332"/>
                  </a:lnTo>
                  <a:lnTo>
                    <a:pt x="398" y="328"/>
                  </a:lnTo>
                  <a:lnTo>
                    <a:pt x="406" y="318"/>
                  </a:lnTo>
                  <a:lnTo>
                    <a:pt x="416" y="304"/>
                  </a:lnTo>
                  <a:lnTo>
                    <a:pt x="422" y="286"/>
                  </a:lnTo>
                  <a:lnTo>
                    <a:pt x="421" y="286"/>
                  </a:lnTo>
                  <a:lnTo>
                    <a:pt x="416" y="287"/>
                  </a:lnTo>
                  <a:lnTo>
                    <a:pt x="408" y="289"/>
                  </a:lnTo>
                  <a:lnTo>
                    <a:pt x="398" y="292"/>
                  </a:lnTo>
                  <a:lnTo>
                    <a:pt x="385" y="294"/>
                  </a:lnTo>
                  <a:lnTo>
                    <a:pt x="370" y="296"/>
                  </a:lnTo>
                  <a:lnTo>
                    <a:pt x="352" y="297"/>
                  </a:lnTo>
                  <a:lnTo>
                    <a:pt x="334" y="299"/>
                  </a:lnTo>
                  <a:lnTo>
                    <a:pt x="313" y="297"/>
                  </a:lnTo>
                  <a:lnTo>
                    <a:pt x="292" y="296"/>
                  </a:lnTo>
                  <a:lnTo>
                    <a:pt x="269" y="292"/>
                  </a:lnTo>
                  <a:lnTo>
                    <a:pt x="246" y="287"/>
                  </a:lnTo>
                  <a:lnTo>
                    <a:pt x="222" y="281"/>
                  </a:lnTo>
                  <a:lnTo>
                    <a:pt x="197" y="271"/>
                  </a:lnTo>
                  <a:lnTo>
                    <a:pt x="173" y="258"/>
                  </a:lnTo>
                  <a:lnTo>
                    <a:pt x="148" y="243"/>
                  </a:lnTo>
                  <a:lnTo>
                    <a:pt x="143" y="240"/>
                  </a:lnTo>
                  <a:lnTo>
                    <a:pt x="133" y="230"/>
                  </a:lnTo>
                  <a:lnTo>
                    <a:pt x="116" y="214"/>
                  </a:lnTo>
                  <a:lnTo>
                    <a:pt x="96" y="190"/>
                  </a:lnTo>
                  <a:lnTo>
                    <a:pt x="73" y="155"/>
                  </a:lnTo>
                  <a:lnTo>
                    <a:pt x="50" y="115"/>
                  </a:lnTo>
                  <a:lnTo>
                    <a:pt x="27" y="6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2" name="Freeform 120"/>
            <p:cNvSpPr>
              <a:spLocks/>
            </p:cNvSpPr>
            <p:nvPr/>
          </p:nvSpPr>
          <p:spPr bwMode="auto">
            <a:xfrm>
              <a:off x="731838" y="2244725"/>
              <a:ext cx="317500" cy="37941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88" y="6"/>
                </a:cxn>
                <a:cxn ang="0">
                  <a:pos x="276" y="22"/>
                </a:cxn>
                <a:cxn ang="0">
                  <a:pos x="260" y="45"/>
                </a:cxn>
                <a:cxn ang="0">
                  <a:pos x="237" y="75"/>
                </a:cxn>
                <a:cxn ang="0">
                  <a:pos x="213" y="106"/>
                </a:cxn>
                <a:cxn ang="0">
                  <a:pos x="185" y="135"/>
                </a:cxn>
                <a:cxn ang="0">
                  <a:pos x="159" y="161"/>
                </a:cxn>
                <a:cxn ang="0">
                  <a:pos x="133" y="182"/>
                </a:cxn>
                <a:cxn ang="0">
                  <a:pos x="108" y="202"/>
                </a:cxn>
                <a:cxn ang="0">
                  <a:pos x="85" y="226"/>
                </a:cxn>
                <a:cxn ang="0">
                  <a:pos x="64" y="253"/>
                </a:cxn>
                <a:cxn ang="0">
                  <a:pos x="44" y="279"/>
                </a:cxn>
                <a:cxn ang="0">
                  <a:pos x="28" y="303"/>
                </a:cxn>
                <a:cxn ang="0">
                  <a:pos x="15" y="324"/>
                </a:cxn>
                <a:cxn ang="0">
                  <a:pos x="5" y="341"/>
                </a:cxn>
                <a:cxn ang="0">
                  <a:pos x="0" y="349"/>
                </a:cxn>
                <a:cxn ang="0">
                  <a:pos x="2" y="350"/>
                </a:cxn>
                <a:cxn ang="0">
                  <a:pos x="9" y="355"/>
                </a:cxn>
                <a:cxn ang="0">
                  <a:pos x="17" y="363"/>
                </a:cxn>
                <a:cxn ang="0">
                  <a:pos x="28" y="372"/>
                </a:cxn>
                <a:cxn ang="0">
                  <a:pos x="43" y="383"/>
                </a:cxn>
                <a:cxn ang="0">
                  <a:pos x="59" y="396"/>
                </a:cxn>
                <a:cxn ang="0">
                  <a:pos x="79" y="409"/>
                </a:cxn>
                <a:cxn ang="0">
                  <a:pos x="98" y="422"/>
                </a:cxn>
                <a:cxn ang="0">
                  <a:pos x="120" y="435"/>
                </a:cxn>
                <a:cxn ang="0">
                  <a:pos x="142" y="447"/>
                </a:cxn>
                <a:cxn ang="0">
                  <a:pos x="165" y="458"/>
                </a:cxn>
                <a:cxn ang="0">
                  <a:pos x="190" y="466"/>
                </a:cxn>
                <a:cxn ang="0">
                  <a:pos x="213" y="473"/>
                </a:cxn>
                <a:cxn ang="0">
                  <a:pos x="235" y="478"/>
                </a:cxn>
                <a:cxn ang="0">
                  <a:pos x="257" y="478"/>
                </a:cxn>
                <a:cxn ang="0">
                  <a:pos x="278" y="474"/>
                </a:cxn>
                <a:cxn ang="0">
                  <a:pos x="284" y="471"/>
                </a:cxn>
                <a:cxn ang="0">
                  <a:pos x="299" y="463"/>
                </a:cxn>
                <a:cxn ang="0">
                  <a:pos x="314" y="453"/>
                </a:cxn>
                <a:cxn ang="0">
                  <a:pos x="324" y="443"/>
                </a:cxn>
                <a:cxn ang="0">
                  <a:pos x="324" y="434"/>
                </a:cxn>
                <a:cxn ang="0">
                  <a:pos x="322" y="409"/>
                </a:cxn>
                <a:cxn ang="0">
                  <a:pos x="324" y="370"/>
                </a:cxn>
                <a:cxn ang="0">
                  <a:pos x="327" y="321"/>
                </a:cxn>
                <a:cxn ang="0">
                  <a:pos x="335" y="264"/>
                </a:cxn>
                <a:cxn ang="0">
                  <a:pos x="348" y="205"/>
                </a:cxn>
                <a:cxn ang="0">
                  <a:pos x="369" y="145"/>
                </a:cxn>
                <a:cxn ang="0">
                  <a:pos x="400" y="86"/>
                </a:cxn>
                <a:cxn ang="0">
                  <a:pos x="364" y="16"/>
                </a:cxn>
                <a:cxn ang="0">
                  <a:pos x="293" y="0"/>
                </a:cxn>
              </a:cxnLst>
              <a:rect l="0" t="0" r="r" b="b"/>
              <a:pathLst>
                <a:path w="400" h="478">
                  <a:moveTo>
                    <a:pt x="293" y="0"/>
                  </a:moveTo>
                  <a:lnTo>
                    <a:pt x="288" y="6"/>
                  </a:lnTo>
                  <a:lnTo>
                    <a:pt x="276" y="22"/>
                  </a:lnTo>
                  <a:lnTo>
                    <a:pt x="260" y="45"/>
                  </a:lnTo>
                  <a:lnTo>
                    <a:pt x="237" y="75"/>
                  </a:lnTo>
                  <a:lnTo>
                    <a:pt x="213" y="106"/>
                  </a:lnTo>
                  <a:lnTo>
                    <a:pt x="185" y="135"/>
                  </a:lnTo>
                  <a:lnTo>
                    <a:pt x="159" y="161"/>
                  </a:lnTo>
                  <a:lnTo>
                    <a:pt x="133" y="182"/>
                  </a:lnTo>
                  <a:lnTo>
                    <a:pt x="108" y="202"/>
                  </a:lnTo>
                  <a:lnTo>
                    <a:pt x="85" y="226"/>
                  </a:lnTo>
                  <a:lnTo>
                    <a:pt x="64" y="253"/>
                  </a:lnTo>
                  <a:lnTo>
                    <a:pt x="44" y="279"/>
                  </a:lnTo>
                  <a:lnTo>
                    <a:pt x="28" y="303"/>
                  </a:lnTo>
                  <a:lnTo>
                    <a:pt x="15" y="324"/>
                  </a:lnTo>
                  <a:lnTo>
                    <a:pt x="5" y="341"/>
                  </a:lnTo>
                  <a:lnTo>
                    <a:pt x="0" y="349"/>
                  </a:lnTo>
                  <a:lnTo>
                    <a:pt x="2" y="350"/>
                  </a:lnTo>
                  <a:lnTo>
                    <a:pt x="9" y="355"/>
                  </a:lnTo>
                  <a:lnTo>
                    <a:pt x="17" y="363"/>
                  </a:lnTo>
                  <a:lnTo>
                    <a:pt x="28" y="372"/>
                  </a:lnTo>
                  <a:lnTo>
                    <a:pt x="43" y="383"/>
                  </a:lnTo>
                  <a:lnTo>
                    <a:pt x="59" y="396"/>
                  </a:lnTo>
                  <a:lnTo>
                    <a:pt x="79" y="409"/>
                  </a:lnTo>
                  <a:lnTo>
                    <a:pt x="98" y="422"/>
                  </a:lnTo>
                  <a:lnTo>
                    <a:pt x="120" y="435"/>
                  </a:lnTo>
                  <a:lnTo>
                    <a:pt x="142" y="447"/>
                  </a:lnTo>
                  <a:lnTo>
                    <a:pt x="165" y="458"/>
                  </a:lnTo>
                  <a:lnTo>
                    <a:pt x="190" y="466"/>
                  </a:lnTo>
                  <a:lnTo>
                    <a:pt x="213" y="473"/>
                  </a:lnTo>
                  <a:lnTo>
                    <a:pt x="235" y="478"/>
                  </a:lnTo>
                  <a:lnTo>
                    <a:pt x="257" y="478"/>
                  </a:lnTo>
                  <a:lnTo>
                    <a:pt x="278" y="474"/>
                  </a:lnTo>
                  <a:lnTo>
                    <a:pt x="284" y="471"/>
                  </a:lnTo>
                  <a:lnTo>
                    <a:pt x="299" y="463"/>
                  </a:lnTo>
                  <a:lnTo>
                    <a:pt x="314" y="453"/>
                  </a:lnTo>
                  <a:lnTo>
                    <a:pt x="324" y="443"/>
                  </a:lnTo>
                  <a:lnTo>
                    <a:pt x="324" y="434"/>
                  </a:lnTo>
                  <a:lnTo>
                    <a:pt x="322" y="409"/>
                  </a:lnTo>
                  <a:lnTo>
                    <a:pt x="324" y="370"/>
                  </a:lnTo>
                  <a:lnTo>
                    <a:pt x="327" y="321"/>
                  </a:lnTo>
                  <a:lnTo>
                    <a:pt x="335" y="264"/>
                  </a:lnTo>
                  <a:lnTo>
                    <a:pt x="348" y="205"/>
                  </a:lnTo>
                  <a:lnTo>
                    <a:pt x="369" y="145"/>
                  </a:lnTo>
                  <a:lnTo>
                    <a:pt x="400" y="86"/>
                  </a:lnTo>
                  <a:lnTo>
                    <a:pt x="364" y="16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9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3" name="Freeform 121"/>
            <p:cNvSpPr>
              <a:spLocks/>
            </p:cNvSpPr>
            <p:nvPr/>
          </p:nvSpPr>
          <p:spPr bwMode="auto">
            <a:xfrm>
              <a:off x="850901" y="2673350"/>
              <a:ext cx="214312" cy="103188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81"/>
                </a:cxn>
                <a:cxn ang="0">
                  <a:pos x="1" y="78"/>
                </a:cxn>
                <a:cxn ang="0">
                  <a:pos x="4" y="75"/>
                </a:cxn>
                <a:cxn ang="0">
                  <a:pos x="9" y="68"/>
                </a:cxn>
                <a:cxn ang="0">
                  <a:pos x="16" y="63"/>
                </a:cxn>
                <a:cxn ang="0">
                  <a:pos x="24" y="60"/>
                </a:cxn>
                <a:cxn ang="0">
                  <a:pos x="37" y="57"/>
                </a:cxn>
                <a:cxn ang="0">
                  <a:pos x="52" y="55"/>
                </a:cxn>
                <a:cxn ang="0">
                  <a:pos x="68" y="55"/>
                </a:cxn>
                <a:cxn ang="0">
                  <a:pos x="83" y="57"/>
                </a:cxn>
                <a:cxn ang="0">
                  <a:pos x="96" y="58"/>
                </a:cxn>
                <a:cxn ang="0">
                  <a:pos x="109" y="58"/>
                </a:cxn>
                <a:cxn ang="0">
                  <a:pos x="120" y="58"/>
                </a:cxn>
                <a:cxn ang="0">
                  <a:pos x="130" y="55"/>
                </a:cxn>
                <a:cxn ang="0">
                  <a:pos x="140" y="52"/>
                </a:cxn>
                <a:cxn ang="0">
                  <a:pos x="148" y="45"/>
                </a:cxn>
                <a:cxn ang="0">
                  <a:pos x="156" y="37"/>
                </a:cxn>
                <a:cxn ang="0">
                  <a:pos x="163" y="31"/>
                </a:cxn>
                <a:cxn ang="0">
                  <a:pos x="169" y="22"/>
                </a:cxn>
                <a:cxn ang="0">
                  <a:pos x="177" y="18"/>
                </a:cxn>
                <a:cxn ang="0">
                  <a:pos x="187" y="14"/>
                </a:cxn>
                <a:cxn ang="0">
                  <a:pos x="199" y="11"/>
                </a:cxn>
                <a:cxn ang="0">
                  <a:pos x="212" y="11"/>
                </a:cxn>
                <a:cxn ang="0">
                  <a:pos x="228" y="14"/>
                </a:cxn>
                <a:cxn ang="0">
                  <a:pos x="231" y="14"/>
                </a:cxn>
                <a:cxn ang="0">
                  <a:pos x="239" y="13"/>
                </a:cxn>
                <a:cxn ang="0">
                  <a:pos x="246" y="8"/>
                </a:cxn>
                <a:cxn ang="0">
                  <a:pos x="249" y="0"/>
                </a:cxn>
                <a:cxn ang="0">
                  <a:pos x="254" y="6"/>
                </a:cxn>
                <a:cxn ang="0">
                  <a:pos x="264" y="24"/>
                </a:cxn>
                <a:cxn ang="0">
                  <a:pos x="269" y="47"/>
                </a:cxn>
                <a:cxn ang="0">
                  <a:pos x="262" y="73"/>
                </a:cxn>
                <a:cxn ang="0">
                  <a:pos x="261" y="75"/>
                </a:cxn>
                <a:cxn ang="0">
                  <a:pos x="257" y="81"/>
                </a:cxn>
                <a:cxn ang="0">
                  <a:pos x="253" y="89"/>
                </a:cxn>
                <a:cxn ang="0">
                  <a:pos x="244" y="99"/>
                </a:cxn>
                <a:cxn ang="0">
                  <a:pos x="233" y="109"/>
                </a:cxn>
                <a:cxn ang="0">
                  <a:pos x="218" y="119"/>
                </a:cxn>
                <a:cxn ang="0">
                  <a:pos x="200" y="125"/>
                </a:cxn>
                <a:cxn ang="0">
                  <a:pos x="179" y="129"/>
                </a:cxn>
                <a:cxn ang="0">
                  <a:pos x="174" y="129"/>
                </a:cxn>
                <a:cxn ang="0">
                  <a:pos x="161" y="130"/>
                </a:cxn>
                <a:cxn ang="0">
                  <a:pos x="140" y="130"/>
                </a:cxn>
                <a:cxn ang="0">
                  <a:pos x="115" y="127"/>
                </a:cxn>
                <a:cxn ang="0">
                  <a:pos x="86" y="124"/>
                </a:cxn>
                <a:cxn ang="0">
                  <a:pos x="57" y="115"/>
                </a:cxn>
                <a:cxn ang="0">
                  <a:pos x="27" y="102"/>
                </a:cxn>
                <a:cxn ang="0">
                  <a:pos x="0" y="83"/>
                </a:cxn>
              </a:cxnLst>
              <a:rect l="0" t="0" r="r" b="b"/>
              <a:pathLst>
                <a:path w="269" h="130">
                  <a:moveTo>
                    <a:pt x="0" y="83"/>
                  </a:moveTo>
                  <a:lnTo>
                    <a:pt x="0" y="81"/>
                  </a:lnTo>
                  <a:lnTo>
                    <a:pt x="1" y="78"/>
                  </a:lnTo>
                  <a:lnTo>
                    <a:pt x="4" y="75"/>
                  </a:lnTo>
                  <a:lnTo>
                    <a:pt x="9" y="68"/>
                  </a:lnTo>
                  <a:lnTo>
                    <a:pt x="16" y="63"/>
                  </a:lnTo>
                  <a:lnTo>
                    <a:pt x="24" y="60"/>
                  </a:lnTo>
                  <a:lnTo>
                    <a:pt x="37" y="57"/>
                  </a:lnTo>
                  <a:lnTo>
                    <a:pt x="52" y="55"/>
                  </a:lnTo>
                  <a:lnTo>
                    <a:pt x="68" y="55"/>
                  </a:lnTo>
                  <a:lnTo>
                    <a:pt x="83" y="57"/>
                  </a:lnTo>
                  <a:lnTo>
                    <a:pt x="96" y="58"/>
                  </a:lnTo>
                  <a:lnTo>
                    <a:pt x="109" y="58"/>
                  </a:lnTo>
                  <a:lnTo>
                    <a:pt x="120" y="58"/>
                  </a:lnTo>
                  <a:lnTo>
                    <a:pt x="130" y="55"/>
                  </a:lnTo>
                  <a:lnTo>
                    <a:pt x="140" y="52"/>
                  </a:lnTo>
                  <a:lnTo>
                    <a:pt x="148" y="45"/>
                  </a:lnTo>
                  <a:lnTo>
                    <a:pt x="156" y="37"/>
                  </a:lnTo>
                  <a:lnTo>
                    <a:pt x="163" y="31"/>
                  </a:lnTo>
                  <a:lnTo>
                    <a:pt x="169" y="22"/>
                  </a:lnTo>
                  <a:lnTo>
                    <a:pt x="177" y="18"/>
                  </a:lnTo>
                  <a:lnTo>
                    <a:pt x="187" y="14"/>
                  </a:lnTo>
                  <a:lnTo>
                    <a:pt x="199" y="11"/>
                  </a:lnTo>
                  <a:lnTo>
                    <a:pt x="212" y="11"/>
                  </a:lnTo>
                  <a:lnTo>
                    <a:pt x="228" y="14"/>
                  </a:lnTo>
                  <a:lnTo>
                    <a:pt x="231" y="14"/>
                  </a:lnTo>
                  <a:lnTo>
                    <a:pt x="239" y="13"/>
                  </a:lnTo>
                  <a:lnTo>
                    <a:pt x="246" y="8"/>
                  </a:lnTo>
                  <a:lnTo>
                    <a:pt x="249" y="0"/>
                  </a:lnTo>
                  <a:lnTo>
                    <a:pt x="254" y="6"/>
                  </a:lnTo>
                  <a:lnTo>
                    <a:pt x="264" y="24"/>
                  </a:lnTo>
                  <a:lnTo>
                    <a:pt x="269" y="47"/>
                  </a:lnTo>
                  <a:lnTo>
                    <a:pt x="262" y="73"/>
                  </a:lnTo>
                  <a:lnTo>
                    <a:pt x="261" y="75"/>
                  </a:lnTo>
                  <a:lnTo>
                    <a:pt x="257" y="81"/>
                  </a:lnTo>
                  <a:lnTo>
                    <a:pt x="253" y="89"/>
                  </a:lnTo>
                  <a:lnTo>
                    <a:pt x="244" y="99"/>
                  </a:lnTo>
                  <a:lnTo>
                    <a:pt x="233" y="109"/>
                  </a:lnTo>
                  <a:lnTo>
                    <a:pt x="218" y="119"/>
                  </a:lnTo>
                  <a:lnTo>
                    <a:pt x="200" y="125"/>
                  </a:lnTo>
                  <a:lnTo>
                    <a:pt x="179" y="129"/>
                  </a:lnTo>
                  <a:lnTo>
                    <a:pt x="174" y="129"/>
                  </a:lnTo>
                  <a:lnTo>
                    <a:pt x="161" y="130"/>
                  </a:lnTo>
                  <a:lnTo>
                    <a:pt x="140" y="130"/>
                  </a:lnTo>
                  <a:lnTo>
                    <a:pt x="115" y="127"/>
                  </a:lnTo>
                  <a:lnTo>
                    <a:pt x="86" y="124"/>
                  </a:lnTo>
                  <a:lnTo>
                    <a:pt x="57" y="115"/>
                  </a:lnTo>
                  <a:lnTo>
                    <a:pt x="27" y="10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4" name="Freeform 122"/>
            <p:cNvSpPr>
              <a:spLocks/>
            </p:cNvSpPr>
            <p:nvPr/>
          </p:nvSpPr>
          <p:spPr bwMode="auto">
            <a:xfrm>
              <a:off x="776288" y="2609850"/>
              <a:ext cx="80962" cy="65088"/>
            </a:xfrm>
            <a:custGeom>
              <a:avLst/>
              <a:gdLst/>
              <a:ahLst/>
              <a:cxnLst>
                <a:cxn ang="0">
                  <a:pos x="31" y="83"/>
                </a:cxn>
                <a:cxn ang="0">
                  <a:pos x="33" y="81"/>
                </a:cxn>
                <a:cxn ang="0">
                  <a:pos x="37" y="76"/>
                </a:cxn>
                <a:cxn ang="0">
                  <a:pos x="46" y="70"/>
                </a:cxn>
                <a:cxn ang="0">
                  <a:pos x="55" y="60"/>
                </a:cxn>
                <a:cxn ang="0">
                  <a:pos x="67" y="52"/>
                </a:cxn>
                <a:cxn ang="0">
                  <a:pos x="78" y="42"/>
                </a:cxn>
                <a:cxn ang="0">
                  <a:pos x="90" y="34"/>
                </a:cxn>
                <a:cxn ang="0">
                  <a:pos x="101" y="27"/>
                </a:cxn>
                <a:cxn ang="0">
                  <a:pos x="42" y="0"/>
                </a:cxn>
                <a:cxn ang="0">
                  <a:pos x="37" y="1"/>
                </a:cxn>
                <a:cxn ang="0">
                  <a:pos x="26" y="6"/>
                </a:cxn>
                <a:cxn ang="0">
                  <a:pos x="11" y="14"/>
                </a:cxn>
                <a:cxn ang="0">
                  <a:pos x="0" y="24"/>
                </a:cxn>
                <a:cxn ang="0">
                  <a:pos x="1" y="32"/>
                </a:cxn>
                <a:cxn ang="0">
                  <a:pos x="6" y="50"/>
                </a:cxn>
                <a:cxn ang="0">
                  <a:pos x="16" y="70"/>
                </a:cxn>
                <a:cxn ang="0">
                  <a:pos x="31" y="83"/>
                </a:cxn>
              </a:cxnLst>
              <a:rect l="0" t="0" r="r" b="b"/>
              <a:pathLst>
                <a:path w="101" h="83">
                  <a:moveTo>
                    <a:pt x="31" y="83"/>
                  </a:moveTo>
                  <a:lnTo>
                    <a:pt x="33" y="81"/>
                  </a:lnTo>
                  <a:lnTo>
                    <a:pt x="37" y="76"/>
                  </a:lnTo>
                  <a:lnTo>
                    <a:pt x="46" y="70"/>
                  </a:lnTo>
                  <a:lnTo>
                    <a:pt x="55" y="60"/>
                  </a:lnTo>
                  <a:lnTo>
                    <a:pt x="67" y="52"/>
                  </a:lnTo>
                  <a:lnTo>
                    <a:pt x="78" y="42"/>
                  </a:lnTo>
                  <a:lnTo>
                    <a:pt x="90" y="34"/>
                  </a:lnTo>
                  <a:lnTo>
                    <a:pt x="101" y="27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26" y="6"/>
                  </a:lnTo>
                  <a:lnTo>
                    <a:pt x="11" y="14"/>
                  </a:lnTo>
                  <a:lnTo>
                    <a:pt x="0" y="24"/>
                  </a:lnTo>
                  <a:lnTo>
                    <a:pt x="1" y="32"/>
                  </a:lnTo>
                  <a:lnTo>
                    <a:pt x="6" y="50"/>
                  </a:lnTo>
                  <a:lnTo>
                    <a:pt x="16" y="70"/>
                  </a:lnTo>
                  <a:lnTo>
                    <a:pt x="31" y="83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5" name="Freeform 123"/>
            <p:cNvSpPr>
              <a:spLocks/>
            </p:cNvSpPr>
            <p:nvPr/>
          </p:nvSpPr>
          <p:spPr bwMode="auto">
            <a:xfrm>
              <a:off x="817563" y="2646363"/>
              <a:ext cx="112712" cy="7143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2" y="44"/>
                </a:cxn>
                <a:cxn ang="0">
                  <a:pos x="8" y="40"/>
                </a:cxn>
                <a:cxn ang="0">
                  <a:pos x="16" y="31"/>
                </a:cxn>
                <a:cxn ang="0">
                  <a:pos x="26" y="23"/>
                </a:cxn>
                <a:cxn ang="0">
                  <a:pos x="36" y="15"/>
                </a:cxn>
                <a:cxn ang="0">
                  <a:pos x="47" y="7"/>
                </a:cxn>
                <a:cxn ang="0">
                  <a:pos x="56" y="2"/>
                </a:cxn>
                <a:cxn ang="0">
                  <a:pos x="62" y="0"/>
                </a:cxn>
                <a:cxn ang="0">
                  <a:pos x="72" y="0"/>
                </a:cxn>
                <a:cxn ang="0">
                  <a:pos x="82" y="2"/>
                </a:cxn>
                <a:cxn ang="0">
                  <a:pos x="88" y="4"/>
                </a:cxn>
                <a:cxn ang="0">
                  <a:pos x="90" y="4"/>
                </a:cxn>
                <a:cxn ang="0">
                  <a:pos x="108" y="28"/>
                </a:cxn>
                <a:cxn ang="0">
                  <a:pos x="142" y="74"/>
                </a:cxn>
                <a:cxn ang="0">
                  <a:pos x="140" y="74"/>
                </a:cxn>
                <a:cxn ang="0">
                  <a:pos x="136" y="72"/>
                </a:cxn>
                <a:cxn ang="0">
                  <a:pos x="127" y="71"/>
                </a:cxn>
                <a:cxn ang="0">
                  <a:pos x="118" y="69"/>
                </a:cxn>
                <a:cxn ang="0">
                  <a:pos x="106" y="67"/>
                </a:cxn>
                <a:cxn ang="0">
                  <a:pos x="96" y="66"/>
                </a:cxn>
                <a:cxn ang="0">
                  <a:pos x="85" y="64"/>
                </a:cxn>
                <a:cxn ang="0">
                  <a:pos x="77" y="62"/>
                </a:cxn>
                <a:cxn ang="0">
                  <a:pos x="69" y="62"/>
                </a:cxn>
                <a:cxn ang="0">
                  <a:pos x="59" y="66"/>
                </a:cxn>
                <a:cxn ang="0">
                  <a:pos x="51" y="69"/>
                </a:cxn>
                <a:cxn ang="0">
                  <a:pos x="41" y="75"/>
                </a:cxn>
                <a:cxn ang="0">
                  <a:pos x="33" y="80"/>
                </a:cxn>
                <a:cxn ang="0">
                  <a:pos x="26" y="85"/>
                </a:cxn>
                <a:cxn ang="0">
                  <a:pos x="23" y="88"/>
                </a:cxn>
                <a:cxn ang="0">
                  <a:pos x="21" y="90"/>
                </a:cxn>
                <a:cxn ang="0">
                  <a:pos x="18" y="85"/>
                </a:cxn>
                <a:cxn ang="0">
                  <a:pos x="12" y="75"/>
                </a:cxn>
                <a:cxn ang="0">
                  <a:pos x="3" y="61"/>
                </a:cxn>
                <a:cxn ang="0">
                  <a:pos x="0" y="46"/>
                </a:cxn>
              </a:cxnLst>
              <a:rect l="0" t="0" r="r" b="b"/>
              <a:pathLst>
                <a:path w="142" h="90">
                  <a:moveTo>
                    <a:pt x="0" y="46"/>
                  </a:moveTo>
                  <a:lnTo>
                    <a:pt x="2" y="44"/>
                  </a:lnTo>
                  <a:lnTo>
                    <a:pt x="8" y="40"/>
                  </a:lnTo>
                  <a:lnTo>
                    <a:pt x="16" y="31"/>
                  </a:lnTo>
                  <a:lnTo>
                    <a:pt x="26" y="23"/>
                  </a:lnTo>
                  <a:lnTo>
                    <a:pt x="36" y="15"/>
                  </a:lnTo>
                  <a:lnTo>
                    <a:pt x="47" y="7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2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108" y="28"/>
                  </a:lnTo>
                  <a:lnTo>
                    <a:pt x="142" y="74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27" y="71"/>
                  </a:lnTo>
                  <a:lnTo>
                    <a:pt x="118" y="69"/>
                  </a:lnTo>
                  <a:lnTo>
                    <a:pt x="106" y="67"/>
                  </a:lnTo>
                  <a:lnTo>
                    <a:pt x="96" y="66"/>
                  </a:lnTo>
                  <a:lnTo>
                    <a:pt x="85" y="64"/>
                  </a:lnTo>
                  <a:lnTo>
                    <a:pt x="77" y="62"/>
                  </a:lnTo>
                  <a:lnTo>
                    <a:pt x="69" y="62"/>
                  </a:lnTo>
                  <a:lnTo>
                    <a:pt x="59" y="66"/>
                  </a:lnTo>
                  <a:lnTo>
                    <a:pt x="51" y="69"/>
                  </a:lnTo>
                  <a:lnTo>
                    <a:pt x="41" y="75"/>
                  </a:lnTo>
                  <a:lnTo>
                    <a:pt x="33" y="80"/>
                  </a:lnTo>
                  <a:lnTo>
                    <a:pt x="26" y="85"/>
                  </a:lnTo>
                  <a:lnTo>
                    <a:pt x="23" y="88"/>
                  </a:lnTo>
                  <a:lnTo>
                    <a:pt x="21" y="90"/>
                  </a:lnTo>
                  <a:lnTo>
                    <a:pt x="18" y="85"/>
                  </a:lnTo>
                  <a:lnTo>
                    <a:pt x="12" y="75"/>
                  </a:lnTo>
                  <a:lnTo>
                    <a:pt x="3" y="6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6" name="Freeform 124"/>
            <p:cNvSpPr>
              <a:spLocks/>
            </p:cNvSpPr>
            <p:nvPr/>
          </p:nvSpPr>
          <p:spPr bwMode="auto">
            <a:xfrm>
              <a:off x="744538" y="2560638"/>
              <a:ext cx="38100" cy="38100"/>
            </a:xfrm>
            <a:custGeom>
              <a:avLst/>
              <a:gdLst/>
              <a:ahLst/>
              <a:cxnLst>
                <a:cxn ang="0">
                  <a:pos x="28" y="49"/>
                </a:cxn>
                <a:cxn ang="0">
                  <a:pos x="49" y="42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10" y="21"/>
                </a:cxn>
                <a:cxn ang="0">
                  <a:pos x="18" y="37"/>
                </a:cxn>
                <a:cxn ang="0">
                  <a:pos x="28" y="49"/>
                </a:cxn>
              </a:cxnLst>
              <a:rect l="0" t="0" r="r" b="b"/>
              <a:pathLst>
                <a:path w="49" h="49">
                  <a:moveTo>
                    <a:pt x="28" y="49"/>
                  </a:moveTo>
                  <a:lnTo>
                    <a:pt x="49" y="42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21"/>
                  </a:lnTo>
                  <a:lnTo>
                    <a:pt x="18" y="37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EDFF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7" name="Freeform 125"/>
            <p:cNvSpPr>
              <a:spLocks/>
            </p:cNvSpPr>
            <p:nvPr/>
          </p:nvSpPr>
          <p:spPr bwMode="auto">
            <a:xfrm>
              <a:off x="922338" y="2620963"/>
              <a:ext cx="103187" cy="666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6" y="84"/>
                </a:cxn>
                <a:cxn ang="0">
                  <a:pos x="49" y="82"/>
                </a:cxn>
                <a:cxn ang="0">
                  <a:pos x="56" y="79"/>
                </a:cxn>
                <a:cxn ang="0">
                  <a:pos x="66" y="74"/>
                </a:cxn>
                <a:cxn ang="0">
                  <a:pos x="79" y="67"/>
                </a:cxn>
                <a:cxn ang="0">
                  <a:pos x="92" y="62"/>
                </a:cxn>
                <a:cxn ang="0">
                  <a:pos x="106" y="58"/>
                </a:cxn>
                <a:cxn ang="0">
                  <a:pos x="119" y="54"/>
                </a:cxn>
                <a:cxn ang="0">
                  <a:pos x="129" y="53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4" y="5"/>
                </a:cxn>
                <a:cxn ang="0">
                  <a:pos x="77" y="9"/>
                </a:cxn>
                <a:cxn ang="0">
                  <a:pos x="67" y="13"/>
                </a:cxn>
                <a:cxn ang="0">
                  <a:pos x="54" y="18"/>
                </a:cxn>
                <a:cxn ang="0">
                  <a:pos x="39" y="22"/>
                </a:cxn>
                <a:cxn ang="0">
                  <a:pos x="22" y="23"/>
                </a:cxn>
                <a:cxn ang="0">
                  <a:pos x="0" y="22"/>
                </a:cxn>
              </a:cxnLst>
              <a:rect l="0" t="0" r="r" b="b"/>
              <a:pathLst>
                <a:path w="129" h="84">
                  <a:moveTo>
                    <a:pt x="0" y="22"/>
                  </a:moveTo>
                  <a:lnTo>
                    <a:pt x="46" y="84"/>
                  </a:lnTo>
                  <a:lnTo>
                    <a:pt x="49" y="82"/>
                  </a:lnTo>
                  <a:lnTo>
                    <a:pt x="56" y="79"/>
                  </a:lnTo>
                  <a:lnTo>
                    <a:pt x="66" y="74"/>
                  </a:lnTo>
                  <a:lnTo>
                    <a:pt x="79" y="67"/>
                  </a:lnTo>
                  <a:lnTo>
                    <a:pt x="92" y="62"/>
                  </a:lnTo>
                  <a:lnTo>
                    <a:pt x="106" y="58"/>
                  </a:lnTo>
                  <a:lnTo>
                    <a:pt x="119" y="54"/>
                  </a:lnTo>
                  <a:lnTo>
                    <a:pt x="129" y="53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7" y="9"/>
                  </a:lnTo>
                  <a:lnTo>
                    <a:pt x="67" y="13"/>
                  </a:lnTo>
                  <a:lnTo>
                    <a:pt x="54" y="18"/>
                  </a:lnTo>
                  <a:lnTo>
                    <a:pt x="39" y="22"/>
                  </a:lnTo>
                  <a:lnTo>
                    <a:pt x="22" y="2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8" name="Freeform 126"/>
            <p:cNvSpPr>
              <a:spLocks/>
            </p:cNvSpPr>
            <p:nvPr/>
          </p:nvSpPr>
          <p:spPr bwMode="auto">
            <a:xfrm>
              <a:off x="915988" y="1666875"/>
              <a:ext cx="344487" cy="19208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5" y="70"/>
                </a:cxn>
                <a:cxn ang="0">
                  <a:pos x="20" y="77"/>
                </a:cxn>
                <a:cxn ang="0">
                  <a:pos x="43" y="86"/>
                </a:cxn>
                <a:cxn ang="0">
                  <a:pos x="69" y="98"/>
                </a:cxn>
                <a:cxn ang="0">
                  <a:pos x="98" y="109"/>
                </a:cxn>
                <a:cxn ang="0">
                  <a:pos x="126" y="117"/>
                </a:cxn>
                <a:cxn ang="0">
                  <a:pos x="152" y="122"/>
                </a:cxn>
                <a:cxn ang="0">
                  <a:pos x="173" y="121"/>
                </a:cxn>
                <a:cxn ang="0">
                  <a:pos x="172" y="113"/>
                </a:cxn>
                <a:cxn ang="0">
                  <a:pos x="173" y="91"/>
                </a:cxn>
                <a:cxn ang="0">
                  <a:pos x="178" y="65"/>
                </a:cxn>
                <a:cxn ang="0">
                  <a:pos x="196" y="41"/>
                </a:cxn>
                <a:cxn ang="0">
                  <a:pos x="199" y="38"/>
                </a:cxn>
                <a:cxn ang="0">
                  <a:pos x="207" y="28"/>
                </a:cxn>
                <a:cxn ang="0">
                  <a:pos x="222" y="15"/>
                </a:cxn>
                <a:cxn ang="0">
                  <a:pos x="242" y="5"/>
                </a:cxn>
                <a:cxn ang="0">
                  <a:pos x="266" y="0"/>
                </a:cxn>
                <a:cxn ang="0">
                  <a:pos x="297" y="2"/>
                </a:cxn>
                <a:cxn ang="0">
                  <a:pos x="333" y="16"/>
                </a:cxn>
                <a:cxn ang="0">
                  <a:pos x="376" y="47"/>
                </a:cxn>
                <a:cxn ang="0">
                  <a:pos x="416" y="91"/>
                </a:cxn>
                <a:cxn ang="0">
                  <a:pos x="434" y="132"/>
                </a:cxn>
                <a:cxn ang="0">
                  <a:pos x="433" y="168"/>
                </a:cxn>
                <a:cxn ang="0">
                  <a:pos x="416" y="197"/>
                </a:cxn>
                <a:cxn ang="0">
                  <a:pos x="389" y="220"/>
                </a:cxn>
                <a:cxn ang="0">
                  <a:pos x="354" y="235"/>
                </a:cxn>
                <a:cxn ang="0">
                  <a:pos x="317" y="241"/>
                </a:cxn>
                <a:cxn ang="0">
                  <a:pos x="281" y="240"/>
                </a:cxn>
                <a:cxn ang="0">
                  <a:pos x="279" y="240"/>
                </a:cxn>
                <a:cxn ang="0">
                  <a:pos x="273" y="240"/>
                </a:cxn>
                <a:cxn ang="0">
                  <a:pos x="261" y="240"/>
                </a:cxn>
                <a:cxn ang="0">
                  <a:pos x="248" y="240"/>
                </a:cxn>
                <a:cxn ang="0">
                  <a:pos x="232" y="238"/>
                </a:cxn>
                <a:cxn ang="0">
                  <a:pos x="214" y="237"/>
                </a:cxn>
                <a:cxn ang="0">
                  <a:pos x="193" y="235"/>
                </a:cxn>
                <a:cxn ang="0">
                  <a:pos x="172" y="233"/>
                </a:cxn>
                <a:cxn ang="0">
                  <a:pos x="149" y="228"/>
                </a:cxn>
                <a:cxn ang="0">
                  <a:pos x="126" y="225"/>
                </a:cxn>
                <a:cxn ang="0">
                  <a:pos x="105" y="219"/>
                </a:cxn>
                <a:cxn ang="0">
                  <a:pos x="83" y="212"/>
                </a:cxn>
                <a:cxn ang="0">
                  <a:pos x="62" y="204"/>
                </a:cxn>
                <a:cxn ang="0">
                  <a:pos x="44" y="193"/>
                </a:cxn>
                <a:cxn ang="0">
                  <a:pos x="26" y="181"/>
                </a:cxn>
                <a:cxn ang="0">
                  <a:pos x="13" y="168"/>
                </a:cxn>
                <a:cxn ang="0">
                  <a:pos x="0" y="67"/>
                </a:cxn>
              </a:cxnLst>
              <a:rect l="0" t="0" r="r" b="b"/>
              <a:pathLst>
                <a:path w="434" h="241">
                  <a:moveTo>
                    <a:pt x="0" y="67"/>
                  </a:moveTo>
                  <a:lnTo>
                    <a:pt x="5" y="70"/>
                  </a:lnTo>
                  <a:lnTo>
                    <a:pt x="20" y="77"/>
                  </a:lnTo>
                  <a:lnTo>
                    <a:pt x="43" y="86"/>
                  </a:lnTo>
                  <a:lnTo>
                    <a:pt x="69" y="98"/>
                  </a:lnTo>
                  <a:lnTo>
                    <a:pt x="98" y="109"/>
                  </a:lnTo>
                  <a:lnTo>
                    <a:pt x="126" y="117"/>
                  </a:lnTo>
                  <a:lnTo>
                    <a:pt x="152" y="122"/>
                  </a:lnTo>
                  <a:lnTo>
                    <a:pt x="173" y="121"/>
                  </a:lnTo>
                  <a:lnTo>
                    <a:pt x="172" y="113"/>
                  </a:lnTo>
                  <a:lnTo>
                    <a:pt x="173" y="91"/>
                  </a:lnTo>
                  <a:lnTo>
                    <a:pt x="178" y="65"/>
                  </a:lnTo>
                  <a:lnTo>
                    <a:pt x="196" y="41"/>
                  </a:lnTo>
                  <a:lnTo>
                    <a:pt x="199" y="38"/>
                  </a:lnTo>
                  <a:lnTo>
                    <a:pt x="207" y="28"/>
                  </a:lnTo>
                  <a:lnTo>
                    <a:pt x="222" y="15"/>
                  </a:lnTo>
                  <a:lnTo>
                    <a:pt x="242" y="5"/>
                  </a:lnTo>
                  <a:lnTo>
                    <a:pt x="266" y="0"/>
                  </a:lnTo>
                  <a:lnTo>
                    <a:pt x="297" y="2"/>
                  </a:lnTo>
                  <a:lnTo>
                    <a:pt x="333" y="16"/>
                  </a:lnTo>
                  <a:lnTo>
                    <a:pt x="376" y="47"/>
                  </a:lnTo>
                  <a:lnTo>
                    <a:pt x="416" y="91"/>
                  </a:lnTo>
                  <a:lnTo>
                    <a:pt x="434" y="132"/>
                  </a:lnTo>
                  <a:lnTo>
                    <a:pt x="433" y="168"/>
                  </a:lnTo>
                  <a:lnTo>
                    <a:pt x="416" y="197"/>
                  </a:lnTo>
                  <a:lnTo>
                    <a:pt x="389" y="220"/>
                  </a:lnTo>
                  <a:lnTo>
                    <a:pt x="354" y="235"/>
                  </a:lnTo>
                  <a:lnTo>
                    <a:pt x="317" y="241"/>
                  </a:lnTo>
                  <a:lnTo>
                    <a:pt x="281" y="240"/>
                  </a:lnTo>
                  <a:lnTo>
                    <a:pt x="279" y="240"/>
                  </a:lnTo>
                  <a:lnTo>
                    <a:pt x="273" y="240"/>
                  </a:lnTo>
                  <a:lnTo>
                    <a:pt x="261" y="240"/>
                  </a:lnTo>
                  <a:lnTo>
                    <a:pt x="248" y="240"/>
                  </a:lnTo>
                  <a:lnTo>
                    <a:pt x="232" y="238"/>
                  </a:lnTo>
                  <a:lnTo>
                    <a:pt x="214" y="237"/>
                  </a:lnTo>
                  <a:lnTo>
                    <a:pt x="193" y="235"/>
                  </a:lnTo>
                  <a:lnTo>
                    <a:pt x="172" y="233"/>
                  </a:lnTo>
                  <a:lnTo>
                    <a:pt x="149" y="228"/>
                  </a:lnTo>
                  <a:lnTo>
                    <a:pt x="126" y="225"/>
                  </a:lnTo>
                  <a:lnTo>
                    <a:pt x="105" y="219"/>
                  </a:lnTo>
                  <a:lnTo>
                    <a:pt x="83" y="212"/>
                  </a:lnTo>
                  <a:lnTo>
                    <a:pt x="62" y="204"/>
                  </a:lnTo>
                  <a:lnTo>
                    <a:pt x="44" y="193"/>
                  </a:lnTo>
                  <a:lnTo>
                    <a:pt x="26" y="181"/>
                  </a:lnTo>
                  <a:lnTo>
                    <a:pt x="13" y="16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9" name="Freeform 127"/>
            <p:cNvSpPr>
              <a:spLocks/>
            </p:cNvSpPr>
            <p:nvPr/>
          </p:nvSpPr>
          <p:spPr bwMode="auto">
            <a:xfrm>
              <a:off x="969963" y="1698625"/>
              <a:ext cx="258762" cy="14128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76" y="8"/>
                </a:cxn>
                <a:cxn ang="0">
                  <a:pos x="153" y="24"/>
                </a:cxn>
                <a:cxn ang="0">
                  <a:pos x="139" y="54"/>
                </a:cxn>
                <a:cxn ang="0">
                  <a:pos x="140" y="78"/>
                </a:cxn>
                <a:cxn ang="0">
                  <a:pos x="147" y="106"/>
                </a:cxn>
                <a:cxn ang="0">
                  <a:pos x="160" y="119"/>
                </a:cxn>
                <a:cxn ang="0">
                  <a:pos x="193" y="132"/>
                </a:cxn>
                <a:cxn ang="0">
                  <a:pos x="232" y="148"/>
                </a:cxn>
                <a:cxn ang="0">
                  <a:pos x="260" y="158"/>
                </a:cxn>
                <a:cxn ang="0">
                  <a:pos x="261" y="160"/>
                </a:cxn>
                <a:cxn ang="0">
                  <a:pos x="237" y="160"/>
                </a:cxn>
                <a:cxn ang="0">
                  <a:pos x="193" y="152"/>
                </a:cxn>
                <a:cxn ang="0">
                  <a:pos x="137" y="129"/>
                </a:cxn>
                <a:cxn ang="0">
                  <a:pos x="105" y="109"/>
                </a:cxn>
                <a:cxn ang="0">
                  <a:pos x="82" y="104"/>
                </a:cxn>
                <a:cxn ang="0">
                  <a:pos x="47" y="96"/>
                </a:cxn>
                <a:cxn ang="0">
                  <a:pos x="18" y="88"/>
                </a:cxn>
                <a:cxn ang="0">
                  <a:pos x="7" y="90"/>
                </a:cxn>
                <a:cxn ang="0">
                  <a:pos x="0" y="119"/>
                </a:cxn>
                <a:cxn ang="0">
                  <a:pos x="3" y="134"/>
                </a:cxn>
                <a:cxn ang="0">
                  <a:pos x="21" y="138"/>
                </a:cxn>
                <a:cxn ang="0">
                  <a:pos x="51" y="148"/>
                </a:cxn>
                <a:cxn ang="0">
                  <a:pos x="91" y="160"/>
                </a:cxn>
                <a:cxn ang="0">
                  <a:pos x="139" y="169"/>
                </a:cxn>
                <a:cxn ang="0">
                  <a:pos x="189" y="176"/>
                </a:cxn>
                <a:cxn ang="0">
                  <a:pos x="240" y="176"/>
                </a:cxn>
                <a:cxn ang="0">
                  <a:pos x="286" y="169"/>
                </a:cxn>
                <a:cxn ang="0">
                  <a:pos x="312" y="155"/>
                </a:cxn>
                <a:cxn ang="0">
                  <a:pos x="326" y="107"/>
                </a:cxn>
                <a:cxn ang="0">
                  <a:pos x="309" y="57"/>
                </a:cxn>
                <a:cxn ang="0">
                  <a:pos x="289" y="31"/>
                </a:cxn>
                <a:cxn ang="0">
                  <a:pos x="263" y="14"/>
                </a:cxn>
                <a:cxn ang="0">
                  <a:pos x="224" y="3"/>
                </a:cxn>
              </a:cxnLst>
              <a:rect l="0" t="0" r="r" b="b"/>
              <a:pathLst>
                <a:path w="326" h="178">
                  <a:moveTo>
                    <a:pt x="196" y="0"/>
                  </a:moveTo>
                  <a:lnTo>
                    <a:pt x="193" y="0"/>
                  </a:lnTo>
                  <a:lnTo>
                    <a:pt x="186" y="3"/>
                  </a:lnTo>
                  <a:lnTo>
                    <a:pt x="176" y="8"/>
                  </a:lnTo>
                  <a:lnTo>
                    <a:pt x="165" y="14"/>
                  </a:lnTo>
                  <a:lnTo>
                    <a:pt x="153" y="24"/>
                  </a:lnTo>
                  <a:lnTo>
                    <a:pt x="144" y="37"/>
                  </a:lnTo>
                  <a:lnTo>
                    <a:pt x="139" y="54"/>
                  </a:lnTo>
                  <a:lnTo>
                    <a:pt x="139" y="73"/>
                  </a:lnTo>
                  <a:lnTo>
                    <a:pt x="140" y="78"/>
                  </a:lnTo>
                  <a:lnTo>
                    <a:pt x="144" y="91"/>
                  </a:lnTo>
                  <a:lnTo>
                    <a:pt x="147" y="106"/>
                  </a:lnTo>
                  <a:lnTo>
                    <a:pt x="153" y="116"/>
                  </a:lnTo>
                  <a:lnTo>
                    <a:pt x="160" y="119"/>
                  </a:lnTo>
                  <a:lnTo>
                    <a:pt x="175" y="125"/>
                  </a:lnTo>
                  <a:lnTo>
                    <a:pt x="193" y="132"/>
                  </a:lnTo>
                  <a:lnTo>
                    <a:pt x="212" y="140"/>
                  </a:lnTo>
                  <a:lnTo>
                    <a:pt x="232" y="148"/>
                  </a:lnTo>
                  <a:lnTo>
                    <a:pt x="248" y="153"/>
                  </a:lnTo>
                  <a:lnTo>
                    <a:pt x="260" y="158"/>
                  </a:lnTo>
                  <a:lnTo>
                    <a:pt x="264" y="160"/>
                  </a:lnTo>
                  <a:lnTo>
                    <a:pt x="261" y="160"/>
                  </a:lnTo>
                  <a:lnTo>
                    <a:pt x="251" y="160"/>
                  </a:lnTo>
                  <a:lnTo>
                    <a:pt x="237" y="160"/>
                  </a:lnTo>
                  <a:lnTo>
                    <a:pt x="216" y="156"/>
                  </a:lnTo>
                  <a:lnTo>
                    <a:pt x="193" y="152"/>
                  </a:lnTo>
                  <a:lnTo>
                    <a:pt x="167" y="142"/>
                  </a:lnTo>
                  <a:lnTo>
                    <a:pt x="137" y="129"/>
                  </a:lnTo>
                  <a:lnTo>
                    <a:pt x="108" y="109"/>
                  </a:lnTo>
                  <a:lnTo>
                    <a:pt x="105" y="109"/>
                  </a:lnTo>
                  <a:lnTo>
                    <a:pt x="95" y="106"/>
                  </a:lnTo>
                  <a:lnTo>
                    <a:pt x="82" y="104"/>
                  </a:lnTo>
                  <a:lnTo>
                    <a:pt x="65" y="101"/>
                  </a:lnTo>
                  <a:lnTo>
                    <a:pt x="47" y="96"/>
                  </a:lnTo>
                  <a:lnTo>
                    <a:pt x="31" y="91"/>
                  </a:lnTo>
                  <a:lnTo>
                    <a:pt x="18" y="88"/>
                  </a:lnTo>
                  <a:lnTo>
                    <a:pt x="8" y="83"/>
                  </a:lnTo>
                  <a:lnTo>
                    <a:pt x="7" y="90"/>
                  </a:lnTo>
                  <a:lnTo>
                    <a:pt x="2" y="103"/>
                  </a:lnTo>
                  <a:lnTo>
                    <a:pt x="0" y="119"/>
                  </a:lnTo>
                  <a:lnTo>
                    <a:pt x="2" y="132"/>
                  </a:lnTo>
                  <a:lnTo>
                    <a:pt x="3" y="134"/>
                  </a:lnTo>
                  <a:lnTo>
                    <a:pt x="10" y="135"/>
                  </a:lnTo>
                  <a:lnTo>
                    <a:pt x="21" y="138"/>
                  </a:lnTo>
                  <a:lnTo>
                    <a:pt x="34" y="143"/>
                  </a:lnTo>
                  <a:lnTo>
                    <a:pt x="51" y="148"/>
                  </a:lnTo>
                  <a:lnTo>
                    <a:pt x="70" y="155"/>
                  </a:lnTo>
                  <a:lnTo>
                    <a:pt x="91" y="160"/>
                  </a:lnTo>
                  <a:lnTo>
                    <a:pt x="116" y="165"/>
                  </a:lnTo>
                  <a:lnTo>
                    <a:pt x="139" y="169"/>
                  </a:lnTo>
                  <a:lnTo>
                    <a:pt x="165" y="173"/>
                  </a:lnTo>
                  <a:lnTo>
                    <a:pt x="189" y="176"/>
                  </a:lnTo>
                  <a:lnTo>
                    <a:pt x="216" y="178"/>
                  </a:lnTo>
                  <a:lnTo>
                    <a:pt x="240" y="176"/>
                  </a:lnTo>
                  <a:lnTo>
                    <a:pt x="264" y="174"/>
                  </a:lnTo>
                  <a:lnTo>
                    <a:pt x="286" y="169"/>
                  </a:lnTo>
                  <a:lnTo>
                    <a:pt x="307" y="161"/>
                  </a:lnTo>
                  <a:lnTo>
                    <a:pt x="312" y="155"/>
                  </a:lnTo>
                  <a:lnTo>
                    <a:pt x="322" y="135"/>
                  </a:lnTo>
                  <a:lnTo>
                    <a:pt x="326" y="107"/>
                  </a:lnTo>
                  <a:lnTo>
                    <a:pt x="317" y="73"/>
                  </a:lnTo>
                  <a:lnTo>
                    <a:pt x="309" y="57"/>
                  </a:lnTo>
                  <a:lnTo>
                    <a:pt x="299" y="42"/>
                  </a:lnTo>
                  <a:lnTo>
                    <a:pt x="289" y="31"/>
                  </a:lnTo>
                  <a:lnTo>
                    <a:pt x="278" y="21"/>
                  </a:lnTo>
                  <a:lnTo>
                    <a:pt x="263" y="14"/>
                  </a:lnTo>
                  <a:lnTo>
                    <a:pt x="247" y="8"/>
                  </a:lnTo>
                  <a:lnTo>
                    <a:pt x="224" y="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0" name="Freeform 128"/>
            <p:cNvSpPr>
              <a:spLocks/>
            </p:cNvSpPr>
            <p:nvPr/>
          </p:nvSpPr>
          <p:spPr bwMode="auto">
            <a:xfrm>
              <a:off x="909638" y="1685925"/>
              <a:ext cx="66675" cy="157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10" y="10"/>
                </a:cxn>
                <a:cxn ang="0">
                  <a:pos x="21" y="20"/>
                </a:cxn>
                <a:cxn ang="0">
                  <a:pos x="34" y="31"/>
                </a:cxn>
                <a:cxn ang="0">
                  <a:pos x="49" y="43"/>
                </a:cxn>
                <a:cxn ang="0">
                  <a:pos x="62" y="53"/>
                </a:cxn>
                <a:cxn ang="0">
                  <a:pos x="75" y="61"/>
                </a:cxn>
                <a:cxn ang="0">
                  <a:pos x="85" y="64"/>
                </a:cxn>
                <a:cxn ang="0">
                  <a:pos x="82" y="82"/>
                </a:cxn>
                <a:cxn ang="0">
                  <a:pos x="75" y="124"/>
                </a:cxn>
                <a:cxn ang="0">
                  <a:pos x="62" y="170"/>
                </a:cxn>
                <a:cxn ang="0">
                  <a:pos x="44" y="198"/>
                </a:cxn>
                <a:cxn ang="0">
                  <a:pos x="23" y="177"/>
                </a:cxn>
                <a:cxn ang="0">
                  <a:pos x="0" y="0"/>
                </a:cxn>
              </a:cxnLst>
              <a:rect l="0" t="0" r="r" b="b"/>
              <a:pathLst>
                <a:path w="85" h="198">
                  <a:moveTo>
                    <a:pt x="0" y="0"/>
                  </a:moveTo>
                  <a:lnTo>
                    <a:pt x="3" y="4"/>
                  </a:lnTo>
                  <a:lnTo>
                    <a:pt x="10" y="10"/>
                  </a:lnTo>
                  <a:lnTo>
                    <a:pt x="21" y="20"/>
                  </a:lnTo>
                  <a:lnTo>
                    <a:pt x="34" y="31"/>
                  </a:lnTo>
                  <a:lnTo>
                    <a:pt x="49" y="43"/>
                  </a:lnTo>
                  <a:lnTo>
                    <a:pt x="62" y="53"/>
                  </a:lnTo>
                  <a:lnTo>
                    <a:pt x="75" y="61"/>
                  </a:lnTo>
                  <a:lnTo>
                    <a:pt x="85" y="64"/>
                  </a:lnTo>
                  <a:lnTo>
                    <a:pt x="82" y="82"/>
                  </a:lnTo>
                  <a:lnTo>
                    <a:pt x="75" y="124"/>
                  </a:lnTo>
                  <a:lnTo>
                    <a:pt x="62" y="170"/>
                  </a:lnTo>
                  <a:lnTo>
                    <a:pt x="44" y="198"/>
                  </a:lnTo>
                  <a:lnTo>
                    <a:pt x="23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1" name="Freeform 129"/>
            <p:cNvSpPr>
              <a:spLocks/>
            </p:cNvSpPr>
            <p:nvPr/>
          </p:nvSpPr>
          <p:spPr bwMode="auto">
            <a:xfrm>
              <a:off x="936626" y="1730375"/>
              <a:ext cx="25400" cy="84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1"/>
                </a:cxn>
                <a:cxn ang="0">
                  <a:pos x="30" y="33"/>
                </a:cxn>
                <a:cxn ang="0">
                  <a:pos x="25" y="59"/>
                </a:cxn>
                <a:cxn ang="0">
                  <a:pos x="18" y="86"/>
                </a:cxn>
                <a:cxn ang="0">
                  <a:pos x="8" y="106"/>
                </a:cxn>
                <a:cxn ang="0">
                  <a:pos x="10" y="93"/>
                </a:cxn>
                <a:cxn ang="0">
                  <a:pos x="12" y="60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31" h="106">
                  <a:moveTo>
                    <a:pt x="0" y="0"/>
                  </a:moveTo>
                  <a:lnTo>
                    <a:pt x="31" y="21"/>
                  </a:lnTo>
                  <a:lnTo>
                    <a:pt x="30" y="33"/>
                  </a:lnTo>
                  <a:lnTo>
                    <a:pt x="25" y="59"/>
                  </a:lnTo>
                  <a:lnTo>
                    <a:pt x="18" y="86"/>
                  </a:lnTo>
                  <a:lnTo>
                    <a:pt x="8" y="106"/>
                  </a:lnTo>
                  <a:lnTo>
                    <a:pt x="10" y="93"/>
                  </a:lnTo>
                  <a:lnTo>
                    <a:pt x="12" y="60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8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9" name="Freeform 137"/>
            <p:cNvSpPr>
              <a:spLocks/>
            </p:cNvSpPr>
            <p:nvPr/>
          </p:nvSpPr>
          <p:spPr bwMode="auto">
            <a:xfrm>
              <a:off x="1685926" y="739775"/>
              <a:ext cx="157162" cy="90488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09"/>
                </a:cxn>
                <a:cxn ang="0">
                  <a:pos x="3" y="98"/>
                </a:cxn>
                <a:cxn ang="0">
                  <a:pos x="8" y="80"/>
                </a:cxn>
                <a:cxn ang="0">
                  <a:pos x="18" y="59"/>
                </a:cxn>
                <a:cxn ang="0">
                  <a:pos x="34" y="39"/>
                </a:cxn>
                <a:cxn ang="0">
                  <a:pos x="57" y="21"/>
                </a:cxn>
                <a:cxn ang="0">
                  <a:pos x="88" y="6"/>
                </a:cxn>
                <a:cxn ang="0">
                  <a:pos x="129" y="0"/>
                </a:cxn>
                <a:cxn ang="0">
                  <a:pos x="132" y="0"/>
                </a:cxn>
                <a:cxn ang="0">
                  <a:pos x="138" y="3"/>
                </a:cxn>
                <a:cxn ang="0">
                  <a:pos x="150" y="6"/>
                </a:cxn>
                <a:cxn ang="0">
                  <a:pos x="161" y="13"/>
                </a:cxn>
                <a:cxn ang="0">
                  <a:pos x="174" y="19"/>
                </a:cxn>
                <a:cxn ang="0">
                  <a:pos x="186" y="31"/>
                </a:cxn>
                <a:cxn ang="0">
                  <a:pos x="194" y="42"/>
                </a:cxn>
                <a:cxn ang="0">
                  <a:pos x="197" y="57"/>
                </a:cxn>
                <a:cxn ang="0">
                  <a:pos x="197" y="60"/>
                </a:cxn>
                <a:cxn ang="0">
                  <a:pos x="196" y="68"/>
                </a:cxn>
                <a:cxn ang="0">
                  <a:pos x="191" y="78"/>
                </a:cxn>
                <a:cxn ang="0">
                  <a:pos x="184" y="91"/>
                </a:cxn>
                <a:cxn ang="0">
                  <a:pos x="173" y="101"/>
                </a:cxn>
                <a:cxn ang="0">
                  <a:pos x="158" y="109"/>
                </a:cxn>
                <a:cxn ang="0">
                  <a:pos x="138" y="114"/>
                </a:cxn>
                <a:cxn ang="0">
                  <a:pos x="114" y="111"/>
                </a:cxn>
                <a:cxn ang="0">
                  <a:pos x="112" y="109"/>
                </a:cxn>
                <a:cxn ang="0">
                  <a:pos x="106" y="106"/>
                </a:cxn>
                <a:cxn ang="0">
                  <a:pos x="96" y="103"/>
                </a:cxn>
                <a:cxn ang="0">
                  <a:pos x="83" y="99"/>
                </a:cxn>
                <a:cxn ang="0">
                  <a:pos x="67" y="98"/>
                </a:cxn>
                <a:cxn ang="0">
                  <a:pos x="47" y="98"/>
                </a:cxn>
                <a:cxn ang="0">
                  <a:pos x="24" y="104"/>
                </a:cxn>
                <a:cxn ang="0">
                  <a:pos x="0" y="114"/>
                </a:cxn>
              </a:cxnLst>
              <a:rect l="0" t="0" r="r" b="b"/>
              <a:pathLst>
                <a:path w="197" h="114">
                  <a:moveTo>
                    <a:pt x="0" y="114"/>
                  </a:moveTo>
                  <a:lnTo>
                    <a:pt x="0" y="109"/>
                  </a:lnTo>
                  <a:lnTo>
                    <a:pt x="3" y="98"/>
                  </a:lnTo>
                  <a:lnTo>
                    <a:pt x="8" y="80"/>
                  </a:lnTo>
                  <a:lnTo>
                    <a:pt x="18" y="59"/>
                  </a:lnTo>
                  <a:lnTo>
                    <a:pt x="34" y="39"/>
                  </a:lnTo>
                  <a:lnTo>
                    <a:pt x="57" y="21"/>
                  </a:lnTo>
                  <a:lnTo>
                    <a:pt x="88" y="6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50" y="6"/>
                  </a:lnTo>
                  <a:lnTo>
                    <a:pt x="161" y="13"/>
                  </a:lnTo>
                  <a:lnTo>
                    <a:pt x="174" y="19"/>
                  </a:lnTo>
                  <a:lnTo>
                    <a:pt x="186" y="31"/>
                  </a:lnTo>
                  <a:lnTo>
                    <a:pt x="194" y="42"/>
                  </a:lnTo>
                  <a:lnTo>
                    <a:pt x="197" y="57"/>
                  </a:lnTo>
                  <a:lnTo>
                    <a:pt x="197" y="60"/>
                  </a:lnTo>
                  <a:lnTo>
                    <a:pt x="196" y="68"/>
                  </a:lnTo>
                  <a:lnTo>
                    <a:pt x="191" y="78"/>
                  </a:lnTo>
                  <a:lnTo>
                    <a:pt x="184" y="91"/>
                  </a:lnTo>
                  <a:lnTo>
                    <a:pt x="173" y="101"/>
                  </a:lnTo>
                  <a:lnTo>
                    <a:pt x="158" y="109"/>
                  </a:lnTo>
                  <a:lnTo>
                    <a:pt x="138" y="114"/>
                  </a:lnTo>
                  <a:lnTo>
                    <a:pt x="114" y="111"/>
                  </a:lnTo>
                  <a:lnTo>
                    <a:pt x="112" y="109"/>
                  </a:lnTo>
                  <a:lnTo>
                    <a:pt x="106" y="106"/>
                  </a:lnTo>
                  <a:lnTo>
                    <a:pt x="96" y="103"/>
                  </a:lnTo>
                  <a:lnTo>
                    <a:pt x="83" y="99"/>
                  </a:lnTo>
                  <a:lnTo>
                    <a:pt x="67" y="98"/>
                  </a:lnTo>
                  <a:lnTo>
                    <a:pt x="47" y="98"/>
                  </a:lnTo>
                  <a:lnTo>
                    <a:pt x="24" y="10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0" name="Freeform 138"/>
            <p:cNvSpPr>
              <a:spLocks/>
            </p:cNvSpPr>
            <p:nvPr/>
          </p:nvSpPr>
          <p:spPr bwMode="auto">
            <a:xfrm>
              <a:off x="1714501" y="762000"/>
              <a:ext cx="100012" cy="4921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52"/>
                </a:cxn>
                <a:cxn ang="0">
                  <a:pos x="4" y="45"/>
                </a:cxn>
                <a:cxn ang="0">
                  <a:pos x="11" y="37"/>
                </a:cxn>
                <a:cxn ang="0">
                  <a:pos x="21" y="26"/>
                </a:cxn>
                <a:cxn ang="0">
                  <a:pos x="32" y="16"/>
                </a:cxn>
                <a:cxn ang="0">
                  <a:pos x="47" y="8"/>
                </a:cxn>
                <a:cxn ang="0">
                  <a:pos x="63" y="1"/>
                </a:cxn>
                <a:cxn ang="0">
                  <a:pos x="84" y="0"/>
                </a:cxn>
                <a:cxn ang="0">
                  <a:pos x="91" y="1"/>
                </a:cxn>
                <a:cxn ang="0">
                  <a:pos x="106" y="4"/>
                </a:cxn>
                <a:cxn ang="0">
                  <a:pos x="120" y="14"/>
                </a:cxn>
                <a:cxn ang="0">
                  <a:pos x="127" y="31"/>
                </a:cxn>
                <a:cxn ang="0">
                  <a:pos x="125" y="37"/>
                </a:cxn>
                <a:cxn ang="0">
                  <a:pos x="119" y="49"/>
                </a:cxn>
                <a:cxn ang="0">
                  <a:pos x="106" y="60"/>
                </a:cxn>
                <a:cxn ang="0">
                  <a:pos x="83" y="62"/>
                </a:cxn>
                <a:cxn ang="0">
                  <a:pos x="81" y="60"/>
                </a:cxn>
                <a:cxn ang="0">
                  <a:pos x="76" y="57"/>
                </a:cxn>
                <a:cxn ang="0">
                  <a:pos x="68" y="53"/>
                </a:cxn>
                <a:cxn ang="0">
                  <a:pos x="58" y="49"/>
                </a:cxn>
                <a:cxn ang="0">
                  <a:pos x="45" y="45"/>
                </a:cxn>
                <a:cxn ang="0">
                  <a:pos x="32" y="45"/>
                </a:cxn>
                <a:cxn ang="0">
                  <a:pos x="16" y="47"/>
                </a:cxn>
                <a:cxn ang="0">
                  <a:pos x="0" y="53"/>
                </a:cxn>
              </a:cxnLst>
              <a:rect l="0" t="0" r="r" b="b"/>
              <a:pathLst>
                <a:path w="127" h="62">
                  <a:moveTo>
                    <a:pt x="0" y="53"/>
                  </a:moveTo>
                  <a:lnTo>
                    <a:pt x="1" y="52"/>
                  </a:lnTo>
                  <a:lnTo>
                    <a:pt x="4" y="45"/>
                  </a:lnTo>
                  <a:lnTo>
                    <a:pt x="11" y="37"/>
                  </a:lnTo>
                  <a:lnTo>
                    <a:pt x="21" y="26"/>
                  </a:lnTo>
                  <a:lnTo>
                    <a:pt x="32" y="16"/>
                  </a:lnTo>
                  <a:lnTo>
                    <a:pt x="47" y="8"/>
                  </a:lnTo>
                  <a:lnTo>
                    <a:pt x="63" y="1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6" y="4"/>
                  </a:lnTo>
                  <a:lnTo>
                    <a:pt x="120" y="14"/>
                  </a:lnTo>
                  <a:lnTo>
                    <a:pt x="127" y="31"/>
                  </a:lnTo>
                  <a:lnTo>
                    <a:pt x="125" y="37"/>
                  </a:lnTo>
                  <a:lnTo>
                    <a:pt x="119" y="49"/>
                  </a:lnTo>
                  <a:lnTo>
                    <a:pt x="106" y="60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76" y="57"/>
                  </a:lnTo>
                  <a:lnTo>
                    <a:pt x="68" y="53"/>
                  </a:lnTo>
                  <a:lnTo>
                    <a:pt x="58" y="49"/>
                  </a:lnTo>
                  <a:lnTo>
                    <a:pt x="45" y="45"/>
                  </a:lnTo>
                  <a:lnTo>
                    <a:pt x="32" y="45"/>
                  </a:lnTo>
                  <a:lnTo>
                    <a:pt x="16" y="4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0FF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1" name="Freeform 139"/>
            <p:cNvSpPr>
              <a:spLocks/>
            </p:cNvSpPr>
            <p:nvPr/>
          </p:nvSpPr>
          <p:spPr bwMode="auto">
            <a:xfrm>
              <a:off x="1573213" y="654050"/>
              <a:ext cx="125412" cy="131763"/>
            </a:xfrm>
            <a:custGeom>
              <a:avLst/>
              <a:gdLst/>
              <a:ahLst/>
              <a:cxnLst>
                <a:cxn ang="0">
                  <a:pos x="9" y="167"/>
                </a:cxn>
                <a:cxn ang="0">
                  <a:pos x="8" y="162"/>
                </a:cxn>
                <a:cxn ang="0">
                  <a:pos x="3" y="150"/>
                </a:cxn>
                <a:cxn ang="0">
                  <a:pos x="0" y="132"/>
                </a:cxn>
                <a:cxn ang="0">
                  <a:pos x="0" y="109"/>
                </a:cxn>
                <a:cxn ang="0">
                  <a:pos x="3" y="85"/>
                </a:cxn>
                <a:cxn ang="0">
                  <a:pos x="14" y="57"/>
                </a:cxn>
                <a:cxn ang="0">
                  <a:pos x="34" y="31"/>
                </a:cxn>
                <a:cxn ang="0">
                  <a:pos x="67" y="5"/>
                </a:cxn>
                <a:cxn ang="0">
                  <a:pos x="70" y="5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101" y="0"/>
                </a:cxn>
                <a:cxn ang="0">
                  <a:pos x="116" y="0"/>
                </a:cxn>
                <a:cxn ang="0">
                  <a:pos x="130" y="5"/>
                </a:cxn>
                <a:cxn ang="0">
                  <a:pos x="143" y="12"/>
                </a:cxn>
                <a:cxn ang="0">
                  <a:pos x="153" y="23"/>
                </a:cxn>
                <a:cxn ang="0">
                  <a:pos x="155" y="26"/>
                </a:cxn>
                <a:cxn ang="0">
                  <a:pos x="156" y="33"/>
                </a:cxn>
                <a:cxn ang="0">
                  <a:pos x="158" y="44"/>
                </a:cxn>
                <a:cxn ang="0">
                  <a:pos x="158" y="57"/>
                </a:cxn>
                <a:cxn ang="0">
                  <a:pos x="155" y="72"/>
                </a:cxn>
                <a:cxn ang="0">
                  <a:pos x="145" y="87"/>
                </a:cxn>
                <a:cxn ang="0">
                  <a:pos x="130" y="98"/>
                </a:cxn>
                <a:cxn ang="0">
                  <a:pos x="107" y="108"/>
                </a:cxn>
                <a:cxn ang="0">
                  <a:pos x="104" y="108"/>
                </a:cxn>
                <a:cxn ang="0">
                  <a:pos x="98" y="108"/>
                </a:cxn>
                <a:cxn ang="0">
                  <a:pos x="88" y="109"/>
                </a:cxn>
                <a:cxn ang="0">
                  <a:pos x="73" y="113"/>
                </a:cxn>
                <a:cxn ang="0">
                  <a:pos x="58" y="119"/>
                </a:cxn>
                <a:cxn ang="0">
                  <a:pos x="42" y="131"/>
                </a:cxn>
                <a:cxn ang="0">
                  <a:pos x="26" y="145"/>
                </a:cxn>
                <a:cxn ang="0">
                  <a:pos x="9" y="167"/>
                </a:cxn>
              </a:cxnLst>
              <a:rect l="0" t="0" r="r" b="b"/>
              <a:pathLst>
                <a:path w="158" h="167">
                  <a:moveTo>
                    <a:pt x="9" y="167"/>
                  </a:moveTo>
                  <a:lnTo>
                    <a:pt x="8" y="162"/>
                  </a:lnTo>
                  <a:lnTo>
                    <a:pt x="3" y="150"/>
                  </a:lnTo>
                  <a:lnTo>
                    <a:pt x="0" y="132"/>
                  </a:lnTo>
                  <a:lnTo>
                    <a:pt x="0" y="109"/>
                  </a:lnTo>
                  <a:lnTo>
                    <a:pt x="3" y="85"/>
                  </a:lnTo>
                  <a:lnTo>
                    <a:pt x="14" y="57"/>
                  </a:lnTo>
                  <a:lnTo>
                    <a:pt x="34" y="31"/>
                  </a:lnTo>
                  <a:lnTo>
                    <a:pt x="67" y="5"/>
                  </a:lnTo>
                  <a:lnTo>
                    <a:pt x="70" y="5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30" y="5"/>
                  </a:lnTo>
                  <a:lnTo>
                    <a:pt x="143" y="12"/>
                  </a:lnTo>
                  <a:lnTo>
                    <a:pt x="153" y="23"/>
                  </a:lnTo>
                  <a:lnTo>
                    <a:pt x="155" y="26"/>
                  </a:lnTo>
                  <a:lnTo>
                    <a:pt x="156" y="33"/>
                  </a:lnTo>
                  <a:lnTo>
                    <a:pt x="158" y="44"/>
                  </a:lnTo>
                  <a:lnTo>
                    <a:pt x="158" y="57"/>
                  </a:lnTo>
                  <a:lnTo>
                    <a:pt x="155" y="72"/>
                  </a:lnTo>
                  <a:lnTo>
                    <a:pt x="145" y="87"/>
                  </a:lnTo>
                  <a:lnTo>
                    <a:pt x="130" y="98"/>
                  </a:lnTo>
                  <a:lnTo>
                    <a:pt x="107" y="108"/>
                  </a:lnTo>
                  <a:lnTo>
                    <a:pt x="104" y="108"/>
                  </a:lnTo>
                  <a:lnTo>
                    <a:pt x="98" y="108"/>
                  </a:lnTo>
                  <a:lnTo>
                    <a:pt x="88" y="109"/>
                  </a:lnTo>
                  <a:lnTo>
                    <a:pt x="73" y="113"/>
                  </a:lnTo>
                  <a:lnTo>
                    <a:pt x="58" y="119"/>
                  </a:lnTo>
                  <a:lnTo>
                    <a:pt x="42" y="131"/>
                  </a:lnTo>
                  <a:lnTo>
                    <a:pt x="26" y="145"/>
                  </a:lnTo>
                  <a:lnTo>
                    <a:pt x="9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2" name="Freeform 140"/>
            <p:cNvSpPr>
              <a:spLocks/>
            </p:cNvSpPr>
            <p:nvPr/>
          </p:nvSpPr>
          <p:spPr bwMode="auto">
            <a:xfrm>
              <a:off x="1592263" y="676275"/>
              <a:ext cx="80962" cy="73025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90"/>
                </a:cxn>
                <a:cxn ang="0">
                  <a:pos x="0" y="83"/>
                </a:cxn>
                <a:cxn ang="0">
                  <a:pos x="2" y="73"/>
                </a:cxn>
                <a:cxn ang="0">
                  <a:pos x="5" y="60"/>
                </a:cxn>
                <a:cxn ang="0">
                  <a:pos x="12" y="46"/>
                </a:cxn>
                <a:cxn ang="0">
                  <a:pos x="20" y="31"/>
                </a:cxn>
                <a:cxn ang="0">
                  <a:pos x="33" y="16"/>
                </a:cxn>
                <a:cxn ang="0">
                  <a:pos x="49" y="5"/>
                </a:cxn>
                <a:cxn ang="0">
                  <a:pos x="51" y="5"/>
                </a:cxn>
                <a:cxn ang="0">
                  <a:pos x="56" y="3"/>
                </a:cxn>
                <a:cxn ang="0">
                  <a:pos x="61" y="2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5" y="5"/>
                </a:cxn>
                <a:cxn ang="0">
                  <a:pos x="101" y="11"/>
                </a:cxn>
                <a:cxn ang="0">
                  <a:pos x="103" y="18"/>
                </a:cxn>
                <a:cxn ang="0">
                  <a:pos x="103" y="31"/>
                </a:cxn>
                <a:cxn ang="0">
                  <a:pos x="96" y="47"/>
                </a:cxn>
                <a:cxn ang="0">
                  <a:pos x="77" y="60"/>
                </a:cxn>
                <a:cxn ang="0">
                  <a:pos x="75" y="60"/>
                </a:cxn>
                <a:cxn ang="0">
                  <a:pos x="69" y="59"/>
                </a:cxn>
                <a:cxn ang="0">
                  <a:pos x="61" y="59"/>
                </a:cxn>
                <a:cxn ang="0">
                  <a:pos x="49" y="60"/>
                </a:cxn>
                <a:cxn ang="0">
                  <a:pos x="36" y="64"/>
                </a:cxn>
                <a:cxn ang="0">
                  <a:pos x="25" y="70"/>
                </a:cxn>
                <a:cxn ang="0">
                  <a:pos x="12" y="80"/>
                </a:cxn>
                <a:cxn ang="0">
                  <a:pos x="0" y="93"/>
                </a:cxn>
              </a:cxnLst>
              <a:rect l="0" t="0" r="r" b="b"/>
              <a:pathLst>
                <a:path w="103" h="93">
                  <a:moveTo>
                    <a:pt x="0" y="93"/>
                  </a:moveTo>
                  <a:lnTo>
                    <a:pt x="0" y="90"/>
                  </a:lnTo>
                  <a:lnTo>
                    <a:pt x="0" y="83"/>
                  </a:lnTo>
                  <a:lnTo>
                    <a:pt x="2" y="73"/>
                  </a:lnTo>
                  <a:lnTo>
                    <a:pt x="5" y="60"/>
                  </a:lnTo>
                  <a:lnTo>
                    <a:pt x="12" y="46"/>
                  </a:lnTo>
                  <a:lnTo>
                    <a:pt x="20" y="31"/>
                  </a:lnTo>
                  <a:lnTo>
                    <a:pt x="33" y="16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6" y="3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5" y="5"/>
                  </a:lnTo>
                  <a:lnTo>
                    <a:pt x="101" y="11"/>
                  </a:lnTo>
                  <a:lnTo>
                    <a:pt x="103" y="18"/>
                  </a:lnTo>
                  <a:lnTo>
                    <a:pt x="103" y="31"/>
                  </a:lnTo>
                  <a:lnTo>
                    <a:pt x="96" y="47"/>
                  </a:lnTo>
                  <a:lnTo>
                    <a:pt x="77" y="60"/>
                  </a:lnTo>
                  <a:lnTo>
                    <a:pt x="75" y="60"/>
                  </a:lnTo>
                  <a:lnTo>
                    <a:pt x="69" y="59"/>
                  </a:lnTo>
                  <a:lnTo>
                    <a:pt x="61" y="59"/>
                  </a:lnTo>
                  <a:lnTo>
                    <a:pt x="49" y="60"/>
                  </a:lnTo>
                  <a:lnTo>
                    <a:pt x="36" y="64"/>
                  </a:lnTo>
                  <a:lnTo>
                    <a:pt x="25" y="70"/>
                  </a:lnTo>
                  <a:lnTo>
                    <a:pt x="12" y="8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A0FF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3" name="Freeform 141"/>
            <p:cNvSpPr>
              <a:spLocks/>
            </p:cNvSpPr>
            <p:nvPr/>
          </p:nvSpPr>
          <p:spPr bwMode="auto">
            <a:xfrm>
              <a:off x="1682751" y="900113"/>
              <a:ext cx="161925" cy="10001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" y="56"/>
                </a:cxn>
                <a:cxn ang="0">
                  <a:pos x="10" y="44"/>
                </a:cxn>
                <a:cxn ang="0">
                  <a:pos x="23" y="31"/>
                </a:cxn>
                <a:cxn ang="0">
                  <a:pos x="40" y="18"/>
                </a:cxn>
                <a:cxn ang="0">
                  <a:pos x="64" y="7"/>
                </a:cxn>
                <a:cxn ang="0">
                  <a:pos x="92" y="0"/>
                </a:cxn>
                <a:cxn ang="0">
                  <a:pos x="126" y="2"/>
                </a:cxn>
                <a:cxn ang="0">
                  <a:pos x="167" y="15"/>
                </a:cxn>
                <a:cxn ang="0">
                  <a:pos x="169" y="16"/>
                </a:cxn>
                <a:cxn ang="0">
                  <a:pos x="175" y="21"/>
                </a:cxn>
                <a:cxn ang="0">
                  <a:pos x="182" y="30"/>
                </a:cxn>
                <a:cxn ang="0">
                  <a:pos x="190" y="41"/>
                </a:cxn>
                <a:cxn ang="0">
                  <a:pos x="198" y="52"/>
                </a:cxn>
                <a:cxn ang="0">
                  <a:pos x="203" y="67"/>
                </a:cxn>
                <a:cxn ang="0">
                  <a:pos x="204" y="82"/>
                </a:cxn>
                <a:cxn ang="0">
                  <a:pos x="201" y="96"/>
                </a:cxn>
                <a:cxn ang="0">
                  <a:pos x="200" y="100"/>
                </a:cxn>
                <a:cxn ang="0">
                  <a:pos x="195" y="105"/>
                </a:cxn>
                <a:cxn ang="0">
                  <a:pos x="186" y="113"/>
                </a:cxn>
                <a:cxn ang="0">
                  <a:pos x="175" y="121"/>
                </a:cxn>
                <a:cxn ang="0">
                  <a:pos x="160" y="126"/>
                </a:cxn>
                <a:cxn ang="0">
                  <a:pos x="144" y="126"/>
                </a:cxn>
                <a:cxn ang="0">
                  <a:pos x="124" y="121"/>
                </a:cxn>
                <a:cxn ang="0">
                  <a:pos x="103" y="106"/>
                </a:cxn>
                <a:cxn ang="0">
                  <a:pos x="102" y="105"/>
                </a:cxn>
                <a:cxn ang="0">
                  <a:pos x="98" y="98"/>
                </a:cxn>
                <a:cxn ang="0">
                  <a:pos x="90" y="92"/>
                </a:cxn>
                <a:cxn ang="0">
                  <a:pos x="80" y="82"/>
                </a:cxn>
                <a:cxn ang="0">
                  <a:pos x="67" y="74"/>
                </a:cxn>
                <a:cxn ang="0">
                  <a:pos x="49" y="65"/>
                </a:cxn>
                <a:cxn ang="0">
                  <a:pos x="27" y="61"/>
                </a:cxn>
                <a:cxn ang="0">
                  <a:pos x="0" y="59"/>
                </a:cxn>
              </a:cxnLst>
              <a:rect l="0" t="0" r="r" b="b"/>
              <a:pathLst>
                <a:path w="204" h="126">
                  <a:moveTo>
                    <a:pt x="0" y="59"/>
                  </a:moveTo>
                  <a:lnTo>
                    <a:pt x="2" y="56"/>
                  </a:lnTo>
                  <a:lnTo>
                    <a:pt x="10" y="44"/>
                  </a:lnTo>
                  <a:lnTo>
                    <a:pt x="23" y="31"/>
                  </a:lnTo>
                  <a:lnTo>
                    <a:pt x="40" y="18"/>
                  </a:lnTo>
                  <a:lnTo>
                    <a:pt x="64" y="7"/>
                  </a:lnTo>
                  <a:lnTo>
                    <a:pt x="92" y="0"/>
                  </a:lnTo>
                  <a:lnTo>
                    <a:pt x="126" y="2"/>
                  </a:lnTo>
                  <a:lnTo>
                    <a:pt x="167" y="15"/>
                  </a:lnTo>
                  <a:lnTo>
                    <a:pt x="169" y="16"/>
                  </a:lnTo>
                  <a:lnTo>
                    <a:pt x="175" y="21"/>
                  </a:lnTo>
                  <a:lnTo>
                    <a:pt x="182" y="30"/>
                  </a:lnTo>
                  <a:lnTo>
                    <a:pt x="190" y="41"/>
                  </a:lnTo>
                  <a:lnTo>
                    <a:pt x="198" y="52"/>
                  </a:lnTo>
                  <a:lnTo>
                    <a:pt x="203" y="67"/>
                  </a:lnTo>
                  <a:lnTo>
                    <a:pt x="204" y="82"/>
                  </a:lnTo>
                  <a:lnTo>
                    <a:pt x="201" y="96"/>
                  </a:lnTo>
                  <a:lnTo>
                    <a:pt x="200" y="100"/>
                  </a:lnTo>
                  <a:lnTo>
                    <a:pt x="195" y="105"/>
                  </a:lnTo>
                  <a:lnTo>
                    <a:pt x="186" y="113"/>
                  </a:lnTo>
                  <a:lnTo>
                    <a:pt x="175" y="121"/>
                  </a:lnTo>
                  <a:lnTo>
                    <a:pt x="160" y="126"/>
                  </a:lnTo>
                  <a:lnTo>
                    <a:pt x="144" y="126"/>
                  </a:lnTo>
                  <a:lnTo>
                    <a:pt x="124" y="121"/>
                  </a:lnTo>
                  <a:lnTo>
                    <a:pt x="103" y="106"/>
                  </a:lnTo>
                  <a:lnTo>
                    <a:pt x="102" y="105"/>
                  </a:lnTo>
                  <a:lnTo>
                    <a:pt x="98" y="98"/>
                  </a:lnTo>
                  <a:lnTo>
                    <a:pt x="90" y="92"/>
                  </a:lnTo>
                  <a:lnTo>
                    <a:pt x="80" y="82"/>
                  </a:lnTo>
                  <a:lnTo>
                    <a:pt x="67" y="74"/>
                  </a:lnTo>
                  <a:lnTo>
                    <a:pt x="49" y="65"/>
                  </a:lnTo>
                  <a:lnTo>
                    <a:pt x="27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4" name="Freeform 142"/>
            <p:cNvSpPr>
              <a:spLocks/>
            </p:cNvSpPr>
            <p:nvPr/>
          </p:nvSpPr>
          <p:spPr bwMode="auto">
            <a:xfrm>
              <a:off x="1719263" y="920750"/>
              <a:ext cx="100012" cy="571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8" y="15"/>
                </a:cxn>
                <a:cxn ang="0">
                  <a:pos x="18" y="10"/>
                </a:cxn>
                <a:cxn ang="0">
                  <a:pos x="29" y="5"/>
                </a:cxn>
                <a:cxn ang="0">
                  <a:pos x="44" y="2"/>
                </a:cxn>
                <a:cxn ang="0">
                  <a:pos x="62" y="0"/>
                </a:cxn>
                <a:cxn ang="0">
                  <a:pos x="80" y="4"/>
                </a:cxn>
                <a:cxn ang="0">
                  <a:pos x="100" y="10"/>
                </a:cxn>
                <a:cxn ang="0">
                  <a:pos x="105" y="13"/>
                </a:cxn>
                <a:cxn ang="0">
                  <a:pos x="116" y="23"/>
                </a:cxn>
                <a:cxn ang="0">
                  <a:pos x="126" y="39"/>
                </a:cxn>
                <a:cxn ang="0">
                  <a:pos x="124" y="57"/>
                </a:cxn>
                <a:cxn ang="0">
                  <a:pos x="123" y="59"/>
                </a:cxn>
                <a:cxn ang="0">
                  <a:pos x="121" y="62"/>
                </a:cxn>
                <a:cxn ang="0">
                  <a:pos x="116" y="66"/>
                </a:cxn>
                <a:cxn ang="0">
                  <a:pos x="109" y="69"/>
                </a:cxn>
                <a:cxn ang="0">
                  <a:pos x="101" y="72"/>
                </a:cxn>
                <a:cxn ang="0">
                  <a:pos x="91" y="72"/>
                </a:cxn>
                <a:cxn ang="0">
                  <a:pos x="82" y="70"/>
                </a:cxn>
                <a:cxn ang="0">
                  <a:pos x="70" y="64"/>
                </a:cxn>
                <a:cxn ang="0">
                  <a:pos x="69" y="62"/>
                </a:cxn>
                <a:cxn ang="0">
                  <a:pos x="67" y="57"/>
                </a:cxn>
                <a:cxn ang="0">
                  <a:pos x="62" y="49"/>
                </a:cxn>
                <a:cxn ang="0">
                  <a:pos x="54" y="41"/>
                </a:cxn>
                <a:cxn ang="0">
                  <a:pos x="44" y="35"/>
                </a:cxn>
                <a:cxn ang="0">
                  <a:pos x="33" y="26"/>
                </a:cxn>
                <a:cxn ang="0">
                  <a:pos x="18" y="21"/>
                </a:cxn>
                <a:cxn ang="0">
                  <a:pos x="0" y="20"/>
                </a:cxn>
              </a:cxnLst>
              <a:rect l="0" t="0" r="r" b="b"/>
              <a:pathLst>
                <a:path w="126" h="72">
                  <a:moveTo>
                    <a:pt x="0" y="20"/>
                  </a:moveTo>
                  <a:lnTo>
                    <a:pt x="2" y="18"/>
                  </a:lnTo>
                  <a:lnTo>
                    <a:pt x="8" y="15"/>
                  </a:lnTo>
                  <a:lnTo>
                    <a:pt x="18" y="10"/>
                  </a:lnTo>
                  <a:lnTo>
                    <a:pt x="29" y="5"/>
                  </a:lnTo>
                  <a:lnTo>
                    <a:pt x="44" y="2"/>
                  </a:lnTo>
                  <a:lnTo>
                    <a:pt x="62" y="0"/>
                  </a:lnTo>
                  <a:lnTo>
                    <a:pt x="80" y="4"/>
                  </a:lnTo>
                  <a:lnTo>
                    <a:pt x="100" y="10"/>
                  </a:lnTo>
                  <a:lnTo>
                    <a:pt x="105" y="13"/>
                  </a:lnTo>
                  <a:lnTo>
                    <a:pt x="116" y="23"/>
                  </a:lnTo>
                  <a:lnTo>
                    <a:pt x="126" y="39"/>
                  </a:lnTo>
                  <a:lnTo>
                    <a:pt x="124" y="57"/>
                  </a:lnTo>
                  <a:lnTo>
                    <a:pt x="123" y="59"/>
                  </a:lnTo>
                  <a:lnTo>
                    <a:pt x="121" y="62"/>
                  </a:lnTo>
                  <a:lnTo>
                    <a:pt x="116" y="66"/>
                  </a:lnTo>
                  <a:lnTo>
                    <a:pt x="109" y="69"/>
                  </a:lnTo>
                  <a:lnTo>
                    <a:pt x="101" y="72"/>
                  </a:lnTo>
                  <a:lnTo>
                    <a:pt x="91" y="72"/>
                  </a:lnTo>
                  <a:lnTo>
                    <a:pt x="82" y="70"/>
                  </a:lnTo>
                  <a:lnTo>
                    <a:pt x="70" y="64"/>
                  </a:lnTo>
                  <a:lnTo>
                    <a:pt x="69" y="62"/>
                  </a:lnTo>
                  <a:lnTo>
                    <a:pt x="67" y="57"/>
                  </a:lnTo>
                  <a:lnTo>
                    <a:pt x="62" y="49"/>
                  </a:lnTo>
                  <a:lnTo>
                    <a:pt x="54" y="41"/>
                  </a:lnTo>
                  <a:lnTo>
                    <a:pt x="44" y="35"/>
                  </a:lnTo>
                  <a:lnTo>
                    <a:pt x="33" y="26"/>
                  </a:lnTo>
                  <a:lnTo>
                    <a:pt x="18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0FF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雲形吹き出し 146"/>
            <p:cNvSpPr/>
            <p:nvPr/>
          </p:nvSpPr>
          <p:spPr>
            <a:xfrm>
              <a:off x="1763688" y="476672"/>
              <a:ext cx="1800200" cy="1080120"/>
            </a:xfrm>
            <a:prstGeom prst="cloudCallout">
              <a:avLst>
                <a:gd name="adj1" fmla="val -58929"/>
                <a:gd name="adj2" fmla="val 4133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 descr="C:\Users\秀紀\AppData\Local\Microsoft\Windows\INetCache\IE\UBD40U21\MC90029955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620688"/>
              <a:ext cx="1013782" cy="718032"/>
            </a:xfrm>
            <a:prstGeom prst="rect">
              <a:avLst/>
            </a:prstGeom>
            <a:noFill/>
          </p:spPr>
        </p:pic>
      </p:grpSp>
      <p:sp>
        <p:nvSpPr>
          <p:cNvPr id="385" name="線吹き出し 1 (枠付き) 384"/>
          <p:cNvSpPr/>
          <p:nvPr/>
        </p:nvSpPr>
        <p:spPr>
          <a:xfrm>
            <a:off x="4283968" y="1340768"/>
            <a:ext cx="4248472" cy="648072"/>
          </a:xfrm>
          <a:prstGeom prst="borderCallout1">
            <a:avLst>
              <a:gd name="adj1" fmla="val 41180"/>
              <a:gd name="adj2" fmla="val -665"/>
              <a:gd name="adj3" fmla="val -12187"/>
              <a:gd name="adj4" fmla="val -329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644008" y="1412776"/>
            <a:ext cx="165618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a letter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5818998" y="1412776"/>
            <a:ext cx="22813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write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5843571" y="1454628"/>
            <a:ext cx="2232248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22F907-B501-766C-B401-DA1BC4F0D58F}"/>
              </a:ext>
            </a:extLst>
          </p:cNvPr>
          <p:cNvSpPr txBox="1">
            <a:spLocks/>
          </p:cNvSpPr>
          <p:nvPr/>
        </p:nvSpPr>
        <p:spPr>
          <a:xfrm>
            <a:off x="6018731" y="1425011"/>
            <a:ext cx="562922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86F33D3-3507-B8AB-F8BD-E34386D6CD9E}"/>
              </a:ext>
            </a:extLst>
          </p:cNvPr>
          <p:cNvSpPr txBox="1">
            <a:spLocks/>
          </p:cNvSpPr>
          <p:nvPr/>
        </p:nvSpPr>
        <p:spPr>
          <a:xfrm>
            <a:off x="6833939" y="1435143"/>
            <a:ext cx="109274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write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EC541D7-197B-4A0A-20C1-B38CA8F609C7}"/>
              </a:ext>
            </a:extLst>
          </p:cNvPr>
          <p:cNvSpPr txBox="1">
            <a:spLocks/>
          </p:cNvSpPr>
          <p:nvPr/>
        </p:nvSpPr>
        <p:spPr>
          <a:xfrm>
            <a:off x="3059832" y="4298154"/>
            <a:ext cx="562922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2904BCB-52A0-1090-43DA-CB12FB00E774}"/>
              </a:ext>
            </a:extLst>
          </p:cNvPr>
          <p:cNvSpPr txBox="1">
            <a:spLocks/>
          </p:cNvSpPr>
          <p:nvPr/>
        </p:nvSpPr>
        <p:spPr>
          <a:xfrm>
            <a:off x="3622754" y="4298154"/>
            <a:ext cx="109274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letter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4D38389-B89C-021C-3977-3FE6704E8446}"/>
              </a:ext>
            </a:extLst>
          </p:cNvPr>
          <p:cNvSpPr txBox="1">
            <a:spLocks/>
          </p:cNvSpPr>
          <p:nvPr/>
        </p:nvSpPr>
        <p:spPr>
          <a:xfrm>
            <a:off x="4918898" y="4302137"/>
            <a:ext cx="52408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51C0E09-1249-1C62-178C-72989C470088}"/>
              </a:ext>
            </a:extLst>
          </p:cNvPr>
          <p:cNvSpPr txBox="1">
            <a:spLocks/>
          </p:cNvSpPr>
          <p:nvPr/>
        </p:nvSpPr>
        <p:spPr>
          <a:xfrm>
            <a:off x="5641771" y="4295375"/>
            <a:ext cx="144523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write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角丸四角形吹き出し 372"/>
          <p:cNvSpPr/>
          <p:nvPr/>
        </p:nvSpPr>
        <p:spPr>
          <a:xfrm>
            <a:off x="827584" y="3933056"/>
            <a:ext cx="6264696" cy="648072"/>
          </a:xfrm>
          <a:prstGeom prst="wedgeRoundRectCallout">
            <a:avLst>
              <a:gd name="adj1" fmla="val 54519"/>
              <a:gd name="adj2" fmla="val 1215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タイトル 1"/>
          <p:cNvSpPr txBox="1">
            <a:spLocks/>
          </p:cNvSpPr>
          <p:nvPr/>
        </p:nvSpPr>
        <p:spPr>
          <a:xfrm>
            <a:off x="971600" y="4077072"/>
            <a:ext cx="6336704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You have 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something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to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drink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76" name="正方形/長方形 375"/>
          <p:cNvSpPr/>
          <p:nvPr/>
        </p:nvSpPr>
        <p:spPr>
          <a:xfrm>
            <a:off x="4671013" y="4054568"/>
            <a:ext cx="2088232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線吹き出し 1 (枠付き) 384"/>
          <p:cNvSpPr/>
          <p:nvPr/>
        </p:nvSpPr>
        <p:spPr>
          <a:xfrm>
            <a:off x="4499992" y="1196752"/>
            <a:ext cx="4248472" cy="648072"/>
          </a:xfrm>
          <a:prstGeom prst="borderCallout1">
            <a:avLst>
              <a:gd name="adj1" fmla="val 41180"/>
              <a:gd name="adj2" fmla="val -665"/>
              <a:gd name="adj3" fmla="val 93492"/>
              <a:gd name="adj4" fmla="val -138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タイトル 1"/>
          <p:cNvSpPr txBox="1">
            <a:spLocks/>
          </p:cNvSpPr>
          <p:nvPr/>
        </p:nvSpPr>
        <p:spPr>
          <a:xfrm>
            <a:off x="4644008" y="1340768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444208" y="1340768"/>
            <a:ext cx="23214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to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drink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411497" y="1347426"/>
            <a:ext cx="2232248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4" name="グループ化 133"/>
          <p:cNvGrpSpPr/>
          <p:nvPr/>
        </p:nvGrpSpPr>
        <p:grpSpPr>
          <a:xfrm>
            <a:off x="1979712" y="548680"/>
            <a:ext cx="2005920" cy="2160240"/>
            <a:chOff x="1835696" y="476672"/>
            <a:chExt cx="2005920" cy="2160240"/>
          </a:xfrm>
        </p:grpSpPr>
        <p:pic>
          <p:nvPicPr>
            <p:cNvPr id="4098" name="Picture 2" descr="C:\Users\秀紀\AppData\Local\Microsoft\Windows\INetCache\IE\MYCM30UH\MC900445722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764704"/>
              <a:ext cx="678485" cy="1008583"/>
            </a:xfrm>
            <a:prstGeom prst="rect">
              <a:avLst/>
            </a:prstGeom>
            <a:noFill/>
          </p:spPr>
        </p:pic>
        <p:pic>
          <p:nvPicPr>
            <p:cNvPr id="4099" name="Picture 3" descr="C:\Users\秀紀\AppData\Local\Microsoft\Windows\INetCache\IE\MYCM30UH\MC900445724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476672"/>
              <a:ext cx="619963" cy="1016813"/>
            </a:xfrm>
            <a:prstGeom prst="rect">
              <a:avLst/>
            </a:prstGeom>
            <a:noFill/>
          </p:spPr>
        </p:pic>
        <p:pic>
          <p:nvPicPr>
            <p:cNvPr id="4100" name="Picture 4" descr="C:\Users\秀紀\AppData\Local\Microsoft\Windows\INetCache\IE\3SRBCPU4\MC900441709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1052736"/>
              <a:ext cx="1357848" cy="1357848"/>
            </a:xfrm>
            <a:prstGeom prst="rect">
              <a:avLst/>
            </a:prstGeom>
            <a:noFill/>
          </p:spPr>
        </p:pic>
        <p:pic>
          <p:nvPicPr>
            <p:cNvPr id="4101" name="Picture 5" descr="C:\Users\秀紀\AppData\Local\Microsoft\Windows\INetCache\IE\LFW39JZS\MC900433885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1772816"/>
              <a:ext cx="864096" cy="864096"/>
            </a:xfrm>
            <a:prstGeom prst="rect">
              <a:avLst/>
            </a:prstGeom>
            <a:noFill/>
          </p:spPr>
        </p:pic>
        <p:pic>
          <p:nvPicPr>
            <p:cNvPr id="4102" name="Picture 6" descr="C:\Users\秀紀\AppData\Local\Microsoft\Windows\INetCache\IE\BGV30LGJ\MC90023268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5696" y="908720"/>
              <a:ext cx="554676" cy="845245"/>
            </a:xfrm>
            <a:prstGeom prst="rect">
              <a:avLst/>
            </a:prstGeom>
            <a:noFill/>
          </p:spPr>
        </p:pic>
        <p:pic>
          <p:nvPicPr>
            <p:cNvPr id="4103" name="Picture 7" descr="C:\Users\秀紀\AppData\Local\Microsoft\Windows\INetCache\IE\4PN3W9SD\MC90025083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9872" y="1844824"/>
              <a:ext cx="405155" cy="698881"/>
            </a:xfrm>
            <a:prstGeom prst="rect">
              <a:avLst/>
            </a:prstGeom>
            <a:noFill/>
          </p:spPr>
        </p:pic>
      </p:grpSp>
      <p:pic>
        <p:nvPicPr>
          <p:cNvPr id="135" name="Picture 4" descr="C:\Users\秀紀\AppData\Local\Microsoft\Windows\INetCache\IE\BGV30LGJ\MC90035589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95536" y="692696"/>
            <a:ext cx="1572724" cy="2012140"/>
          </a:xfrm>
          <a:prstGeom prst="rect">
            <a:avLst/>
          </a:prstGeom>
          <a:noFill/>
        </p:spPr>
      </p:pic>
      <p:pic>
        <p:nvPicPr>
          <p:cNvPr id="29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4365104"/>
            <a:ext cx="1353312" cy="1899209"/>
          </a:xfrm>
          <a:prstGeom prst="rect">
            <a:avLst/>
          </a:prstGeom>
          <a:noFill/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61D68BE6-6DFC-4B9E-E5A0-29EE3DD1904A}"/>
              </a:ext>
            </a:extLst>
          </p:cNvPr>
          <p:cNvSpPr txBox="1">
            <a:spLocks/>
          </p:cNvSpPr>
          <p:nvPr/>
        </p:nvSpPr>
        <p:spPr>
          <a:xfrm>
            <a:off x="6624228" y="1355577"/>
            <a:ext cx="556712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3972486-AECC-D5EE-1959-172AB8F9E6D3}"/>
              </a:ext>
            </a:extLst>
          </p:cNvPr>
          <p:cNvSpPr txBox="1">
            <a:spLocks/>
          </p:cNvSpPr>
          <p:nvPr/>
        </p:nvSpPr>
        <p:spPr>
          <a:xfrm>
            <a:off x="7428248" y="1340768"/>
            <a:ext cx="123336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drink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5DDE677-6051-CEE7-B009-5C367A93988C}"/>
              </a:ext>
            </a:extLst>
          </p:cNvPr>
          <p:cNvSpPr txBox="1">
            <a:spLocks/>
          </p:cNvSpPr>
          <p:nvPr/>
        </p:nvSpPr>
        <p:spPr>
          <a:xfrm>
            <a:off x="2673160" y="4054568"/>
            <a:ext cx="2232248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something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9E0A3E0-2288-F7FA-43B0-90687FA6214C}"/>
              </a:ext>
            </a:extLst>
          </p:cNvPr>
          <p:cNvSpPr txBox="1">
            <a:spLocks/>
          </p:cNvSpPr>
          <p:nvPr/>
        </p:nvSpPr>
        <p:spPr>
          <a:xfrm>
            <a:off x="4829472" y="4077072"/>
            <a:ext cx="583920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to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2253B2C-022D-A67F-3E07-3EFD60EEE8C4}"/>
              </a:ext>
            </a:extLst>
          </p:cNvPr>
          <p:cNvSpPr txBox="1">
            <a:spLocks/>
          </p:cNvSpPr>
          <p:nvPr/>
        </p:nvSpPr>
        <p:spPr>
          <a:xfrm>
            <a:off x="5502673" y="4077072"/>
            <a:ext cx="1353312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atin typeface="Century Schoolbook" pitchFamily="18" charset="0"/>
                <a:ea typeface="+mj-ea"/>
                <a:cs typeface="+mj-cs"/>
              </a:rPr>
              <a:t>drink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4" grpId="0"/>
      <p:bldP spid="376" grpId="0" animBg="1"/>
      <p:bldP spid="385" grpId="0" animBg="1"/>
      <p:bldP spid="386" grpId="0"/>
      <p:bldP spid="387" grpId="0"/>
      <p:bldP spid="388" grpId="0" animBg="1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703</Words>
  <Application>Microsoft Office PowerPoint</Application>
  <PresentationFormat>画面に合わせる (4:3)</PresentationFormat>
  <Paragraphs>173</Paragraphs>
  <Slides>20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ＭＳ ゴシック</vt:lpstr>
      <vt:lpstr>Arial</vt:lpstr>
      <vt:lpstr>Calibri</vt:lpstr>
      <vt:lpstr>Century Schoolbook</vt:lpstr>
      <vt:lpstr>Office テーマ</vt:lpstr>
      <vt:lpstr>「ただものじゃない」 これから～するもの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「ただものじゃない」 これから～するもの を練習しよう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「ただものじゃない」 これから～するもの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春日秀紀</dc:creator>
  <cp:lastModifiedBy>春日 秀紀</cp:lastModifiedBy>
  <cp:revision>43</cp:revision>
  <dcterms:created xsi:type="dcterms:W3CDTF">2014-10-25T06:22:09Z</dcterms:created>
  <dcterms:modified xsi:type="dcterms:W3CDTF">2026-07-11T01:09:28Z</dcterms:modified>
</cp:coreProperties>
</file>