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468" r:id="rId2"/>
    <p:sldId id="476" r:id="rId3"/>
    <p:sldId id="450" r:id="rId4"/>
    <p:sldId id="483" r:id="rId5"/>
    <p:sldId id="487" r:id="rId6"/>
    <p:sldId id="481" r:id="rId7"/>
    <p:sldId id="477" r:id="rId8"/>
    <p:sldId id="479" r:id="rId9"/>
    <p:sldId id="480" r:id="rId10"/>
    <p:sldId id="482" r:id="rId11"/>
    <p:sldId id="484" r:id="rId12"/>
    <p:sldId id="485" r:id="rId13"/>
    <p:sldId id="486" r:id="rId14"/>
    <p:sldId id="488" r:id="rId15"/>
    <p:sldId id="489" r:id="rId16"/>
    <p:sldId id="475" r:id="rId17"/>
  </p:sldIdLst>
  <p:sldSz cx="9144000" cy="6858000" type="screen4x3"/>
  <p:notesSz cx="10017125"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a:srgbClr val="FF6699"/>
    <a:srgbClr val="FF3399"/>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4" autoAdjust="0"/>
    <p:restoredTop sz="90418" autoAdjust="0"/>
  </p:normalViewPr>
  <p:slideViewPr>
    <p:cSldViewPr>
      <p:cViewPr varScale="1">
        <p:scale>
          <a:sx n="100" d="100"/>
          <a:sy n="100" d="100"/>
        </p:scale>
        <p:origin x="18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0754" cy="345604"/>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053" y="1"/>
            <a:ext cx="4340754" cy="345604"/>
          </a:xfrm>
          <a:prstGeom prst="rect">
            <a:avLst/>
          </a:prstGeom>
        </p:spPr>
        <p:txBody>
          <a:bodyPr vert="horz" lIns="96597" tIns="48299" rIns="96597" bIns="48299" rtlCol="0"/>
          <a:lstStyle>
            <a:lvl1pPr algn="r">
              <a:defRPr sz="1300"/>
            </a:lvl1pPr>
          </a:lstStyle>
          <a:p>
            <a:fld id="{CEDB8337-B322-4871-84C9-EA324EA96BBD}" type="datetimeFigureOut">
              <a:rPr kumimoji="1" lang="ja-JP" altLang="en-US" smtClean="0"/>
              <a:t>2026/7/6</a:t>
            </a:fld>
            <a:endParaRPr kumimoji="1" lang="ja-JP" altLang="en-US"/>
          </a:p>
        </p:txBody>
      </p:sp>
      <p:sp>
        <p:nvSpPr>
          <p:cNvPr id="4" name="フッター プレースホルダー 3"/>
          <p:cNvSpPr>
            <a:spLocks noGrp="1"/>
          </p:cNvSpPr>
          <p:nvPr>
            <p:ph type="ftr" sz="quarter" idx="2"/>
          </p:nvPr>
        </p:nvSpPr>
        <p:spPr>
          <a:xfrm>
            <a:off x="0" y="6542560"/>
            <a:ext cx="4340754" cy="345603"/>
          </a:xfrm>
          <a:prstGeom prst="rect">
            <a:avLst/>
          </a:prstGeom>
        </p:spPr>
        <p:txBody>
          <a:bodyPr vert="horz" lIns="96597" tIns="48299" rIns="96597" bIns="4829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053" y="6542560"/>
            <a:ext cx="4340754" cy="345603"/>
          </a:xfrm>
          <a:prstGeom prst="rect">
            <a:avLst/>
          </a:prstGeom>
        </p:spPr>
        <p:txBody>
          <a:bodyPr vert="horz" lIns="96597" tIns="48299" rIns="96597" bIns="48299" rtlCol="0" anchor="b"/>
          <a:lstStyle>
            <a:lvl1pPr algn="r">
              <a:defRPr sz="1300"/>
            </a:lvl1pPr>
          </a:lstStyle>
          <a:p>
            <a:fld id="{030666C3-ABFB-4107-BE52-D27ED721EFCD}" type="slidenum">
              <a:rPr kumimoji="1" lang="ja-JP" altLang="en-US" smtClean="0"/>
              <a:t>‹#›</a:t>
            </a:fld>
            <a:endParaRPr kumimoji="1" lang="ja-JP" altLang="en-US"/>
          </a:p>
        </p:txBody>
      </p:sp>
    </p:spTree>
    <p:extLst>
      <p:ext uri="{BB962C8B-B14F-4D97-AF65-F5344CB8AC3E}">
        <p14:creationId xmlns:p14="http://schemas.microsoft.com/office/powerpoint/2010/main" val="388358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0754" cy="344408"/>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 2"/>
          <p:cNvSpPr>
            <a:spLocks noGrp="1"/>
          </p:cNvSpPr>
          <p:nvPr>
            <p:ph type="dt" idx="1"/>
          </p:nvPr>
        </p:nvSpPr>
        <p:spPr>
          <a:xfrm>
            <a:off x="5674053" y="0"/>
            <a:ext cx="4340754" cy="344408"/>
          </a:xfrm>
          <a:prstGeom prst="rect">
            <a:avLst/>
          </a:prstGeom>
        </p:spPr>
        <p:txBody>
          <a:bodyPr vert="horz" lIns="96597" tIns="48299" rIns="96597" bIns="48299" rtlCol="0"/>
          <a:lstStyle>
            <a:lvl1pPr algn="r">
              <a:defRPr sz="1300"/>
            </a:lvl1pPr>
          </a:lstStyle>
          <a:p>
            <a:fld id="{091B208D-0857-486C-B01F-293FE1B87AAF}" type="datetimeFigureOut">
              <a:rPr kumimoji="1" lang="ja-JP" altLang="en-US" smtClean="0"/>
              <a:pPr/>
              <a:t>2026/7/6</a:t>
            </a:fld>
            <a:endParaRPr kumimoji="1" lang="ja-JP" altLang="en-US"/>
          </a:p>
        </p:txBody>
      </p:sp>
      <p:sp>
        <p:nvSpPr>
          <p:cNvPr id="4" name="スライド イメージ プレースホルダ 3"/>
          <p:cNvSpPr>
            <a:spLocks noGrp="1" noRot="1" noChangeAspect="1"/>
          </p:cNvSpPr>
          <p:nvPr>
            <p:ph type="sldImg" idx="2"/>
          </p:nvPr>
        </p:nvSpPr>
        <p:spPr>
          <a:xfrm>
            <a:off x="3286125" y="515938"/>
            <a:ext cx="3444875" cy="2584450"/>
          </a:xfrm>
          <a:prstGeom prst="rect">
            <a:avLst/>
          </a:prstGeom>
          <a:noFill/>
          <a:ln w="12700">
            <a:solidFill>
              <a:prstClr val="black"/>
            </a:solidFill>
          </a:ln>
        </p:spPr>
        <p:txBody>
          <a:bodyPr vert="horz" lIns="96597" tIns="48299" rIns="96597" bIns="48299" rtlCol="0" anchor="ctr"/>
          <a:lstStyle/>
          <a:p>
            <a:endParaRPr lang="ja-JP" altLang="en-US"/>
          </a:p>
        </p:txBody>
      </p:sp>
      <p:sp>
        <p:nvSpPr>
          <p:cNvPr id="5" name="ノート プレースホルダ 4"/>
          <p:cNvSpPr>
            <a:spLocks noGrp="1"/>
          </p:cNvSpPr>
          <p:nvPr>
            <p:ph type="body" sz="quarter" idx="3"/>
          </p:nvPr>
        </p:nvSpPr>
        <p:spPr>
          <a:xfrm>
            <a:off x="1001713" y="3271878"/>
            <a:ext cx="8013700" cy="3099673"/>
          </a:xfrm>
          <a:prstGeom prst="rect">
            <a:avLst/>
          </a:prstGeom>
        </p:spPr>
        <p:txBody>
          <a:bodyPr vert="horz" lIns="96597" tIns="48299" rIns="96597" bIns="4829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42560"/>
            <a:ext cx="4340754" cy="344408"/>
          </a:xfrm>
          <a:prstGeom prst="rect">
            <a:avLst/>
          </a:prstGeom>
        </p:spPr>
        <p:txBody>
          <a:bodyPr vert="horz" lIns="96597" tIns="48299" rIns="96597" bIns="4829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74053" y="6542560"/>
            <a:ext cx="4340754" cy="344408"/>
          </a:xfrm>
          <a:prstGeom prst="rect">
            <a:avLst/>
          </a:prstGeom>
        </p:spPr>
        <p:txBody>
          <a:bodyPr vert="horz" lIns="96597" tIns="48299" rIns="96597" bIns="48299" rtlCol="0" anchor="b"/>
          <a:lstStyle>
            <a:lvl1pPr algn="r">
              <a:defRPr sz="1300"/>
            </a:lvl1pPr>
          </a:lstStyle>
          <a:p>
            <a:fld id="{A1576DCF-C6C1-43A9-8131-879F3F7780A4}" type="slidenum">
              <a:rPr kumimoji="1" lang="ja-JP" altLang="en-US" smtClean="0"/>
              <a:pPr/>
              <a:t>‹#›</a:t>
            </a:fld>
            <a:endParaRPr kumimoji="1" lang="ja-JP" altLang="en-US"/>
          </a:p>
        </p:txBody>
      </p:sp>
    </p:spTree>
    <p:extLst>
      <p:ext uri="{BB962C8B-B14F-4D97-AF65-F5344CB8AC3E}">
        <p14:creationId xmlns:p14="http://schemas.microsoft.com/office/powerpoint/2010/main" val="9849943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3</a:t>
            </a:fld>
            <a:endParaRPr kumimoji="1" lang="ja-JP" altLang="en-US"/>
          </a:p>
        </p:txBody>
      </p:sp>
    </p:spTree>
    <p:extLst>
      <p:ext uri="{BB962C8B-B14F-4D97-AF65-F5344CB8AC3E}">
        <p14:creationId xmlns:p14="http://schemas.microsoft.com/office/powerpoint/2010/main" val="33024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どら焼きを食べているドラえもんの図に変更してください。</a:t>
            </a:r>
          </a:p>
        </p:txBody>
      </p:sp>
      <p:sp>
        <p:nvSpPr>
          <p:cNvPr id="4" name="スライド番号プレースホルダー 3"/>
          <p:cNvSpPr>
            <a:spLocks noGrp="1"/>
          </p:cNvSpPr>
          <p:nvPr>
            <p:ph type="sldNum" sz="quarter" idx="5"/>
          </p:nvPr>
        </p:nvSpPr>
        <p:spPr/>
        <p:txBody>
          <a:bodyPr/>
          <a:lstStyle/>
          <a:p>
            <a:fld id="{A1576DCF-C6C1-43A9-8131-879F3F7780A4}" type="slidenum">
              <a:rPr kumimoji="1" lang="ja-JP" altLang="en-US" smtClean="0"/>
              <a:pPr/>
              <a:t>7</a:t>
            </a:fld>
            <a:endParaRPr kumimoji="1" lang="ja-JP" altLang="en-US"/>
          </a:p>
        </p:txBody>
      </p:sp>
    </p:spTree>
    <p:extLst>
      <p:ext uri="{BB962C8B-B14F-4D97-AF65-F5344CB8AC3E}">
        <p14:creationId xmlns:p14="http://schemas.microsoft.com/office/powerpoint/2010/main" val="316628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ネズミに驚いているドラえもんの図に変更してください。</a:t>
            </a:r>
          </a:p>
        </p:txBody>
      </p:sp>
      <p:sp>
        <p:nvSpPr>
          <p:cNvPr id="4" name="スライド番号プレースホルダー 3"/>
          <p:cNvSpPr>
            <a:spLocks noGrp="1"/>
          </p:cNvSpPr>
          <p:nvPr>
            <p:ph type="sldNum" sz="quarter" idx="5"/>
          </p:nvPr>
        </p:nvSpPr>
        <p:spPr/>
        <p:txBody>
          <a:bodyPr/>
          <a:lstStyle/>
          <a:p>
            <a:fld id="{A1576DCF-C6C1-43A9-8131-879F3F7780A4}" type="slidenum">
              <a:rPr kumimoji="1" lang="ja-JP" altLang="en-US" smtClean="0"/>
              <a:pPr/>
              <a:t>8</a:t>
            </a:fld>
            <a:endParaRPr kumimoji="1" lang="ja-JP" altLang="en-US"/>
          </a:p>
        </p:txBody>
      </p:sp>
    </p:spTree>
    <p:extLst>
      <p:ext uri="{BB962C8B-B14F-4D97-AF65-F5344CB8AC3E}">
        <p14:creationId xmlns:p14="http://schemas.microsoft.com/office/powerpoint/2010/main" val="197451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のび太のママが怒っている図に変更して下さい。</a:t>
            </a:r>
          </a:p>
        </p:txBody>
      </p:sp>
      <p:sp>
        <p:nvSpPr>
          <p:cNvPr id="4" name="スライド番号プレースホルダー 3"/>
          <p:cNvSpPr>
            <a:spLocks noGrp="1"/>
          </p:cNvSpPr>
          <p:nvPr>
            <p:ph type="sldNum" sz="quarter" idx="5"/>
          </p:nvPr>
        </p:nvSpPr>
        <p:spPr/>
        <p:txBody>
          <a:bodyPr/>
          <a:lstStyle/>
          <a:p>
            <a:fld id="{A1576DCF-C6C1-43A9-8131-879F3F7780A4}" type="slidenum">
              <a:rPr kumimoji="1" lang="ja-JP" altLang="en-US" smtClean="0"/>
              <a:pPr/>
              <a:t>9</a:t>
            </a:fld>
            <a:endParaRPr kumimoji="1" lang="ja-JP" altLang="en-US"/>
          </a:p>
        </p:txBody>
      </p:sp>
    </p:spTree>
    <p:extLst>
      <p:ext uri="{BB962C8B-B14F-4D97-AF65-F5344CB8AC3E}">
        <p14:creationId xmlns:p14="http://schemas.microsoft.com/office/powerpoint/2010/main" val="75839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ドラミちゃんがメロンパンを食べているような図に変更してください。</a:t>
            </a:r>
          </a:p>
        </p:txBody>
      </p:sp>
      <p:sp>
        <p:nvSpPr>
          <p:cNvPr id="4" name="スライド番号プレースホルダー 3"/>
          <p:cNvSpPr>
            <a:spLocks noGrp="1"/>
          </p:cNvSpPr>
          <p:nvPr>
            <p:ph type="sldNum" sz="quarter" idx="5"/>
          </p:nvPr>
        </p:nvSpPr>
        <p:spPr/>
        <p:txBody>
          <a:bodyPr/>
          <a:lstStyle/>
          <a:p>
            <a:fld id="{A1576DCF-C6C1-43A9-8131-879F3F7780A4}" type="slidenum">
              <a:rPr kumimoji="1" lang="ja-JP" altLang="en-US" smtClean="0"/>
              <a:pPr/>
              <a:t>10</a:t>
            </a:fld>
            <a:endParaRPr kumimoji="1" lang="ja-JP" altLang="en-US"/>
          </a:p>
        </p:txBody>
      </p:sp>
    </p:spTree>
    <p:extLst>
      <p:ext uri="{BB962C8B-B14F-4D97-AF65-F5344CB8AC3E}">
        <p14:creationId xmlns:p14="http://schemas.microsoft.com/office/powerpoint/2010/main" val="104946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1576DCF-C6C1-43A9-8131-879F3F7780A4}" type="slidenum">
              <a:rPr kumimoji="1" lang="ja-JP" altLang="en-US" smtClean="0"/>
              <a:pPr/>
              <a:t>12</a:t>
            </a:fld>
            <a:endParaRPr kumimoji="1" lang="ja-JP" altLang="en-US"/>
          </a:p>
        </p:txBody>
      </p:sp>
    </p:spTree>
    <p:extLst>
      <p:ext uri="{BB962C8B-B14F-4D97-AF65-F5344CB8AC3E}">
        <p14:creationId xmlns:p14="http://schemas.microsoft.com/office/powerpoint/2010/main" val="99288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9320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163484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212165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37147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101286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234379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226770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304793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32950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285023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6371674-F9A4-442C-8179-2F758C48A569}" type="datetimeFigureOut">
              <a:rPr kumimoji="1" lang="ja-JP" altLang="en-US" smtClean="0"/>
              <a:pPr/>
              <a:t>2026/7/6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103751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71674-F9A4-442C-8179-2F758C48A569}" type="datetimeFigureOut">
              <a:rPr kumimoji="1" lang="ja-JP" altLang="en-US" smtClean="0"/>
              <a:pPr/>
              <a:t>2026/7/6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321E78-3739-4298-B715-6F7967685940}" type="slidenum">
              <a:rPr kumimoji="1" lang="ja-JP" altLang="en-US" smtClean="0"/>
              <a:pPr/>
              <a:t>‹#›</a:t>
            </a:fld>
            <a:endParaRPr kumimoji="1" lang="ja-JP" altLang="en-US"/>
          </a:p>
        </p:txBody>
      </p:sp>
    </p:spTree>
    <p:extLst>
      <p:ext uri="{BB962C8B-B14F-4D97-AF65-F5344CB8AC3E}">
        <p14:creationId xmlns:p14="http://schemas.microsoft.com/office/powerpoint/2010/main" val="2222255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7C611-02B9-4086-ACAC-30DF9B3F4881}"/>
              </a:ext>
            </a:extLst>
          </p:cNvPr>
          <p:cNvSpPr>
            <a:spLocks noGrp="1"/>
          </p:cNvSpPr>
          <p:nvPr>
            <p:ph type="ctrTitle"/>
          </p:nvPr>
        </p:nvSpPr>
        <p:spPr>
          <a:xfrm>
            <a:off x="409228" y="2060848"/>
            <a:ext cx="8325544" cy="2387600"/>
          </a:xfrm>
        </p:spPr>
        <p:txBody>
          <a:bodyPr>
            <a:normAutofit fontScale="90000"/>
          </a:bodyPr>
          <a:lstStyle/>
          <a:p>
            <a:r>
              <a:rPr lang="en-US" altLang="ja-JP" sz="16600" dirty="0">
                <a:latin typeface="Century Schoolbook" panose="02040604050505020304" pitchFamily="18" charset="0"/>
              </a:rPr>
              <a:t>infinitive</a:t>
            </a:r>
            <a:endParaRPr kumimoji="1" lang="ja-JP" altLang="en-US" sz="16600" dirty="0">
              <a:latin typeface="Century Schoolbook" panose="02040604050505020304" pitchFamily="18" charset="0"/>
            </a:endParaRPr>
          </a:p>
        </p:txBody>
      </p:sp>
    </p:spTree>
    <p:extLst>
      <p:ext uri="{BB962C8B-B14F-4D97-AF65-F5344CB8AC3E}">
        <p14:creationId xmlns:p14="http://schemas.microsoft.com/office/powerpoint/2010/main" val="318734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95B6A-3EFB-4E67-9BD7-323773362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99792" y="3319739"/>
            <a:ext cx="3514676" cy="2594786"/>
          </a:xfrm>
          <a:prstGeom prst="rect">
            <a:avLst/>
          </a:prstGeom>
        </p:spPr>
      </p:pic>
      <p:sp>
        <p:nvSpPr>
          <p:cNvPr id="4" name="正方形/長方形 3">
            <a:extLst>
              <a:ext uri="{FF2B5EF4-FFF2-40B4-BE49-F238E27FC236}">
                <a16:creationId xmlns:a16="http://schemas.microsoft.com/office/drawing/2014/main" id="{8BD6574D-74CF-4B7B-A598-FA4A7F47F97E}"/>
              </a:ext>
            </a:extLst>
          </p:cNvPr>
          <p:cNvSpPr/>
          <p:nvPr/>
        </p:nvSpPr>
        <p:spPr>
          <a:xfrm>
            <a:off x="251520" y="1451901"/>
            <a:ext cx="5400600" cy="584775"/>
          </a:xfrm>
          <a:prstGeom prst="rect">
            <a:avLst/>
          </a:prstGeom>
        </p:spPr>
        <p:txBody>
          <a:bodyPr wrap="square">
            <a:spAutoFit/>
          </a:bodyPr>
          <a:lstStyle/>
          <a:p>
            <a:r>
              <a:rPr lang="en-US" altLang="ja-JP" sz="3200" b="1" dirty="0" err="1">
                <a:latin typeface="Century Schoolbook" panose="02040604050505020304" pitchFamily="18" charset="0"/>
              </a:rPr>
              <a:t>Dorami</a:t>
            </a:r>
            <a:r>
              <a:rPr lang="en-US" altLang="ja-JP" sz="3200" b="1" dirty="0">
                <a:latin typeface="Century Schoolbook" panose="02040604050505020304" pitchFamily="18" charset="0"/>
              </a:rPr>
              <a:t> is </a:t>
            </a:r>
            <a:r>
              <a:rPr lang="en-US" altLang="ja-JP" sz="3200" b="1" dirty="0">
                <a:solidFill>
                  <a:srgbClr val="00B050"/>
                </a:solidFill>
                <a:latin typeface="Century Schoolbook" panose="02040604050505020304" pitchFamily="18" charset="0"/>
              </a:rPr>
              <a:t>happy</a:t>
            </a:r>
            <a:endParaRPr lang="ja-JP" altLang="en-US" sz="3200" b="1" dirty="0">
              <a:solidFill>
                <a:srgbClr val="00B050"/>
              </a:solidFill>
              <a:latin typeface="Century Schoolbook" panose="02040604050505020304" pitchFamily="18" charset="0"/>
            </a:endParaRPr>
          </a:p>
        </p:txBody>
      </p:sp>
      <p:sp>
        <p:nvSpPr>
          <p:cNvPr id="5" name="正方形/長方形 4">
            <a:extLst>
              <a:ext uri="{FF2B5EF4-FFF2-40B4-BE49-F238E27FC236}">
                <a16:creationId xmlns:a16="http://schemas.microsoft.com/office/drawing/2014/main" id="{810996BE-97B4-41B1-B9DB-1FEAD907FC56}"/>
              </a:ext>
            </a:extLst>
          </p:cNvPr>
          <p:cNvSpPr/>
          <p:nvPr/>
        </p:nvSpPr>
        <p:spPr>
          <a:xfrm>
            <a:off x="3131840" y="2014923"/>
            <a:ext cx="6408712" cy="584775"/>
          </a:xfrm>
          <a:prstGeom prst="rect">
            <a:avLst/>
          </a:prstGeom>
        </p:spPr>
        <p:txBody>
          <a:bodyPr wrap="square">
            <a:spAutoFit/>
          </a:bodyPr>
          <a:lstStyle/>
          <a:p>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to</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eat</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melon pan </a:t>
            </a:r>
            <a:r>
              <a:rPr lang="en-US" altLang="ja-JP" sz="3200" b="1" dirty="0">
                <a:latin typeface="Century Schoolbook" panose="02040604050505020304" pitchFamily="18" charset="0"/>
              </a:rPr>
              <a:t>).</a:t>
            </a:r>
            <a:endParaRPr lang="ja-JP" altLang="en-US" sz="3200" b="1" dirty="0">
              <a:latin typeface="Century Schoolbook" panose="02040604050505020304" pitchFamily="18" charset="0"/>
            </a:endParaRPr>
          </a:p>
        </p:txBody>
      </p:sp>
      <p:sp>
        <p:nvSpPr>
          <p:cNvPr id="6" name="正方形/長方形 5">
            <a:extLst>
              <a:ext uri="{FF2B5EF4-FFF2-40B4-BE49-F238E27FC236}">
                <a16:creationId xmlns:a16="http://schemas.microsoft.com/office/drawing/2014/main" id="{A1B62629-622F-4AC3-8CDA-DB9569E77532}"/>
              </a:ext>
            </a:extLst>
          </p:cNvPr>
          <p:cNvSpPr/>
          <p:nvPr/>
        </p:nvSpPr>
        <p:spPr>
          <a:xfrm>
            <a:off x="3131840" y="2047855"/>
            <a:ext cx="5685724" cy="584775"/>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8" name="楕円 7">
            <a:extLst>
              <a:ext uri="{FF2B5EF4-FFF2-40B4-BE49-F238E27FC236}">
                <a16:creationId xmlns:a16="http://schemas.microsoft.com/office/drawing/2014/main" id="{7E3700E5-37C3-475F-B0A0-29D5C7672760}"/>
              </a:ext>
            </a:extLst>
          </p:cNvPr>
          <p:cNvSpPr/>
          <p:nvPr/>
        </p:nvSpPr>
        <p:spPr>
          <a:xfrm>
            <a:off x="3347864" y="4706481"/>
            <a:ext cx="3024336" cy="21242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4DFD4C2-1D42-45A7-AABF-5F665BEBCE0D}"/>
              </a:ext>
            </a:extLst>
          </p:cNvPr>
          <p:cNvSpPr/>
          <p:nvPr/>
        </p:nvSpPr>
        <p:spPr>
          <a:xfrm>
            <a:off x="3381243" y="2010609"/>
            <a:ext cx="639688"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A52C849D-0685-4E5B-9C3D-F133F758726F}"/>
              </a:ext>
            </a:extLst>
          </p:cNvPr>
          <p:cNvSpPr/>
          <p:nvPr/>
        </p:nvSpPr>
        <p:spPr>
          <a:xfrm>
            <a:off x="4349158" y="2008477"/>
            <a:ext cx="1002488" cy="599969"/>
          </a:xfrm>
          <a:prstGeom prst="rect">
            <a:avLst/>
          </a:prstGeom>
        </p:spPr>
        <p:txBody>
          <a:bodyPr wrap="square">
            <a:spAutoFit/>
          </a:bodyPr>
          <a:lstStyle/>
          <a:p>
            <a:r>
              <a:rPr lang="en-US" altLang="ja-JP" sz="3200" b="1" dirty="0">
                <a:latin typeface="Century Schoolbook" panose="02040604050505020304" pitchFamily="18" charset="0"/>
              </a:rPr>
              <a:t>eat</a:t>
            </a:r>
            <a:endParaRPr lang="ja-JP" altLang="en-US" sz="3200" b="1" dirty="0">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63B72FB4-541B-4E53-BF8B-D70D9C063F36}"/>
              </a:ext>
            </a:extLst>
          </p:cNvPr>
          <p:cNvSpPr/>
          <p:nvPr/>
        </p:nvSpPr>
        <p:spPr>
          <a:xfrm>
            <a:off x="5548219" y="1999988"/>
            <a:ext cx="3598834" cy="584775"/>
          </a:xfrm>
          <a:prstGeom prst="rect">
            <a:avLst/>
          </a:prstGeom>
        </p:spPr>
        <p:txBody>
          <a:bodyPr wrap="square">
            <a:spAutoFit/>
          </a:bodyPr>
          <a:lstStyle/>
          <a:p>
            <a:r>
              <a:rPr lang="en-US" altLang="ja-JP" sz="3200" b="1" dirty="0">
                <a:latin typeface="Century Schoolbook" panose="02040604050505020304" pitchFamily="18" charset="0"/>
              </a:rPr>
              <a:t>melon pan</a:t>
            </a:r>
            <a:endParaRPr lang="ja-JP" altLang="en-US" sz="3200" b="1" dirty="0">
              <a:latin typeface="Century Schoolbook" panose="02040604050505020304" pitchFamily="18" charset="0"/>
            </a:endParaRPr>
          </a:p>
        </p:txBody>
      </p:sp>
    </p:spTree>
    <p:extLst>
      <p:ext uri="{BB962C8B-B14F-4D97-AF65-F5344CB8AC3E}">
        <p14:creationId xmlns:p14="http://schemas.microsoft.com/office/powerpoint/2010/main" val="7450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サッカー選手の合成写真&#10;&#10;低い精度で自動的に生成された説明">
            <a:extLst>
              <a:ext uri="{FF2B5EF4-FFF2-40B4-BE49-F238E27FC236}">
                <a16:creationId xmlns:a16="http://schemas.microsoft.com/office/drawing/2014/main" id="{3590C556-78DE-4C6C-A9FD-08A597645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96952"/>
            <a:ext cx="5222492" cy="3468706"/>
          </a:xfrm>
          <a:prstGeom prst="rect">
            <a:avLst/>
          </a:prstGeom>
        </p:spPr>
      </p:pic>
      <p:pic>
        <p:nvPicPr>
          <p:cNvPr id="5" name="図 4" descr="ロゴ が含まれている画像&#10;&#10;自動的に生成された説明">
            <a:extLst>
              <a:ext uri="{FF2B5EF4-FFF2-40B4-BE49-F238E27FC236}">
                <a16:creationId xmlns:a16="http://schemas.microsoft.com/office/drawing/2014/main" id="{7656476F-188A-4365-8F16-E814D8251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07" y="1659178"/>
            <a:ext cx="3960440" cy="3539643"/>
          </a:xfrm>
          <a:prstGeom prst="rect">
            <a:avLst/>
          </a:prstGeom>
        </p:spPr>
      </p:pic>
      <p:sp>
        <p:nvSpPr>
          <p:cNvPr id="6" name="正方形/長方形 5">
            <a:extLst>
              <a:ext uri="{FF2B5EF4-FFF2-40B4-BE49-F238E27FC236}">
                <a16:creationId xmlns:a16="http://schemas.microsoft.com/office/drawing/2014/main" id="{5271D9EC-0F4F-4554-BDDB-01BBEAAE284C}"/>
              </a:ext>
            </a:extLst>
          </p:cNvPr>
          <p:cNvSpPr/>
          <p:nvPr/>
        </p:nvSpPr>
        <p:spPr>
          <a:xfrm>
            <a:off x="251520" y="188640"/>
            <a:ext cx="5400600" cy="584775"/>
          </a:xfrm>
          <a:prstGeom prst="rect">
            <a:avLst/>
          </a:prstGeom>
        </p:spPr>
        <p:txBody>
          <a:bodyPr wrap="square">
            <a:spAutoFit/>
          </a:bodyPr>
          <a:lstStyle/>
          <a:p>
            <a:r>
              <a:rPr lang="en-US" altLang="ja-JP" sz="3200" b="1" dirty="0">
                <a:latin typeface="Century Schoolbook" panose="02040604050505020304" pitchFamily="18" charset="0"/>
              </a:rPr>
              <a:t>They were </a:t>
            </a:r>
            <a:r>
              <a:rPr lang="en-US" altLang="ja-JP" sz="3200" b="1" dirty="0">
                <a:solidFill>
                  <a:srgbClr val="00B050"/>
                </a:solidFill>
                <a:latin typeface="Century Schoolbook" panose="02040604050505020304" pitchFamily="18" charset="0"/>
              </a:rPr>
              <a:t>excited</a:t>
            </a:r>
            <a:endParaRPr lang="ja-JP" altLang="en-US" sz="3200" b="1" dirty="0">
              <a:solidFill>
                <a:srgbClr val="00B05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FC25C932-37D7-4048-A9BA-007C0B19D688}"/>
              </a:ext>
            </a:extLst>
          </p:cNvPr>
          <p:cNvSpPr/>
          <p:nvPr/>
        </p:nvSpPr>
        <p:spPr>
          <a:xfrm>
            <a:off x="1259632" y="752329"/>
            <a:ext cx="8064896" cy="584775"/>
          </a:xfrm>
          <a:prstGeom prst="rect">
            <a:avLst/>
          </a:prstGeom>
        </p:spPr>
        <p:txBody>
          <a:bodyPr wrap="square">
            <a:spAutoFit/>
          </a:bodyPr>
          <a:lstStyle/>
          <a:p>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to</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watch </a:t>
            </a:r>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the</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soccer</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game</a:t>
            </a:r>
            <a:r>
              <a:rPr lang="en-US" altLang="ja-JP" sz="3200" b="1" dirty="0">
                <a:latin typeface="Century Schoolbook" panose="02040604050505020304" pitchFamily="18" charset="0"/>
              </a:rPr>
              <a:t> ).</a:t>
            </a:r>
            <a:endParaRPr lang="ja-JP" altLang="en-US" sz="3200" b="1" dirty="0">
              <a:latin typeface="Century Schoolbook" panose="02040604050505020304" pitchFamily="18" charset="0"/>
            </a:endParaRPr>
          </a:p>
        </p:txBody>
      </p:sp>
      <p:sp>
        <p:nvSpPr>
          <p:cNvPr id="8" name="正方形/長方形 7">
            <a:extLst>
              <a:ext uri="{FF2B5EF4-FFF2-40B4-BE49-F238E27FC236}">
                <a16:creationId xmlns:a16="http://schemas.microsoft.com/office/drawing/2014/main" id="{A50B7A9C-1EA4-4F3C-B9ED-29E50F83FD62}"/>
              </a:ext>
            </a:extLst>
          </p:cNvPr>
          <p:cNvSpPr/>
          <p:nvPr/>
        </p:nvSpPr>
        <p:spPr>
          <a:xfrm>
            <a:off x="1286896" y="787911"/>
            <a:ext cx="7749599" cy="584775"/>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0" name="正方形/長方形 9">
            <a:extLst>
              <a:ext uri="{FF2B5EF4-FFF2-40B4-BE49-F238E27FC236}">
                <a16:creationId xmlns:a16="http://schemas.microsoft.com/office/drawing/2014/main" id="{6F7D0A1F-CF99-43C6-85A0-2D088017B84E}"/>
              </a:ext>
            </a:extLst>
          </p:cNvPr>
          <p:cNvSpPr/>
          <p:nvPr/>
        </p:nvSpPr>
        <p:spPr>
          <a:xfrm>
            <a:off x="1547664" y="762872"/>
            <a:ext cx="639688"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99F61C99-1B17-4EA3-9E27-9737E3B2F249}"/>
              </a:ext>
            </a:extLst>
          </p:cNvPr>
          <p:cNvSpPr/>
          <p:nvPr/>
        </p:nvSpPr>
        <p:spPr>
          <a:xfrm>
            <a:off x="2489643" y="752329"/>
            <a:ext cx="1640116" cy="584775"/>
          </a:xfrm>
          <a:prstGeom prst="rect">
            <a:avLst/>
          </a:prstGeom>
        </p:spPr>
        <p:txBody>
          <a:bodyPr wrap="square">
            <a:spAutoFit/>
          </a:bodyPr>
          <a:lstStyle/>
          <a:p>
            <a:r>
              <a:rPr lang="en-US" altLang="ja-JP" sz="3200" b="1" dirty="0">
                <a:latin typeface="Century Schoolbook" panose="02040604050505020304" pitchFamily="18" charset="0"/>
              </a:rPr>
              <a:t>watch</a:t>
            </a:r>
            <a:endParaRPr lang="ja-JP" altLang="en-US" sz="3200" b="1" dirty="0">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2DC23159-2553-484C-B411-6091BCE84349}"/>
              </a:ext>
            </a:extLst>
          </p:cNvPr>
          <p:cNvSpPr/>
          <p:nvPr/>
        </p:nvSpPr>
        <p:spPr>
          <a:xfrm>
            <a:off x="4351784" y="762872"/>
            <a:ext cx="936104" cy="584775"/>
          </a:xfrm>
          <a:prstGeom prst="rect">
            <a:avLst/>
          </a:prstGeom>
        </p:spPr>
        <p:txBody>
          <a:bodyPr wrap="square">
            <a:spAutoFit/>
          </a:bodyPr>
          <a:lstStyle/>
          <a:p>
            <a:r>
              <a:rPr lang="en-US" altLang="ja-JP" sz="3200" b="1" dirty="0">
                <a:latin typeface="Century Schoolbook" panose="02040604050505020304" pitchFamily="18" charset="0"/>
              </a:rPr>
              <a:t>the</a:t>
            </a:r>
            <a:endParaRPr lang="ja-JP" altLang="en-US" sz="3200" b="1" dirty="0">
              <a:latin typeface="Century Schoolbook" panose="02040604050505020304" pitchFamily="18" charset="0"/>
            </a:endParaRPr>
          </a:p>
        </p:txBody>
      </p:sp>
      <p:sp>
        <p:nvSpPr>
          <p:cNvPr id="13" name="正方形/長方形 12">
            <a:extLst>
              <a:ext uri="{FF2B5EF4-FFF2-40B4-BE49-F238E27FC236}">
                <a16:creationId xmlns:a16="http://schemas.microsoft.com/office/drawing/2014/main" id="{5C87096E-22E2-4EBD-BCB3-393487EE10E3}"/>
              </a:ext>
            </a:extLst>
          </p:cNvPr>
          <p:cNvSpPr/>
          <p:nvPr/>
        </p:nvSpPr>
        <p:spPr>
          <a:xfrm>
            <a:off x="5533593" y="735555"/>
            <a:ext cx="1726383" cy="584775"/>
          </a:xfrm>
          <a:prstGeom prst="rect">
            <a:avLst/>
          </a:prstGeom>
        </p:spPr>
        <p:txBody>
          <a:bodyPr wrap="square">
            <a:spAutoFit/>
          </a:bodyPr>
          <a:lstStyle/>
          <a:p>
            <a:r>
              <a:rPr lang="en-US" altLang="ja-JP" sz="3200" b="1" dirty="0">
                <a:latin typeface="Century Schoolbook" panose="02040604050505020304" pitchFamily="18" charset="0"/>
              </a:rPr>
              <a:t>soccer</a:t>
            </a:r>
            <a:endParaRPr lang="ja-JP" altLang="en-US" sz="3200" b="1" dirty="0">
              <a:latin typeface="Century Schoolbook" panose="02040604050505020304" pitchFamily="18" charset="0"/>
            </a:endParaRPr>
          </a:p>
        </p:txBody>
      </p:sp>
      <p:sp>
        <p:nvSpPr>
          <p:cNvPr id="14" name="正方形/長方形 13">
            <a:extLst>
              <a:ext uri="{FF2B5EF4-FFF2-40B4-BE49-F238E27FC236}">
                <a16:creationId xmlns:a16="http://schemas.microsoft.com/office/drawing/2014/main" id="{01C2C795-363D-439B-A54F-EAAB3673D4AC}"/>
              </a:ext>
            </a:extLst>
          </p:cNvPr>
          <p:cNvSpPr/>
          <p:nvPr/>
        </p:nvSpPr>
        <p:spPr>
          <a:xfrm>
            <a:off x="7452320" y="755993"/>
            <a:ext cx="1726383" cy="584775"/>
          </a:xfrm>
          <a:prstGeom prst="rect">
            <a:avLst/>
          </a:prstGeom>
        </p:spPr>
        <p:txBody>
          <a:bodyPr wrap="square">
            <a:spAutoFit/>
          </a:bodyPr>
          <a:lstStyle/>
          <a:p>
            <a:r>
              <a:rPr lang="en-US" altLang="ja-JP" sz="3200" b="1" dirty="0">
                <a:latin typeface="Century Schoolbook" panose="02040604050505020304" pitchFamily="18" charset="0"/>
              </a:rPr>
              <a:t>game</a:t>
            </a:r>
            <a:endParaRPr lang="ja-JP" altLang="en-US" sz="3200" b="1" dirty="0">
              <a:latin typeface="Century Schoolbook" panose="02040604050505020304" pitchFamily="18" charset="0"/>
            </a:endParaRPr>
          </a:p>
        </p:txBody>
      </p:sp>
      <p:sp>
        <p:nvSpPr>
          <p:cNvPr id="15" name="楕円 14">
            <a:extLst>
              <a:ext uri="{FF2B5EF4-FFF2-40B4-BE49-F238E27FC236}">
                <a16:creationId xmlns:a16="http://schemas.microsoft.com/office/drawing/2014/main" id="{C3AB3EC8-67B3-47F3-8F89-D2786016A8D3}"/>
              </a:ext>
            </a:extLst>
          </p:cNvPr>
          <p:cNvSpPr/>
          <p:nvPr/>
        </p:nvSpPr>
        <p:spPr>
          <a:xfrm>
            <a:off x="3995936" y="3151151"/>
            <a:ext cx="3619358" cy="339956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979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p:bldP spid="11" grpId="0"/>
      <p:bldP spid="12" grpId="0"/>
      <p:bldP spid="13" grpId="0"/>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時計 が含まれている画像&#10;&#10;自動的に生成された説明">
            <a:extLst>
              <a:ext uri="{FF2B5EF4-FFF2-40B4-BE49-F238E27FC236}">
                <a16:creationId xmlns:a16="http://schemas.microsoft.com/office/drawing/2014/main" id="{F1B554F8-D1D7-41F4-8FD2-C8B36B7E1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8394" y="292098"/>
            <a:ext cx="6295098" cy="5945214"/>
          </a:xfrm>
          <a:prstGeom prst="rect">
            <a:avLst/>
          </a:prstGeom>
        </p:spPr>
      </p:pic>
      <p:sp>
        <p:nvSpPr>
          <p:cNvPr id="16" name="吹き出し: 角を丸めた四角形 15">
            <a:extLst>
              <a:ext uri="{FF2B5EF4-FFF2-40B4-BE49-F238E27FC236}">
                <a16:creationId xmlns:a16="http://schemas.microsoft.com/office/drawing/2014/main" id="{63DB166B-0223-4641-BCED-26D3D7E56878}"/>
              </a:ext>
            </a:extLst>
          </p:cNvPr>
          <p:cNvSpPr/>
          <p:nvPr/>
        </p:nvSpPr>
        <p:spPr>
          <a:xfrm>
            <a:off x="885786" y="4734292"/>
            <a:ext cx="7164262" cy="753396"/>
          </a:xfrm>
          <a:prstGeom prst="wedgeRoundRectCallout">
            <a:avLst>
              <a:gd name="adj1" fmla="val -5465"/>
              <a:gd name="adj2" fmla="val -1400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9" name="正方形/長方形 18">
            <a:extLst>
              <a:ext uri="{FF2B5EF4-FFF2-40B4-BE49-F238E27FC236}">
                <a16:creationId xmlns:a16="http://schemas.microsoft.com/office/drawing/2014/main" id="{B753B430-14D3-470E-8C8A-7A1FA4B25B59}"/>
              </a:ext>
            </a:extLst>
          </p:cNvPr>
          <p:cNvSpPr/>
          <p:nvPr/>
        </p:nvSpPr>
        <p:spPr>
          <a:xfrm>
            <a:off x="1328968" y="4855078"/>
            <a:ext cx="2472180" cy="584775"/>
          </a:xfrm>
          <a:prstGeom prst="rect">
            <a:avLst/>
          </a:prstGeom>
        </p:spPr>
        <p:txBody>
          <a:bodyPr wrap="square">
            <a:spAutoFit/>
          </a:bodyPr>
          <a:lstStyle/>
          <a:p>
            <a:r>
              <a:rPr lang="en-US" altLang="ja-JP" sz="3200" b="1" dirty="0">
                <a:latin typeface="Century Schoolbook" panose="02040604050505020304" pitchFamily="18" charset="0"/>
              </a:rPr>
              <a:t>I am </a:t>
            </a:r>
            <a:r>
              <a:rPr lang="en-US" altLang="ja-JP" sz="3200" b="1" dirty="0">
                <a:solidFill>
                  <a:srgbClr val="00B050"/>
                </a:solidFill>
                <a:latin typeface="Century Schoolbook" panose="02040604050505020304" pitchFamily="18" charset="0"/>
              </a:rPr>
              <a:t>sorry</a:t>
            </a:r>
            <a:endParaRPr lang="ja-JP" altLang="en-US" sz="3200" b="1" dirty="0">
              <a:solidFill>
                <a:srgbClr val="00B050"/>
              </a:solidFill>
              <a:latin typeface="Century Schoolbook" panose="02040604050505020304" pitchFamily="18" charset="0"/>
            </a:endParaRPr>
          </a:p>
        </p:txBody>
      </p:sp>
      <p:sp>
        <p:nvSpPr>
          <p:cNvPr id="20" name="正方形/長方形 19">
            <a:extLst>
              <a:ext uri="{FF2B5EF4-FFF2-40B4-BE49-F238E27FC236}">
                <a16:creationId xmlns:a16="http://schemas.microsoft.com/office/drawing/2014/main" id="{C7EE709E-65B1-4FD6-9DC8-9B4B5D38C04B}"/>
              </a:ext>
            </a:extLst>
          </p:cNvPr>
          <p:cNvSpPr/>
          <p:nvPr/>
        </p:nvSpPr>
        <p:spPr>
          <a:xfrm>
            <a:off x="3710291" y="4855078"/>
            <a:ext cx="3744721" cy="584775"/>
          </a:xfrm>
          <a:prstGeom prst="rect">
            <a:avLst/>
          </a:prstGeom>
        </p:spPr>
        <p:txBody>
          <a:bodyPr wrap="square">
            <a:spAutoFit/>
          </a:bodyPr>
          <a:lstStyle/>
          <a:p>
            <a:r>
              <a:rPr lang="en-US" altLang="ja-JP" sz="3200" b="1" dirty="0">
                <a:latin typeface="Century Schoolbook" panose="02040604050505020304" pitchFamily="18" charset="0"/>
              </a:rPr>
              <a:t>(</a:t>
            </a:r>
            <a:r>
              <a:rPr lang="en-US" altLang="ja-JP" sz="3200" b="1" dirty="0">
                <a:solidFill>
                  <a:schemeClr val="bg1"/>
                </a:solidFill>
                <a:latin typeface="Century Schoolbook" panose="02040604050505020304" pitchFamily="18" charset="0"/>
              </a:rPr>
              <a:t> to </a:t>
            </a:r>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be </a:t>
            </a:r>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late</a:t>
            </a:r>
            <a:r>
              <a:rPr lang="en-US" altLang="ja-JP" sz="3200" b="1" dirty="0">
                <a:latin typeface="Century Schoolbook" panose="02040604050505020304" pitchFamily="18" charset="0"/>
              </a:rPr>
              <a:t> ).</a:t>
            </a:r>
            <a:endParaRPr lang="ja-JP" altLang="en-US" sz="3200" b="1" dirty="0">
              <a:latin typeface="Century Schoolbook" panose="02040604050505020304" pitchFamily="18" charset="0"/>
            </a:endParaRPr>
          </a:p>
        </p:txBody>
      </p:sp>
      <p:sp>
        <p:nvSpPr>
          <p:cNvPr id="21" name="正方形/長方形 20">
            <a:extLst>
              <a:ext uri="{FF2B5EF4-FFF2-40B4-BE49-F238E27FC236}">
                <a16:creationId xmlns:a16="http://schemas.microsoft.com/office/drawing/2014/main" id="{22080F79-A146-43B3-AE8D-A5D9B79B7BA0}"/>
              </a:ext>
            </a:extLst>
          </p:cNvPr>
          <p:cNvSpPr/>
          <p:nvPr/>
        </p:nvSpPr>
        <p:spPr>
          <a:xfrm>
            <a:off x="3814663" y="4870645"/>
            <a:ext cx="3349625" cy="569207"/>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3" name="正方形/長方形 22">
            <a:extLst>
              <a:ext uri="{FF2B5EF4-FFF2-40B4-BE49-F238E27FC236}">
                <a16:creationId xmlns:a16="http://schemas.microsoft.com/office/drawing/2014/main" id="{0341D065-726B-4EDD-A7DB-951EC0E649B1}"/>
              </a:ext>
            </a:extLst>
          </p:cNvPr>
          <p:cNvSpPr/>
          <p:nvPr/>
        </p:nvSpPr>
        <p:spPr>
          <a:xfrm>
            <a:off x="4012366" y="4839508"/>
            <a:ext cx="748208"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24" name="正方形/長方形 23">
            <a:extLst>
              <a:ext uri="{FF2B5EF4-FFF2-40B4-BE49-F238E27FC236}">
                <a16:creationId xmlns:a16="http://schemas.microsoft.com/office/drawing/2014/main" id="{F1B09464-3647-4DCF-93B7-17FB95999C6E}"/>
              </a:ext>
            </a:extLst>
          </p:cNvPr>
          <p:cNvSpPr/>
          <p:nvPr/>
        </p:nvSpPr>
        <p:spPr>
          <a:xfrm>
            <a:off x="4962807" y="4881438"/>
            <a:ext cx="1124626" cy="584775"/>
          </a:xfrm>
          <a:prstGeom prst="rect">
            <a:avLst/>
          </a:prstGeom>
        </p:spPr>
        <p:txBody>
          <a:bodyPr wrap="square">
            <a:spAutoFit/>
          </a:bodyPr>
          <a:lstStyle/>
          <a:p>
            <a:r>
              <a:rPr lang="en-US" altLang="ja-JP" sz="3200" b="1" dirty="0">
                <a:latin typeface="Century Schoolbook" panose="02040604050505020304" pitchFamily="18" charset="0"/>
              </a:rPr>
              <a:t>be</a:t>
            </a:r>
            <a:endParaRPr lang="ja-JP" altLang="en-US" sz="3200" b="1" dirty="0">
              <a:latin typeface="Century Schoolbook" panose="02040604050505020304" pitchFamily="18" charset="0"/>
            </a:endParaRPr>
          </a:p>
        </p:txBody>
      </p:sp>
      <p:sp>
        <p:nvSpPr>
          <p:cNvPr id="25" name="正方形/長方形 24">
            <a:extLst>
              <a:ext uri="{FF2B5EF4-FFF2-40B4-BE49-F238E27FC236}">
                <a16:creationId xmlns:a16="http://schemas.microsoft.com/office/drawing/2014/main" id="{D1F7417B-E236-4E9A-9A05-9E34EAA0A4B9}"/>
              </a:ext>
            </a:extLst>
          </p:cNvPr>
          <p:cNvSpPr/>
          <p:nvPr/>
        </p:nvSpPr>
        <p:spPr>
          <a:xfrm>
            <a:off x="6022998" y="4855077"/>
            <a:ext cx="2235216" cy="584775"/>
          </a:xfrm>
          <a:prstGeom prst="rect">
            <a:avLst/>
          </a:prstGeom>
        </p:spPr>
        <p:txBody>
          <a:bodyPr wrap="square">
            <a:spAutoFit/>
          </a:bodyPr>
          <a:lstStyle/>
          <a:p>
            <a:r>
              <a:rPr lang="en-US" altLang="ja-JP" sz="3200" b="1" dirty="0">
                <a:latin typeface="Century Schoolbook" panose="02040604050505020304" pitchFamily="18" charset="0"/>
              </a:rPr>
              <a:t>late</a:t>
            </a:r>
            <a:endParaRPr lang="ja-JP" altLang="en-US" sz="3200" b="1" dirty="0">
              <a:latin typeface="Century Schoolbook" panose="02040604050505020304" pitchFamily="18" charset="0"/>
            </a:endParaRPr>
          </a:p>
        </p:txBody>
      </p:sp>
      <p:sp>
        <p:nvSpPr>
          <p:cNvPr id="26" name="楕円 25">
            <a:extLst>
              <a:ext uri="{FF2B5EF4-FFF2-40B4-BE49-F238E27FC236}">
                <a16:creationId xmlns:a16="http://schemas.microsoft.com/office/drawing/2014/main" id="{684C8A49-3143-41C6-8E75-F029D017E433}"/>
              </a:ext>
            </a:extLst>
          </p:cNvPr>
          <p:cNvSpPr/>
          <p:nvPr/>
        </p:nvSpPr>
        <p:spPr>
          <a:xfrm>
            <a:off x="2157028" y="620688"/>
            <a:ext cx="3930405" cy="146466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7960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p:bldP spid="21" grpId="0" animBg="1"/>
      <p:bldP spid="23" grpId="0"/>
      <p:bldP spid="24" grpId="0"/>
      <p:bldP spid="25"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時計 が含まれている画像&#10;&#10;自動的に生成された説明">
            <a:extLst>
              <a:ext uri="{FF2B5EF4-FFF2-40B4-BE49-F238E27FC236}">
                <a16:creationId xmlns:a16="http://schemas.microsoft.com/office/drawing/2014/main" id="{A2ECCEA8-74A9-4F2C-9A34-4C77BFC224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564904"/>
            <a:ext cx="5220072" cy="3915054"/>
          </a:xfrm>
          <a:prstGeom prst="rect">
            <a:avLst/>
          </a:prstGeom>
        </p:spPr>
      </p:pic>
      <p:sp>
        <p:nvSpPr>
          <p:cNvPr id="4" name="正方形/長方形 3">
            <a:extLst>
              <a:ext uri="{FF2B5EF4-FFF2-40B4-BE49-F238E27FC236}">
                <a16:creationId xmlns:a16="http://schemas.microsoft.com/office/drawing/2014/main" id="{DED0EE24-09F0-4C1C-A70B-E4A5230277F8}"/>
              </a:ext>
            </a:extLst>
          </p:cNvPr>
          <p:cNvSpPr/>
          <p:nvPr/>
        </p:nvSpPr>
        <p:spPr>
          <a:xfrm>
            <a:off x="350037" y="785118"/>
            <a:ext cx="5400600" cy="584775"/>
          </a:xfrm>
          <a:prstGeom prst="rect">
            <a:avLst/>
          </a:prstGeom>
        </p:spPr>
        <p:txBody>
          <a:bodyPr wrap="square">
            <a:spAutoFit/>
          </a:bodyPr>
          <a:lstStyle/>
          <a:p>
            <a:r>
              <a:rPr lang="en-US" altLang="ja-JP" sz="3200" b="1" dirty="0">
                <a:latin typeface="Century Schoolbook" panose="02040604050505020304" pitchFamily="18" charset="0"/>
              </a:rPr>
              <a:t>Mr. Tanaka was </a:t>
            </a:r>
            <a:r>
              <a:rPr lang="en-US" altLang="ja-JP" sz="3200" b="1" dirty="0">
                <a:solidFill>
                  <a:srgbClr val="00B050"/>
                </a:solidFill>
                <a:latin typeface="Century Schoolbook" panose="02040604050505020304" pitchFamily="18" charset="0"/>
              </a:rPr>
              <a:t>sad</a:t>
            </a:r>
            <a:endParaRPr lang="ja-JP" altLang="en-US" sz="3200" b="1" dirty="0">
              <a:solidFill>
                <a:srgbClr val="00B050"/>
              </a:solidFill>
              <a:latin typeface="Century Schoolbook" panose="02040604050505020304" pitchFamily="18" charset="0"/>
            </a:endParaRPr>
          </a:p>
        </p:txBody>
      </p:sp>
      <p:sp>
        <p:nvSpPr>
          <p:cNvPr id="5" name="正方形/長方形 4">
            <a:extLst>
              <a:ext uri="{FF2B5EF4-FFF2-40B4-BE49-F238E27FC236}">
                <a16:creationId xmlns:a16="http://schemas.microsoft.com/office/drawing/2014/main" id="{15B595F4-674A-40B2-B2B6-09CBB720D65C}"/>
              </a:ext>
            </a:extLst>
          </p:cNvPr>
          <p:cNvSpPr/>
          <p:nvPr/>
        </p:nvSpPr>
        <p:spPr>
          <a:xfrm>
            <a:off x="2987824" y="1418079"/>
            <a:ext cx="6163682" cy="584775"/>
          </a:xfrm>
          <a:prstGeom prst="rect">
            <a:avLst/>
          </a:prstGeom>
        </p:spPr>
        <p:txBody>
          <a:bodyPr wrap="square">
            <a:spAutoFit/>
          </a:bodyPr>
          <a:lstStyle/>
          <a:p>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to </a:t>
            </a:r>
            <a:r>
              <a:rPr lang="en-US" altLang="ja-JP" sz="3200" b="1" dirty="0">
                <a:latin typeface="Century Schoolbook" panose="02040604050505020304" pitchFamily="18" charset="0"/>
              </a:rPr>
              <a:t>)(</a:t>
            </a:r>
            <a:r>
              <a:rPr lang="en-US" altLang="ja-JP" sz="3200" b="1" dirty="0">
                <a:solidFill>
                  <a:schemeClr val="bg1"/>
                </a:solidFill>
                <a:latin typeface="Century Schoolbook" panose="02040604050505020304" pitchFamily="18" charset="0"/>
              </a:rPr>
              <a:t> say </a:t>
            </a:r>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goodbye</a:t>
            </a:r>
            <a:r>
              <a:rPr lang="en-US" altLang="ja-JP" sz="3200" b="1" dirty="0">
                <a:latin typeface="Century Schoolbook" panose="02040604050505020304" pitchFamily="18" charset="0"/>
              </a:rPr>
              <a:t> ).</a:t>
            </a:r>
            <a:endParaRPr lang="ja-JP" altLang="en-US" sz="3200" b="1" dirty="0">
              <a:latin typeface="Century Schoolbook" panose="02040604050505020304" pitchFamily="18" charset="0"/>
            </a:endParaRPr>
          </a:p>
        </p:txBody>
      </p:sp>
      <p:sp>
        <p:nvSpPr>
          <p:cNvPr id="6" name="正方形/長方形 5">
            <a:extLst>
              <a:ext uri="{FF2B5EF4-FFF2-40B4-BE49-F238E27FC236}">
                <a16:creationId xmlns:a16="http://schemas.microsoft.com/office/drawing/2014/main" id="{3DAE2549-7C88-4838-B14E-9BDC20359889}"/>
              </a:ext>
            </a:extLst>
          </p:cNvPr>
          <p:cNvSpPr/>
          <p:nvPr/>
        </p:nvSpPr>
        <p:spPr>
          <a:xfrm>
            <a:off x="2980929" y="1466265"/>
            <a:ext cx="5047456" cy="539513"/>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8" name="正方形/長方形 7">
            <a:extLst>
              <a:ext uri="{FF2B5EF4-FFF2-40B4-BE49-F238E27FC236}">
                <a16:creationId xmlns:a16="http://schemas.microsoft.com/office/drawing/2014/main" id="{88148F2A-6267-4ECE-A946-4A6DB483A8D4}"/>
              </a:ext>
            </a:extLst>
          </p:cNvPr>
          <p:cNvSpPr/>
          <p:nvPr/>
        </p:nvSpPr>
        <p:spPr>
          <a:xfrm>
            <a:off x="3292755" y="1418078"/>
            <a:ext cx="656587"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9" name="正方形/長方形 8">
            <a:extLst>
              <a:ext uri="{FF2B5EF4-FFF2-40B4-BE49-F238E27FC236}">
                <a16:creationId xmlns:a16="http://schemas.microsoft.com/office/drawing/2014/main" id="{69ABD5C7-BEB9-4432-9CF0-5E37AA7C228F}"/>
              </a:ext>
            </a:extLst>
          </p:cNvPr>
          <p:cNvSpPr/>
          <p:nvPr/>
        </p:nvSpPr>
        <p:spPr>
          <a:xfrm>
            <a:off x="4262660" y="1388062"/>
            <a:ext cx="999728" cy="584775"/>
          </a:xfrm>
          <a:prstGeom prst="rect">
            <a:avLst/>
          </a:prstGeom>
        </p:spPr>
        <p:txBody>
          <a:bodyPr wrap="square">
            <a:spAutoFit/>
          </a:bodyPr>
          <a:lstStyle/>
          <a:p>
            <a:r>
              <a:rPr lang="en-US" altLang="ja-JP" sz="3200" b="1" dirty="0">
                <a:latin typeface="Century Schoolbook" panose="02040604050505020304" pitchFamily="18" charset="0"/>
              </a:rPr>
              <a:t>say</a:t>
            </a:r>
            <a:endParaRPr lang="ja-JP" altLang="en-US" sz="32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A840EE47-321D-4E06-9D0C-EEBE40F5085A}"/>
              </a:ext>
            </a:extLst>
          </p:cNvPr>
          <p:cNvSpPr/>
          <p:nvPr/>
        </p:nvSpPr>
        <p:spPr>
          <a:xfrm>
            <a:off x="5478334" y="1400240"/>
            <a:ext cx="2084231" cy="584775"/>
          </a:xfrm>
          <a:prstGeom prst="rect">
            <a:avLst/>
          </a:prstGeom>
        </p:spPr>
        <p:txBody>
          <a:bodyPr wrap="square">
            <a:spAutoFit/>
          </a:bodyPr>
          <a:lstStyle/>
          <a:p>
            <a:r>
              <a:rPr lang="en-US" altLang="ja-JP" sz="3200" b="1" dirty="0">
                <a:latin typeface="Century Schoolbook" panose="02040604050505020304" pitchFamily="18" charset="0"/>
              </a:rPr>
              <a:t>goodbye</a:t>
            </a:r>
            <a:endParaRPr lang="ja-JP" altLang="en-US" sz="3200" b="1" dirty="0">
              <a:latin typeface="Century Schoolbook" panose="02040604050505020304" pitchFamily="18" charset="0"/>
            </a:endParaRPr>
          </a:p>
        </p:txBody>
      </p:sp>
      <p:sp>
        <p:nvSpPr>
          <p:cNvPr id="12" name="楕円 11">
            <a:extLst>
              <a:ext uri="{FF2B5EF4-FFF2-40B4-BE49-F238E27FC236}">
                <a16:creationId xmlns:a16="http://schemas.microsoft.com/office/drawing/2014/main" id="{58C1C0B3-0E07-47C8-84B2-962BCB72C37E}"/>
              </a:ext>
            </a:extLst>
          </p:cNvPr>
          <p:cNvSpPr/>
          <p:nvPr/>
        </p:nvSpPr>
        <p:spPr>
          <a:xfrm>
            <a:off x="4074770" y="3296291"/>
            <a:ext cx="3351733" cy="31118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136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P spid="9" grpId="0"/>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9FE0881-6844-918A-7AAD-A093956260C1}"/>
              </a:ext>
            </a:extLst>
          </p:cNvPr>
          <p:cNvPicPr>
            <a:picLocks noChangeAspect="1"/>
          </p:cNvPicPr>
          <p:nvPr/>
        </p:nvPicPr>
        <p:blipFill>
          <a:blip r:embed="rId2"/>
          <a:stretch>
            <a:fillRect/>
          </a:stretch>
        </p:blipFill>
        <p:spPr>
          <a:xfrm>
            <a:off x="0" y="3184"/>
            <a:ext cx="9144000" cy="6851632"/>
          </a:xfrm>
          <a:prstGeom prst="rect">
            <a:avLst/>
          </a:prstGeom>
        </p:spPr>
      </p:pic>
    </p:spTree>
    <p:extLst>
      <p:ext uri="{BB962C8B-B14F-4D97-AF65-F5344CB8AC3E}">
        <p14:creationId xmlns:p14="http://schemas.microsoft.com/office/powerpoint/2010/main" val="202981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067318-0FCB-218D-D60D-2CB238BC51B6}"/>
              </a:ext>
            </a:extLst>
          </p:cNvPr>
          <p:cNvPicPr>
            <a:picLocks noChangeAspect="1"/>
          </p:cNvPicPr>
          <p:nvPr/>
        </p:nvPicPr>
        <p:blipFill>
          <a:blip r:embed="rId2"/>
          <a:stretch>
            <a:fillRect/>
          </a:stretch>
        </p:blipFill>
        <p:spPr>
          <a:xfrm>
            <a:off x="0" y="1594"/>
            <a:ext cx="9144000" cy="6854812"/>
          </a:xfrm>
          <a:prstGeom prst="rect">
            <a:avLst/>
          </a:prstGeom>
        </p:spPr>
      </p:pic>
    </p:spTree>
    <p:extLst>
      <p:ext uri="{BB962C8B-B14F-4D97-AF65-F5344CB8AC3E}">
        <p14:creationId xmlns:p14="http://schemas.microsoft.com/office/powerpoint/2010/main" val="358004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7C611-02B9-4086-ACAC-30DF9B3F4881}"/>
              </a:ext>
            </a:extLst>
          </p:cNvPr>
          <p:cNvSpPr>
            <a:spLocks noGrp="1"/>
          </p:cNvSpPr>
          <p:nvPr>
            <p:ph type="ctrTitle"/>
          </p:nvPr>
        </p:nvSpPr>
        <p:spPr>
          <a:xfrm>
            <a:off x="409228" y="2060848"/>
            <a:ext cx="8325544" cy="2387600"/>
          </a:xfrm>
        </p:spPr>
        <p:txBody>
          <a:bodyPr>
            <a:normAutofit fontScale="90000"/>
          </a:bodyPr>
          <a:lstStyle/>
          <a:p>
            <a:r>
              <a:rPr lang="en-US" altLang="ja-JP" sz="16600" dirty="0">
                <a:latin typeface="Century Schoolbook" panose="02040604050505020304" pitchFamily="18" charset="0"/>
              </a:rPr>
              <a:t>infinitive</a:t>
            </a:r>
            <a:endParaRPr kumimoji="1" lang="ja-JP" altLang="en-US" sz="16600" dirty="0">
              <a:latin typeface="Century Schoolbook" panose="02040604050505020304" pitchFamily="18" charset="0"/>
            </a:endParaRPr>
          </a:p>
        </p:txBody>
      </p:sp>
    </p:spTree>
    <p:extLst>
      <p:ext uri="{BB962C8B-B14F-4D97-AF65-F5344CB8AC3E}">
        <p14:creationId xmlns:p14="http://schemas.microsoft.com/office/powerpoint/2010/main" val="374883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B7B4BD7-3954-4961-B4FF-6F5005A0DC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852936"/>
            <a:ext cx="4849003" cy="3636752"/>
          </a:xfrm>
          <a:prstGeom prst="rect">
            <a:avLst/>
          </a:prstGeom>
        </p:spPr>
      </p:pic>
      <p:sp>
        <p:nvSpPr>
          <p:cNvPr id="5" name="吹き出し: 角を丸めた四角形 4">
            <a:extLst>
              <a:ext uri="{FF2B5EF4-FFF2-40B4-BE49-F238E27FC236}">
                <a16:creationId xmlns:a16="http://schemas.microsoft.com/office/drawing/2014/main" id="{9664FDDA-6EC0-40A4-A986-53D81C75EB03}"/>
              </a:ext>
            </a:extLst>
          </p:cNvPr>
          <p:cNvSpPr/>
          <p:nvPr/>
        </p:nvSpPr>
        <p:spPr>
          <a:xfrm>
            <a:off x="6372200" y="1484784"/>
            <a:ext cx="2475676" cy="1872208"/>
          </a:xfrm>
          <a:prstGeom prst="wedgeRoundRectCallout">
            <a:avLst>
              <a:gd name="adj1" fmla="val -64700"/>
              <a:gd name="adj2" fmla="val 668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輸送 が含まれている画像&#10;&#10;自動的に生成された説明">
            <a:extLst>
              <a:ext uri="{FF2B5EF4-FFF2-40B4-BE49-F238E27FC236}">
                <a16:creationId xmlns:a16="http://schemas.microsoft.com/office/drawing/2014/main" id="{A00C899B-D1D7-48E0-8030-F8900D2A4AE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6175" y="1340768"/>
            <a:ext cx="2691701" cy="2016224"/>
          </a:xfrm>
          <a:prstGeom prst="rect">
            <a:avLst/>
          </a:prstGeom>
        </p:spPr>
      </p:pic>
      <p:sp>
        <p:nvSpPr>
          <p:cNvPr id="7" name="正方形/長方形 6">
            <a:extLst>
              <a:ext uri="{FF2B5EF4-FFF2-40B4-BE49-F238E27FC236}">
                <a16:creationId xmlns:a16="http://schemas.microsoft.com/office/drawing/2014/main" id="{F5B33555-C18B-4D0F-AC32-35036E71EB90}"/>
              </a:ext>
            </a:extLst>
          </p:cNvPr>
          <p:cNvSpPr/>
          <p:nvPr/>
        </p:nvSpPr>
        <p:spPr>
          <a:xfrm>
            <a:off x="4401120" y="654827"/>
            <a:ext cx="3627264" cy="584774"/>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8" name="正方形/長方形 7">
            <a:extLst>
              <a:ext uri="{FF2B5EF4-FFF2-40B4-BE49-F238E27FC236}">
                <a16:creationId xmlns:a16="http://schemas.microsoft.com/office/drawing/2014/main" id="{C2375D33-5CA0-42FF-8120-AD9714C79DF7}"/>
              </a:ext>
            </a:extLst>
          </p:cNvPr>
          <p:cNvSpPr/>
          <p:nvPr/>
        </p:nvSpPr>
        <p:spPr>
          <a:xfrm>
            <a:off x="2292098" y="661277"/>
            <a:ext cx="2109022" cy="584775"/>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9" name="正方形/長方形 8">
            <a:extLst>
              <a:ext uri="{FF2B5EF4-FFF2-40B4-BE49-F238E27FC236}">
                <a16:creationId xmlns:a16="http://schemas.microsoft.com/office/drawing/2014/main" id="{2851A9AB-EFCD-4681-909F-F13CC0C757F6}"/>
              </a:ext>
            </a:extLst>
          </p:cNvPr>
          <p:cNvSpPr/>
          <p:nvPr/>
        </p:nvSpPr>
        <p:spPr>
          <a:xfrm>
            <a:off x="959257" y="661277"/>
            <a:ext cx="4814137" cy="584775"/>
          </a:xfrm>
          <a:prstGeom prst="rect">
            <a:avLst/>
          </a:prstGeom>
        </p:spPr>
        <p:txBody>
          <a:bodyPr wrap="square">
            <a:spAutoFit/>
          </a:bodyPr>
          <a:lstStyle/>
          <a:p>
            <a:r>
              <a:rPr lang="en-US" altLang="ja-JP" sz="3200" b="1" dirty="0">
                <a:latin typeface="Century Schoolbook" panose="02040604050505020304" pitchFamily="18" charset="0"/>
              </a:rPr>
              <a:t>I was surprised </a:t>
            </a:r>
            <a:endParaRPr lang="ja-JP" altLang="en-US" sz="32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4D8A4519-A9D3-49BB-9E2D-96B38DAA6F44}"/>
              </a:ext>
            </a:extLst>
          </p:cNvPr>
          <p:cNvSpPr/>
          <p:nvPr/>
        </p:nvSpPr>
        <p:spPr>
          <a:xfrm>
            <a:off x="4462386" y="661277"/>
            <a:ext cx="4155642" cy="584775"/>
          </a:xfrm>
          <a:prstGeom prst="rect">
            <a:avLst/>
          </a:prstGeom>
        </p:spPr>
        <p:txBody>
          <a:bodyPr wrap="square">
            <a:spAutoFit/>
          </a:bodyPr>
          <a:lstStyle/>
          <a:p>
            <a:r>
              <a:rPr lang="en-US" altLang="ja-JP" sz="3200" b="1" dirty="0">
                <a:latin typeface="Century Schoolbook" panose="02040604050505020304" pitchFamily="18" charset="0"/>
              </a:rPr>
              <a:t>to hear the news.</a:t>
            </a:r>
            <a:endParaRPr lang="ja-JP" altLang="en-US" sz="3200" b="1" dirty="0">
              <a:latin typeface="Century Schoolbook" panose="02040604050505020304" pitchFamily="18" charset="0"/>
            </a:endParaRPr>
          </a:p>
        </p:txBody>
      </p:sp>
    </p:spTree>
    <p:extLst>
      <p:ext uri="{BB962C8B-B14F-4D97-AF65-F5344CB8AC3E}">
        <p14:creationId xmlns:p14="http://schemas.microsoft.com/office/powerpoint/2010/main" val="26855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4">
            <a:extLst>
              <a:ext uri="{FF2B5EF4-FFF2-40B4-BE49-F238E27FC236}">
                <a16:creationId xmlns:a16="http://schemas.microsoft.com/office/drawing/2014/main" id="{A9FE46F7-37E3-490A-B4AB-EC10059D7C92}"/>
              </a:ext>
            </a:extLst>
          </p:cNvPr>
          <p:cNvSpPr/>
          <p:nvPr/>
        </p:nvSpPr>
        <p:spPr>
          <a:xfrm>
            <a:off x="18931" y="3541017"/>
            <a:ext cx="9125069" cy="3286116"/>
          </a:xfrm>
          <a:prstGeom prst="roundRect">
            <a:avLst>
              <a:gd name="adj" fmla="val 5886"/>
            </a:avLst>
          </a:prstGeom>
          <a:solidFill>
            <a:srgbClr val="3333CC">
              <a:alpha val="3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pic>
        <p:nvPicPr>
          <p:cNvPr id="6" name="図 5">
            <a:extLst>
              <a:ext uri="{FF2B5EF4-FFF2-40B4-BE49-F238E27FC236}">
                <a16:creationId xmlns:a16="http://schemas.microsoft.com/office/drawing/2014/main" id="{A6D0E577-16DD-46E8-8064-808F10189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69" y="1453587"/>
            <a:ext cx="1968683" cy="1476512"/>
          </a:xfrm>
          <a:prstGeom prst="rect">
            <a:avLst/>
          </a:prstGeom>
        </p:spPr>
      </p:pic>
      <p:sp>
        <p:nvSpPr>
          <p:cNvPr id="43" name="正方形/長方形 42">
            <a:extLst>
              <a:ext uri="{FF2B5EF4-FFF2-40B4-BE49-F238E27FC236}">
                <a16:creationId xmlns:a16="http://schemas.microsoft.com/office/drawing/2014/main" id="{64E836A0-F70E-46C5-B7DE-3D69802F222E}"/>
              </a:ext>
            </a:extLst>
          </p:cNvPr>
          <p:cNvSpPr/>
          <p:nvPr/>
        </p:nvSpPr>
        <p:spPr>
          <a:xfrm>
            <a:off x="5752806" y="2237338"/>
            <a:ext cx="3250007" cy="499790"/>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91728" y="-24482"/>
            <a:ext cx="7504608" cy="584775"/>
          </a:xfrm>
          <a:prstGeom prst="rect">
            <a:avLst/>
          </a:prstGeom>
          <a:noFill/>
        </p:spPr>
        <p:txBody>
          <a:bodyPr wrap="square" lIns="91440" tIns="45720" rIns="91440" bIns="45720">
            <a:spAutoFit/>
          </a:bodyPr>
          <a:lstStyle/>
          <a:p>
            <a:r>
              <a:rPr lang="en-US" altLang="ja-JP" sz="3200" b="1" dirty="0">
                <a:ln w="17780" cmpd="sng">
                  <a:noFill/>
                  <a:prstDash val="solid"/>
                  <a:miter lim="800000"/>
                </a:ln>
                <a:latin typeface="Century Schoolbook" panose="02040604050505020304" pitchFamily="18" charset="0"/>
                <a:ea typeface="ＭＳ ゴシック" pitchFamily="49" charset="-128"/>
              </a:rPr>
              <a:t>to</a:t>
            </a:r>
            <a:r>
              <a:rPr lang="ja-JP" altLang="en-US" sz="3200" b="1" dirty="0">
                <a:ln w="17780" cmpd="sng">
                  <a:noFill/>
                  <a:prstDash val="solid"/>
                  <a:miter lim="800000"/>
                </a:ln>
                <a:latin typeface="Century Schoolbook" panose="02040604050505020304" pitchFamily="18" charset="0"/>
                <a:ea typeface="ＭＳ ゴシック" pitchFamily="49" charset="-128"/>
              </a:rPr>
              <a:t>不定詞の副詞的用法（感情の原因）</a:t>
            </a:r>
            <a:endParaRPr lang="en-US" altLang="ja-JP" sz="3200" b="1" dirty="0">
              <a:ln w="17780" cmpd="sng">
                <a:noFill/>
                <a:prstDash val="solid"/>
                <a:miter lim="800000"/>
              </a:ln>
              <a:latin typeface="Century Schoolbook" panose="02040604050505020304" pitchFamily="18" charset="0"/>
              <a:ea typeface="ＭＳ ゴシック" pitchFamily="49" charset="-128"/>
            </a:endParaRPr>
          </a:p>
        </p:txBody>
      </p:sp>
      <p:sp>
        <p:nvSpPr>
          <p:cNvPr id="16" name="正方形/長方形 15">
            <a:extLst>
              <a:ext uri="{FF2B5EF4-FFF2-40B4-BE49-F238E27FC236}">
                <a16:creationId xmlns:a16="http://schemas.microsoft.com/office/drawing/2014/main" id="{934E8BA9-19E3-494C-8BED-81176557F5E6}"/>
              </a:ext>
            </a:extLst>
          </p:cNvPr>
          <p:cNvSpPr/>
          <p:nvPr/>
        </p:nvSpPr>
        <p:spPr>
          <a:xfrm>
            <a:off x="48368" y="3497952"/>
            <a:ext cx="1353256" cy="584775"/>
          </a:xfrm>
          <a:prstGeom prst="rect">
            <a:avLst/>
          </a:prstGeom>
          <a:noFill/>
        </p:spPr>
        <p:txBody>
          <a:bodyPr wrap="non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cap="none" spc="0" dirty="0">
              <a:ln w="17780" cmpd="sng">
                <a:noFill/>
                <a:prstDash val="solid"/>
                <a:miter lim="800000"/>
              </a:ln>
              <a:latin typeface="Century Schoolbook" pitchFamily="18" charset="0"/>
              <a:ea typeface="ＭＳ ゴシック" pitchFamily="49" charset="-128"/>
            </a:endParaRPr>
          </a:p>
        </p:txBody>
      </p:sp>
      <p:sp>
        <p:nvSpPr>
          <p:cNvPr id="17" name="正方形/長方形 16">
            <a:extLst>
              <a:ext uri="{FF2B5EF4-FFF2-40B4-BE49-F238E27FC236}">
                <a16:creationId xmlns:a16="http://schemas.microsoft.com/office/drawing/2014/main" id="{419112C7-5388-4233-A0E6-5F25B79D08D3}"/>
              </a:ext>
            </a:extLst>
          </p:cNvPr>
          <p:cNvSpPr/>
          <p:nvPr/>
        </p:nvSpPr>
        <p:spPr>
          <a:xfrm>
            <a:off x="31325" y="4025911"/>
            <a:ext cx="9073008" cy="769441"/>
          </a:xfrm>
          <a:prstGeom prst="rect">
            <a:avLst/>
          </a:prstGeom>
          <a:noFill/>
        </p:spPr>
        <p:txBody>
          <a:bodyPr wrap="square" lIns="91440" tIns="45720" rIns="91440" bIns="45720">
            <a:spAutoFit/>
          </a:bodyPr>
          <a:lstStyle/>
          <a:p>
            <a:r>
              <a:rPr lang="ja-JP" altLang="en-US" sz="2200" b="1" dirty="0">
                <a:ln w="17780" cmpd="sng">
                  <a:noFill/>
                  <a:prstDash val="solid"/>
                  <a:miter lim="800000"/>
                </a:ln>
                <a:latin typeface="Century Schoolbook" pitchFamily="18" charset="0"/>
                <a:ea typeface="ＭＳ ゴシック" pitchFamily="49" charset="-128"/>
              </a:rPr>
              <a:t>①</a:t>
            </a:r>
            <a:r>
              <a:rPr lang="ja-JP" altLang="en-US" sz="2200" b="1" dirty="0">
                <a:ln w="17780" cmpd="sng">
                  <a:noFill/>
                  <a:prstDash val="solid"/>
                  <a:miter lim="800000"/>
                </a:ln>
                <a:solidFill>
                  <a:srgbClr val="00B050"/>
                </a:solidFill>
                <a:latin typeface="Century Schoolbook" pitchFamily="18" charset="0"/>
                <a:ea typeface="ＭＳ ゴシック" pitchFamily="49" charset="-128"/>
              </a:rPr>
              <a:t>感情を表す表現</a:t>
            </a:r>
            <a:r>
              <a:rPr lang="ja-JP" altLang="en-US" sz="2200" b="1" dirty="0">
                <a:ln w="17780" cmpd="sng">
                  <a:noFill/>
                  <a:prstDash val="solid"/>
                  <a:miter lim="800000"/>
                </a:ln>
                <a:latin typeface="Century Schoolbook" pitchFamily="18" charset="0"/>
                <a:ea typeface="ＭＳ ゴシック" pitchFamily="49" charset="-128"/>
              </a:rPr>
              <a:t>の後に、その感情の原因（理由）を表すために、</a:t>
            </a:r>
            <a:endParaRPr lang="en-US" altLang="ja-JP" sz="2200" b="1" dirty="0">
              <a:ln w="17780" cmpd="sng">
                <a:noFill/>
                <a:prstDash val="solid"/>
                <a:miter lim="800000"/>
              </a:ln>
              <a:latin typeface="Century Schoolbook" pitchFamily="18" charset="0"/>
              <a:ea typeface="ＭＳ ゴシック" pitchFamily="49" charset="-128"/>
            </a:endParaRPr>
          </a:p>
          <a:p>
            <a:r>
              <a:rPr lang="ja-JP" altLang="en-US" sz="2200" b="1" dirty="0">
                <a:ln w="17780" cmpd="sng">
                  <a:noFill/>
                  <a:prstDash val="solid"/>
                  <a:miter lim="800000"/>
                </a:ln>
                <a:latin typeface="Century Schoolbook" pitchFamily="18" charset="0"/>
                <a:ea typeface="ＭＳ ゴシック" pitchFamily="49" charset="-128"/>
              </a:rPr>
              <a:t>　</a:t>
            </a:r>
            <a:r>
              <a:rPr lang="en-US" altLang="ja-JP" sz="2200" b="1" dirty="0">
                <a:ln w="17780" cmpd="sng">
                  <a:noFill/>
                  <a:prstDash val="solid"/>
                  <a:miter lim="800000"/>
                </a:ln>
                <a:latin typeface="Century Schoolbook" pitchFamily="18" charset="0"/>
                <a:ea typeface="ＭＳ ゴシック" pitchFamily="49" charset="-128"/>
              </a:rPr>
              <a:t>to </a:t>
            </a:r>
            <a:r>
              <a:rPr lang="ja-JP" altLang="en-US" sz="2200" b="1" dirty="0">
                <a:ln w="17780" cmpd="sng">
                  <a:noFill/>
                  <a:prstDash val="solid"/>
                  <a:miter lim="800000"/>
                </a:ln>
                <a:latin typeface="Century Schoolbook" pitchFamily="18" charset="0"/>
                <a:ea typeface="ＭＳ ゴシック" pitchFamily="49" charset="-128"/>
              </a:rPr>
              <a:t>動詞の原形（不定詞）を使って表すことができます。</a:t>
            </a:r>
            <a:endParaRPr lang="en-US" altLang="ja-JP" sz="2200" b="1" dirty="0">
              <a:ln w="17780" cmpd="sng">
                <a:noFill/>
                <a:prstDash val="solid"/>
                <a:miter lim="800000"/>
              </a:ln>
              <a:latin typeface="Century Schoolbook" pitchFamily="18" charset="0"/>
              <a:ea typeface="ＭＳ ゴシック" pitchFamily="49" charset="-128"/>
            </a:endParaRPr>
          </a:p>
        </p:txBody>
      </p:sp>
      <p:sp>
        <p:nvSpPr>
          <p:cNvPr id="19" name="正方形/長方形 18">
            <a:extLst>
              <a:ext uri="{FF2B5EF4-FFF2-40B4-BE49-F238E27FC236}">
                <a16:creationId xmlns:a16="http://schemas.microsoft.com/office/drawing/2014/main" id="{9F5583C3-F60B-4C7E-9990-B361F9B17B08}"/>
              </a:ext>
            </a:extLst>
          </p:cNvPr>
          <p:cNvSpPr/>
          <p:nvPr/>
        </p:nvSpPr>
        <p:spPr>
          <a:xfrm>
            <a:off x="0" y="6368586"/>
            <a:ext cx="8892480" cy="430887"/>
          </a:xfrm>
          <a:prstGeom prst="rect">
            <a:avLst/>
          </a:prstGeom>
          <a:noFill/>
        </p:spPr>
        <p:txBody>
          <a:bodyPr wrap="square" lIns="91440" tIns="45720" rIns="91440" bIns="45720">
            <a:spAutoFit/>
          </a:bodyPr>
          <a:lstStyle/>
          <a:p>
            <a:r>
              <a:rPr lang="ja-JP" altLang="en-US" sz="2200" b="1" dirty="0">
                <a:ln w="17780" cmpd="sng">
                  <a:noFill/>
                  <a:prstDash val="solid"/>
                  <a:miter lim="800000"/>
                </a:ln>
                <a:latin typeface="Century Schoolbook" pitchFamily="18" charset="0"/>
                <a:ea typeface="ＭＳ ゴシック" pitchFamily="49" charset="-128"/>
              </a:rPr>
              <a:t>③</a:t>
            </a:r>
            <a:r>
              <a:rPr lang="ja-JP" altLang="en-US" sz="2200" b="1" dirty="0">
                <a:ln w="17780" cmpd="sng">
                  <a:noFill/>
                  <a:prstDash val="solid"/>
                  <a:miter lim="800000"/>
                </a:ln>
                <a:solidFill>
                  <a:srgbClr val="00B050"/>
                </a:solidFill>
                <a:latin typeface="Century Schoolbook" pitchFamily="18" charset="0"/>
                <a:ea typeface="ＭＳ ゴシック" pitchFamily="49" charset="-128"/>
              </a:rPr>
              <a:t>感情を表す表現</a:t>
            </a:r>
            <a:r>
              <a:rPr lang="ja-JP" altLang="en-US" sz="2200" b="1" dirty="0">
                <a:ln w="17780" cmpd="sng">
                  <a:noFill/>
                  <a:prstDash val="solid"/>
                  <a:miter lim="800000"/>
                </a:ln>
                <a:latin typeface="Century Schoolbook" pitchFamily="18" charset="0"/>
                <a:ea typeface="ＭＳ ゴシック" pitchFamily="49" charset="-128"/>
              </a:rPr>
              <a:t>を覚えましょう。</a:t>
            </a:r>
            <a:endParaRPr lang="en-US" altLang="ja-JP" sz="2200" b="1" dirty="0">
              <a:ln w="17780" cmpd="sng">
                <a:noFill/>
                <a:prstDash val="solid"/>
                <a:miter lim="800000"/>
              </a:ln>
              <a:latin typeface="Century Schoolbook" pitchFamily="18" charset="0"/>
              <a:ea typeface="ＭＳ ゴシック" pitchFamily="49" charset="-128"/>
            </a:endParaRPr>
          </a:p>
        </p:txBody>
      </p:sp>
      <p:sp>
        <p:nvSpPr>
          <p:cNvPr id="34" name="正方形/長方形 33">
            <a:extLst>
              <a:ext uri="{FF2B5EF4-FFF2-40B4-BE49-F238E27FC236}">
                <a16:creationId xmlns:a16="http://schemas.microsoft.com/office/drawing/2014/main" id="{31D7BB5B-8818-432D-BBCD-3EF5114F9611}"/>
              </a:ext>
            </a:extLst>
          </p:cNvPr>
          <p:cNvSpPr/>
          <p:nvPr/>
        </p:nvSpPr>
        <p:spPr>
          <a:xfrm>
            <a:off x="2771800" y="2261559"/>
            <a:ext cx="3430122" cy="523220"/>
          </a:xfrm>
          <a:prstGeom prst="rect">
            <a:avLst/>
          </a:prstGeom>
        </p:spPr>
        <p:txBody>
          <a:bodyPr wrap="square">
            <a:spAutoFit/>
          </a:bodyPr>
          <a:lstStyle/>
          <a:p>
            <a:r>
              <a:rPr lang="en-US" altLang="ja-JP" sz="2800" b="1" dirty="0">
                <a:latin typeface="Century Schoolbook" panose="02040604050505020304" pitchFamily="18" charset="0"/>
              </a:rPr>
              <a:t>I was </a:t>
            </a:r>
            <a:r>
              <a:rPr lang="en-US" altLang="ja-JP" sz="2800" b="1" dirty="0">
                <a:solidFill>
                  <a:srgbClr val="00B050"/>
                </a:solidFill>
                <a:latin typeface="Century Schoolbook" panose="02040604050505020304" pitchFamily="18" charset="0"/>
              </a:rPr>
              <a:t>surprised</a:t>
            </a:r>
            <a:r>
              <a:rPr lang="en-US" altLang="ja-JP" sz="2800" b="1" dirty="0">
                <a:latin typeface="Century Schoolbook" panose="02040604050505020304" pitchFamily="18" charset="0"/>
              </a:rPr>
              <a:t> </a:t>
            </a:r>
            <a:endParaRPr lang="ja-JP" altLang="en-US" sz="2800" b="1" dirty="0">
              <a:latin typeface="Century Schoolbook" panose="02040604050505020304" pitchFamily="18" charset="0"/>
            </a:endParaRPr>
          </a:p>
        </p:txBody>
      </p:sp>
      <p:sp>
        <p:nvSpPr>
          <p:cNvPr id="35" name="正方形/長方形 34">
            <a:extLst>
              <a:ext uri="{FF2B5EF4-FFF2-40B4-BE49-F238E27FC236}">
                <a16:creationId xmlns:a16="http://schemas.microsoft.com/office/drawing/2014/main" id="{D6E26589-0F34-4D7E-8DAC-F8CCAF91BBE0}"/>
              </a:ext>
            </a:extLst>
          </p:cNvPr>
          <p:cNvSpPr/>
          <p:nvPr/>
        </p:nvSpPr>
        <p:spPr>
          <a:xfrm>
            <a:off x="5773491" y="2249592"/>
            <a:ext cx="3339133" cy="523220"/>
          </a:xfrm>
          <a:prstGeom prst="rect">
            <a:avLst/>
          </a:prstGeom>
        </p:spPr>
        <p:txBody>
          <a:bodyPr wrap="square">
            <a:spAutoFit/>
          </a:bodyPr>
          <a:lstStyle/>
          <a:p>
            <a:r>
              <a:rPr lang="en-US" altLang="ja-JP" sz="2800" b="1" dirty="0">
                <a:latin typeface="Century Schoolbook" panose="02040604050505020304" pitchFamily="18" charset="0"/>
              </a:rPr>
              <a:t>to hear the news.</a:t>
            </a:r>
            <a:endParaRPr lang="ja-JP" altLang="en-US" sz="2800" b="1" dirty="0">
              <a:latin typeface="Century Schoolbook" panose="02040604050505020304" pitchFamily="18" charset="0"/>
            </a:endParaRPr>
          </a:p>
        </p:txBody>
      </p:sp>
      <p:sp>
        <p:nvSpPr>
          <p:cNvPr id="7" name="吹き出し: 角を丸めた四角形 6">
            <a:extLst>
              <a:ext uri="{FF2B5EF4-FFF2-40B4-BE49-F238E27FC236}">
                <a16:creationId xmlns:a16="http://schemas.microsoft.com/office/drawing/2014/main" id="{27A64BB9-667C-49A8-9FDA-885E5EDCF9F3}"/>
              </a:ext>
            </a:extLst>
          </p:cNvPr>
          <p:cNvSpPr/>
          <p:nvPr/>
        </p:nvSpPr>
        <p:spPr>
          <a:xfrm>
            <a:off x="2132962" y="1015406"/>
            <a:ext cx="1259631" cy="990015"/>
          </a:xfrm>
          <a:prstGeom prst="wedgeRoundRectCallout">
            <a:avLst>
              <a:gd name="adj1" fmla="val -74122"/>
              <a:gd name="adj2" fmla="val 453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輸送 が含まれている画像&#10;&#10;自動的に生成された説明">
            <a:extLst>
              <a:ext uri="{FF2B5EF4-FFF2-40B4-BE49-F238E27FC236}">
                <a16:creationId xmlns:a16="http://schemas.microsoft.com/office/drawing/2014/main" id="{E8CACB3E-E2B6-470E-9D56-41EF9EAF405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7829" y="933458"/>
            <a:ext cx="1444272" cy="1081835"/>
          </a:xfrm>
          <a:prstGeom prst="rect">
            <a:avLst/>
          </a:prstGeom>
        </p:spPr>
      </p:pic>
      <p:sp>
        <p:nvSpPr>
          <p:cNvPr id="26" name="正方形/長方形 25">
            <a:extLst>
              <a:ext uri="{FF2B5EF4-FFF2-40B4-BE49-F238E27FC236}">
                <a16:creationId xmlns:a16="http://schemas.microsoft.com/office/drawing/2014/main" id="{CC4A9272-73D7-48CD-B05D-A04E0ED3EC47}"/>
              </a:ext>
            </a:extLst>
          </p:cNvPr>
          <p:cNvSpPr/>
          <p:nvPr/>
        </p:nvSpPr>
        <p:spPr>
          <a:xfrm>
            <a:off x="0" y="4665152"/>
            <a:ext cx="9125069" cy="1107996"/>
          </a:xfrm>
          <a:prstGeom prst="rect">
            <a:avLst/>
          </a:prstGeom>
          <a:noFill/>
        </p:spPr>
        <p:txBody>
          <a:bodyPr wrap="square" lIns="91440" tIns="45720" rIns="91440" bIns="45720">
            <a:spAutoFit/>
          </a:bodyPr>
          <a:lstStyle/>
          <a:p>
            <a:r>
              <a:rPr lang="ja-JP" altLang="en-US" sz="2200" b="1" dirty="0">
                <a:ln w="17780" cmpd="sng">
                  <a:noFill/>
                  <a:prstDash val="solid"/>
                  <a:miter lim="800000"/>
                </a:ln>
                <a:latin typeface="Century Schoolbook" pitchFamily="18" charset="0"/>
                <a:ea typeface="ＭＳ ゴシック" pitchFamily="49" charset="-128"/>
              </a:rPr>
              <a:t>②不定詞は基本的に近未来のことを表します。しかし、この不定詞は</a:t>
            </a:r>
            <a:endParaRPr lang="en-US" altLang="ja-JP" sz="2200" b="1" dirty="0">
              <a:ln w="17780" cmpd="sng">
                <a:noFill/>
                <a:prstDash val="solid"/>
                <a:miter lim="800000"/>
              </a:ln>
              <a:latin typeface="Century Schoolbook" pitchFamily="18" charset="0"/>
              <a:ea typeface="ＭＳ ゴシック" pitchFamily="49" charset="-128"/>
            </a:endParaRPr>
          </a:p>
          <a:p>
            <a:r>
              <a:rPr lang="ja-JP" altLang="en-US" sz="2200" b="1" dirty="0">
                <a:ln w="17780" cmpd="sng">
                  <a:noFill/>
                  <a:prstDash val="solid"/>
                  <a:miter lim="800000"/>
                </a:ln>
                <a:latin typeface="Century Schoolbook" pitchFamily="18" charset="0"/>
                <a:ea typeface="ＭＳ ゴシック" pitchFamily="49" charset="-128"/>
              </a:rPr>
              <a:t>　「</a:t>
            </a:r>
            <a:r>
              <a:rPr lang="en-US" altLang="ja-JP" sz="2200" b="1" dirty="0">
                <a:ln w="17780" cmpd="sng">
                  <a:noFill/>
                  <a:prstDash val="solid"/>
                  <a:miter lim="800000"/>
                </a:ln>
                <a:latin typeface="Century Schoolbook" pitchFamily="18" charset="0"/>
                <a:ea typeface="ＭＳ ゴシック" pitchFamily="49" charset="-128"/>
              </a:rPr>
              <a:t>to</a:t>
            </a:r>
            <a:r>
              <a:rPr lang="ja-JP" altLang="en-US" sz="2200" b="1" dirty="0">
                <a:ln w="17780" cmpd="sng">
                  <a:noFill/>
                  <a:prstDash val="solid"/>
                  <a:miter lim="800000"/>
                </a:ln>
                <a:latin typeface="Century Schoolbook" pitchFamily="18" charset="0"/>
                <a:ea typeface="ＭＳ ゴシック" pitchFamily="49" charset="-128"/>
              </a:rPr>
              <a:t>」の元々のイメージから「～に（着く）」→「～に着くために</a:t>
            </a:r>
            <a:endParaRPr lang="en-US" altLang="ja-JP" sz="2200" b="1" dirty="0">
              <a:ln w="17780" cmpd="sng">
                <a:noFill/>
                <a:prstDash val="solid"/>
                <a:miter lim="800000"/>
              </a:ln>
              <a:latin typeface="Century Schoolbook" pitchFamily="18" charset="0"/>
              <a:ea typeface="ＭＳ ゴシック" pitchFamily="49" charset="-128"/>
            </a:endParaRPr>
          </a:p>
          <a:p>
            <a:r>
              <a:rPr lang="ja-JP" altLang="en-US" sz="2200" b="1" dirty="0">
                <a:ln w="17780" cmpd="sng">
                  <a:noFill/>
                  <a:prstDash val="solid"/>
                  <a:miter lim="800000"/>
                </a:ln>
                <a:latin typeface="Century Schoolbook" pitchFamily="18" charset="0"/>
                <a:ea typeface="ＭＳ ゴシック" pitchFamily="49" charset="-128"/>
              </a:rPr>
              <a:t>　は、そちらの方向を向く」→「～に向き合う」の意味です。</a:t>
            </a:r>
            <a:endParaRPr lang="en-US" altLang="ja-JP" sz="2200" b="1" dirty="0">
              <a:ln w="17780" cmpd="sng">
                <a:noFill/>
                <a:prstDash val="solid"/>
                <a:miter lim="800000"/>
              </a:ln>
              <a:latin typeface="Century Schoolbook" pitchFamily="18" charset="0"/>
              <a:ea typeface="ＭＳ ゴシック" pitchFamily="49" charset="-128"/>
            </a:endParaRPr>
          </a:p>
        </p:txBody>
      </p:sp>
      <p:sp>
        <p:nvSpPr>
          <p:cNvPr id="24" name="正方形/長方形 23">
            <a:extLst>
              <a:ext uri="{FF2B5EF4-FFF2-40B4-BE49-F238E27FC236}">
                <a16:creationId xmlns:a16="http://schemas.microsoft.com/office/drawing/2014/main" id="{F3EDFFAF-5B0E-4D2C-9671-59AC75C8D061}"/>
              </a:ext>
            </a:extLst>
          </p:cNvPr>
          <p:cNvSpPr/>
          <p:nvPr/>
        </p:nvSpPr>
        <p:spPr>
          <a:xfrm>
            <a:off x="303808" y="5722642"/>
            <a:ext cx="9125069" cy="769441"/>
          </a:xfrm>
          <a:prstGeom prst="rect">
            <a:avLst/>
          </a:prstGeom>
          <a:noFill/>
        </p:spPr>
        <p:txBody>
          <a:bodyPr wrap="square" lIns="91440" tIns="45720" rIns="91440" bIns="45720">
            <a:spAutoFit/>
          </a:bodyPr>
          <a:lstStyle/>
          <a:p>
            <a:r>
              <a:rPr lang="ja-JP" altLang="en-US" sz="2200" b="1" dirty="0">
                <a:ln w="17780" cmpd="sng">
                  <a:noFill/>
                  <a:prstDash val="solid"/>
                  <a:miter lim="800000"/>
                </a:ln>
                <a:latin typeface="Century Schoolbook" pitchFamily="18" charset="0"/>
                <a:ea typeface="ＭＳ ゴシック" pitchFamily="49" charset="-128"/>
              </a:rPr>
              <a:t>そのため、全体では「～に向き合って、その感情になった」という表現です。</a:t>
            </a:r>
            <a:endParaRPr lang="en-US" altLang="ja-JP" sz="2200" b="1" dirty="0">
              <a:ln w="17780" cmpd="sng">
                <a:noFill/>
                <a:prstDash val="solid"/>
                <a:miter lim="800000"/>
              </a:ln>
              <a:latin typeface="Century Schoolbook" pitchFamily="18" charset="0"/>
              <a:ea typeface="ＭＳ ゴシック" pitchFamily="49" charset="-128"/>
            </a:endParaRPr>
          </a:p>
        </p:txBody>
      </p:sp>
    </p:spTree>
    <p:extLst>
      <p:ext uri="{BB962C8B-B14F-4D97-AF65-F5344CB8AC3E}">
        <p14:creationId xmlns:p14="http://schemas.microsoft.com/office/powerpoint/2010/main" val="263984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3" grpId="0" animBg="1"/>
      <p:bldP spid="16" grpId="0"/>
      <p:bldP spid="17" grpId="0"/>
      <p:bldP spid="19" grpId="0"/>
      <p:bldP spid="34" grpId="0"/>
      <p:bldP spid="35" grpId="0"/>
      <p:bldP spid="7" grpId="0" animBg="1"/>
      <p:bldP spid="26"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191F30E-5ABA-90DC-5EA8-8A8F263391BE}"/>
              </a:ext>
            </a:extLst>
          </p:cNvPr>
          <p:cNvGraphicFramePr>
            <a:graphicFrameLocks noGrp="1"/>
          </p:cNvGraphicFramePr>
          <p:nvPr>
            <p:extLst>
              <p:ext uri="{D42A27DB-BD31-4B8C-83A1-F6EECF244321}">
                <p14:modId xmlns:p14="http://schemas.microsoft.com/office/powerpoint/2010/main" val="1867216026"/>
              </p:ext>
            </p:extLst>
          </p:nvPr>
        </p:nvGraphicFramePr>
        <p:xfrm>
          <a:off x="0" y="56424"/>
          <a:ext cx="9144000" cy="6853750"/>
        </p:xfrm>
        <a:graphic>
          <a:graphicData uri="http://schemas.openxmlformats.org/drawingml/2006/table">
            <a:tbl>
              <a:tblPr>
                <a:tableStyleId>{2D5ABB26-0587-4C30-8999-92F81FD0307C}</a:tableStyleId>
              </a:tblPr>
              <a:tblGrid>
                <a:gridCol w="3295094">
                  <a:extLst>
                    <a:ext uri="{9D8B030D-6E8A-4147-A177-3AD203B41FA5}">
                      <a16:colId xmlns:a16="http://schemas.microsoft.com/office/drawing/2014/main" val="3046155973"/>
                    </a:ext>
                  </a:extLst>
                </a:gridCol>
                <a:gridCol w="5848906">
                  <a:extLst>
                    <a:ext uri="{9D8B030D-6E8A-4147-A177-3AD203B41FA5}">
                      <a16:colId xmlns:a16="http://schemas.microsoft.com/office/drawing/2014/main" val="3703587662"/>
                    </a:ext>
                  </a:extLst>
                </a:gridCol>
              </a:tblGrid>
              <a:tr h="685375">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126271"/>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430737"/>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912856"/>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15281"/>
                  </a:ext>
                </a:extLst>
              </a:tr>
              <a:tr h="685375">
                <a:tc>
                  <a:txBody>
                    <a:bodyPr/>
                    <a:lstStyle/>
                    <a:p>
                      <a:pPr algn="l" fontAlgn="ct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912413"/>
                  </a:ext>
                </a:extLst>
              </a:tr>
              <a:tr h="685375">
                <a:tc>
                  <a:txBody>
                    <a:bodyPr/>
                    <a:lstStyle/>
                    <a:p>
                      <a:pPr algn="l" fontAlgn="ct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265943"/>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610396"/>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820630"/>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117554"/>
                  </a:ext>
                </a:extLst>
              </a:tr>
              <a:tr h="685375">
                <a:tc>
                  <a:txBody>
                    <a:bodyPr/>
                    <a:lstStyle/>
                    <a:p>
                      <a:pPr algn="l" fontAlgn="ct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775581"/>
                  </a:ext>
                </a:extLst>
              </a:tr>
            </a:tbl>
          </a:graphicData>
        </a:graphic>
      </p:graphicFrame>
      <p:sp>
        <p:nvSpPr>
          <p:cNvPr id="3" name="正方形/長方形 2">
            <a:extLst>
              <a:ext uri="{FF2B5EF4-FFF2-40B4-BE49-F238E27FC236}">
                <a16:creationId xmlns:a16="http://schemas.microsoft.com/office/drawing/2014/main" id="{F09EEA3F-3B27-4E10-B6B6-23BB99D79980}"/>
              </a:ext>
            </a:extLst>
          </p:cNvPr>
          <p:cNvSpPr/>
          <p:nvPr/>
        </p:nvSpPr>
        <p:spPr>
          <a:xfrm>
            <a:off x="394697" y="786573"/>
            <a:ext cx="1539572"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happy</a:t>
            </a:r>
            <a:endParaRPr lang="ja-JP" altLang="en-US" sz="3200" b="1" dirty="0">
              <a:solidFill>
                <a:srgbClr val="00B050"/>
              </a:solidFill>
              <a:latin typeface="Century Schoolbook" panose="02040604050505020304" pitchFamily="18" charset="0"/>
            </a:endParaRPr>
          </a:p>
        </p:txBody>
      </p:sp>
      <p:sp>
        <p:nvSpPr>
          <p:cNvPr id="4" name="正方形/長方形 3">
            <a:extLst>
              <a:ext uri="{FF2B5EF4-FFF2-40B4-BE49-F238E27FC236}">
                <a16:creationId xmlns:a16="http://schemas.microsoft.com/office/drawing/2014/main" id="{15B38B93-110C-441E-8B25-C0FC6222E97F}"/>
              </a:ext>
            </a:extLst>
          </p:cNvPr>
          <p:cNvSpPr/>
          <p:nvPr/>
        </p:nvSpPr>
        <p:spPr>
          <a:xfrm>
            <a:off x="394697" y="1397857"/>
            <a:ext cx="1539572"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sad</a:t>
            </a:r>
            <a:endParaRPr lang="ja-JP" altLang="en-US" sz="3200" b="1" dirty="0">
              <a:solidFill>
                <a:srgbClr val="00B050"/>
              </a:solidFill>
              <a:latin typeface="Century Schoolbook" panose="02040604050505020304" pitchFamily="18" charset="0"/>
            </a:endParaRPr>
          </a:p>
        </p:txBody>
      </p:sp>
      <p:sp>
        <p:nvSpPr>
          <p:cNvPr id="5" name="正方形/長方形 4">
            <a:extLst>
              <a:ext uri="{FF2B5EF4-FFF2-40B4-BE49-F238E27FC236}">
                <a16:creationId xmlns:a16="http://schemas.microsoft.com/office/drawing/2014/main" id="{BA74B623-5EE0-489A-8766-474A1351CB92}"/>
              </a:ext>
            </a:extLst>
          </p:cNvPr>
          <p:cNvSpPr/>
          <p:nvPr/>
        </p:nvSpPr>
        <p:spPr>
          <a:xfrm>
            <a:off x="394697" y="2109108"/>
            <a:ext cx="1539572"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angry</a:t>
            </a:r>
            <a:endParaRPr lang="ja-JP" altLang="en-US" sz="3200" b="1" dirty="0">
              <a:solidFill>
                <a:srgbClr val="00B050"/>
              </a:solidFill>
              <a:latin typeface="Century Schoolbook" panose="02040604050505020304" pitchFamily="18" charset="0"/>
            </a:endParaRPr>
          </a:p>
        </p:txBody>
      </p:sp>
      <p:sp>
        <p:nvSpPr>
          <p:cNvPr id="6" name="正方形/長方形 5">
            <a:extLst>
              <a:ext uri="{FF2B5EF4-FFF2-40B4-BE49-F238E27FC236}">
                <a16:creationId xmlns:a16="http://schemas.microsoft.com/office/drawing/2014/main" id="{B4E24A7E-A08C-48A1-A873-DC516C8D0182}"/>
              </a:ext>
            </a:extLst>
          </p:cNvPr>
          <p:cNvSpPr/>
          <p:nvPr/>
        </p:nvSpPr>
        <p:spPr>
          <a:xfrm>
            <a:off x="385222" y="2777935"/>
            <a:ext cx="1539572"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sorry</a:t>
            </a:r>
            <a:endParaRPr lang="ja-JP" altLang="en-US" sz="3200" b="1" dirty="0">
              <a:solidFill>
                <a:srgbClr val="00B05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234BE00-9C88-4F1D-806D-B36F0238ADBD}"/>
              </a:ext>
            </a:extLst>
          </p:cNvPr>
          <p:cNvSpPr/>
          <p:nvPr/>
        </p:nvSpPr>
        <p:spPr>
          <a:xfrm>
            <a:off x="394747" y="3466083"/>
            <a:ext cx="1539572"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glad</a:t>
            </a:r>
            <a:endParaRPr lang="ja-JP" altLang="en-US" sz="3200" b="1" dirty="0">
              <a:solidFill>
                <a:srgbClr val="00B050"/>
              </a:solidFill>
              <a:latin typeface="Century Schoolbook" panose="02040604050505020304" pitchFamily="18" charset="0"/>
            </a:endParaRPr>
          </a:p>
        </p:txBody>
      </p:sp>
      <p:sp>
        <p:nvSpPr>
          <p:cNvPr id="8" name="正方形/長方形 7">
            <a:extLst>
              <a:ext uri="{FF2B5EF4-FFF2-40B4-BE49-F238E27FC236}">
                <a16:creationId xmlns:a16="http://schemas.microsoft.com/office/drawing/2014/main" id="{AC349F8F-F7CA-4F1C-9E5B-ED76AACC2A42}"/>
              </a:ext>
            </a:extLst>
          </p:cNvPr>
          <p:cNvSpPr/>
          <p:nvPr/>
        </p:nvSpPr>
        <p:spPr>
          <a:xfrm>
            <a:off x="422181" y="4170725"/>
            <a:ext cx="1971620"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excited</a:t>
            </a:r>
            <a:endParaRPr lang="ja-JP" altLang="en-US" sz="3200" b="1" dirty="0">
              <a:solidFill>
                <a:srgbClr val="00B050"/>
              </a:solidFill>
              <a:latin typeface="Century Schoolbook" panose="02040604050505020304" pitchFamily="18" charset="0"/>
            </a:endParaRPr>
          </a:p>
        </p:txBody>
      </p:sp>
      <p:sp>
        <p:nvSpPr>
          <p:cNvPr id="9" name="正方形/長方形 8">
            <a:extLst>
              <a:ext uri="{FF2B5EF4-FFF2-40B4-BE49-F238E27FC236}">
                <a16:creationId xmlns:a16="http://schemas.microsoft.com/office/drawing/2014/main" id="{E9C70D72-A219-42E4-8384-4CDCAF2FE338}"/>
              </a:ext>
            </a:extLst>
          </p:cNvPr>
          <p:cNvSpPr/>
          <p:nvPr/>
        </p:nvSpPr>
        <p:spPr>
          <a:xfrm>
            <a:off x="394697" y="4839552"/>
            <a:ext cx="2304256"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surprised</a:t>
            </a:r>
            <a:endParaRPr lang="ja-JP" altLang="en-US" sz="3200" b="1" dirty="0">
              <a:solidFill>
                <a:srgbClr val="00B050"/>
              </a:solidFill>
              <a:latin typeface="Century Schoolbook" panose="02040604050505020304" pitchFamily="18" charset="0"/>
            </a:endParaRPr>
          </a:p>
        </p:txBody>
      </p:sp>
      <p:sp>
        <p:nvSpPr>
          <p:cNvPr id="10" name="正方形/長方形 9">
            <a:extLst>
              <a:ext uri="{FF2B5EF4-FFF2-40B4-BE49-F238E27FC236}">
                <a16:creationId xmlns:a16="http://schemas.microsoft.com/office/drawing/2014/main" id="{64178891-28CB-4EA1-94F7-2C37C33A3BE4}"/>
              </a:ext>
            </a:extLst>
          </p:cNvPr>
          <p:cNvSpPr/>
          <p:nvPr/>
        </p:nvSpPr>
        <p:spPr>
          <a:xfrm>
            <a:off x="3491880" y="813082"/>
            <a:ext cx="3312368" cy="584775"/>
          </a:xfrm>
          <a:prstGeom prst="rect">
            <a:avLst/>
          </a:prstGeom>
        </p:spPr>
        <p:txBody>
          <a:bodyPr wrap="square">
            <a:spAutoFit/>
          </a:bodyPr>
          <a:lstStyle/>
          <a:p>
            <a:r>
              <a:rPr lang="ja-JP" altLang="en-US" sz="3200" b="1" dirty="0">
                <a:latin typeface="Century Schoolbook" panose="02040604050505020304" pitchFamily="18" charset="0"/>
              </a:rPr>
              <a:t>うれしい・幸せな</a:t>
            </a:r>
          </a:p>
        </p:txBody>
      </p:sp>
      <p:sp>
        <p:nvSpPr>
          <p:cNvPr id="11" name="正方形/長方形 10">
            <a:extLst>
              <a:ext uri="{FF2B5EF4-FFF2-40B4-BE49-F238E27FC236}">
                <a16:creationId xmlns:a16="http://schemas.microsoft.com/office/drawing/2014/main" id="{2FC4EDF2-E269-4B35-B39A-CE56A1CD2E27}"/>
              </a:ext>
            </a:extLst>
          </p:cNvPr>
          <p:cNvSpPr/>
          <p:nvPr/>
        </p:nvSpPr>
        <p:spPr>
          <a:xfrm>
            <a:off x="3509635" y="1458203"/>
            <a:ext cx="1539572" cy="584775"/>
          </a:xfrm>
          <a:prstGeom prst="rect">
            <a:avLst/>
          </a:prstGeom>
        </p:spPr>
        <p:txBody>
          <a:bodyPr wrap="square">
            <a:spAutoFit/>
          </a:bodyPr>
          <a:lstStyle/>
          <a:p>
            <a:r>
              <a:rPr lang="ja-JP" altLang="en-US" sz="3200" b="1" dirty="0">
                <a:latin typeface="Century Schoolbook" panose="02040604050505020304" pitchFamily="18" charset="0"/>
              </a:rPr>
              <a:t>悲しい</a:t>
            </a:r>
          </a:p>
        </p:txBody>
      </p:sp>
      <p:sp>
        <p:nvSpPr>
          <p:cNvPr id="12" name="正方形/長方形 11">
            <a:extLst>
              <a:ext uri="{FF2B5EF4-FFF2-40B4-BE49-F238E27FC236}">
                <a16:creationId xmlns:a16="http://schemas.microsoft.com/office/drawing/2014/main" id="{504C3AFC-E005-4120-8009-1AD6D1093EC3}"/>
              </a:ext>
            </a:extLst>
          </p:cNvPr>
          <p:cNvSpPr/>
          <p:nvPr/>
        </p:nvSpPr>
        <p:spPr>
          <a:xfrm>
            <a:off x="3583160" y="2113539"/>
            <a:ext cx="2143040" cy="584775"/>
          </a:xfrm>
          <a:prstGeom prst="rect">
            <a:avLst/>
          </a:prstGeom>
        </p:spPr>
        <p:txBody>
          <a:bodyPr wrap="square">
            <a:spAutoFit/>
          </a:bodyPr>
          <a:lstStyle/>
          <a:p>
            <a:r>
              <a:rPr lang="ja-JP" altLang="en-US" sz="3200" b="1" dirty="0">
                <a:latin typeface="Century Schoolbook" panose="02040604050505020304" pitchFamily="18" charset="0"/>
              </a:rPr>
              <a:t>怒っている</a:t>
            </a:r>
          </a:p>
        </p:txBody>
      </p:sp>
      <p:sp>
        <p:nvSpPr>
          <p:cNvPr id="13" name="正方形/長方形 12">
            <a:extLst>
              <a:ext uri="{FF2B5EF4-FFF2-40B4-BE49-F238E27FC236}">
                <a16:creationId xmlns:a16="http://schemas.microsoft.com/office/drawing/2014/main" id="{F82A181D-1CE5-4A72-9E60-1A44990896E9}"/>
              </a:ext>
            </a:extLst>
          </p:cNvPr>
          <p:cNvSpPr/>
          <p:nvPr/>
        </p:nvSpPr>
        <p:spPr>
          <a:xfrm>
            <a:off x="3517354" y="2779132"/>
            <a:ext cx="5256584" cy="584775"/>
          </a:xfrm>
          <a:prstGeom prst="rect">
            <a:avLst/>
          </a:prstGeom>
        </p:spPr>
        <p:txBody>
          <a:bodyPr wrap="square">
            <a:spAutoFit/>
          </a:bodyPr>
          <a:lstStyle/>
          <a:p>
            <a:r>
              <a:rPr lang="ja-JP" altLang="en-US" sz="3200" b="1" dirty="0">
                <a:latin typeface="Century Schoolbook" panose="02040604050505020304" pitchFamily="18" charset="0"/>
              </a:rPr>
              <a:t>残念だ・申し訳ない</a:t>
            </a:r>
            <a:endParaRPr lang="en-US" altLang="ja-JP" sz="3200" b="1" dirty="0">
              <a:latin typeface="Century Schoolbook" panose="02040604050505020304" pitchFamily="18" charset="0"/>
            </a:endParaRPr>
          </a:p>
        </p:txBody>
      </p:sp>
      <p:sp>
        <p:nvSpPr>
          <p:cNvPr id="14" name="正方形/長方形 13">
            <a:extLst>
              <a:ext uri="{FF2B5EF4-FFF2-40B4-BE49-F238E27FC236}">
                <a16:creationId xmlns:a16="http://schemas.microsoft.com/office/drawing/2014/main" id="{37BFFF50-71DD-492B-9C67-97E2BAD49DD0}"/>
              </a:ext>
            </a:extLst>
          </p:cNvPr>
          <p:cNvSpPr/>
          <p:nvPr/>
        </p:nvSpPr>
        <p:spPr>
          <a:xfrm>
            <a:off x="3517354" y="3533760"/>
            <a:ext cx="4417693" cy="584775"/>
          </a:xfrm>
          <a:prstGeom prst="rect">
            <a:avLst/>
          </a:prstGeom>
        </p:spPr>
        <p:txBody>
          <a:bodyPr wrap="square">
            <a:spAutoFit/>
          </a:bodyPr>
          <a:lstStyle/>
          <a:p>
            <a:r>
              <a:rPr lang="ja-JP" altLang="en-US" sz="3200" b="1" dirty="0">
                <a:latin typeface="Century Schoolbook" panose="02040604050505020304" pitchFamily="18" charset="0"/>
              </a:rPr>
              <a:t>うれしい、～でよかった</a:t>
            </a:r>
          </a:p>
        </p:txBody>
      </p:sp>
      <p:sp>
        <p:nvSpPr>
          <p:cNvPr id="15" name="正方形/長方形 14">
            <a:extLst>
              <a:ext uri="{FF2B5EF4-FFF2-40B4-BE49-F238E27FC236}">
                <a16:creationId xmlns:a16="http://schemas.microsoft.com/office/drawing/2014/main" id="{2CFC5E2F-9829-4108-8D74-A3E11B182484}"/>
              </a:ext>
            </a:extLst>
          </p:cNvPr>
          <p:cNvSpPr/>
          <p:nvPr/>
        </p:nvSpPr>
        <p:spPr>
          <a:xfrm>
            <a:off x="3517354" y="4203666"/>
            <a:ext cx="3024336" cy="584775"/>
          </a:xfrm>
          <a:prstGeom prst="rect">
            <a:avLst/>
          </a:prstGeom>
        </p:spPr>
        <p:txBody>
          <a:bodyPr wrap="square">
            <a:spAutoFit/>
          </a:bodyPr>
          <a:lstStyle/>
          <a:p>
            <a:r>
              <a:rPr lang="ja-JP" altLang="en-US" sz="3200" b="1" dirty="0">
                <a:latin typeface="Century Schoolbook" panose="02040604050505020304" pitchFamily="18" charset="0"/>
              </a:rPr>
              <a:t>わくわくしている</a:t>
            </a:r>
          </a:p>
        </p:txBody>
      </p:sp>
      <p:sp>
        <p:nvSpPr>
          <p:cNvPr id="16" name="正方形/長方形 15">
            <a:extLst>
              <a:ext uri="{FF2B5EF4-FFF2-40B4-BE49-F238E27FC236}">
                <a16:creationId xmlns:a16="http://schemas.microsoft.com/office/drawing/2014/main" id="{CF011629-8B36-404E-8A69-75A131A01F88}"/>
              </a:ext>
            </a:extLst>
          </p:cNvPr>
          <p:cNvSpPr/>
          <p:nvPr/>
        </p:nvSpPr>
        <p:spPr>
          <a:xfrm>
            <a:off x="3509635" y="4829904"/>
            <a:ext cx="3024336" cy="584775"/>
          </a:xfrm>
          <a:prstGeom prst="rect">
            <a:avLst/>
          </a:prstGeom>
        </p:spPr>
        <p:txBody>
          <a:bodyPr wrap="square">
            <a:spAutoFit/>
          </a:bodyPr>
          <a:lstStyle/>
          <a:p>
            <a:r>
              <a:rPr lang="ja-JP" altLang="en-US" sz="3200" b="1" dirty="0">
                <a:latin typeface="Century Schoolbook" panose="02040604050505020304" pitchFamily="18" charset="0"/>
              </a:rPr>
              <a:t>驚いている</a:t>
            </a:r>
          </a:p>
        </p:txBody>
      </p:sp>
      <p:sp>
        <p:nvSpPr>
          <p:cNvPr id="17" name="正方形/長方形 16">
            <a:extLst>
              <a:ext uri="{FF2B5EF4-FFF2-40B4-BE49-F238E27FC236}">
                <a16:creationId xmlns:a16="http://schemas.microsoft.com/office/drawing/2014/main" id="{178ED41D-9F3D-4E7C-B1F0-3B68F8CA95FA}"/>
              </a:ext>
            </a:extLst>
          </p:cNvPr>
          <p:cNvSpPr/>
          <p:nvPr/>
        </p:nvSpPr>
        <p:spPr>
          <a:xfrm>
            <a:off x="179512" y="75741"/>
            <a:ext cx="7504608" cy="584775"/>
          </a:xfrm>
          <a:prstGeom prst="rect">
            <a:avLst/>
          </a:prstGeom>
          <a:noFill/>
        </p:spPr>
        <p:txBody>
          <a:bodyPr wrap="square" lIns="91440" tIns="45720" rIns="91440" bIns="45720">
            <a:spAutoFit/>
          </a:bodyPr>
          <a:lstStyle/>
          <a:p>
            <a:r>
              <a:rPr lang="ja-JP" altLang="en-US" sz="3200" b="1" dirty="0">
                <a:ln w="17780" cmpd="sng">
                  <a:noFill/>
                  <a:prstDash val="solid"/>
                  <a:miter lim="800000"/>
                </a:ln>
                <a:latin typeface="Century Schoolbook" panose="02040604050505020304" pitchFamily="18" charset="0"/>
                <a:ea typeface="ＭＳ ゴシック" pitchFamily="49" charset="-128"/>
              </a:rPr>
              <a:t>感情を表す言葉</a:t>
            </a:r>
            <a:endParaRPr lang="en-US" altLang="ja-JP" sz="3200" b="1" dirty="0">
              <a:ln w="17780" cmpd="sng">
                <a:noFill/>
                <a:prstDash val="solid"/>
                <a:miter lim="800000"/>
              </a:ln>
              <a:latin typeface="Century Schoolbook" panose="02040604050505020304" pitchFamily="18" charset="0"/>
              <a:ea typeface="ＭＳ ゴシック" pitchFamily="49" charset="-128"/>
            </a:endParaRPr>
          </a:p>
        </p:txBody>
      </p:sp>
      <p:sp>
        <p:nvSpPr>
          <p:cNvPr id="18" name="正方形/長方形 17">
            <a:extLst>
              <a:ext uri="{FF2B5EF4-FFF2-40B4-BE49-F238E27FC236}">
                <a16:creationId xmlns:a16="http://schemas.microsoft.com/office/drawing/2014/main" id="{4895EFE1-8DAA-880D-141A-7AB38F9425BE}"/>
              </a:ext>
            </a:extLst>
          </p:cNvPr>
          <p:cNvSpPr/>
          <p:nvPr/>
        </p:nvSpPr>
        <p:spPr>
          <a:xfrm>
            <a:off x="4050831" y="84991"/>
            <a:ext cx="3312368" cy="584775"/>
          </a:xfrm>
          <a:prstGeom prst="rect">
            <a:avLst/>
          </a:prstGeom>
        </p:spPr>
        <p:txBody>
          <a:bodyPr wrap="square">
            <a:spAutoFit/>
          </a:bodyPr>
          <a:lstStyle/>
          <a:p>
            <a:r>
              <a:rPr lang="ja-JP" altLang="en-US" sz="3200" b="1" dirty="0">
                <a:latin typeface="Century Schoolbook" panose="02040604050505020304" pitchFamily="18" charset="0"/>
              </a:rPr>
              <a:t>意味</a:t>
            </a:r>
          </a:p>
        </p:txBody>
      </p:sp>
      <p:sp>
        <p:nvSpPr>
          <p:cNvPr id="19" name="正方形/長方形 18">
            <a:extLst>
              <a:ext uri="{FF2B5EF4-FFF2-40B4-BE49-F238E27FC236}">
                <a16:creationId xmlns:a16="http://schemas.microsoft.com/office/drawing/2014/main" id="{FF303119-9379-FAB0-FBA3-E4D21D5F57FA}"/>
              </a:ext>
            </a:extLst>
          </p:cNvPr>
          <p:cNvSpPr/>
          <p:nvPr/>
        </p:nvSpPr>
        <p:spPr>
          <a:xfrm>
            <a:off x="422181" y="5512706"/>
            <a:ext cx="2304256"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afraid</a:t>
            </a:r>
            <a:endParaRPr lang="ja-JP" altLang="en-US" sz="3200" b="1" dirty="0">
              <a:solidFill>
                <a:srgbClr val="00B050"/>
              </a:solidFill>
              <a:latin typeface="Century Schoolbook" panose="02040604050505020304" pitchFamily="18" charset="0"/>
            </a:endParaRPr>
          </a:p>
        </p:txBody>
      </p:sp>
      <p:sp>
        <p:nvSpPr>
          <p:cNvPr id="20" name="正方形/長方形 19">
            <a:extLst>
              <a:ext uri="{FF2B5EF4-FFF2-40B4-BE49-F238E27FC236}">
                <a16:creationId xmlns:a16="http://schemas.microsoft.com/office/drawing/2014/main" id="{C38D209B-C9B1-FF48-C2E8-E722195AD3CC}"/>
              </a:ext>
            </a:extLst>
          </p:cNvPr>
          <p:cNvSpPr/>
          <p:nvPr/>
        </p:nvSpPr>
        <p:spPr>
          <a:xfrm>
            <a:off x="3552112" y="5541273"/>
            <a:ext cx="5916432" cy="584775"/>
          </a:xfrm>
          <a:prstGeom prst="rect">
            <a:avLst/>
          </a:prstGeom>
        </p:spPr>
        <p:txBody>
          <a:bodyPr wrap="square">
            <a:spAutoFit/>
          </a:bodyPr>
          <a:lstStyle/>
          <a:p>
            <a:r>
              <a:rPr lang="ja-JP" altLang="en-US" sz="3200" b="1" dirty="0">
                <a:latin typeface="Century Schoolbook" panose="02040604050505020304" pitchFamily="18" charset="0"/>
              </a:rPr>
              <a:t>恐れて、残念ながら～だと思う</a:t>
            </a:r>
          </a:p>
        </p:txBody>
      </p:sp>
      <p:sp>
        <p:nvSpPr>
          <p:cNvPr id="21" name="正方形/長方形 20">
            <a:extLst>
              <a:ext uri="{FF2B5EF4-FFF2-40B4-BE49-F238E27FC236}">
                <a16:creationId xmlns:a16="http://schemas.microsoft.com/office/drawing/2014/main" id="{A11F70CA-3381-0601-7534-9DEB2C2A424D}"/>
              </a:ext>
            </a:extLst>
          </p:cNvPr>
          <p:cNvSpPr/>
          <p:nvPr/>
        </p:nvSpPr>
        <p:spPr>
          <a:xfrm>
            <a:off x="422181" y="6188234"/>
            <a:ext cx="2304256" cy="584775"/>
          </a:xfrm>
          <a:prstGeom prst="rect">
            <a:avLst/>
          </a:prstGeom>
        </p:spPr>
        <p:txBody>
          <a:bodyPr wrap="square">
            <a:spAutoFit/>
          </a:bodyPr>
          <a:lstStyle/>
          <a:p>
            <a:r>
              <a:rPr lang="en-US" altLang="ja-JP" sz="3200" b="1" dirty="0">
                <a:solidFill>
                  <a:srgbClr val="00B050"/>
                </a:solidFill>
                <a:latin typeface="Century Schoolbook" panose="02040604050505020304" pitchFamily="18" charset="0"/>
              </a:rPr>
              <a:t>tired</a:t>
            </a:r>
            <a:endParaRPr lang="ja-JP" altLang="en-US" sz="3200" b="1" dirty="0">
              <a:solidFill>
                <a:srgbClr val="00B050"/>
              </a:solidFill>
              <a:latin typeface="Century Schoolbook" panose="02040604050505020304" pitchFamily="18" charset="0"/>
            </a:endParaRPr>
          </a:p>
        </p:txBody>
      </p:sp>
      <p:sp>
        <p:nvSpPr>
          <p:cNvPr id="22" name="正方形/長方形 21">
            <a:extLst>
              <a:ext uri="{FF2B5EF4-FFF2-40B4-BE49-F238E27FC236}">
                <a16:creationId xmlns:a16="http://schemas.microsoft.com/office/drawing/2014/main" id="{CE0D462A-E4EA-8FB2-7986-7A557017A19F}"/>
              </a:ext>
            </a:extLst>
          </p:cNvPr>
          <p:cNvSpPr/>
          <p:nvPr/>
        </p:nvSpPr>
        <p:spPr>
          <a:xfrm>
            <a:off x="3552112" y="6216801"/>
            <a:ext cx="3734864" cy="584775"/>
          </a:xfrm>
          <a:prstGeom prst="rect">
            <a:avLst/>
          </a:prstGeom>
        </p:spPr>
        <p:txBody>
          <a:bodyPr wrap="square">
            <a:spAutoFit/>
          </a:bodyPr>
          <a:lstStyle/>
          <a:p>
            <a:r>
              <a:rPr lang="ja-JP" altLang="en-US" sz="3200" b="1" dirty="0">
                <a:latin typeface="Century Schoolbook" panose="02040604050505020304" pitchFamily="18" charset="0"/>
              </a:rPr>
              <a:t>疲れて・うんざりして</a:t>
            </a:r>
          </a:p>
        </p:txBody>
      </p:sp>
    </p:spTree>
    <p:extLst>
      <p:ext uri="{BB962C8B-B14F-4D97-AF65-F5344CB8AC3E}">
        <p14:creationId xmlns:p14="http://schemas.microsoft.com/office/powerpoint/2010/main" val="19510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角を丸めた四角形 7">
            <a:extLst>
              <a:ext uri="{FF2B5EF4-FFF2-40B4-BE49-F238E27FC236}">
                <a16:creationId xmlns:a16="http://schemas.microsoft.com/office/drawing/2014/main" id="{E23DD288-188D-42BB-8D22-20D5D8087853}"/>
              </a:ext>
            </a:extLst>
          </p:cNvPr>
          <p:cNvSpPr/>
          <p:nvPr/>
        </p:nvSpPr>
        <p:spPr>
          <a:xfrm>
            <a:off x="323528" y="650597"/>
            <a:ext cx="8583782" cy="1182170"/>
          </a:xfrm>
          <a:prstGeom prst="wedgeRoundRectCallout">
            <a:avLst>
              <a:gd name="adj1" fmla="val -5953"/>
              <a:gd name="adj2" fmla="val 916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4" name="正方形/長方形 3">
            <a:extLst>
              <a:ext uri="{FF2B5EF4-FFF2-40B4-BE49-F238E27FC236}">
                <a16:creationId xmlns:a16="http://schemas.microsoft.com/office/drawing/2014/main" id="{29CCAF80-3620-4731-81CA-50EEDD720A52}"/>
              </a:ext>
            </a:extLst>
          </p:cNvPr>
          <p:cNvSpPr/>
          <p:nvPr/>
        </p:nvSpPr>
        <p:spPr>
          <a:xfrm>
            <a:off x="1545208" y="1148255"/>
            <a:ext cx="7205155" cy="599085"/>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376264"/>
            <a:ext cx="3717032" cy="3717032"/>
          </a:xfrm>
          <a:prstGeom prst="rect">
            <a:avLst/>
          </a:prstGeom>
        </p:spPr>
      </p:pic>
      <p:sp>
        <p:nvSpPr>
          <p:cNvPr id="5" name="正方形/長方形 4">
            <a:extLst>
              <a:ext uri="{FF2B5EF4-FFF2-40B4-BE49-F238E27FC236}">
                <a16:creationId xmlns:a16="http://schemas.microsoft.com/office/drawing/2014/main" id="{6ED01C82-3392-4034-917A-515EFA399A9E}"/>
              </a:ext>
            </a:extLst>
          </p:cNvPr>
          <p:cNvSpPr/>
          <p:nvPr/>
        </p:nvSpPr>
        <p:spPr>
          <a:xfrm>
            <a:off x="622537" y="577124"/>
            <a:ext cx="3483630" cy="646331"/>
          </a:xfrm>
          <a:prstGeom prst="rect">
            <a:avLst/>
          </a:prstGeom>
        </p:spPr>
        <p:txBody>
          <a:bodyPr wrap="square">
            <a:spAutoFit/>
          </a:bodyPr>
          <a:lstStyle/>
          <a:p>
            <a:r>
              <a:rPr lang="en-US" altLang="ja-JP" sz="3600" b="1" dirty="0">
                <a:latin typeface="Century Schoolbook" panose="02040604050505020304" pitchFamily="18" charset="0"/>
              </a:rPr>
              <a:t>She is </a:t>
            </a:r>
            <a:r>
              <a:rPr lang="en-US" altLang="ja-JP" sz="3600" b="1" dirty="0">
                <a:solidFill>
                  <a:srgbClr val="00B050"/>
                </a:solidFill>
                <a:latin typeface="Century Schoolbook" panose="02040604050505020304" pitchFamily="18" charset="0"/>
              </a:rPr>
              <a:t>happy</a:t>
            </a:r>
            <a:endParaRPr lang="ja-JP" altLang="en-US" sz="3600" b="1" dirty="0">
              <a:latin typeface="Century Schoolbook" panose="02040604050505020304" pitchFamily="18" charset="0"/>
            </a:endParaRPr>
          </a:p>
        </p:txBody>
      </p:sp>
      <p:sp>
        <p:nvSpPr>
          <p:cNvPr id="6" name="正方形/長方形 5">
            <a:extLst>
              <a:ext uri="{FF2B5EF4-FFF2-40B4-BE49-F238E27FC236}">
                <a16:creationId xmlns:a16="http://schemas.microsoft.com/office/drawing/2014/main" id="{3A78AFA2-20B0-4BAB-B3DA-8A4A8E2BA5A5}"/>
              </a:ext>
            </a:extLst>
          </p:cNvPr>
          <p:cNvSpPr/>
          <p:nvPr/>
        </p:nvSpPr>
        <p:spPr>
          <a:xfrm>
            <a:off x="1634502" y="1068627"/>
            <a:ext cx="7785876" cy="646331"/>
          </a:xfrm>
          <a:prstGeom prst="rect">
            <a:avLst/>
          </a:prstGeom>
        </p:spPr>
        <p:txBody>
          <a:bodyPr wrap="square">
            <a:spAutoFit/>
          </a:bodyPr>
          <a:lstStyle/>
          <a:p>
            <a:r>
              <a:rPr lang="en-US" altLang="ja-JP" sz="3600" b="1" dirty="0">
                <a:latin typeface="Century Schoolbook" panose="02040604050505020304" pitchFamily="18" charset="0"/>
              </a:rPr>
              <a:t>( </a:t>
            </a:r>
            <a:r>
              <a:rPr lang="en-US" altLang="ja-JP" sz="3600" b="1" dirty="0">
                <a:solidFill>
                  <a:schemeClr val="bg1"/>
                </a:solidFill>
                <a:latin typeface="Century Schoolbook" panose="02040604050505020304" pitchFamily="18" charset="0"/>
              </a:rPr>
              <a:t>to</a:t>
            </a:r>
            <a:r>
              <a:rPr lang="en-US" altLang="ja-JP" sz="3600" b="1" dirty="0">
                <a:latin typeface="Century Schoolbook" panose="02040604050505020304" pitchFamily="18" charset="0"/>
              </a:rPr>
              <a:t> )( </a:t>
            </a:r>
            <a:r>
              <a:rPr lang="en-US" altLang="ja-JP" sz="3600" b="1" dirty="0">
                <a:solidFill>
                  <a:schemeClr val="bg1"/>
                </a:solidFill>
                <a:latin typeface="Century Schoolbook" panose="02040604050505020304" pitchFamily="18" charset="0"/>
              </a:rPr>
              <a:t>get</a:t>
            </a:r>
            <a:r>
              <a:rPr lang="en-US" altLang="ja-JP" sz="3600" b="1" dirty="0">
                <a:latin typeface="Century Schoolbook" panose="02040604050505020304" pitchFamily="18" charset="0"/>
              </a:rPr>
              <a:t> )(</a:t>
            </a:r>
            <a:r>
              <a:rPr lang="en-US" altLang="ja-JP" sz="3600" b="1" dirty="0">
                <a:solidFill>
                  <a:schemeClr val="bg1"/>
                </a:solidFill>
                <a:latin typeface="Century Schoolbook" panose="02040604050505020304" pitchFamily="18" charset="0"/>
              </a:rPr>
              <a:t> LINE </a:t>
            </a:r>
            <a:r>
              <a:rPr lang="en-US" altLang="ja-JP" sz="3600" b="1" dirty="0">
                <a:latin typeface="Century Schoolbook" panose="02040604050505020304" pitchFamily="18" charset="0"/>
              </a:rPr>
              <a:t>)( </a:t>
            </a:r>
            <a:r>
              <a:rPr lang="en-US" altLang="ja-JP" sz="3600" b="1" dirty="0">
                <a:solidFill>
                  <a:schemeClr val="bg1"/>
                </a:solidFill>
                <a:latin typeface="Century Schoolbook" panose="02040604050505020304" pitchFamily="18" charset="0"/>
              </a:rPr>
              <a:t>message</a:t>
            </a:r>
            <a:r>
              <a:rPr lang="en-US" altLang="ja-JP" sz="3600" b="1" dirty="0">
                <a:latin typeface="Century Schoolbook" panose="02040604050505020304" pitchFamily="18" charset="0"/>
              </a:rPr>
              <a:t> ).</a:t>
            </a:r>
            <a:endParaRPr lang="ja-JP" altLang="en-US" sz="3600" b="1" dirty="0">
              <a:latin typeface="Century Schoolbook" panose="02040604050505020304" pitchFamily="18" charset="0"/>
            </a:endParaRPr>
          </a:p>
        </p:txBody>
      </p:sp>
      <p:sp>
        <p:nvSpPr>
          <p:cNvPr id="7" name="正方形/長方形 6">
            <a:extLst>
              <a:ext uri="{FF2B5EF4-FFF2-40B4-BE49-F238E27FC236}">
                <a16:creationId xmlns:a16="http://schemas.microsoft.com/office/drawing/2014/main" id="{1260369E-5A81-44B7-8830-B6F6603C81F5}"/>
              </a:ext>
            </a:extLst>
          </p:cNvPr>
          <p:cNvSpPr/>
          <p:nvPr/>
        </p:nvSpPr>
        <p:spPr>
          <a:xfrm>
            <a:off x="1907704" y="1050334"/>
            <a:ext cx="721216" cy="646331"/>
          </a:xfrm>
          <a:prstGeom prst="rect">
            <a:avLst/>
          </a:prstGeom>
        </p:spPr>
        <p:txBody>
          <a:bodyPr wrap="square">
            <a:spAutoFit/>
          </a:bodyPr>
          <a:lstStyle/>
          <a:p>
            <a:r>
              <a:rPr lang="en-US" altLang="ja-JP" sz="3600" b="1" dirty="0">
                <a:latin typeface="Century Schoolbook" panose="02040604050505020304" pitchFamily="18" charset="0"/>
              </a:rPr>
              <a:t>to</a:t>
            </a:r>
            <a:endParaRPr lang="ja-JP" altLang="en-US" sz="3600" b="1" dirty="0">
              <a:latin typeface="Century Schoolbook" panose="02040604050505020304" pitchFamily="18" charset="0"/>
            </a:endParaRPr>
          </a:p>
        </p:txBody>
      </p:sp>
      <p:sp>
        <p:nvSpPr>
          <p:cNvPr id="8" name="正方形/長方形 7">
            <a:extLst>
              <a:ext uri="{FF2B5EF4-FFF2-40B4-BE49-F238E27FC236}">
                <a16:creationId xmlns:a16="http://schemas.microsoft.com/office/drawing/2014/main" id="{E2848122-6D4D-41E7-8C0F-2E858E12A859}"/>
              </a:ext>
            </a:extLst>
          </p:cNvPr>
          <p:cNvSpPr/>
          <p:nvPr/>
        </p:nvSpPr>
        <p:spPr>
          <a:xfrm>
            <a:off x="3000160" y="1040989"/>
            <a:ext cx="1281450" cy="646331"/>
          </a:xfrm>
          <a:prstGeom prst="rect">
            <a:avLst/>
          </a:prstGeom>
        </p:spPr>
        <p:txBody>
          <a:bodyPr wrap="square">
            <a:spAutoFit/>
          </a:bodyPr>
          <a:lstStyle/>
          <a:p>
            <a:r>
              <a:rPr lang="en-US" altLang="ja-JP" sz="3600" b="1" dirty="0">
                <a:latin typeface="Century Schoolbook" panose="02040604050505020304" pitchFamily="18" charset="0"/>
              </a:rPr>
              <a:t>get</a:t>
            </a:r>
            <a:endParaRPr lang="ja-JP" altLang="en-US" sz="3600" b="1" dirty="0">
              <a:latin typeface="Century Schoolbook" panose="02040604050505020304" pitchFamily="18" charset="0"/>
            </a:endParaRPr>
          </a:p>
        </p:txBody>
      </p:sp>
      <p:sp>
        <p:nvSpPr>
          <p:cNvPr id="9" name="正方形/長方形 8">
            <a:extLst>
              <a:ext uri="{FF2B5EF4-FFF2-40B4-BE49-F238E27FC236}">
                <a16:creationId xmlns:a16="http://schemas.microsoft.com/office/drawing/2014/main" id="{A228BB16-2399-461D-B16E-A2E81A854220}"/>
              </a:ext>
            </a:extLst>
          </p:cNvPr>
          <p:cNvSpPr/>
          <p:nvPr/>
        </p:nvSpPr>
        <p:spPr>
          <a:xfrm>
            <a:off x="4388818" y="1096265"/>
            <a:ext cx="1517936" cy="646331"/>
          </a:xfrm>
          <a:prstGeom prst="rect">
            <a:avLst/>
          </a:prstGeom>
        </p:spPr>
        <p:txBody>
          <a:bodyPr wrap="square">
            <a:spAutoFit/>
          </a:bodyPr>
          <a:lstStyle/>
          <a:p>
            <a:r>
              <a:rPr lang="en-US" altLang="ja-JP" sz="3600" b="1" dirty="0">
                <a:latin typeface="Century Schoolbook" panose="02040604050505020304" pitchFamily="18" charset="0"/>
              </a:rPr>
              <a:t>LINE</a:t>
            </a:r>
            <a:endParaRPr lang="ja-JP" altLang="en-US" sz="36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A228BB16-2399-461D-B16E-A2E81A854220}"/>
              </a:ext>
            </a:extLst>
          </p:cNvPr>
          <p:cNvSpPr/>
          <p:nvPr/>
        </p:nvSpPr>
        <p:spPr>
          <a:xfrm>
            <a:off x="6284907" y="1068626"/>
            <a:ext cx="2339752" cy="646331"/>
          </a:xfrm>
          <a:prstGeom prst="rect">
            <a:avLst/>
          </a:prstGeom>
        </p:spPr>
        <p:txBody>
          <a:bodyPr wrap="square">
            <a:spAutoFit/>
          </a:bodyPr>
          <a:lstStyle/>
          <a:p>
            <a:r>
              <a:rPr lang="en-US" altLang="ja-JP" sz="3600" b="1" dirty="0">
                <a:latin typeface="Century Schoolbook" panose="02040604050505020304" pitchFamily="18" charset="0"/>
              </a:rPr>
              <a:t>message</a:t>
            </a:r>
            <a:endParaRPr lang="ja-JP" altLang="en-US" sz="3600" b="1" dirty="0">
              <a:latin typeface="Century Schoolbook" panose="02040604050505020304" pitchFamily="18" charset="0"/>
            </a:endParaRPr>
          </a:p>
        </p:txBody>
      </p:sp>
      <p:sp>
        <p:nvSpPr>
          <p:cNvPr id="11" name="楕円 10">
            <a:extLst>
              <a:ext uri="{FF2B5EF4-FFF2-40B4-BE49-F238E27FC236}">
                <a16:creationId xmlns:a16="http://schemas.microsoft.com/office/drawing/2014/main" id="{477F64D8-0BD9-407B-B74E-2F0FB85B1B03}"/>
              </a:ext>
            </a:extLst>
          </p:cNvPr>
          <p:cNvSpPr/>
          <p:nvPr/>
        </p:nvSpPr>
        <p:spPr>
          <a:xfrm>
            <a:off x="2843808" y="3501008"/>
            <a:ext cx="1388658" cy="25922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175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660C9EC-D784-43A9-BAB4-A3EF15A77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204864"/>
            <a:ext cx="4051487" cy="3388002"/>
          </a:xfrm>
          <a:prstGeom prst="rect">
            <a:avLst/>
          </a:prstGeom>
        </p:spPr>
      </p:pic>
      <p:sp>
        <p:nvSpPr>
          <p:cNvPr id="8" name="吹き出し: 角を丸めた四角形 7">
            <a:extLst>
              <a:ext uri="{FF2B5EF4-FFF2-40B4-BE49-F238E27FC236}">
                <a16:creationId xmlns:a16="http://schemas.microsoft.com/office/drawing/2014/main" id="{E23DD288-188D-42BB-8D22-20D5D8087853}"/>
              </a:ext>
            </a:extLst>
          </p:cNvPr>
          <p:cNvSpPr/>
          <p:nvPr/>
        </p:nvSpPr>
        <p:spPr>
          <a:xfrm>
            <a:off x="810619" y="959462"/>
            <a:ext cx="6696743" cy="818609"/>
          </a:xfrm>
          <a:prstGeom prst="wedgeRoundRectCallout">
            <a:avLst>
              <a:gd name="adj1" fmla="val -3586"/>
              <a:gd name="adj2" fmla="val 1111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9" name="正方形/長方形 8">
            <a:extLst>
              <a:ext uri="{FF2B5EF4-FFF2-40B4-BE49-F238E27FC236}">
                <a16:creationId xmlns:a16="http://schemas.microsoft.com/office/drawing/2014/main" id="{29CCAF80-3620-4731-81CA-50EEDD720A52}"/>
              </a:ext>
            </a:extLst>
          </p:cNvPr>
          <p:cNvSpPr/>
          <p:nvPr/>
        </p:nvSpPr>
        <p:spPr>
          <a:xfrm>
            <a:off x="3150797" y="1095428"/>
            <a:ext cx="4220171" cy="599085"/>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1" name="正方形/長方形 10">
            <a:extLst>
              <a:ext uri="{FF2B5EF4-FFF2-40B4-BE49-F238E27FC236}">
                <a16:creationId xmlns:a16="http://schemas.microsoft.com/office/drawing/2014/main" id="{6ED01C82-3392-4034-917A-515EFA399A9E}"/>
              </a:ext>
            </a:extLst>
          </p:cNvPr>
          <p:cNvSpPr/>
          <p:nvPr/>
        </p:nvSpPr>
        <p:spPr>
          <a:xfrm>
            <a:off x="1026642" y="1072167"/>
            <a:ext cx="2971367" cy="646331"/>
          </a:xfrm>
          <a:prstGeom prst="rect">
            <a:avLst/>
          </a:prstGeom>
        </p:spPr>
        <p:txBody>
          <a:bodyPr wrap="square">
            <a:spAutoFit/>
          </a:bodyPr>
          <a:lstStyle/>
          <a:p>
            <a:r>
              <a:rPr lang="en-US" altLang="ja-JP" sz="3600" b="1" dirty="0">
                <a:latin typeface="Century Schoolbook" panose="02040604050505020304" pitchFamily="18" charset="0"/>
              </a:rPr>
              <a:t>I’m </a:t>
            </a:r>
            <a:r>
              <a:rPr lang="en-US" altLang="ja-JP" sz="3600" b="1" dirty="0">
                <a:solidFill>
                  <a:srgbClr val="00B050"/>
                </a:solidFill>
                <a:latin typeface="Century Schoolbook" panose="02040604050505020304" pitchFamily="18" charset="0"/>
              </a:rPr>
              <a:t>glad</a:t>
            </a:r>
            <a:r>
              <a:rPr lang="en-US" altLang="ja-JP" sz="3600" b="1" dirty="0">
                <a:latin typeface="Century Schoolbook" panose="02040604050505020304" pitchFamily="18" charset="0"/>
              </a:rPr>
              <a:t> </a:t>
            </a:r>
            <a:endParaRPr lang="ja-JP" altLang="en-US" sz="3600" b="1" dirty="0">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3A78AFA2-20B0-4BAB-B3DA-8A4A8E2BA5A5}"/>
              </a:ext>
            </a:extLst>
          </p:cNvPr>
          <p:cNvSpPr/>
          <p:nvPr/>
        </p:nvSpPr>
        <p:spPr>
          <a:xfrm>
            <a:off x="3131840" y="1038389"/>
            <a:ext cx="4238953" cy="646331"/>
          </a:xfrm>
          <a:prstGeom prst="rect">
            <a:avLst/>
          </a:prstGeom>
        </p:spPr>
        <p:txBody>
          <a:bodyPr wrap="square">
            <a:spAutoFit/>
          </a:bodyPr>
          <a:lstStyle/>
          <a:p>
            <a:r>
              <a:rPr lang="en-US" altLang="ja-JP" sz="3600" b="1" dirty="0">
                <a:latin typeface="Century Schoolbook" panose="02040604050505020304" pitchFamily="18" charset="0"/>
              </a:rPr>
              <a:t>( </a:t>
            </a:r>
            <a:r>
              <a:rPr lang="en-US" altLang="ja-JP" sz="3600" b="1" dirty="0">
                <a:solidFill>
                  <a:schemeClr val="bg1"/>
                </a:solidFill>
                <a:latin typeface="Century Schoolbook" panose="02040604050505020304" pitchFamily="18" charset="0"/>
              </a:rPr>
              <a:t>to</a:t>
            </a:r>
            <a:r>
              <a:rPr lang="en-US" altLang="ja-JP" sz="3600" b="1" dirty="0">
                <a:latin typeface="Century Schoolbook" panose="02040604050505020304" pitchFamily="18" charset="0"/>
              </a:rPr>
              <a:t> )( </a:t>
            </a:r>
            <a:r>
              <a:rPr lang="en-US" altLang="ja-JP" sz="3600" b="1" dirty="0">
                <a:solidFill>
                  <a:schemeClr val="bg1"/>
                </a:solidFill>
                <a:latin typeface="Century Schoolbook" panose="02040604050505020304" pitchFamily="18" charset="0"/>
              </a:rPr>
              <a:t>see</a:t>
            </a:r>
            <a:r>
              <a:rPr lang="en-US" altLang="ja-JP" sz="3600" b="1" dirty="0">
                <a:latin typeface="Century Schoolbook" panose="02040604050505020304" pitchFamily="18" charset="0"/>
              </a:rPr>
              <a:t> )(</a:t>
            </a:r>
            <a:r>
              <a:rPr lang="en-US" altLang="ja-JP" sz="3600" b="1" dirty="0">
                <a:solidFill>
                  <a:schemeClr val="bg1"/>
                </a:solidFill>
                <a:latin typeface="Century Schoolbook" panose="02040604050505020304" pitchFamily="18" charset="0"/>
              </a:rPr>
              <a:t> you </a:t>
            </a:r>
            <a:r>
              <a:rPr lang="en-US" altLang="ja-JP" sz="3600" b="1" dirty="0">
                <a:latin typeface="Century Schoolbook" panose="02040604050505020304" pitchFamily="18" charset="0"/>
              </a:rPr>
              <a:t>).</a:t>
            </a:r>
            <a:endParaRPr lang="ja-JP" altLang="en-US" sz="3600" b="1" dirty="0">
              <a:latin typeface="Century Schoolbook" panose="02040604050505020304" pitchFamily="18" charset="0"/>
            </a:endParaRPr>
          </a:p>
        </p:txBody>
      </p:sp>
      <p:sp>
        <p:nvSpPr>
          <p:cNvPr id="14" name="正方形/長方形 13">
            <a:extLst>
              <a:ext uri="{FF2B5EF4-FFF2-40B4-BE49-F238E27FC236}">
                <a16:creationId xmlns:a16="http://schemas.microsoft.com/office/drawing/2014/main" id="{1260369E-5A81-44B7-8830-B6F6603C81F5}"/>
              </a:ext>
            </a:extLst>
          </p:cNvPr>
          <p:cNvSpPr/>
          <p:nvPr/>
        </p:nvSpPr>
        <p:spPr>
          <a:xfrm>
            <a:off x="3437774" y="1067580"/>
            <a:ext cx="721216" cy="646331"/>
          </a:xfrm>
          <a:prstGeom prst="rect">
            <a:avLst/>
          </a:prstGeom>
        </p:spPr>
        <p:txBody>
          <a:bodyPr wrap="square">
            <a:spAutoFit/>
          </a:bodyPr>
          <a:lstStyle/>
          <a:p>
            <a:r>
              <a:rPr lang="en-US" altLang="ja-JP" sz="3600" b="1" dirty="0">
                <a:latin typeface="Century Schoolbook" panose="02040604050505020304" pitchFamily="18" charset="0"/>
              </a:rPr>
              <a:t>to</a:t>
            </a:r>
            <a:endParaRPr lang="ja-JP" altLang="en-US" sz="3600" b="1" dirty="0">
              <a:latin typeface="Century Schoolbook" panose="02040604050505020304" pitchFamily="18" charset="0"/>
            </a:endParaRPr>
          </a:p>
        </p:txBody>
      </p:sp>
      <p:sp>
        <p:nvSpPr>
          <p:cNvPr id="15" name="正方形/長方形 14">
            <a:extLst>
              <a:ext uri="{FF2B5EF4-FFF2-40B4-BE49-F238E27FC236}">
                <a16:creationId xmlns:a16="http://schemas.microsoft.com/office/drawing/2014/main" id="{E2848122-6D4D-41E7-8C0F-2E858E12A859}"/>
              </a:ext>
            </a:extLst>
          </p:cNvPr>
          <p:cNvSpPr/>
          <p:nvPr/>
        </p:nvSpPr>
        <p:spPr>
          <a:xfrm>
            <a:off x="4551726" y="1057975"/>
            <a:ext cx="1281450" cy="646331"/>
          </a:xfrm>
          <a:prstGeom prst="rect">
            <a:avLst/>
          </a:prstGeom>
        </p:spPr>
        <p:txBody>
          <a:bodyPr wrap="square">
            <a:spAutoFit/>
          </a:bodyPr>
          <a:lstStyle/>
          <a:p>
            <a:r>
              <a:rPr lang="en-US" altLang="ja-JP" sz="3600" b="1" dirty="0">
                <a:latin typeface="Century Schoolbook" panose="02040604050505020304" pitchFamily="18" charset="0"/>
              </a:rPr>
              <a:t>see</a:t>
            </a:r>
            <a:endParaRPr lang="ja-JP" altLang="en-US" sz="3600" b="1" dirty="0">
              <a:latin typeface="Century Schoolbook" panose="02040604050505020304" pitchFamily="18" charset="0"/>
            </a:endParaRPr>
          </a:p>
        </p:txBody>
      </p:sp>
      <p:sp>
        <p:nvSpPr>
          <p:cNvPr id="16" name="正方形/長方形 15">
            <a:extLst>
              <a:ext uri="{FF2B5EF4-FFF2-40B4-BE49-F238E27FC236}">
                <a16:creationId xmlns:a16="http://schemas.microsoft.com/office/drawing/2014/main" id="{A228BB16-2399-461D-B16E-A2E81A854220}"/>
              </a:ext>
            </a:extLst>
          </p:cNvPr>
          <p:cNvSpPr/>
          <p:nvPr/>
        </p:nvSpPr>
        <p:spPr>
          <a:xfrm>
            <a:off x="5916625" y="1024921"/>
            <a:ext cx="1281450" cy="646331"/>
          </a:xfrm>
          <a:prstGeom prst="rect">
            <a:avLst/>
          </a:prstGeom>
        </p:spPr>
        <p:txBody>
          <a:bodyPr wrap="square">
            <a:spAutoFit/>
          </a:bodyPr>
          <a:lstStyle/>
          <a:p>
            <a:r>
              <a:rPr lang="en-US" altLang="ja-JP" sz="3600" b="1" dirty="0">
                <a:latin typeface="Century Schoolbook" panose="02040604050505020304" pitchFamily="18" charset="0"/>
              </a:rPr>
              <a:t>you</a:t>
            </a:r>
            <a:endParaRPr lang="ja-JP" altLang="en-US" sz="3600" b="1" dirty="0">
              <a:latin typeface="Century Schoolbook" panose="02040604050505020304" pitchFamily="18" charset="0"/>
            </a:endParaRPr>
          </a:p>
        </p:txBody>
      </p:sp>
      <p:sp>
        <p:nvSpPr>
          <p:cNvPr id="17" name="楕円 16">
            <a:extLst>
              <a:ext uri="{FF2B5EF4-FFF2-40B4-BE49-F238E27FC236}">
                <a16:creationId xmlns:a16="http://schemas.microsoft.com/office/drawing/2014/main" id="{477F64D8-0BD9-407B-B74E-2F0FB85B1B03}"/>
              </a:ext>
            </a:extLst>
          </p:cNvPr>
          <p:cNvSpPr/>
          <p:nvPr/>
        </p:nvSpPr>
        <p:spPr>
          <a:xfrm>
            <a:off x="4596906" y="1977546"/>
            <a:ext cx="2472540" cy="36352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0768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P spid="14"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95B6A-3EFB-4E67-9BD7-323773362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3683" y="2442395"/>
            <a:ext cx="5013605" cy="3701403"/>
          </a:xfrm>
          <a:prstGeom prst="rect">
            <a:avLst/>
          </a:prstGeom>
        </p:spPr>
      </p:pic>
      <p:sp>
        <p:nvSpPr>
          <p:cNvPr id="8" name="吹き出し: 角を丸めた四角形 7">
            <a:extLst>
              <a:ext uri="{FF2B5EF4-FFF2-40B4-BE49-F238E27FC236}">
                <a16:creationId xmlns:a16="http://schemas.microsoft.com/office/drawing/2014/main" id="{3045E100-5077-4EBF-A048-B40C5734B06C}"/>
              </a:ext>
            </a:extLst>
          </p:cNvPr>
          <p:cNvSpPr/>
          <p:nvPr/>
        </p:nvSpPr>
        <p:spPr>
          <a:xfrm>
            <a:off x="827585" y="1611276"/>
            <a:ext cx="8100696" cy="953628"/>
          </a:xfrm>
          <a:prstGeom prst="wedgeRoundRectCallout">
            <a:avLst>
              <a:gd name="adj1" fmla="val -8239"/>
              <a:gd name="adj2" fmla="val 1054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4" name="正方形/長方形 3">
            <a:extLst>
              <a:ext uri="{FF2B5EF4-FFF2-40B4-BE49-F238E27FC236}">
                <a16:creationId xmlns:a16="http://schemas.microsoft.com/office/drawing/2014/main" id="{8BD6574D-74CF-4B7B-A598-FA4A7F47F97E}"/>
              </a:ext>
            </a:extLst>
          </p:cNvPr>
          <p:cNvSpPr/>
          <p:nvPr/>
        </p:nvSpPr>
        <p:spPr>
          <a:xfrm>
            <a:off x="1232349" y="1791206"/>
            <a:ext cx="4429000" cy="584775"/>
          </a:xfrm>
          <a:prstGeom prst="rect">
            <a:avLst/>
          </a:prstGeom>
        </p:spPr>
        <p:txBody>
          <a:bodyPr wrap="square">
            <a:spAutoFit/>
          </a:bodyPr>
          <a:lstStyle/>
          <a:p>
            <a:r>
              <a:rPr lang="en-US" altLang="ja-JP" sz="3200" b="1" dirty="0">
                <a:latin typeface="Century Schoolbook" panose="02040604050505020304" pitchFamily="18" charset="0"/>
              </a:rPr>
              <a:t>I am </a:t>
            </a:r>
            <a:r>
              <a:rPr lang="en-US" altLang="ja-JP" sz="3200" b="1" dirty="0">
                <a:solidFill>
                  <a:srgbClr val="00B050"/>
                </a:solidFill>
                <a:latin typeface="Century Schoolbook" panose="02040604050505020304" pitchFamily="18" charset="0"/>
              </a:rPr>
              <a:t>happy</a:t>
            </a:r>
            <a:endParaRPr lang="ja-JP" altLang="en-US" sz="3200" b="1" dirty="0">
              <a:solidFill>
                <a:srgbClr val="00B050"/>
              </a:solidFill>
              <a:latin typeface="Century Schoolbook" panose="02040604050505020304" pitchFamily="18" charset="0"/>
            </a:endParaRPr>
          </a:p>
        </p:txBody>
      </p:sp>
      <p:sp>
        <p:nvSpPr>
          <p:cNvPr id="5" name="正方形/長方形 4">
            <a:extLst>
              <a:ext uri="{FF2B5EF4-FFF2-40B4-BE49-F238E27FC236}">
                <a16:creationId xmlns:a16="http://schemas.microsoft.com/office/drawing/2014/main" id="{810996BE-97B4-41B1-B9DB-1FEAD907FC56}"/>
              </a:ext>
            </a:extLst>
          </p:cNvPr>
          <p:cNvSpPr/>
          <p:nvPr/>
        </p:nvSpPr>
        <p:spPr>
          <a:xfrm>
            <a:off x="3743400" y="1806776"/>
            <a:ext cx="5184881" cy="584775"/>
          </a:xfrm>
          <a:prstGeom prst="rect">
            <a:avLst/>
          </a:prstGeom>
        </p:spPr>
        <p:txBody>
          <a:bodyPr wrap="square">
            <a:spAutoFit/>
          </a:bodyPr>
          <a:lstStyle/>
          <a:p>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to</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eat </a:t>
            </a:r>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dorayaki</a:t>
            </a:r>
            <a:r>
              <a:rPr lang="en-US" altLang="ja-JP" sz="3200" b="1" dirty="0">
                <a:latin typeface="Century Schoolbook" panose="02040604050505020304" pitchFamily="18" charset="0"/>
              </a:rPr>
              <a:t> ).</a:t>
            </a:r>
            <a:endParaRPr lang="ja-JP" altLang="en-US" sz="3200" b="1" dirty="0">
              <a:latin typeface="Century Schoolbook" panose="02040604050505020304" pitchFamily="18" charset="0"/>
            </a:endParaRPr>
          </a:p>
        </p:txBody>
      </p:sp>
      <p:sp>
        <p:nvSpPr>
          <p:cNvPr id="6" name="正方形/長方形 5">
            <a:extLst>
              <a:ext uri="{FF2B5EF4-FFF2-40B4-BE49-F238E27FC236}">
                <a16:creationId xmlns:a16="http://schemas.microsoft.com/office/drawing/2014/main" id="{A1B62629-622F-4AC3-8CDA-DB9569E77532}"/>
              </a:ext>
            </a:extLst>
          </p:cNvPr>
          <p:cNvSpPr/>
          <p:nvPr/>
        </p:nvSpPr>
        <p:spPr>
          <a:xfrm>
            <a:off x="3781865" y="1806773"/>
            <a:ext cx="4678567" cy="569207"/>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 name="楕円 1">
            <a:extLst>
              <a:ext uri="{FF2B5EF4-FFF2-40B4-BE49-F238E27FC236}">
                <a16:creationId xmlns:a16="http://schemas.microsoft.com/office/drawing/2014/main" id="{477F64D8-0BD9-407B-B74E-2F0FB85B1B03}"/>
              </a:ext>
            </a:extLst>
          </p:cNvPr>
          <p:cNvSpPr/>
          <p:nvPr/>
        </p:nvSpPr>
        <p:spPr>
          <a:xfrm>
            <a:off x="4892524" y="3861048"/>
            <a:ext cx="2016224" cy="16561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F9DBC78-1E76-41E7-8A28-B7FB8008BC13}"/>
              </a:ext>
            </a:extLst>
          </p:cNvPr>
          <p:cNvSpPr/>
          <p:nvPr/>
        </p:nvSpPr>
        <p:spPr>
          <a:xfrm>
            <a:off x="4015054" y="1806775"/>
            <a:ext cx="748208"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33A35107-5C0B-48FF-90B2-625928D3CDC9}"/>
              </a:ext>
            </a:extLst>
          </p:cNvPr>
          <p:cNvSpPr/>
          <p:nvPr/>
        </p:nvSpPr>
        <p:spPr>
          <a:xfrm>
            <a:off x="5017066" y="1798990"/>
            <a:ext cx="1124626" cy="584775"/>
          </a:xfrm>
          <a:prstGeom prst="rect">
            <a:avLst/>
          </a:prstGeom>
        </p:spPr>
        <p:txBody>
          <a:bodyPr wrap="square">
            <a:spAutoFit/>
          </a:bodyPr>
          <a:lstStyle/>
          <a:p>
            <a:r>
              <a:rPr lang="en-US" altLang="ja-JP" sz="3200" b="1" dirty="0">
                <a:latin typeface="Century Schoolbook" panose="02040604050505020304" pitchFamily="18" charset="0"/>
              </a:rPr>
              <a:t>eat</a:t>
            </a:r>
            <a:endParaRPr lang="ja-JP" altLang="en-US" sz="3200" b="1" dirty="0">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9BFB9E7D-0724-4F8B-AA32-C723424484BE}"/>
              </a:ext>
            </a:extLst>
          </p:cNvPr>
          <p:cNvSpPr/>
          <p:nvPr/>
        </p:nvSpPr>
        <p:spPr>
          <a:xfrm>
            <a:off x="6225216" y="1798989"/>
            <a:ext cx="2235216" cy="584775"/>
          </a:xfrm>
          <a:prstGeom prst="rect">
            <a:avLst/>
          </a:prstGeom>
        </p:spPr>
        <p:txBody>
          <a:bodyPr wrap="square">
            <a:spAutoFit/>
          </a:bodyPr>
          <a:lstStyle/>
          <a:p>
            <a:r>
              <a:rPr lang="en-US" altLang="ja-JP" sz="3200" b="1" dirty="0">
                <a:latin typeface="Century Schoolbook" panose="02040604050505020304" pitchFamily="18" charset="0"/>
              </a:rPr>
              <a:t>dorayaki</a:t>
            </a:r>
            <a:endParaRPr lang="ja-JP" altLang="en-US" sz="3200" b="1" dirty="0">
              <a:latin typeface="Century Schoolbook" panose="02040604050505020304" pitchFamily="18" charset="0"/>
            </a:endParaRPr>
          </a:p>
        </p:txBody>
      </p:sp>
    </p:spTree>
    <p:extLst>
      <p:ext uri="{BB962C8B-B14F-4D97-AF65-F5344CB8AC3E}">
        <p14:creationId xmlns:p14="http://schemas.microsoft.com/office/powerpoint/2010/main" val="32123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animBg="1"/>
      <p:bldP spid="2"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95B6A-3EFB-4E67-9BD7-323773362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6537" y="3601597"/>
            <a:ext cx="3384232" cy="2498483"/>
          </a:xfrm>
          <a:prstGeom prst="rect">
            <a:avLst/>
          </a:prstGeom>
        </p:spPr>
      </p:pic>
      <p:sp>
        <p:nvSpPr>
          <p:cNvPr id="4" name="正方形/長方形 3">
            <a:extLst>
              <a:ext uri="{FF2B5EF4-FFF2-40B4-BE49-F238E27FC236}">
                <a16:creationId xmlns:a16="http://schemas.microsoft.com/office/drawing/2014/main" id="{8BD6574D-74CF-4B7B-A598-FA4A7F47F97E}"/>
              </a:ext>
            </a:extLst>
          </p:cNvPr>
          <p:cNvSpPr/>
          <p:nvPr/>
        </p:nvSpPr>
        <p:spPr>
          <a:xfrm>
            <a:off x="179368" y="1874238"/>
            <a:ext cx="5976808" cy="584775"/>
          </a:xfrm>
          <a:prstGeom prst="rect">
            <a:avLst/>
          </a:prstGeom>
        </p:spPr>
        <p:txBody>
          <a:bodyPr wrap="square">
            <a:spAutoFit/>
          </a:bodyPr>
          <a:lstStyle/>
          <a:p>
            <a:r>
              <a:rPr lang="en-US" altLang="ja-JP" sz="3200" b="1" dirty="0">
                <a:latin typeface="Century Schoolbook" panose="02040604050505020304" pitchFamily="18" charset="0"/>
              </a:rPr>
              <a:t>Doraemon was </a:t>
            </a:r>
            <a:r>
              <a:rPr lang="en-US" altLang="ja-JP" sz="3200" b="1" dirty="0">
                <a:solidFill>
                  <a:srgbClr val="00B050"/>
                </a:solidFill>
                <a:latin typeface="Century Schoolbook" panose="02040604050505020304" pitchFamily="18" charset="0"/>
              </a:rPr>
              <a:t>surprised</a:t>
            </a:r>
            <a:endParaRPr lang="ja-JP" altLang="en-US" sz="3200" b="1" dirty="0">
              <a:solidFill>
                <a:srgbClr val="00B050"/>
              </a:solidFill>
              <a:latin typeface="Century Schoolbook" panose="02040604050505020304" pitchFamily="18" charset="0"/>
            </a:endParaRPr>
          </a:p>
        </p:txBody>
      </p:sp>
      <p:sp>
        <p:nvSpPr>
          <p:cNvPr id="5" name="正方形/長方形 4">
            <a:extLst>
              <a:ext uri="{FF2B5EF4-FFF2-40B4-BE49-F238E27FC236}">
                <a16:creationId xmlns:a16="http://schemas.microsoft.com/office/drawing/2014/main" id="{810996BE-97B4-41B1-B9DB-1FEAD907FC56}"/>
              </a:ext>
            </a:extLst>
          </p:cNvPr>
          <p:cNvSpPr/>
          <p:nvPr/>
        </p:nvSpPr>
        <p:spPr>
          <a:xfrm>
            <a:off x="3582978" y="2462506"/>
            <a:ext cx="5434427" cy="584775"/>
          </a:xfrm>
          <a:prstGeom prst="rect">
            <a:avLst/>
          </a:prstGeom>
        </p:spPr>
        <p:txBody>
          <a:bodyPr wrap="square">
            <a:spAutoFit/>
          </a:bodyPr>
          <a:lstStyle/>
          <a:p>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to</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see</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a</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mouse</a:t>
            </a:r>
            <a:r>
              <a:rPr lang="en-US" altLang="ja-JP" sz="3200" b="1" dirty="0">
                <a:latin typeface="Century Schoolbook" panose="02040604050505020304" pitchFamily="18" charset="0"/>
              </a:rPr>
              <a:t> ).</a:t>
            </a:r>
            <a:endParaRPr lang="ja-JP" altLang="en-US" sz="3200" b="1" dirty="0">
              <a:latin typeface="Century Schoolbook" panose="02040604050505020304" pitchFamily="18" charset="0"/>
            </a:endParaRPr>
          </a:p>
        </p:txBody>
      </p:sp>
      <p:sp>
        <p:nvSpPr>
          <p:cNvPr id="6" name="正方形/長方形 5">
            <a:extLst>
              <a:ext uri="{FF2B5EF4-FFF2-40B4-BE49-F238E27FC236}">
                <a16:creationId xmlns:a16="http://schemas.microsoft.com/office/drawing/2014/main" id="{A1B62629-622F-4AC3-8CDA-DB9569E77532}"/>
              </a:ext>
            </a:extLst>
          </p:cNvPr>
          <p:cNvSpPr/>
          <p:nvPr/>
        </p:nvSpPr>
        <p:spPr>
          <a:xfrm>
            <a:off x="3582978" y="2482287"/>
            <a:ext cx="5093478" cy="554754"/>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8" name="楕円 7">
            <a:extLst>
              <a:ext uri="{FF2B5EF4-FFF2-40B4-BE49-F238E27FC236}">
                <a16:creationId xmlns:a16="http://schemas.microsoft.com/office/drawing/2014/main" id="{8DFC33FE-AE88-48C9-B474-37A323F475E0}"/>
              </a:ext>
            </a:extLst>
          </p:cNvPr>
          <p:cNvSpPr/>
          <p:nvPr/>
        </p:nvSpPr>
        <p:spPr>
          <a:xfrm>
            <a:off x="2051720" y="4778127"/>
            <a:ext cx="2016224" cy="16561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8D0E9B8-E3AE-4327-BA37-6B0CE5D9643E}"/>
              </a:ext>
            </a:extLst>
          </p:cNvPr>
          <p:cNvSpPr/>
          <p:nvPr/>
        </p:nvSpPr>
        <p:spPr>
          <a:xfrm>
            <a:off x="3848653" y="2462506"/>
            <a:ext cx="723347"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53EB7F62-4FEE-445B-A2E7-7E224D65BF23}"/>
              </a:ext>
            </a:extLst>
          </p:cNvPr>
          <p:cNvSpPr/>
          <p:nvPr/>
        </p:nvSpPr>
        <p:spPr>
          <a:xfrm>
            <a:off x="4793380" y="2471950"/>
            <a:ext cx="930747" cy="584775"/>
          </a:xfrm>
          <a:prstGeom prst="rect">
            <a:avLst/>
          </a:prstGeom>
        </p:spPr>
        <p:txBody>
          <a:bodyPr wrap="square">
            <a:spAutoFit/>
          </a:bodyPr>
          <a:lstStyle/>
          <a:p>
            <a:r>
              <a:rPr lang="en-US" altLang="ja-JP" sz="3200" b="1" dirty="0">
                <a:latin typeface="Century Schoolbook" panose="02040604050505020304" pitchFamily="18" charset="0"/>
              </a:rPr>
              <a:t>see</a:t>
            </a:r>
            <a:endParaRPr lang="ja-JP" altLang="en-US" sz="3200" b="1" dirty="0">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381315A0-FDE8-4CB4-8021-58ABC4262D67}"/>
              </a:ext>
            </a:extLst>
          </p:cNvPr>
          <p:cNvSpPr/>
          <p:nvPr/>
        </p:nvSpPr>
        <p:spPr>
          <a:xfrm>
            <a:off x="6050842" y="2452267"/>
            <a:ext cx="930747" cy="584775"/>
          </a:xfrm>
          <a:prstGeom prst="rect">
            <a:avLst/>
          </a:prstGeom>
        </p:spPr>
        <p:txBody>
          <a:bodyPr wrap="square">
            <a:spAutoFit/>
          </a:bodyPr>
          <a:lstStyle/>
          <a:p>
            <a:r>
              <a:rPr lang="en-US" altLang="ja-JP" sz="3200" b="1" dirty="0">
                <a:latin typeface="Century Schoolbook" panose="02040604050505020304" pitchFamily="18" charset="0"/>
              </a:rPr>
              <a:t>a</a:t>
            </a:r>
            <a:endParaRPr lang="ja-JP" altLang="en-US" sz="3200" b="1" dirty="0">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9A4C3D2B-2980-4BD5-B853-F9458C122627}"/>
              </a:ext>
            </a:extLst>
          </p:cNvPr>
          <p:cNvSpPr/>
          <p:nvPr/>
        </p:nvSpPr>
        <p:spPr>
          <a:xfrm>
            <a:off x="6848193" y="2484889"/>
            <a:ext cx="1609118" cy="584775"/>
          </a:xfrm>
          <a:prstGeom prst="rect">
            <a:avLst/>
          </a:prstGeom>
        </p:spPr>
        <p:txBody>
          <a:bodyPr wrap="square">
            <a:spAutoFit/>
          </a:bodyPr>
          <a:lstStyle/>
          <a:p>
            <a:r>
              <a:rPr lang="en-US" altLang="ja-JP" sz="3200" b="1" dirty="0">
                <a:latin typeface="Century Schoolbook" panose="02040604050505020304" pitchFamily="18" charset="0"/>
              </a:rPr>
              <a:t>mouse</a:t>
            </a:r>
            <a:endParaRPr lang="ja-JP" altLang="en-US" sz="3200" b="1" dirty="0">
              <a:latin typeface="Century Schoolbook" panose="02040604050505020304" pitchFamily="18" charset="0"/>
            </a:endParaRPr>
          </a:p>
        </p:txBody>
      </p:sp>
    </p:spTree>
    <p:extLst>
      <p:ext uri="{BB962C8B-B14F-4D97-AF65-F5344CB8AC3E}">
        <p14:creationId xmlns:p14="http://schemas.microsoft.com/office/powerpoint/2010/main" val="11797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95B6A-3EFB-4E67-9BD7-323773362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4023" y="3573016"/>
            <a:ext cx="3998971" cy="2952328"/>
          </a:xfrm>
          <a:prstGeom prst="rect">
            <a:avLst/>
          </a:prstGeom>
        </p:spPr>
      </p:pic>
      <p:sp>
        <p:nvSpPr>
          <p:cNvPr id="4" name="正方形/長方形 3">
            <a:extLst>
              <a:ext uri="{FF2B5EF4-FFF2-40B4-BE49-F238E27FC236}">
                <a16:creationId xmlns:a16="http://schemas.microsoft.com/office/drawing/2014/main" id="{8BD6574D-74CF-4B7B-A598-FA4A7F47F97E}"/>
              </a:ext>
            </a:extLst>
          </p:cNvPr>
          <p:cNvSpPr/>
          <p:nvPr/>
        </p:nvSpPr>
        <p:spPr>
          <a:xfrm>
            <a:off x="350037" y="785118"/>
            <a:ext cx="5400600" cy="584775"/>
          </a:xfrm>
          <a:prstGeom prst="rect">
            <a:avLst/>
          </a:prstGeom>
        </p:spPr>
        <p:txBody>
          <a:bodyPr wrap="square">
            <a:spAutoFit/>
          </a:bodyPr>
          <a:lstStyle/>
          <a:p>
            <a:r>
              <a:rPr lang="en-US" altLang="ja-JP" sz="3200" b="1" dirty="0" err="1">
                <a:latin typeface="Century Schoolbook" panose="02040604050505020304" pitchFamily="18" charset="0"/>
              </a:rPr>
              <a:t>Tamako</a:t>
            </a:r>
            <a:r>
              <a:rPr lang="en-US" altLang="ja-JP" sz="3200" b="1" dirty="0">
                <a:latin typeface="Century Schoolbook" panose="02040604050505020304" pitchFamily="18" charset="0"/>
              </a:rPr>
              <a:t> was </a:t>
            </a:r>
            <a:r>
              <a:rPr lang="en-US" altLang="ja-JP" sz="3200" b="1" dirty="0">
                <a:solidFill>
                  <a:srgbClr val="00B050"/>
                </a:solidFill>
                <a:latin typeface="Century Schoolbook" panose="02040604050505020304" pitchFamily="18" charset="0"/>
              </a:rPr>
              <a:t>angry</a:t>
            </a:r>
            <a:endParaRPr lang="ja-JP" altLang="en-US" sz="3200" b="1" dirty="0">
              <a:solidFill>
                <a:srgbClr val="00B050"/>
              </a:solidFill>
              <a:latin typeface="Century Schoolbook" panose="02040604050505020304" pitchFamily="18" charset="0"/>
            </a:endParaRPr>
          </a:p>
        </p:txBody>
      </p:sp>
      <p:sp>
        <p:nvSpPr>
          <p:cNvPr id="5" name="正方形/長方形 4">
            <a:extLst>
              <a:ext uri="{FF2B5EF4-FFF2-40B4-BE49-F238E27FC236}">
                <a16:creationId xmlns:a16="http://schemas.microsoft.com/office/drawing/2014/main" id="{810996BE-97B4-41B1-B9DB-1FEAD907FC56}"/>
              </a:ext>
            </a:extLst>
          </p:cNvPr>
          <p:cNvSpPr/>
          <p:nvPr/>
        </p:nvSpPr>
        <p:spPr>
          <a:xfrm>
            <a:off x="2987824" y="1418079"/>
            <a:ext cx="6163682" cy="584775"/>
          </a:xfrm>
          <a:prstGeom prst="rect">
            <a:avLst/>
          </a:prstGeom>
        </p:spPr>
        <p:txBody>
          <a:bodyPr wrap="square">
            <a:spAutoFit/>
          </a:bodyPr>
          <a:lstStyle/>
          <a:p>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to </a:t>
            </a:r>
            <a:r>
              <a:rPr lang="en-US" altLang="ja-JP" sz="3200" b="1" dirty="0">
                <a:latin typeface="Century Schoolbook" panose="02040604050505020304" pitchFamily="18" charset="0"/>
              </a:rPr>
              <a:t>)( </a:t>
            </a:r>
            <a:r>
              <a:rPr lang="en-US" altLang="ja-JP" sz="3200" b="1" dirty="0">
                <a:solidFill>
                  <a:schemeClr val="bg1"/>
                </a:solidFill>
                <a:latin typeface="Century Schoolbook" panose="02040604050505020304" pitchFamily="18" charset="0"/>
              </a:rPr>
              <a:t>see </a:t>
            </a:r>
            <a:r>
              <a:rPr lang="en-US" altLang="ja-JP" sz="3200" b="1" dirty="0">
                <a:latin typeface="Century Schoolbook" panose="02040604050505020304" pitchFamily="18" charset="0"/>
              </a:rPr>
              <a:t>)( </a:t>
            </a:r>
            <a:r>
              <a:rPr lang="en-US" altLang="ja-JP" sz="3200" b="1" dirty="0" err="1">
                <a:solidFill>
                  <a:schemeClr val="bg1"/>
                </a:solidFill>
                <a:latin typeface="Century Schoolbook" panose="02040604050505020304" pitchFamily="18" charset="0"/>
              </a:rPr>
              <a:t>Nobita’s</a:t>
            </a:r>
            <a:r>
              <a:rPr lang="en-US" altLang="ja-JP" sz="3200" b="1" dirty="0">
                <a:latin typeface="Century Schoolbook" panose="02040604050505020304" pitchFamily="18" charset="0"/>
              </a:rPr>
              <a:t> )( </a:t>
            </a:r>
            <a:r>
              <a:rPr lang="en-US" altLang="ja-JP" sz="3200" b="1" dirty="0">
                <a:solidFill>
                  <a:schemeClr val="bg1"/>
                </a:solidFill>
                <a:latin typeface="Century Schoolbook" panose="02040604050505020304" pitchFamily="18" charset="0"/>
              </a:rPr>
              <a:t>test </a:t>
            </a:r>
            <a:r>
              <a:rPr lang="en-US" altLang="ja-JP" sz="3200" b="1" dirty="0">
                <a:latin typeface="Century Schoolbook" panose="02040604050505020304" pitchFamily="18" charset="0"/>
              </a:rPr>
              <a:t>).</a:t>
            </a:r>
            <a:endParaRPr lang="ja-JP" altLang="en-US" sz="3200" b="1" dirty="0">
              <a:latin typeface="Century Schoolbook" panose="02040604050505020304" pitchFamily="18" charset="0"/>
            </a:endParaRPr>
          </a:p>
        </p:txBody>
      </p:sp>
      <p:sp>
        <p:nvSpPr>
          <p:cNvPr id="6" name="正方形/長方形 5">
            <a:extLst>
              <a:ext uri="{FF2B5EF4-FFF2-40B4-BE49-F238E27FC236}">
                <a16:creationId xmlns:a16="http://schemas.microsoft.com/office/drawing/2014/main" id="{A1B62629-622F-4AC3-8CDA-DB9569E77532}"/>
              </a:ext>
            </a:extLst>
          </p:cNvPr>
          <p:cNvSpPr/>
          <p:nvPr/>
        </p:nvSpPr>
        <p:spPr>
          <a:xfrm>
            <a:off x="2987824" y="1483448"/>
            <a:ext cx="6067129" cy="539513"/>
          </a:xfrm>
          <a:prstGeom prst="rect">
            <a:avLst/>
          </a:prstGeom>
          <a:solidFill>
            <a:srgbClr val="00B05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8" name="楕円 7">
            <a:extLst>
              <a:ext uri="{FF2B5EF4-FFF2-40B4-BE49-F238E27FC236}">
                <a16:creationId xmlns:a16="http://schemas.microsoft.com/office/drawing/2014/main" id="{A1DE5B28-11FE-488D-9CCD-01A964EB5D12}"/>
              </a:ext>
            </a:extLst>
          </p:cNvPr>
          <p:cNvSpPr/>
          <p:nvPr/>
        </p:nvSpPr>
        <p:spPr>
          <a:xfrm>
            <a:off x="323528" y="3429000"/>
            <a:ext cx="4752528" cy="38884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9A27E61-0D80-49F6-B5BE-120577A112A9}"/>
              </a:ext>
            </a:extLst>
          </p:cNvPr>
          <p:cNvSpPr/>
          <p:nvPr/>
        </p:nvSpPr>
        <p:spPr>
          <a:xfrm>
            <a:off x="3292755" y="1418078"/>
            <a:ext cx="656587" cy="584775"/>
          </a:xfrm>
          <a:prstGeom prst="rect">
            <a:avLst/>
          </a:prstGeom>
        </p:spPr>
        <p:txBody>
          <a:bodyPr wrap="square">
            <a:spAutoFit/>
          </a:bodyPr>
          <a:lstStyle/>
          <a:p>
            <a:r>
              <a:rPr lang="en-US" altLang="ja-JP" sz="3200" b="1" dirty="0">
                <a:latin typeface="Century Schoolbook" panose="02040604050505020304" pitchFamily="18" charset="0"/>
              </a:rPr>
              <a:t>to</a:t>
            </a:r>
            <a:endParaRPr lang="ja-JP" altLang="en-US" sz="3200" b="1" dirty="0">
              <a:latin typeface="Century Schoolbook" panose="02040604050505020304" pitchFamily="18" charset="0"/>
            </a:endParaRPr>
          </a:p>
        </p:txBody>
      </p:sp>
      <p:sp>
        <p:nvSpPr>
          <p:cNvPr id="10" name="正方形/長方形 9">
            <a:extLst>
              <a:ext uri="{FF2B5EF4-FFF2-40B4-BE49-F238E27FC236}">
                <a16:creationId xmlns:a16="http://schemas.microsoft.com/office/drawing/2014/main" id="{ADFD4962-B8B6-4592-8C7C-4BD2777FC765}"/>
              </a:ext>
            </a:extLst>
          </p:cNvPr>
          <p:cNvSpPr/>
          <p:nvPr/>
        </p:nvSpPr>
        <p:spPr>
          <a:xfrm>
            <a:off x="4224476" y="1418078"/>
            <a:ext cx="999728" cy="584775"/>
          </a:xfrm>
          <a:prstGeom prst="rect">
            <a:avLst/>
          </a:prstGeom>
        </p:spPr>
        <p:txBody>
          <a:bodyPr wrap="square">
            <a:spAutoFit/>
          </a:bodyPr>
          <a:lstStyle/>
          <a:p>
            <a:r>
              <a:rPr lang="en-US" altLang="ja-JP" sz="3200" b="1" dirty="0">
                <a:latin typeface="Century Schoolbook" panose="02040604050505020304" pitchFamily="18" charset="0"/>
              </a:rPr>
              <a:t>see</a:t>
            </a:r>
            <a:endParaRPr lang="ja-JP" altLang="en-US" sz="3200" b="1" dirty="0">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58C5C25A-59DE-49E4-9A54-60E3C333F67A}"/>
              </a:ext>
            </a:extLst>
          </p:cNvPr>
          <p:cNvSpPr/>
          <p:nvPr/>
        </p:nvSpPr>
        <p:spPr>
          <a:xfrm>
            <a:off x="5484994" y="1418077"/>
            <a:ext cx="2084231" cy="584775"/>
          </a:xfrm>
          <a:prstGeom prst="rect">
            <a:avLst/>
          </a:prstGeom>
        </p:spPr>
        <p:txBody>
          <a:bodyPr wrap="square">
            <a:spAutoFit/>
          </a:bodyPr>
          <a:lstStyle/>
          <a:p>
            <a:r>
              <a:rPr lang="en-US" altLang="ja-JP" sz="3200" b="1" dirty="0" err="1">
                <a:latin typeface="Century Schoolbook" panose="02040604050505020304" pitchFamily="18" charset="0"/>
              </a:rPr>
              <a:t>Nobita’s</a:t>
            </a:r>
            <a:endParaRPr lang="ja-JP" altLang="en-US" sz="3200" b="1" dirty="0">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5DCFB688-D262-4309-AC18-7F9D2BC3B991}"/>
              </a:ext>
            </a:extLst>
          </p:cNvPr>
          <p:cNvSpPr/>
          <p:nvPr/>
        </p:nvSpPr>
        <p:spPr>
          <a:xfrm>
            <a:off x="7724335" y="1418077"/>
            <a:ext cx="1044494" cy="584775"/>
          </a:xfrm>
          <a:prstGeom prst="rect">
            <a:avLst/>
          </a:prstGeom>
        </p:spPr>
        <p:txBody>
          <a:bodyPr wrap="square">
            <a:spAutoFit/>
          </a:bodyPr>
          <a:lstStyle/>
          <a:p>
            <a:r>
              <a:rPr lang="en-US" altLang="ja-JP" sz="3200" b="1" dirty="0">
                <a:latin typeface="Century Schoolbook" panose="02040604050505020304" pitchFamily="18" charset="0"/>
              </a:rPr>
              <a:t>test</a:t>
            </a:r>
            <a:endParaRPr lang="ja-JP" altLang="en-US" sz="3200" b="1" dirty="0">
              <a:latin typeface="Century Schoolbook" panose="02040604050505020304" pitchFamily="18" charset="0"/>
            </a:endParaRPr>
          </a:p>
        </p:txBody>
      </p:sp>
    </p:spTree>
    <p:extLst>
      <p:ext uri="{BB962C8B-B14F-4D97-AF65-F5344CB8AC3E}">
        <p14:creationId xmlns:p14="http://schemas.microsoft.com/office/powerpoint/2010/main" val="6744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p:bldP spid="10" grpId="0"/>
      <p:bldP spid="11" grpId="0"/>
      <p:bldP spid="1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4530</TotalTime>
  <Words>399</Words>
  <Application>Microsoft Office PowerPoint</Application>
  <PresentationFormat>画面に合わせる (4:3)</PresentationFormat>
  <Paragraphs>96</Paragraphs>
  <Slides>16</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游ゴシック</vt:lpstr>
      <vt:lpstr>Arial</vt:lpstr>
      <vt:lpstr>Calibri</vt:lpstr>
      <vt:lpstr>Calibri Light</vt:lpstr>
      <vt:lpstr>Century Schoolbook</vt:lpstr>
      <vt:lpstr>Office テーマ</vt:lpstr>
      <vt:lpstr>infinitive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infinitive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KASUGA_Hideki</dc:creator>
  <cp:lastModifiedBy>秀紀 春日</cp:lastModifiedBy>
  <cp:revision>290</cp:revision>
  <cp:lastPrinted>2015-12-17T10:55:25Z</cp:lastPrinted>
  <dcterms:created xsi:type="dcterms:W3CDTF">2012-12-11T09:09:35Z</dcterms:created>
  <dcterms:modified xsi:type="dcterms:W3CDTF">2026-07-06T12:59:15Z</dcterms:modified>
</cp:coreProperties>
</file>