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1"/>
  </p:notesMasterIdLst>
  <p:sldIdLst>
    <p:sldId id="337" r:id="rId2"/>
    <p:sldId id="268" r:id="rId3"/>
    <p:sldId id="278" r:id="rId4"/>
    <p:sldId id="280" r:id="rId5"/>
    <p:sldId id="320" r:id="rId6"/>
    <p:sldId id="321" r:id="rId7"/>
    <p:sldId id="287" r:id="rId8"/>
    <p:sldId id="288" r:id="rId9"/>
    <p:sldId id="332" r:id="rId10"/>
    <p:sldId id="291" r:id="rId11"/>
    <p:sldId id="290" r:id="rId12"/>
    <p:sldId id="292" r:id="rId13"/>
    <p:sldId id="293" r:id="rId14"/>
    <p:sldId id="294" r:id="rId15"/>
    <p:sldId id="318" r:id="rId16"/>
    <p:sldId id="295" r:id="rId17"/>
    <p:sldId id="335" r:id="rId18"/>
    <p:sldId id="340" r:id="rId19"/>
    <p:sldId id="341" r:id="rId20"/>
    <p:sldId id="314" r:id="rId21"/>
    <p:sldId id="342" r:id="rId22"/>
    <p:sldId id="316" r:id="rId23"/>
    <p:sldId id="343" r:id="rId24"/>
    <p:sldId id="344" r:id="rId25"/>
    <p:sldId id="345" r:id="rId26"/>
    <p:sldId id="333" r:id="rId27"/>
    <p:sldId id="319" r:id="rId28"/>
    <p:sldId id="298" r:id="rId29"/>
    <p:sldId id="296" r:id="rId30"/>
    <p:sldId id="299" r:id="rId31"/>
    <p:sldId id="300" r:id="rId32"/>
    <p:sldId id="301" r:id="rId33"/>
    <p:sldId id="302" r:id="rId34"/>
    <p:sldId id="315" r:id="rId35"/>
    <p:sldId id="303" r:id="rId36"/>
    <p:sldId id="347" r:id="rId37"/>
    <p:sldId id="322" r:id="rId38"/>
    <p:sldId id="336" r:id="rId39"/>
    <p:sldId id="310" r:id="rId40"/>
    <p:sldId id="305" r:id="rId41"/>
    <p:sldId id="308" r:id="rId42"/>
    <p:sldId id="307" r:id="rId43"/>
    <p:sldId id="306" r:id="rId44"/>
    <p:sldId id="317" r:id="rId45"/>
    <p:sldId id="309" r:id="rId46"/>
    <p:sldId id="338" r:id="rId47"/>
    <p:sldId id="339" r:id="rId48"/>
    <p:sldId id="346" r:id="rId49"/>
    <p:sldId id="348" r:id="rId50"/>
  </p:sldIdLst>
  <p:sldSz cx="9144000" cy="6858000" type="screen4x3"/>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76" autoAdjust="0"/>
    <p:restoredTop sz="92893" autoAdjust="0"/>
  </p:normalViewPr>
  <p:slideViewPr>
    <p:cSldViewPr>
      <p:cViewPr varScale="1">
        <p:scale>
          <a:sx n="102" d="100"/>
          <a:sy n="102" d="100"/>
        </p:scale>
        <p:origin x="178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7E500E0-9C11-42D4-9185-75CB5DE17E81}" type="datetimeFigureOut">
              <a:rPr kumimoji="1" lang="ja-JP" altLang="en-US" smtClean="0"/>
              <a:pPr/>
              <a:t>2025/10/1</a:t>
            </a:fld>
            <a:endParaRPr kumimoji="1" lang="ja-JP" altLang="en-US"/>
          </a:p>
        </p:txBody>
      </p:sp>
      <p:sp>
        <p:nvSpPr>
          <p:cNvPr id="4" name="スライド イメージ プレースホルダ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E325275-2DB4-4CE9-A8C8-CC78CC94B279}" type="slidenum">
              <a:rPr kumimoji="1" lang="ja-JP" altLang="en-US" smtClean="0"/>
              <a:pPr/>
              <a:t>‹#›</a:t>
            </a:fld>
            <a:endParaRPr kumimoji="1" lang="ja-JP" altLang="en-US"/>
          </a:p>
        </p:txBody>
      </p:sp>
    </p:spTree>
    <p:extLst>
      <p:ext uri="{BB962C8B-B14F-4D97-AF65-F5344CB8AC3E}">
        <p14:creationId xmlns:p14="http://schemas.microsoft.com/office/powerpoint/2010/main" val="784016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4</a:t>
            </a:fld>
            <a:endParaRPr kumimoji="1" lang="ja-JP" altLang="en-US"/>
          </a:p>
        </p:txBody>
      </p:sp>
    </p:spTree>
    <p:extLst>
      <p:ext uri="{BB962C8B-B14F-4D97-AF65-F5344CB8AC3E}">
        <p14:creationId xmlns:p14="http://schemas.microsoft.com/office/powerpoint/2010/main" val="386914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5</a:t>
            </a:fld>
            <a:endParaRPr kumimoji="1" lang="ja-JP" altLang="en-US"/>
          </a:p>
        </p:txBody>
      </p:sp>
    </p:spTree>
    <p:extLst>
      <p:ext uri="{BB962C8B-B14F-4D97-AF65-F5344CB8AC3E}">
        <p14:creationId xmlns:p14="http://schemas.microsoft.com/office/powerpoint/2010/main" val="1145886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6</a:t>
            </a:fld>
            <a:endParaRPr kumimoji="1" lang="ja-JP" altLang="en-US"/>
          </a:p>
        </p:txBody>
      </p:sp>
    </p:spTree>
    <p:extLst>
      <p:ext uri="{BB962C8B-B14F-4D97-AF65-F5344CB8AC3E}">
        <p14:creationId xmlns:p14="http://schemas.microsoft.com/office/powerpoint/2010/main" val="750833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7</a:t>
            </a:fld>
            <a:endParaRPr kumimoji="1" lang="ja-JP" altLang="en-US"/>
          </a:p>
        </p:txBody>
      </p:sp>
    </p:spTree>
    <p:extLst>
      <p:ext uri="{BB962C8B-B14F-4D97-AF65-F5344CB8AC3E}">
        <p14:creationId xmlns:p14="http://schemas.microsoft.com/office/powerpoint/2010/main" val="274173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E325275-2DB4-4CE9-A8C8-CC78CC94B279}" type="slidenum">
              <a:rPr kumimoji="1" lang="ja-JP" altLang="en-US" smtClean="0"/>
              <a:pPr/>
              <a:t>8</a:t>
            </a:fld>
            <a:endParaRPr kumimoji="1" lang="ja-JP" altLang="en-US"/>
          </a:p>
        </p:txBody>
      </p:sp>
    </p:spTree>
    <p:extLst>
      <p:ext uri="{BB962C8B-B14F-4D97-AF65-F5344CB8AC3E}">
        <p14:creationId xmlns:p14="http://schemas.microsoft.com/office/powerpoint/2010/main" val="1406098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46893-5E6A-EABB-68E1-78A516C3F49C}"/>
            </a:ext>
          </a:extLst>
        </p:cNvPr>
        <p:cNvGrpSpPr/>
        <p:nvPr/>
      </p:nvGrpSpPr>
      <p:grpSpPr>
        <a:xfrm>
          <a:off x="0" y="0"/>
          <a:ext cx="0" cy="0"/>
          <a:chOff x="0" y="0"/>
          <a:chExt cx="0" cy="0"/>
        </a:xfrm>
      </p:grpSpPr>
      <p:sp>
        <p:nvSpPr>
          <p:cNvPr id="2" name="スライド イメージ プレースホルダ 1">
            <a:extLst>
              <a:ext uri="{FF2B5EF4-FFF2-40B4-BE49-F238E27FC236}">
                <a16:creationId xmlns:a16="http://schemas.microsoft.com/office/drawing/2014/main" id="{FD7FB5F3-69D5-CB0C-99DD-4C10CA377488}"/>
              </a:ext>
            </a:extLst>
          </p:cNvPr>
          <p:cNvSpPr>
            <a:spLocks noGrp="1" noRot="1" noChangeAspect="1"/>
          </p:cNvSpPr>
          <p:nvPr>
            <p:ph type="sldImg"/>
          </p:nvPr>
        </p:nvSpPr>
        <p:spPr>
          <a:xfrm>
            <a:off x="5384800" y="387350"/>
            <a:ext cx="2586038" cy="1938338"/>
          </a:xfrm>
        </p:spPr>
      </p:sp>
      <p:sp>
        <p:nvSpPr>
          <p:cNvPr id="3" name="ノート プレースホルダ 2">
            <a:extLst>
              <a:ext uri="{FF2B5EF4-FFF2-40B4-BE49-F238E27FC236}">
                <a16:creationId xmlns:a16="http://schemas.microsoft.com/office/drawing/2014/main" id="{B52BC41A-48EE-1A79-7A7E-5074C677852A}"/>
              </a:ext>
            </a:extLst>
          </p:cNvPr>
          <p:cNvSpPr>
            <a:spLocks noGrp="1"/>
          </p:cNvSpPr>
          <p:nvPr>
            <p:ph type="body" idx="1"/>
          </p:nvPr>
        </p:nvSpPr>
        <p:spPr/>
        <p:txBody>
          <a:bodyPr>
            <a:normAutofit/>
          </a:bodyPr>
          <a:lstStyle/>
          <a:p>
            <a:endParaRPr kumimoji="1" lang="ja-JP" altLang="en-US" dirty="0"/>
          </a:p>
        </p:txBody>
      </p:sp>
      <p:sp>
        <p:nvSpPr>
          <p:cNvPr id="4" name="スライド番号プレースホルダ 3">
            <a:extLst>
              <a:ext uri="{FF2B5EF4-FFF2-40B4-BE49-F238E27FC236}">
                <a16:creationId xmlns:a16="http://schemas.microsoft.com/office/drawing/2014/main" id="{CDE2BF8B-BD92-5DB0-4714-7C16B769D5CB}"/>
              </a:ext>
            </a:extLst>
          </p:cNvPr>
          <p:cNvSpPr>
            <a:spLocks noGrp="1"/>
          </p:cNvSpPr>
          <p:nvPr>
            <p:ph type="sldNum" sz="quarter" idx="10"/>
          </p:nvPr>
        </p:nvSpPr>
        <p:spPr/>
        <p:txBody>
          <a:bodyPr/>
          <a:lstStyle/>
          <a:p>
            <a:fld id="{BE325275-2DB4-4CE9-A8C8-CC78CC94B279}" type="slidenum">
              <a:rPr kumimoji="1" lang="ja-JP" altLang="en-US" smtClean="0"/>
              <a:pPr/>
              <a:t>9</a:t>
            </a:fld>
            <a:endParaRPr kumimoji="1" lang="ja-JP" altLang="en-US"/>
          </a:p>
        </p:txBody>
      </p:sp>
    </p:spTree>
    <p:extLst>
      <p:ext uri="{BB962C8B-B14F-4D97-AF65-F5344CB8AC3E}">
        <p14:creationId xmlns:p14="http://schemas.microsoft.com/office/powerpoint/2010/main" val="165000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9FA7E01-6AFE-4F6E-89E8-11C9C9D48367}" type="datetimeFigureOut">
              <a:rPr kumimoji="1" lang="ja-JP" altLang="en-US" smtClean="0"/>
              <a:pPr/>
              <a:t>2025/10/1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C69072AF-68EF-4F0E-A58E-369E12179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A7E01-6AFE-4F6E-89E8-11C9C9D48367}" type="datetimeFigureOut">
              <a:rPr kumimoji="1" lang="ja-JP" altLang="en-US" smtClean="0"/>
              <a:pPr/>
              <a:t>2025/10/1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072AF-68EF-4F0E-A58E-369E12179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0AAC3-3EF4-8E48-9F9C-72BC3F7B0ED4}"/>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F5E957B-31F2-F7BA-DA11-7080FC51E2DE}"/>
              </a:ext>
            </a:extLst>
          </p:cNvPr>
          <p:cNvSpPr txBox="1"/>
          <p:nvPr/>
        </p:nvSpPr>
        <p:spPr>
          <a:xfrm>
            <a:off x="0" y="2321004"/>
            <a:ext cx="9144000" cy="2877711"/>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動名詞</a:t>
            </a:r>
            <a:endParaRPr kumimoji="1" lang="en-US" altLang="ja-JP" sz="11500" dirty="0">
              <a:latin typeface="NCGothic" panose="02000600000000000000" pitchFamily="50" charset="0"/>
              <a:ea typeface="MS Gothic" panose="020B0609070205080204" pitchFamily="49" charset="-128"/>
            </a:endParaRPr>
          </a:p>
          <a:p>
            <a:pPr algn="ctr"/>
            <a:r>
              <a:rPr lang="ja-JP" altLang="en-US" sz="6600" b="1" dirty="0">
                <a:latin typeface="Century Schoolbook" panose="02040604050505020304" pitchFamily="18" charset="0"/>
                <a:ea typeface="MS Gothic" panose="020B0609070205080204" pitchFamily="49" charset="-128"/>
              </a:rPr>
              <a:t>（</a:t>
            </a:r>
            <a:r>
              <a:rPr lang="en-US" altLang="ja-JP" sz="6600" b="1" dirty="0">
                <a:latin typeface="Century Schoolbook" panose="02040604050505020304" pitchFamily="18" charset="0"/>
                <a:ea typeface="MS Gothic" panose="020B0609070205080204" pitchFamily="49" charset="-128"/>
              </a:rPr>
              <a:t>gerund</a:t>
            </a:r>
            <a:r>
              <a:rPr lang="ja-JP" altLang="en-US" sz="6600" b="1" dirty="0">
                <a:latin typeface="Century Schoolbook" panose="02040604050505020304" pitchFamily="18" charset="0"/>
                <a:ea typeface="MS Gothic" panose="020B0609070205080204" pitchFamily="49" charset="-128"/>
              </a:rPr>
              <a:t>）</a:t>
            </a:r>
            <a:endParaRPr kumimoji="1" lang="en-US" altLang="ja-JP" sz="6600" b="1" dirty="0">
              <a:latin typeface="Century Schoolbook" panose="02040604050505020304" pitchFamily="18" charset="0"/>
              <a:ea typeface="MS Gothic" panose="020B0609070205080204" pitchFamily="49" charset="-128"/>
            </a:endParaRPr>
          </a:p>
        </p:txBody>
      </p:sp>
    </p:spTree>
    <p:extLst>
      <p:ext uri="{BB962C8B-B14F-4D97-AF65-F5344CB8AC3E}">
        <p14:creationId xmlns:p14="http://schemas.microsoft.com/office/powerpoint/2010/main" val="120276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kumimoji="1" lang="ja-JP" altLang="en-US" dirty="0"/>
              <a:t>動名詞に慣れよう</a:t>
            </a:r>
          </a:p>
        </p:txBody>
      </p:sp>
      <p:sp>
        <p:nvSpPr>
          <p:cNvPr id="3" name="サブタイトル 2"/>
          <p:cNvSpPr>
            <a:spLocks noGrp="1"/>
          </p:cNvSpPr>
          <p:nvPr>
            <p:ph type="subTitle" idx="1"/>
          </p:nvPr>
        </p:nvSpPr>
        <p:spPr/>
        <p:txBody>
          <a:bodyPr/>
          <a:lstStyle/>
          <a:p>
            <a:r>
              <a:rPr kumimoji="1" lang="en-US" altLang="ja-JP" dirty="0"/>
              <a:t>Practice</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SUGA_Hideki\AppData\Local\Microsoft\Windows\Temporary Internet Files\Content.IE5\JE8FKBMK\MC900242221[1].wmf"/>
          <p:cNvPicPr>
            <a:picLocks noChangeAspect="1" noChangeArrowheads="1"/>
          </p:cNvPicPr>
          <p:nvPr/>
        </p:nvPicPr>
        <p:blipFill>
          <a:blip r:embed="rId2" cstate="print"/>
          <a:srcRect/>
          <a:stretch>
            <a:fillRect/>
          </a:stretch>
        </p:blipFill>
        <p:spPr bwMode="auto">
          <a:xfrm>
            <a:off x="899592" y="2276872"/>
            <a:ext cx="2749352" cy="2621343"/>
          </a:xfrm>
          <a:prstGeom prst="rect">
            <a:avLst/>
          </a:prstGeom>
          <a:noFill/>
        </p:spPr>
      </p:pic>
      <p:sp>
        <p:nvSpPr>
          <p:cNvPr id="9" name="正方形/長方形 8"/>
          <p:cNvSpPr/>
          <p:nvPr/>
        </p:nvSpPr>
        <p:spPr>
          <a:xfrm>
            <a:off x="4654350" y="1772816"/>
            <a:ext cx="1213794" cy="707886"/>
          </a:xfrm>
          <a:prstGeom prst="rect">
            <a:avLst/>
          </a:prstGeom>
          <a:noFill/>
        </p:spPr>
        <p:txBody>
          <a:bodyPr wrap="non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歌う</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4644008" y="3225170"/>
            <a:ext cx="1293944"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sing</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4644008" y="1772816"/>
            <a:ext cx="3456384"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歌う</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2" name="正方形/長方形 11"/>
          <p:cNvSpPr/>
          <p:nvPr/>
        </p:nvSpPr>
        <p:spPr>
          <a:xfrm>
            <a:off x="4644008" y="3212976"/>
            <a:ext cx="316835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sing</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3786614"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サッカーをする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284984"/>
            <a:ext cx="3180679"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p</a:t>
            </a:r>
            <a:r>
              <a:rPr lang="en-US" altLang="ja-JP" sz="4000" b="1" cap="none" spc="0" dirty="0">
                <a:ln w="10541" cmpd="sng">
                  <a:noFill/>
                  <a:prstDash val="solid"/>
                </a:ln>
                <a:effectLst/>
                <a:latin typeface="Century Schoolbook" pitchFamily="18" charset="0"/>
                <a:ea typeface="ＭＳ ゴシック" pitchFamily="49" charset="-128"/>
              </a:rPr>
              <a:t>lay</a:t>
            </a:r>
            <a:r>
              <a:rPr lang="en-US" altLang="ja-JP" sz="4000" b="1" dirty="0">
                <a:ln w="10541" cmpd="sng">
                  <a:noFill/>
                  <a:prstDash val="solid"/>
                </a:ln>
                <a:solidFill>
                  <a:schemeClr val="bg1"/>
                </a:solidFill>
                <a:latin typeface="Century Schoolbook" pitchFamily="18" charset="0"/>
                <a:ea typeface="ＭＳ ゴシック" pitchFamily="49" charset="-128"/>
              </a:rPr>
              <a:t> </a:t>
            </a:r>
            <a:r>
              <a:rPr lang="en-US" altLang="ja-JP" sz="4000" b="1" cap="none" spc="0" dirty="0">
                <a:ln w="10541" cmpd="sng">
                  <a:noFill/>
                  <a:prstDash val="solid"/>
                </a:ln>
                <a:effectLst/>
                <a:latin typeface="Century Schoolbook" pitchFamily="18" charset="0"/>
                <a:ea typeface="ＭＳ ゴシック" pitchFamily="49" charset="-128"/>
              </a:rPr>
              <a:t>soccer</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44824"/>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サッカーをする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pic>
        <p:nvPicPr>
          <p:cNvPr id="2050" name="Picture 2" descr="C:\Users\KASUGA_Hideki\AppData\Local\Microsoft\Windows\Temporary Internet Files\Content.IE5\JE8FKBMK\MC900429127[1].wmf"/>
          <p:cNvPicPr>
            <a:picLocks noChangeAspect="1" noChangeArrowheads="1"/>
          </p:cNvPicPr>
          <p:nvPr/>
        </p:nvPicPr>
        <p:blipFill>
          <a:blip r:embed="rId2" cstate="print"/>
          <a:srcRect/>
          <a:stretch>
            <a:fillRect/>
          </a:stretch>
        </p:blipFill>
        <p:spPr bwMode="auto">
          <a:xfrm>
            <a:off x="251520" y="1268760"/>
            <a:ext cx="3024336" cy="3087546"/>
          </a:xfrm>
          <a:prstGeom prst="rect">
            <a:avLst/>
          </a:prstGeom>
          <a:noFill/>
        </p:spPr>
      </p:pic>
      <p:sp>
        <p:nvSpPr>
          <p:cNvPr id="8" name="正方形/長方形 7"/>
          <p:cNvSpPr/>
          <p:nvPr/>
        </p:nvSpPr>
        <p:spPr>
          <a:xfrm>
            <a:off x="5004048" y="3356992"/>
            <a:ext cx="21602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284984"/>
            <a:ext cx="460851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play</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soccer</a:t>
            </a:r>
            <a:endParaRPr lang="ja-JP" altLang="en-US" sz="4000" b="1" cap="none" spc="0" dirty="0">
              <a:ln w="10541" cmpd="sng">
                <a:noFill/>
                <a:prstDash val="solid"/>
              </a:ln>
              <a:effectLst/>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3786614" cy="707886"/>
          </a:xfrm>
          <a:prstGeom prst="rect">
            <a:avLst/>
          </a:prstGeom>
          <a:noFill/>
        </p:spPr>
        <p:txBody>
          <a:bodyPr wrap="non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英語</a:t>
            </a:r>
            <a:r>
              <a:rPr lang="ja-JP" altLang="en-US" sz="4000" b="1" cap="none" spc="0" dirty="0">
                <a:ln w="10541" cmpd="sng">
                  <a:noFill/>
                  <a:prstDash val="solid"/>
                </a:ln>
                <a:effectLst/>
                <a:latin typeface="Century Schoolbook" pitchFamily="18" charset="0"/>
                <a:ea typeface="ＭＳ ゴシック" pitchFamily="49" charset="-128"/>
              </a:rPr>
              <a:t>を勉強する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284984"/>
            <a:ext cx="3842719"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study</a:t>
            </a:r>
            <a:r>
              <a:rPr lang="en-US" altLang="ja-JP" sz="4000" b="1" dirty="0">
                <a:ln w="10541" cmpd="sng">
                  <a:noFill/>
                  <a:prstDash val="solid"/>
                </a:ln>
                <a:solidFill>
                  <a:schemeClr val="bg1"/>
                </a:solidFill>
                <a:latin typeface="Century Schoolbook" pitchFamily="18" charset="0"/>
                <a:ea typeface="ＭＳ ゴシック" pitchFamily="49" charset="-128"/>
              </a:rPr>
              <a:t> </a:t>
            </a:r>
            <a:r>
              <a:rPr lang="en-US" altLang="ja-JP" sz="4000" b="1" dirty="0">
                <a:ln w="10541" cmpd="sng">
                  <a:noFill/>
                  <a:prstDash val="solid"/>
                </a:ln>
                <a:latin typeface="Century Schoolbook" pitchFamily="18" charset="0"/>
                <a:ea typeface="ＭＳ ゴシック" pitchFamily="49" charset="-128"/>
              </a:rPr>
              <a:t>English</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57018"/>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英語を勉強する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5292080" y="3356992"/>
            <a:ext cx="21602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284984"/>
            <a:ext cx="54360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study</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English</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12" name="図 11"/>
          <p:cNvPicPr/>
          <p:nvPr/>
        </p:nvPicPr>
        <p:blipFill>
          <a:blip r:embed="rId2" cstate="print"/>
          <a:srcRect/>
          <a:stretch>
            <a:fillRect/>
          </a:stretch>
        </p:blipFill>
        <p:spPr bwMode="auto">
          <a:xfrm>
            <a:off x="323528" y="1556792"/>
            <a:ext cx="2952328"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2242922"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本を読む</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081154"/>
            <a:ext cx="3305713"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read a book</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57018"/>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本を読む</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5076056" y="3140968"/>
            <a:ext cx="21602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081154"/>
            <a:ext cx="54360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read</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a book</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4101" name="Picture 5" descr="C:\Users\KASUGA_Hideki\AppData\Local\Microsoft\Windows\Temporary Internet Files\Content.IE5\06ZI8TX2\MC900056427[1].wmf"/>
          <p:cNvPicPr>
            <a:picLocks noChangeAspect="1" noChangeArrowheads="1"/>
          </p:cNvPicPr>
          <p:nvPr/>
        </p:nvPicPr>
        <p:blipFill>
          <a:blip r:embed="rId2" cstate="print"/>
          <a:srcRect/>
          <a:stretch>
            <a:fillRect/>
          </a:stretch>
        </p:blipFill>
        <p:spPr bwMode="auto">
          <a:xfrm>
            <a:off x="611560" y="1772816"/>
            <a:ext cx="1902844" cy="2232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3272050"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テニスをする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7904" y="3284984"/>
            <a:ext cx="3140603"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p</a:t>
            </a:r>
            <a:r>
              <a:rPr lang="en-US" altLang="ja-JP" sz="4000" b="1" cap="none" spc="0" dirty="0">
                <a:ln w="10541" cmpd="sng">
                  <a:noFill/>
                  <a:prstDash val="solid"/>
                </a:ln>
                <a:effectLst/>
                <a:latin typeface="Century Schoolbook" pitchFamily="18" charset="0"/>
                <a:ea typeface="ＭＳ ゴシック" pitchFamily="49" charset="-128"/>
              </a:rPr>
              <a:t>lay</a:t>
            </a:r>
            <a:r>
              <a:rPr lang="en-US" altLang="ja-JP" sz="4000" b="1" dirty="0">
                <a:ln w="10541" cmpd="sng">
                  <a:noFill/>
                  <a:prstDash val="solid"/>
                </a:ln>
                <a:solidFill>
                  <a:schemeClr val="bg1"/>
                </a:solidFill>
                <a:latin typeface="Century Schoolbook" pitchFamily="18" charset="0"/>
                <a:ea typeface="ＭＳ ゴシック" pitchFamily="49" charset="-128"/>
              </a:rPr>
              <a:t> </a:t>
            </a:r>
            <a:r>
              <a:rPr lang="en-US" altLang="ja-JP" sz="4000" b="1" cap="none" spc="0" dirty="0">
                <a:ln w="10541" cmpd="sng">
                  <a:noFill/>
                  <a:prstDash val="solid"/>
                </a:ln>
                <a:effectLst/>
                <a:latin typeface="Century Schoolbook" pitchFamily="18" charset="0"/>
                <a:ea typeface="ＭＳ ゴシック" pitchFamily="49" charset="-128"/>
              </a:rPr>
              <a:t>tennis</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57018"/>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テニスをする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5004048" y="3356992"/>
            <a:ext cx="21602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284984"/>
            <a:ext cx="460851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play</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tennis</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12" name="図 11" descr="MCj02314940000[1]"/>
          <p:cNvPicPr/>
          <p:nvPr/>
        </p:nvPicPr>
        <p:blipFill>
          <a:blip r:embed="rId2" cstate="print"/>
          <a:srcRect/>
          <a:stretch>
            <a:fillRect/>
          </a:stretch>
        </p:blipFill>
        <p:spPr bwMode="auto">
          <a:xfrm>
            <a:off x="179512" y="1484784"/>
            <a:ext cx="2952328" cy="2736304"/>
          </a:xfrm>
          <a:prstGeom prst="rect">
            <a:avLst/>
          </a:prstGeom>
          <a:noFill/>
          <a:ln w="9525">
            <a:noFill/>
            <a:miter lim="800000"/>
            <a:headEnd/>
            <a:tailEnd/>
          </a:ln>
        </p:spPr>
      </p:pic>
    </p:spTree>
    <p:extLst>
      <p:ext uri="{BB962C8B-B14F-4D97-AF65-F5344CB8AC3E}">
        <p14:creationId xmlns:p14="http://schemas.microsoft.com/office/powerpoint/2010/main" val="11490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2757486" cy="707886"/>
          </a:xfrm>
          <a:prstGeom prst="rect">
            <a:avLst/>
          </a:prstGeom>
          <a:noFill/>
        </p:spPr>
        <p:txBody>
          <a:bodyPr wrap="non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昼食をとる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140968"/>
            <a:ext cx="3122971"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have lunch</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57018"/>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昼食をとる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3635896" y="3140968"/>
            <a:ext cx="432048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140968"/>
            <a:ext cx="54360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hav</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lunch</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5122" name="Picture 2" descr="C:\Users\KASUGA_Hideki\AppData\Local\Microsoft\Windows\Temporary Internet Files\Content.IE5\LLVSI75S\MC900343399[1].wmf"/>
          <p:cNvPicPr>
            <a:picLocks noChangeAspect="1" noChangeArrowheads="1"/>
          </p:cNvPicPr>
          <p:nvPr/>
        </p:nvPicPr>
        <p:blipFill>
          <a:blip r:embed="rId2" cstate="print"/>
          <a:srcRect/>
          <a:stretch>
            <a:fillRect/>
          </a:stretch>
        </p:blipFill>
        <p:spPr bwMode="auto">
          <a:xfrm>
            <a:off x="323528" y="1628800"/>
            <a:ext cx="2160240" cy="21524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F6CDE-A985-50D7-F9C4-41A307FDB72B}"/>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D21B291-51B9-2181-3EFD-6A6ACD253424}"/>
              </a:ext>
            </a:extLst>
          </p:cNvPr>
          <p:cNvSpPr/>
          <p:nvPr/>
        </p:nvSpPr>
        <p:spPr>
          <a:xfrm>
            <a:off x="4282386" y="2204864"/>
            <a:ext cx="2757486" cy="707886"/>
          </a:xfrm>
          <a:prstGeom prst="rect">
            <a:avLst/>
          </a:prstGeom>
          <a:noFill/>
        </p:spPr>
        <p:txBody>
          <a:bodyPr wrap="non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水泳</a:t>
            </a:r>
            <a:r>
              <a:rPr lang="ja-JP" altLang="en-US" sz="4000" b="1" cap="none" spc="0" dirty="0">
                <a:ln w="10541" cmpd="sng">
                  <a:noFill/>
                  <a:prstDash val="solid"/>
                </a:ln>
                <a:effectLst/>
                <a:latin typeface="Century Schoolbook" pitchFamily="18" charset="0"/>
                <a:ea typeface="ＭＳ ゴシック" pitchFamily="49" charset="-128"/>
              </a:rPr>
              <a:t>をする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a:extLst>
              <a:ext uri="{FF2B5EF4-FFF2-40B4-BE49-F238E27FC236}">
                <a16:creationId xmlns:a16="http://schemas.microsoft.com/office/drawing/2014/main" id="{32CF0C83-2F99-EC5C-F47A-B1FE3016F0DD}"/>
              </a:ext>
            </a:extLst>
          </p:cNvPr>
          <p:cNvSpPr/>
          <p:nvPr/>
        </p:nvSpPr>
        <p:spPr>
          <a:xfrm>
            <a:off x="4355186" y="2996952"/>
            <a:ext cx="2160240" cy="707886"/>
          </a:xfrm>
          <a:prstGeom prst="rect">
            <a:avLst/>
          </a:prstGeom>
          <a:noFill/>
        </p:spPr>
        <p:txBody>
          <a:bodyPr wrap="squar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swim</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a:extLst>
              <a:ext uri="{FF2B5EF4-FFF2-40B4-BE49-F238E27FC236}">
                <a16:creationId xmlns:a16="http://schemas.microsoft.com/office/drawing/2014/main" id="{31C11926-CD3B-5124-DDBC-98EBB0382DC8}"/>
              </a:ext>
            </a:extLst>
          </p:cNvPr>
          <p:cNvSpPr/>
          <p:nvPr/>
        </p:nvSpPr>
        <p:spPr>
          <a:xfrm>
            <a:off x="4282386" y="2204864"/>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水泳をする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3" name="正方形/長方形 12">
            <a:extLst>
              <a:ext uri="{FF2B5EF4-FFF2-40B4-BE49-F238E27FC236}">
                <a16:creationId xmlns:a16="http://schemas.microsoft.com/office/drawing/2014/main" id="{1341C035-DB85-0E82-83EE-76E589F3F183}"/>
              </a:ext>
            </a:extLst>
          </p:cNvPr>
          <p:cNvSpPr/>
          <p:nvPr/>
        </p:nvSpPr>
        <p:spPr>
          <a:xfrm>
            <a:off x="5723338" y="2996952"/>
            <a:ext cx="1799408" cy="707886"/>
          </a:xfrm>
          <a:prstGeom prst="rect">
            <a:avLst/>
          </a:prstGeom>
          <a:noFill/>
        </p:spPr>
        <p:txBody>
          <a:bodyPr wrap="square" lIns="91440" tIns="45720" rIns="91440" bIns="45720">
            <a:spAutoFit/>
          </a:bodyPr>
          <a:lstStyle/>
          <a:p>
            <a:r>
              <a:rPr lang="en-US" altLang="ja-JP" sz="4000" b="1" dirty="0">
                <a:ln w="10541" cmpd="sng">
                  <a:noFill/>
                  <a:prstDash val="solid"/>
                </a:ln>
                <a:solidFill>
                  <a:srgbClr val="FF0000"/>
                </a:solidFill>
                <a:latin typeface="Century Schoolbook" pitchFamily="18" charset="0"/>
                <a:ea typeface="ＭＳ ゴシック" pitchFamily="49" charset="-128"/>
              </a:rPr>
              <a:t>ming</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pic>
        <p:nvPicPr>
          <p:cNvPr id="2" name="Picture 63" descr="MCj03536540000[1]">
            <a:extLst>
              <a:ext uri="{FF2B5EF4-FFF2-40B4-BE49-F238E27FC236}">
                <a16:creationId xmlns:a16="http://schemas.microsoft.com/office/drawing/2014/main" id="{AF64643E-B6CF-84C0-FFAC-657BDA627176}"/>
              </a:ext>
            </a:extLst>
          </p:cNvPr>
          <p:cNvPicPr>
            <a:picLocks noChangeAspect="1" noChangeArrowheads="1"/>
          </p:cNvPicPr>
          <p:nvPr/>
        </p:nvPicPr>
        <p:blipFill>
          <a:blip r:embed="rId2" cstate="print"/>
          <a:srcRect/>
          <a:stretch>
            <a:fillRect/>
          </a:stretch>
        </p:blipFill>
        <p:spPr bwMode="auto">
          <a:xfrm>
            <a:off x="232878" y="1628800"/>
            <a:ext cx="3823453" cy="2488852"/>
          </a:xfrm>
          <a:prstGeom prst="rect">
            <a:avLst/>
          </a:prstGeom>
          <a:noFill/>
          <a:ln w="9525">
            <a:noFill/>
            <a:miter lim="800000"/>
            <a:headEnd/>
            <a:tailEnd/>
          </a:ln>
        </p:spPr>
      </p:pic>
    </p:spTree>
    <p:extLst>
      <p:ext uri="{BB962C8B-B14F-4D97-AF65-F5344CB8AC3E}">
        <p14:creationId xmlns:p14="http://schemas.microsoft.com/office/powerpoint/2010/main" val="149517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54350" y="1772816"/>
            <a:ext cx="1213794"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眠る</a:t>
            </a:r>
          </a:p>
        </p:txBody>
      </p:sp>
      <p:sp>
        <p:nvSpPr>
          <p:cNvPr id="10" name="正方形/長方形 9"/>
          <p:cNvSpPr/>
          <p:nvPr/>
        </p:nvSpPr>
        <p:spPr>
          <a:xfrm>
            <a:off x="4644008" y="3225170"/>
            <a:ext cx="1553630"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sleep</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4644008" y="1772816"/>
            <a:ext cx="3456384"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眠る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2" name="正方形/長方形 11"/>
          <p:cNvSpPr/>
          <p:nvPr/>
        </p:nvSpPr>
        <p:spPr>
          <a:xfrm>
            <a:off x="4644008" y="3212976"/>
            <a:ext cx="316835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sleep</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268760"/>
            <a:ext cx="3001159" cy="300115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654350" y="1772816"/>
            <a:ext cx="1213794"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料理</a:t>
            </a:r>
          </a:p>
        </p:txBody>
      </p:sp>
      <p:sp>
        <p:nvSpPr>
          <p:cNvPr id="10" name="正方形/長方形 9"/>
          <p:cNvSpPr/>
          <p:nvPr/>
        </p:nvSpPr>
        <p:spPr>
          <a:xfrm>
            <a:off x="4644008" y="3212976"/>
            <a:ext cx="1436612"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cook</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4644008" y="1785010"/>
            <a:ext cx="3456384"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料理する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2" name="正方形/長方形 11"/>
          <p:cNvSpPr/>
          <p:nvPr/>
        </p:nvSpPr>
        <p:spPr>
          <a:xfrm>
            <a:off x="4644008" y="3212976"/>
            <a:ext cx="316835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cook</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980728"/>
            <a:ext cx="2384371" cy="3501008"/>
          </a:xfrm>
          <a:prstGeom prst="rect">
            <a:avLst/>
          </a:prstGeom>
        </p:spPr>
      </p:pic>
    </p:spTree>
    <p:extLst>
      <p:ext uri="{BB962C8B-B14F-4D97-AF65-F5344CB8AC3E}">
        <p14:creationId xmlns:p14="http://schemas.microsoft.com/office/powerpoint/2010/main" val="27968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1560" y="2564904"/>
            <a:ext cx="8143932" cy="135732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ln>
                  <a:solidFill>
                    <a:schemeClr val="bg1">
                      <a:lumMod val="95000"/>
                    </a:schemeClr>
                  </a:solidFill>
                </a:ln>
                <a:solidFill>
                  <a:schemeClr val="tx1"/>
                </a:solidFill>
                <a:latin typeface="+mj-ea"/>
                <a:ea typeface="+mj-ea"/>
              </a:rPr>
              <a:t>自分のことを相手に伝えよう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574230" y="1772816"/>
            <a:ext cx="2757486"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新聞を読む</a:t>
            </a:r>
          </a:p>
        </p:txBody>
      </p:sp>
      <p:sp>
        <p:nvSpPr>
          <p:cNvPr id="10" name="正方形/長方形 9"/>
          <p:cNvSpPr/>
          <p:nvPr/>
        </p:nvSpPr>
        <p:spPr>
          <a:xfrm>
            <a:off x="3347864" y="3212976"/>
            <a:ext cx="4923143"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r</a:t>
            </a:r>
            <a:r>
              <a:rPr lang="en-US" altLang="ja-JP" sz="4000" b="1" cap="none" spc="0" dirty="0">
                <a:ln w="10541" cmpd="sng">
                  <a:noFill/>
                  <a:prstDash val="solid"/>
                </a:ln>
                <a:effectLst/>
                <a:latin typeface="Century Schoolbook" pitchFamily="18" charset="0"/>
                <a:ea typeface="ＭＳ ゴシック" pitchFamily="49" charset="-128"/>
              </a:rPr>
              <a:t>ead a newspaper</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563888" y="1772816"/>
            <a:ext cx="3888432"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新聞を読む</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 y="1268760"/>
            <a:ext cx="3362372" cy="3356992"/>
          </a:xfrm>
          <a:prstGeom prst="rect">
            <a:avLst/>
          </a:prstGeom>
        </p:spPr>
      </p:pic>
      <p:sp>
        <p:nvSpPr>
          <p:cNvPr id="8" name="正方形/長方形 7"/>
          <p:cNvSpPr/>
          <p:nvPr/>
        </p:nvSpPr>
        <p:spPr>
          <a:xfrm>
            <a:off x="4644008" y="3212976"/>
            <a:ext cx="432048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347864" y="3212976"/>
            <a:ext cx="5832648"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read</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a newspaper</a:t>
            </a:r>
            <a:endParaRPr lang="ja-JP" altLang="en-US" sz="4000" b="1" cap="none" spc="0" dirty="0">
              <a:ln w="10541" cmpd="sng">
                <a:noFill/>
                <a:prstDash val="solid"/>
              </a:ln>
              <a:effectLst/>
              <a:latin typeface="Century Schoolbook" pitchFamily="18" charset="0"/>
              <a:ea typeface="ＭＳ ゴシック" pitchFamily="49" charset="-128"/>
            </a:endParaRPr>
          </a:p>
        </p:txBody>
      </p:sp>
    </p:spTree>
    <p:extLst>
      <p:ext uri="{BB962C8B-B14F-4D97-AF65-F5344CB8AC3E}">
        <p14:creationId xmlns:p14="http://schemas.microsoft.com/office/powerpoint/2010/main" val="16815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44824"/>
            <a:ext cx="2757486" cy="707886"/>
          </a:xfrm>
          <a:prstGeom prst="rect">
            <a:avLst/>
          </a:prstGeom>
          <a:noFill/>
        </p:spPr>
        <p:txBody>
          <a:bodyPr wrap="non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朝食をとる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140968"/>
            <a:ext cx="4137671"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have breakfast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57018"/>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朝食をとる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3635896" y="3140968"/>
            <a:ext cx="432048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140968"/>
            <a:ext cx="54360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hav</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breakfast</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12776"/>
            <a:ext cx="2801580" cy="28441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4283968" y="1844824"/>
            <a:ext cx="1213794"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踊る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4355976" y="3140968"/>
            <a:ext cx="1770036" cy="707886"/>
          </a:xfrm>
          <a:prstGeom prst="rect">
            <a:avLst/>
          </a:prstGeom>
          <a:noFill/>
        </p:spPr>
        <p:txBody>
          <a:bodyPr wrap="non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dance</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4283968" y="1844824"/>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踊る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5580112" y="3068960"/>
            <a:ext cx="2088232"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355976" y="3140968"/>
            <a:ext cx="270689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danc</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268760"/>
            <a:ext cx="3767403" cy="2825552"/>
          </a:xfrm>
          <a:prstGeom prst="rect">
            <a:avLst/>
          </a:prstGeom>
        </p:spPr>
      </p:pic>
    </p:spTree>
    <p:extLst>
      <p:ext uri="{BB962C8B-B14F-4D97-AF65-F5344CB8AC3E}">
        <p14:creationId xmlns:p14="http://schemas.microsoft.com/office/powerpoint/2010/main" val="26091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3272050"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ケーキを作る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284984"/>
            <a:ext cx="3265638"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make cakes</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44824"/>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ケーキを作る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4932040" y="3356992"/>
            <a:ext cx="2160240"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284984"/>
            <a:ext cx="460851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mak</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cakes</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12776"/>
            <a:ext cx="2661071" cy="29500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635896" y="1857018"/>
            <a:ext cx="2757486"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音楽を聴く</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0" name="正方形/長方形 9"/>
          <p:cNvSpPr/>
          <p:nvPr/>
        </p:nvSpPr>
        <p:spPr>
          <a:xfrm>
            <a:off x="3706876" y="3081154"/>
            <a:ext cx="4076757"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l</a:t>
            </a:r>
            <a:r>
              <a:rPr lang="en-US" altLang="ja-JP" sz="4000" b="1" cap="none" spc="0" dirty="0">
                <a:ln w="10541" cmpd="sng">
                  <a:noFill/>
                  <a:prstDash val="solid"/>
                </a:ln>
                <a:effectLst/>
                <a:latin typeface="Century Schoolbook" pitchFamily="18" charset="0"/>
                <a:ea typeface="ＭＳ ゴシック" pitchFamily="49" charset="-128"/>
              </a:rPr>
              <a:t>isten to music</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857018"/>
            <a:ext cx="4824536"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音楽を聴く</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5292080" y="3140968"/>
            <a:ext cx="266429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707904" y="3081154"/>
            <a:ext cx="54360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listen</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to music</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556792"/>
            <a:ext cx="2627610" cy="2348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8"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3347864" y="1700808"/>
            <a:ext cx="4301177" cy="707886"/>
          </a:xfrm>
          <a:prstGeom prst="rect">
            <a:avLst/>
          </a:prstGeom>
          <a:noFill/>
        </p:spPr>
        <p:txBody>
          <a:bodyPr wrap="none" lIns="91440" tIns="45720" rIns="91440" bIns="45720">
            <a:spAutoFit/>
          </a:bodyPr>
          <a:lstStyle/>
          <a:p>
            <a:r>
              <a:rPr lang="ja-JP" altLang="en-US" sz="4000" b="1" cap="none" spc="0" dirty="0">
                <a:ln w="10541" cmpd="sng">
                  <a:noFill/>
                  <a:prstDash val="solid"/>
                </a:ln>
                <a:effectLst/>
                <a:latin typeface="Century Schoolbook" pitchFamily="18" charset="0"/>
                <a:ea typeface="ＭＳ ゴシック" pitchFamily="49" charset="-128"/>
              </a:rPr>
              <a:t>歩きスマホをする</a:t>
            </a:r>
            <a:endParaRPr lang="en-US" altLang="ja-JP"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347864" y="1700808"/>
            <a:ext cx="5616624"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歩きスマホをする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78" y="216024"/>
            <a:ext cx="2213280" cy="3789040"/>
          </a:xfrm>
          <a:prstGeom prst="rect">
            <a:avLst/>
          </a:prstGeom>
        </p:spPr>
      </p:pic>
      <p:sp>
        <p:nvSpPr>
          <p:cNvPr id="15" name="正方形/長方形 14"/>
          <p:cNvSpPr/>
          <p:nvPr/>
        </p:nvSpPr>
        <p:spPr>
          <a:xfrm>
            <a:off x="827584" y="4005064"/>
            <a:ext cx="6644768"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walk with a smartphone</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6" name="正方形/長方形 15"/>
          <p:cNvSpPr/>
          <p:nvPr/>
        </p:nvSpPr>
        <p:spPr>
          <a:xfrm>
            <a:off x="2195736" y="4005064"/>
            <a:ext cx="518457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827584" y="4005064"/>
            <a:ext cx="828092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walk</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with a smartphone</a:t>
            </a:r>
            <a:endParaRPr lang="ja-JP" altLang="en-US" sz="4000" b="1" cap="none" spc="0" dirty="0">
              <a:ln w="10541" cmpd="sng">
                <a:noFill/>
                <a:prstDash val="solid"/>
              </a:ln>
              <a:effectLst/>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6" grpId="0" animBg="1"/>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E8C1E-93DE-A882-16A7-2BD785928D3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D1DE19E-EF5F-7478-B363-BE52D2367E82}"/>
              </a:ext>
            </a:extLst>
          </p:cNvPr>
          <p:cNvSpPr txBox="1"/>
          <p:nvPr/>
        </p:nvSpPr>
        <p:spPr>
          <a:xfrm>
            <a:off x="0" y="2321004"/>
            <a:ext cx="9144000" cy="2877711"/>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動名詞</a:t>
            </a:r>
            <a:endParaRPr kumimoji="1" lang="en-US" altLang="ja-JP" sz="11500" dirty="0">
              <a:latin typeface="NCGothic" panose="02000600000000000000" pitchFamily="50" charset="0"/>
              <a:ea typeface="MS Gothic" panose="020B0609070205080204" pitchFamily="49" charset="-128"/>
            </a:endParaRPr>
          </a:p>
          <a:p>
            <a:pPr algn="ctr"/>
            <a:r>
              <a:rPr lang="ja-JP" altLang="en-US" sz="6600" dirty="0">
                <a:latin typeface="NCGothic" panose="02000600000000000000" pitchFamily="50" charset="0"/>
                <a:ea typeface="MS Gothic" panose="020B0609070205080204" pitchFamily="49" charset="-128"/>
              </a:rPr>
              <a:t>（</a:t>
            </a:r>
            <a:r>
              <a:rPr lang="en-US" altLang="ja-JP" sz="6600" dirty="0">
                <a:latin typeface="NCGothic" panose="02000600000000000000" pitchFamily="50" charset="0"/>
                <a:ea typeface="MS Gothic" panose="020B0609070205080204" pitchFamily="49" charset="-128"/>
              </a:rPr>
              <a:t>gerund</a:t>
            </a:r>
            <a:r>
              <a:rPr lang="ja-JP" altLang="en-US" sz="6600" dirty="0">
                <a:latin typeface="NCGothic" panose="02000600000000000000" pitchFamily="50" charset="0"/>
                <a:ea typeface="MS Gothic" panose="020B0609070205080204" pitchFamily="49" charset="-128"/>
              </a:rPr>
              <a:t>）</a:t>
            </a:r>
            <a:endParaRPr kumimoji="1" lang="en-US" altLang="ja-JP" sz="6600" dirty="0">
              <a:latin typeface="NCGothic" panose="02000600000000000000" pitchFamily="50" charset="0"/>
              <a:ea typeface="MS Gothic" panose="020B0609070205080204" pitchFamily="49" charset="-128"/>
            </a:endParaRPr>
          </a:p>
        </p:txBody>
      </p:sp>
    </p:spTree>
    <p:extLst>
      <p:ext uri="{BB962C8B-B14F-4D97-AF65-F5344CB8AC3E}">
        <p14:creationId xmlns:p14="http://schemas.microsoft.com/office/powerpoint/2010/main" val="997143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kumimoji="1" lang="ja-JP" altLang="en-US" dirty="0"/>
              <a:t>動名詞が目的語として一緒に</a:t>
            </a:r>
            <a:br>
              <a:rPr kumimoji="1" lang="en-US" altLang="ja-JP" dirty="0"/>
            </a:br>
            <a:r>
              <a:rPr kumimoji="1" lang="ja-JP" altLang="en-US" dirty="0"/>
              <a:t>よく使われる言葉を覚えよう。</a:t>
            </a:r>
          </a:p>
        </p:txBody>
      </p:sp>
      <p:sp>
        <p:nvSpPr>
          <p:cNvPr id="3" name="サブタイトル 2"/>
          <p:cNvSpPr>
            <a:spLocks noGrp="1"/>
          </p:cNvSpPr>
          <p:nvPr>
            <p:ph type="subTitle" idx="1"/>
          </p:nvPr>
        </p:nvSpPr>
        <p:spPr/>
        <p:txBody>
          <a:bodyPr/>
          <a:lstStyle/>
          <a:p>
            <a:r>
              <a:rPr kumimoji="1" lang="en-US" altLang="ja-JP" dirty="0"/>
              <a:t>Practice</a:t>
            </a:r>
            <a:endParaRPr kumimoji="1" lang="ja-JP" altLang="en-US" dirty="0"/>
          </a:p>
        </p:txBody>
      </p:sp>
    </p:spTree>
    <p:extLst>
      <p:ext uri="{BB962C8B-B14F-4D97-AF65-F5344CB8AC3E}">
        <p14:creationId xmlns:p14="http://schemas.microsoft.com/office/powerpoint/2010/main" val="89199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6967" y="774543"/>
            <a:ext cx="4752528"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like</a:t>
            </a:r>
            <a:r>
              <a:rPr lang="en-US" altLang="ja-JP" sz="3600" b="1" dirty="0">
                <a:ln w="10541" cmpd="sng">
                  <a:noFill/>
                  <a:prstDash val="solid"/>
                </a:ln>
                <a:latin typeface="Century Schoolbook" pitchFamily="18" charset="0"/>
                <a:ea typeface="ＭＳ ゴシック" pitchFamily="49" charset="-128"/>
              </a:rPr>
              <a:t> </a:t>
            </a:r>
            <a:r>
              <a:rPr lang="ja-JP" altLang="en-US" sz="3600" b="1" dirty="0">
                <a:ln w="10541" cmpd="sng">
                  <a:noFill/>
                  <a:prstDash val="solid"/>
                </a:ln>
                <a:latin typeface="Century Schoolbook" pitchFamily="18" charset="0"/>
                <a:ea typeface="ＭＳ ゴシック" pitchFamily="49" charset="-128"/>
              </a:rPr>
              <a:t>～が好き</a:t>
            </a:r>
            <a:endParaRPr lang="ja-JP" altLang="en-US" sz="36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8" name="正方形/長方形 7"/>
          <p:cNvSpPr/>
          <p:nvPr/>
        </p:nvSpPr>
        <p:spPr>
          <a:xfrm>
            <a:off x="266967" y="1444868"/>
            <a:ext cx="4608512"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love </a:t>
            </a:r>
            <a:r>
              <a:rPr lang="ja-JP" altLang="en-US" sz="3600" b="1" dirty="0">
                <a:ln w="10541" cmpd="sng">
                  <a:noFill/>
                  <a:prstDash val="solid"/>
                </a:ln>
                <a:latin typeface="Century Schoolbook" pitchFamily="18" charset="0"/>
                <a:ea typeface="ＭＳ ゴシック" pitchFamily="49" charset="-128"/>
              </a:rPr>
              <a:t>～が大好き</a:t>
            </a:r>
            <a:endParaRPr lang="ja-JP" altLang="en-US" sz="3600" b="1" cap="none" spc="0" dirty="0">
              <a:ln w="10541" cmpd="sng">
                <a:noFill/>
                <a:prstDash val="solid"/>
              </a:ln>
              <a:effectLst/>
              <a:latin typeface="Century Schoolbook" pitchFamily="18" charset="0"/>
              <a:ea typeface="ＭＳ ゴシック" pitchFamily="49" charset="-128"/>
            </a:endParaRPr>
          </a:p>
        </p:txBody>
      </p:sp>
      <p:sp>
        <p:nvSpPr>
          <p:cNvPr id="14" name="正方形/長方形 13"/>
          <p:cNvSpPr/>
          <p:nvPr/>
        </p:nvSpPr>
        <p:spPr>
          <a:xfrm>
            <a:off x="271319" y="2132580"/>
            <a:ext cx="5436096"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stop </a:t>
            </a:r>
            <a:r>
              <a:rPr lang="ja-JP" altLang="en-US" sz="3600" b="1" dirty="0">
                <a:ln w="10541" cmpd="sng">
                  <a:noFill/>
                  <a:prstDash val="solid"/>
                </a:ln>
                <a:latin typeface="Century Schoolbook" pitchFamily="18" charset="0"/>
                <a:ea typeface="ＭＳ ゴシック" pitchFamily="49" charset="-128"/>
              </a:rPr>
              <a:t>～を止める</a:t>
            </a:r>
            <a:endParaRPr lang="ja-JP" altLang="en-US" sz="3600" b="1" cap="none" spc="0" dirty="0">
              <a:ln w="10541" cmpd="sng">
                <a:noFill/>
                <a:prstDash val="solid"/>
              </a:ln>
              <a:effectLst/>
              <a:latin typeface="Century Schoolbook" pitchFamily="18" charset="0"/>
              <a:ea typeface="ＭＳ ゴシック" pitchFamily="49" charset="-128"/>
            </a:endParaRPr>
          </a:p>
        </p:txBody>
      </p:sp>
      <p:sp>
        <p:nvSpPr>
          <p:cNvPr id="15" name="正方形/長方形 14"/>
          <p:cNvSpPr/>
          <p:nvPr/>
        </p:nvSpPr>
        <p:spPr>
          <a:xfrm>
            <a:off x="271319" y="2904553"/>
            <a:ext cx="5436096"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finish</a:t>
            </a:r>
            <a:r>
              <a:rPr lang="ja-JP" altLang="en-US" sz="3600" b="1" dirty="0">
                <a:ln w="10541" cmpd="sng">
                  <a:noFill/>
                  <a:prstDash val="solid"/>
                </a:ln>
                <a:latin typeface="Century Schoolbook" pitchFamily="18" charset="0"/>
                <a:ea typeface="ＭＳ ゴシック" pitchFamily="49" charset="-128"/>
              </a:rPr>
              <a:t> ～を終える</a:t>
            </a:r>
            <a:endParaRPr lang="ja-JP" altLang="en-US" sz="3600" b="1" cap="none" spc="0" dirty="0">
              <a:ln w="10541" cmpd="sng">
                <a:noFill/>
                <a:prstDash val="solid"/>
              </a:ln>
              <a:effectLst/>
              <a:latin typeface="Century Schoolbook" pitchFamily="18" charset="0"/>
              <a:ea typeface="ＭＳ ゴシック" pitchFamily="49" charset="-128"/>
            </a:endParaRPr>
          </a:p>
        </p:txBody>
      </p:sp>
      <p:sp>
        <p:nvSpPr>
          <p:cNvPr id="19" name="正方形/長方形 18"/>
          <p:cNvSpPr/>
          <p:nvPr/>
        </p:nvSpPr>
        <p:spPr>
          <a:xfrm>
            <a:off x="266967" y="3501008"/>
            <a:ext cx="4932040"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enjoy </a:t>
            </a:r>
            <a:r>
              <a:rPr lang="ja-JP" altLang="en-US" sz="3600" b="1" dirty="0">
                <a:ln w="10541" cmpd="sng">
                  <a:noFill/>
                  <a:prstDash val="solid"/>
                </a:ln>
                <a:latin typeface="Century Schoolbook" pitchFamily="18" charset="0"/>
                <a:ea typeface="ＭＳ ゴシック" pitchFamily="49" charset="-128"/>
              </a:rPr>
              <a:t>～を楽しむ</a:t>
            </a:r>
            <a:endParaRPr lang="ja-JP" altLang="en-US" sz="3600" b="1" cap="none" spc="0" dirty="0">
              <a:ln w="10541" cmpd="sng">
                <a:noFill/>
                <a:prstDash val="solid"/>
              </a:ln>
              <a:effectLst/>
              <a:latin typeface="Century Schoolbook" pitchFamily="18" charset="0"/>
              <a:ea typeface="ＭＳ ゴシック" pitchFamily="49" charset="-128"/>
            </a:endParaRPr>
          </a:p>
        </p:txBody>
      </p:sp>
      <p:sp>
        <p:nvSpPr>
          <p:cNvPr id="2" name="正方形/長方形 1">
            <a:extLst>
              <a:ext uri="{FF2B5EF4-FFF2-40B4-BE49-F238E27FC236}">
                <a16:creationId xmlns:a16="http://schemas.microsoft.com/office/drawing/2014/main" id="{ECD20129-76C0-46B6-38E9-DE027F4C60C9}"/>
              </a:ext>
            </a:extLst>
          </p:cNvPr>
          <p:cNvSpPr/>
          <p:nvPr/>
        </p:nvSpPr>
        <p:spPr>
          <a:xfrm>
            <a:off x="194959" y="72893"/>
            <a:ext cx="8278779" cy="646331"/>
          </a:xfrm>
          <a:prstGeom prst="rect">
            <a:avLst/>
          </a:prstGeom>
          <a:noFill/>
        </p:spPr>
        <p:txBody>
          <a:bodyPr wrap="square" lIns="91440" tIns="45720" rIns="91440" bIns="45720">
            <a:spAutoFit/>
          </a:bodyPr>
          <a:lstStyle/>
          <a:p>
            <a:r>
              <a:rPr lang="ja-JP" altLang="en-US" sz="3600" b="1" cap="none" spc="0" dirty="0">
                <a:ln w="10541" cmpd="sng">
                  <a:noFill/>
                  <a:prstDash val="solid"/>
                </a:ln>
                <a:effectLst/>
                <a:latin typeface="Century Schoolbook" pitchFamily="18" charset="0"/>
                <a:ea typeface="ＭＳ ゴシック" pitchFamily="49" charset="-128"/>
              </a:rPr>
              <a:t>動詞の目的語に動名詞がくる動詞</a:t>
            </a:r>
          </a:p>
        </p:txBody>
      </p:sp>
      <p:sp>
        <p:nvSpPr>
          <p:cNvPr id="4" name="正方形/長方形 3">
            <a:extLst>
              <a:ext uri="{FF2B5EF4-FFF2-40B4-BE49-F238E27FC236}">
                <a16:creationId xmlns:a16="http://schemas.microsoft.com/office/drawing/2014/main" id="{3B6C4D85-36E3-5936-A6FA-682516647779}"/>
              </a:ext>
            </a:extLst>
          </p:cNvPr>
          <p:cNvSpPr/>
          <p:nvPr/>
        </p:nvSpPr>
        <p:spPr>
          <a:xfrm>
            <a:off x="266967" y="4385622"/>
            <a:ext cx="8278779" cy="646331"/>
          </a:xfrm>
          <a:prstGeom prst="rect">
            <a:avLst/>
          </a:prstGeom>
          <a:noFill/>
        </p:spPr>
        <p:txBody>
          <a:bodyPr wrap="square" lIns="91440" tIns="45720" rIns="91440" bIns="45720">
            <a:spAutoFit/>
          </a:bodyPr>
          <a:lstStyle/>
          <a:p>
            <a:r>
              <a:rPr lang="ja-JP" altLang="en-US" sz="3600" b="1" cap="none" spc="0" dirty="0">
                <a:ln w="10541" cmpd="sng">
                  <a:noFill/>
                  <a:prstDash val="solid"/>
                </a:ln>
                <a:effectLst/>
                <a:latin typeface="Century Schoolbook" pitchFamily="18" charset="0"/>
                <a:ea typeface="ＭＳ ゴシック" pitchFamily="49" charset="-128"/>
              </a:rPr>
              <a:t>前置詞の目的語に動名詞がくるもの</a:t>
            </a:r>
          </a:p>
        </p:txBody>
      </p:sp>
      <p:sp>
        <p:nvSpPr>
          <p:cNvPr id="5" name="正方形/長方形 4">
            <a:extLst>
              <a:ext uri="{FF2B5EF4-FFF2-40B4-BE49-F238E27FC236}">
                <a16:creationId xmlns:a16="http://schemas.microsoft.com/office/drawing/2014/main" id="{90A5E12B-67CD-01D1-B19F-51B8D9B2768B}"/>
              </a:ext>
            </a:extLst>
          </p:cNvPr>
          <p:cNvSpPr/>
          <p:nvPr/>
        </p:nvSpPr>
        <p:spPr>
          <a:xfrm>
            <a:off x="235363" y="5016012"/>
            <a:ext cx="8892480"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look forward to</a:t>
            </a:r>
            <a:r>
              <a:rPr lang="ja-JP" altLang="en-US" sz="3600" b="1" dirty="0">
                <a:ln w="10541" cmpd="sng">
                  <a:noFill/>
                  <a:prstDash val="solid"/>
                </a:ln>
                <a:solidFill>
                  <a:srgbClr val="FF0000"/>
                </a:solidFill>
                <a:latin typeface="Century Schoolbook" pitchFamily="18" charset="0"/>
                <a:ea typeface="ＭＳ ゴシック" pitchFamily="49" charset="-128"/>
              </a:rPr>
              <a:t>　</a:t>
            </a:r>
            <a:r>
              <a:rPr lang="ja-JP" altLang="en-US" sz="3600" b="1" dirty="0">
                <a:ln w="10541" cmpd="sng">
                  <a:noFill/>
                  <a:prstDash val="solid"/>
                </a:ln>
                <a:latin typeface="Century Schoolbook" pitchFamily="18" charset="0"/>
                <a:ea typeface="ＭＳ ゴシック" pitchFamily="49" charset="-128"/>
              </a:rPr>
              <a:t>～　楽しみにする</a:t>
            </a:r>
            <a:endParaRPr lang="ja-JP" altLang="en-US" sz="3600" b="1" cap="none" spc="0" dirty="0">
              <a:ln w="10541" cmpd="sng">
                <a:noFill/>
                <a:prstDash val="solid"/>
              </a:ln>
              <a:effectLst/>
              <a:latin typeface="Century Schoolbook" pitchFamily="18" charset="0"/>
              <a:ea typeface="ＭＳ ゴシック" pitchFamily="49" charset="-128"/>
            </a:endParaRPr>
          </a:p>
        </p:txBody>
      </p:sp>
      <p:sp>
        <p:nvSpPr>
          <p:cNvPr id="6" name="正方形/長方形 5">
            <a:extLst>
              <a:ext uri="{FF2B5EF4-FFF2-40B4-BE49-F238E27FC236}">
                <a16:creationId xmlns:a16="http://schemas.microsoft.com/office/drawing/2014/main" id="{8E655036-392E-D7C4-B03E-ADE9B4361DEA}"/>
              </a:ext>
            </a:extLst>
          </p:cNvPr>
          <p:cNvSpPr/>
          <p:nvPr/>
        </p:nvSpPr>
        <p:spPr>
          <a:xfrm>
            <a:off x="266967" y="5677049"/>
            <a:ext cx="8748464" cy="646331"/>
          </a:xfrm>
          <a:prstGeom prst="rect">
            <a:avLst/>
          </a:prstGeom>
          <a:noFill/>
        </p:spPr>
        <p:txBody>
          <a:bodyPr wrap="square" lIns="91440" tIns="45720" rIns="91440" bIns="45720">
            <a:spAutoFit/>
          </a:bodyPr>
          <a:lstStyle/>
          <a:p>
            <a:r>
              <a:rPr lang="en-US" altLang="ja-JP" sz="3600" b="1" dirty="0">
                <a:ln w="10541" cmpd="sng">
                  <a:noFill/>
                  <a:prstDash val="solid"/>
                </a:ln>
                <a:solidFill>
                  <a:srgbClr val="FF0000"/>
                </a:solidFill>
                <a:latin typeface="Century Schoolbook" pitchFamily="18" charset="0"/>
                <a:ea typeface="ＭＳ ゴシック" pitchFamily="49" charset="-128"/>
              </a:rPr>
              <a:t>be good at </a:t>
            </a:r>
            <a:r>
              <a:rPr lang="ja-JP" altLang="en-US" sz="3600" b="1" dirty="0">
                <a:ln w="10541" cmpd="sng">
                  <a:noFill/>
                  <a:prstDash val="solid"/>
                </a:ln>
                <a:latin typeface="Century Schoolbook" pitchFamily="18" charset="0"/>
                <a:ea typeface="ＭＳ ゴシック" pitchFamily="49" charset="-128"/>
              </a:rPr>
              <a:t>～　が得意である</a:t>
            </a:r>
            <a:endParaRPr lang="ja-JP" altLang="en-US" sz="3600" b="1" cap="none" spc="0" dirty="0">
              <a:ln w="10541" cmpd="sng">
                <a:noFill/>
                <a:prstDash val="solid"/>
              </a:ln>
              <a:effectLst/>
              <a:latin typeface="Century Schoolbook" pitchFamily="18" charset="0"/>
              <a:ea typeface="ＭＳ ゴシック"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4" grpId="0"/>
      <p:bldP spid="15" grpId="0"/>
      <p:bldP spid="19" grpId="0"/>
      <p:bldP spid="2" grpId="0"/>
      <p:bldP spid="4" grpId="0"/>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2130425"/>
            <a:ext cx="8208912" cy="1470025"/>
          </a:xfrm>
        </p:spPr>
        <p:txBody>
          <a:bodyPr/>
          <a:lstStyle/>
          <a:p>
            <a:r>
              <a:rPr kumimoji="1" lang="ja-JP" altLang="en-US" dirty="0"/>
              <a:t>文章の中で使ってみよう</a:t>
            </a:r>
            <a:r>
              <a:rPr kumimoji="1" lang="en-US" altLang="ja-JP" dirty="0"/>
              <a:t>1</a:t>
            </a:r>
            <a:endParaRPr kumimoji="1" lang="ja-JP" altLang="en-US" dirty="0"/>
          </a:p>
        </p:txBody>
      </p:sp>
      <p:sp>
        <p:nvSpPr>
          <p:cNvPr id="3" name="サブタイトル 2"/>
          <p:cNvSpPr>
            <a:spLocks noGrp="1"/>
          </p:cNvSpPr>
          <p:nvPr>
            <p:ph type="subTitle" idx="1"/>
          </p:nvPr>
        </p:nvSpPr>
        <p:spPr/>
        <p:txBody>
          <a:bodyPr/>
          <a:lstStyle/>
          <a:p>
            <a:r>
              <a:rPr kumimoji="1" lang="en-US" altLang="ja-JP" dirty="0"/>
              <a:t>Practice</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3808" y="2725718"/>
            <a:ext cx="5572164" cy="703282"/>
          </a:xfrm>
          <a:solidFill>
            <a:schemeClr val="accent2">
              <a:lumMod val="20000"/>
              <a:lumOff val="80000"/>
            </a:schemeClr>
          </a:solidFill>
          <a:ln>
            <a:solidFill>
              <a:schemeClr val="bg1"/>
            </a:solidFill>
          </a:ln>
        </p:spPr>
        <p:txBody>
          <a:bodyPr>
            <a:normAutofit fontScale="90000"/>
          </a:bodyPr>
          <a:lstStyle/>
          <a:p>
            <a:pPr algn="ctr"/>
            <a:r>
              <a:rPr kumimoji="1" lang="en-US" altLang="ja-JP" b="1" dirty="0">
                <a:solidFill>
                  <a:schemeClr val="tx1"/>
                </a:solidFill>
                <a:latin typeface="Century Schoolbook" pitchFamily="18" charset="0"/>
              </a:rPr>
              <a:t>baseball.</a:t>
            </a:r>
            <a:endParaRPr kumimoji="1" lang="ja-JP" altLang="en-US" b="1" dirty="0">
              <a:solidFill>
                <a:schemeClr val="tx1"/>
              </a:solidFill>
              <a:latin typeface="Century Schoolbook" pitchFamily="18" charset="0"/>
            </a:endParaRPr>
          </a:p>
        </p:txBody>
      </p:sp>
      <p:sp>
        <p:nvSpPr>
          <p:cNvPr id="4" name="テキスト ボックス 3"/>
          <p:cNvSpPr txBox="1"/>
          <p:nvPr/>
        </p:nvSpPr>
        <p:spPr>
          <a:xfrm>
            <a:off x="1115616" y="2725718"/>
            <a:ext cx="1728192" cy="707886"/>
          </a:xfrm>
          <a:prstGeom prst="rect">
            <a:avLst/>
          </a:prstGeom>
          <a:noFill/>
        </p:spPr>
        <p:txBody>
          <a:bodyPr wrap="square" rtlCol="0">
            <a:spAutoFit/>
          </a:bodyPr>
          <a:lstStyle/>
          <a:p>
            <a:r>
              <a:rPr lang="en-US" altLang="ja-JP" sz="4000" b="1" dirty="0">
                <a:latin typeface="Century Schoolbook" pitchFamily="18" charset="0"/>
              </a:rPr>
              <a:t>I like</a:t>
            </a:r>
            <a:endParaRPr kumimoji="1" lang="ja-JP" altLang="en-US" sz="4000" b="1" dirty="0">
              <a:latin typeface="Century Schoolbook" pitchFamily="18" charset="0"/>
            </a:endParaRPr>
          </a:p>
        </p:txBody>
      </p:sp>
      <p:pic>
        <p:nvPicPr>
          <p:cNvPr id="1029" name="Picture 5" descr="C:\Users\KASUGA_Hideki\AppData\Local\Microsoft\Windows\Temporary Internet Files\Content.IE5\Y6VT09JX\MC900428749[1].wmf"/>
          <p:cNvPicPr>
            <a:picLocks noChangeAspect="1" noChangeArrowheads="1"/>
          </p:cNvPicPr>
          <p:nvPr/>
        </p:nvPicPr>
        <p:blipFill>
          <a:blip r:embed="rId2" cstate="print"/>
          <a:srcRect/>
          <a:stretch>
            <a:fillRect/>
          </a:stretch>
        </p:blipFill>
        <p:spPr bwMode="auto">
          <a:xfrm>
            <a:off x="395536" y="404664"/>
            <a:ext cx="1331366" cy="17071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KASUGA_Hideki\AppData\Local\Microsoft\Windows\Temporary Internet Files\Content.IE5\JE8FKBMK\MC900242221[1].wmf"/>
          <p:cNvPicPr>
            <a:picLocks noChangeAspect="1" noChangeArrowheads="1"/>
          </p:cNvPicPr>
          <p:nvPr/>
        </p:nvPicPr>
        <p:blipFill>
          <a:blip r:embed="rId2" cstate="print"/>
          <a:srcRect/>
          <a:stretch>
            <a:fillRect/>
          </a:stretch>
        </p:blipFill>
        <p:spPr bwMode="auto">
          <a:xfrm>
            <a:off x="179512" y="332656"/>
            <a:ext cx="2749352" cy="2621343"/>
          </a:xfrm>
          <a:prstGeom prst="rect">
            <a:avLst/>
          </a:prstGeom>
          <a:noFill/>
        </p:spPr>
      </p:pic>
      <p:sp>
        <p:nvSpPr>
          <p:cNvPr id="10" name="正方形/長方形 9"/>
          <p:cNvSpPr/>
          <p:nvPr/>
        </p:nvSpPr>
        <p:spPr>
          <a:xfrm>
            <a:off x="2627784" y="3717032"/>
            <a:ext cx="1566454"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 like</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2951312" y="1700808"/>
            <a:ext cx="6192688"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私は歌う</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が好きです。</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2" name="正方形/長方形 11"/>
          <p:cNvSpPr/>
          <p:nvPr/>
        </p:nvSpPr>
        <p:spPr>
          <a:xfrm>
            <a:off x="4139952" y="3717032"/>
            <a:ext cx="316835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sing</a:t>
            </a:r>
            <a:r>
              <a:rPr lang="en-US" altLang="ja-JP" sz="4000" b="1" dirty="0">
                <a:ln w="10541" cmpd="sng">
                  <a:noFill/>
                  <a:prstDash val="solid"/>
                </a:ln>
                <a:solidFill>
                  <a:srgbClr val="FF0000"/>
                </a:solidFill>
                <a:latin typeface="Century Schoolbook" pitchFamily="18" charset="0"/>
                <a:ea typeface="ＭＳ ゴシック" pitchFamily="49" charset="-128"/>
              </a:rPr>
              <a:t>ing</a:t>
            </a:r>
            <a:r>
              <a:rPr lang="en-US" altLang="ja-JP" sz="4000" b="1" dirty="0">
                <a:ln w="10541" cmpd="sng">
                  <a:noFill/>
                  <a:prstDash val="solid"/>
                </a:ln>
                <a:latin typeface="Century Schoolbook" pitchFamily="18" charset="0"/>
                <a:ea typeface="ＭＳ ゴシック" pitchFamily="49" charset="-128"/>
              </a:rPr>
              <a: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6" name="正方形/長方形 5"/>
          <p:cNvSpPr/>
          <p:nvPr/>
        </p:nvSpPr>
        <p:spPr>
          <a:xfrm>
            <a:off x="4067944" y="3717032"/>
            <a:ext cx="2232248"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168554" y="3789040"/>
            <a:ext cx="2467342"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You</a:t>
            </a:r>
            <a:r>
              <a:rPr lang="en-US" altLang="ja-JP" sz="4000" b="1" cap="none" spc="0" dirty="0">
                <a:ln w="10541" cmpd="sng">
                  <a:noFill/>
                  <a:prstDash val="solid"/>
                </a:ln>
                <a:effectLst/>
                <a:latin typeface="Century Schoolbook" pitchFamily="18" charset="0"/>
                <a:ea typeface="ＭＳ ゴシック" pitchFamily="49" charset="-128"/>
              </a:rPr>
              <a:t> love</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2339752" y="980728"/>
            <a:ext cx="6948264"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あなたはサッカーをする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が大好きです。</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2050" name="Picture 2" descr="C:\Users\KASUGA_Hideki\AppData\Local\Microsoft\Windows\Temporary Internet Files\Content.IE5\JE8FKBMK\MC900429127[1].wmf"/>
          <p:cNvPicPr>
            <a:picLocks noChangeAspect="1" noChangeArrowheads="1"/>
          </p:cNvPicPr>
          <p:nvPr/>
        </p:nvPicPr>
        <p:blipFill>
          <a:blip r:embed="rId2" cstate="print"/>
          <a:srcRect/>
          <a:stretch>
            <a:fillRect/>
          </a:stretch>
        </p:blipFill>
        <p:spPr bwMode="auto">
          <a:xfrm>
            <a:off x="107504" y="188640"/>
            <a:ext cx="2267744" cy="2315141"/>
          </a:xfrm>
          <a:prstGeom prst="rect">
            <a:avLst/>
          </a:prstGeom>
          <a:noFill/>
        </p:spPr>
      </p:pic>
      <p:sp>
        <p:nvSpPr>
          <p:cNvPr id="13" name="正方形/長方形 12"/>
          <p:cNvSpPr/>
          <p:nvPr/>
        </p:nvSpPr>
        <p:spPr>
          <a:xfrm>
            <a:off x="3491880" y="3801234"/>
            <a:ext cx="460851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play</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soccer.</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2" name="正方形/長方形 1"/>
          <p:cNvSpPr/>
          <p:nvPr/>
        </p:nvSpPr>
        <p:spPr>
          <a:xfrm>
            <a:off x="3563888" y="3789040"/>
            <a:ext cx="4104456"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99592" y="4233282"/>
            <a:ext cx="2733441"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 finished</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995936" y="1628800"/>
            <a:ext cx="4824536"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私は英語の</a:t>
            </a:r>
            <a:r>
              <a:rPr lang="ja-JP" altLang="en-US" sz="4000" b="1" dirty="0">
                <a:ln w="10541" cmpd="sng">
                  <a:noFill/>
                  <a:prstDash val="solid"/>
                </a:ln>
                <a:solidFill>
                  <a:srgbClr val="FF0000"/>
                </a:solidFill>
                <a:latin typeface="Century Schoolbook" pitchFamily="18" charset="0"/>
                <a:ea typeface="ＭＳ ゴシック" pitchFamily="49" charset="-128"/>
              </a:rPr>
              <a:t>勉強</a:t>
            </a:r>
            <a:r>
              <a:rPr lang="ja-JP" altLang="en-US" sz="4000" b="1" dirty="0">
                <a:ln w="10541" cmpd="sng">
                  <a:noFill/>
                  <a:prstDash val="solid"/>
                </a:ln>
                <a:latin typeface="Century Schoolbook" pitchFamily="18" charset="0"/>
                <a:ea typeface="ＭＳ ゴシック" pitchFamily="49" charset="-128"/>
              </a:rPr>
              <a:t>を</a:t>
            </a:r>
            <a:endParaRPr lang="en-US" altLang="ja-JP" sz="4000" b="1" dirty="0">
              <a:ln w="10541" cmpd="sng">
                <a:noFill/>
                <a:prstDash val="solid"/>
              </a:ln>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やり終えました。</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3" name="正方形/長方形 12"/>
          <p:cNvSpPr/>
          <p:nvPr/>
        </p:nvSpPr>
        <p:spPr>
          <a:xfrm>
            <a:off x="3528392" y="4221088"/>
            <a:ext cx="54360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study</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English.</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6" name="図 5"/>
          <p:cNvPicPr/>
          <p:nvPr/>
        </p:nvPicPr>
        <p:blipFill>
          <a:blip r:embed="rId2" cstate="print"/>
          <a:srcRect/>
          <a:stretch>
            <a:fillRect/>
          </a:stretch>
        </p:blipFill>
        <p:spPr bwMode="auto">
          <a:xfrm>
            <a:off x="539552" y="836712"/>
            <a:ext cx="2952328" cy="30243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1"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55576" y="3573016"/>
            <a:ext cx="3179075"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He stopped</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419872" y="692696"/>
            <a:ext cx="4392488"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彼は本を読む</a:t>
            </a:r>
            <a:r>
              <a:rPr lang="ja-JP" altLang="en-US" sz="4000" b="1" dirty="0">
                <a:ln w="10541" cmpd="sng">
                  <a:noFill/>
                  <a:prstDash val="solid"/>
                </a:ln>
                <a:solidFill>
                  <a:srgbClr val="FF0000"/>
                </a:solidFill>
                <a:latin typeface="Century Schoolbook" pitchFamily="18" charset="0"/>
                <a:ea typeface="ＭＳ ゴシック" pitchFamily="49" charset="-128"/>
              </a:rPr>
              <a:t>こと</a:t>
            </a:r>
            <a:endParaRPr lang="en-US" altLang="ja-JP" sz="4000" b="1" dirty="0">
              <a:ln w="10541" cmpd="sng">
                <a:noFill/>
                <a:prstDash val="solid"/>
              </a:ln>
              <a:solidFill>
                <a:srgbClr val="FF0000"/>
              </a:solidFill>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を止めました。</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3" name="正方形/長方形 12"/>
          <p:cNvSpPr/>
          <p:nvPr/>
        </p:nvSpPr>
        <p:spPr>
          <a:xfrm>
            <a:off x="3851920" y="3585210"/>
            <a:ext cx="468052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read</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a book.</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4101" name="Picture 5" descr="C:\Users\KASUGA_Hideki\AppData\Local\Microsoft\Windows\Temporary Internet Files\Content.IE5\06ZI8TX2\MC900056427[1].wmf"/>
          <p:cNvPicPr>
            <a:picLocks noChangeAspect="1" noChangeArrowheads="1"/>
          </p:cNvPicPr>
          <p:nvPr/>
        </p:nvPicPr>
        <p:blipFill>
          <a:blip r:embed="rId2" cstate="print"/>
          <a:srcRect/>
          <a:stretch>
            <a:fillRect/>
          </a:stretch>
        </p:blipFill>
        <p:spPr bwMode="auto">
          <a:xfrm>
            <a:off x="611560" y="260648"/>
            <a:ext cx="1902844" cy="2232248"/>
          </a:xfrm>
          <a:prstGeom prst="rect">
            <a:avLst/>
          </a:prstGeom>
          <a:noFill/>
        </p:spPr>
      </p:pic>
      <p:sp>
        <p:nvSpPr>
          <p:cNvPr id="6" name="正方形/長方形 5"/>
          <p:cNvSpPr/>
          <p:nvPr/>
        </p:nvSpPr>
        <p:spPr>
          <a:xfrm>
            <a:off x="3851920" y="3645024"/>
            <a:ext cx="4104456"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827584" y="3717032"/>
            <a:ext cx="3408305"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She enjoyed</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203848" y="836712"/>
            <a:ext cx="6192688"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彼女はテニスをする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を楽しんだ。</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2" name="正方形/長方形 11"/>
          <p:cNvSpPr/>
          <p:nvPr/>
        </p:nvSpPr>
        <p:spPr>
          <a:xfrm>
            <a:off x="4139952" y="3717032"/>
            <a:ext cx="482453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play</a:t>
            </a:r>
            <a:r>
              <a:rPr lang="en-US" altLang="ja-JP" sz="4000" b="1" dirty="0">
                <a:ln w="10541" cmpd="sng">
                  <a:noFill/>
                  <a:prstDash val="solid"/>
                </a:ln>
                <a:solidFill>
                  <a:srgbClr val="FF0000"/>
                </a:solidFill>
                <a:latin typeface="Century Schoolbook" pitchFamily="18" charset="0"/>
                <a:ea typeface="ＭＳ ゴシック" pitchFamily="49" charset="-128"/>
              </a:rPr>
              <a:t>ing</a:t>
            </a:r>
            <a:r>
              <a:rPr lang="en-US" altLang="ja-JP" sz="4000" b="1" dirty="0">
                <a:ln w="10541" cmpd="sng">
                  <a:noFill/>
                  <a:prstDash val="solid"/>
                </a:ln>
                <a:latin typeface="Century Schoolbook" pitchFamily="18" charset="0"/>
                <a:ea typeface="ＭＳ ゴシック" pitchFamily="49" charset="-128"/>
              </a:rPr>
              <a:t> tennis.</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6" name="図 5" descr="MCj02314940000[1]"/>
          <p:cNvPicPr/>
          <p:nvPr/>
        </p:nvPicPr>
        <p:blipFill>
          <a:blip r:embed="rId2" cstate="print"/>
          <a:srcRect/>
          <a:stretch>
            <a:fillRect/>
          </a:stretch>
        </p:blipFill>
        <p:spPr bwMode="auto">
          <a:xfrm>
            <a:off x="179512" y="17372"/>
            <a:ext cx="2952328" cy="2736304"/>
          </a:xfrm>
          <a:prstGeom prst="rect">
            <a:avLst/>
          </a:prstGeom>
          <a:noFill/>
          <a:ln w="9525">
            <a:noFill/>
            <a:miter lim="800000"/>
            <a:headEnd/>
            <a:tailEnd/>
          </a:ln>
        </p:spPr>
      </p:pic>
      <p:sp>
        <p:nvSpPr>
          <p:cNvPr id="7" name="正方形/長方形 6"/>
          <p:cNvSpPr/>
          <p:nvPr/>
        </p:nvSpPr>
        <p:spPr>
          <a:xfrm>
            <a:off x="4139952" y="3717032"/>
            <a:ext cx="4104456"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39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23528" y="3209149"/>
            <a:ext cx="7664278" cy="707886"/>
          </a:xfrm>
          <a:prstGeom prst="rect">
            <a:avLst/>
          </a:prstGeom>
          <a:noFill/>
        </p:spPr>
        <p:txBody>
          <a:bodyPr wrap="non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They are looking forward to</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419872" y="908720"/>
            <a:ext cx="5724128"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彼らは</a:t>
            </a:r>
            <a:r>
              <a:rPr lang="ja-JP" altLang="en-US" sz="4000" b="1" dirty="0">
                <a:ln w="10541" cmpd="sng">
                  <a:noFill/>
                  <a:prstDash val="solid"/>
                </a:ln>
                <a:solidFill>
                  <a:srgbClr val="FF0000"/>
                </a:solidFill>
                <a:latin typeface="Century Schoolbook" pitchFamily="18" charset="0"/>
                <a:ea typeface="ＭＳ ゴシック" pitchFamily="49" charset="-128"/>
              </a:rPr>
              <a:t>昼食</a:t>
            </a:r>
            <a:r>
              <a:rPr lang="ja-JP" altLang="en-US" sz="4000" b="1" dirty="0">
                <a:ln w="10541" cmpd="sng">
                  <a:noFill/>
                  <a:prstDash val="solid"/>
                </a:ln>
                <a:latin typeface="Century Schoolbook" pitchFamily="18" charset="0"/>
                <a:ea typeface="ＭＳ ゴシック" pitchFamily="49" charset="-128"/>
              </a:rPr>
              <a:t>を</a:t>
            </a:r>
            <a:endParaRPr lang="en-US" altLang="ja-JP" sz="4000" b="1" dirty="0">
              <a:ln w="10541" cmpd="sng">
                <a:noFill/>
                <a:prstDash val="solid"/>
              </a:ln>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楽しみにしています。</a:t>
            </a:r>
            <a:endParaRPr lang="en-US" altLang="ja-JP" sz="4000" b="1" dirty="0">
              <a:ln w="10541" cmpd="sng">
                <a:noFill/>
                <a:prstDash val="solid"/>
              </a:ln>
              <a:latin typeface="Century Schoolbook" pitchFamily="18" charset="0"/>
              <a:ea typeface="ＭＳ ゴシック" pitchFamily="49" charset="-128"/>
            </a:endParaRPr>
          </a:p>
        </p:txBody>
      </p:sp>
      <p:sp>
        <p:nvSpPr>
          <p:cNvPr id="13" name="正方形/長方形 12"/>
          <p:cNvSpPr/>
          <p:nvPr/>
        </p:nvSpPr>
        <p:spPr>
          <a:xfrm>
            <a:off x="4860032" y="4005064"/>
            <a:ext cx="396044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hav</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lunch.</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5122" name="Picture 2" descr="C:\Users\KASUGA_Hideki\AppData\Local\Microsoft\Windows\Temporary Internet Files\Content.IE5\LLVSI75S\MC900343399[1].wmf"/>
          <p:cNvPicPr>
            <a:picLocks noChangeAspect="1" noChangeArrowheads="1"/>
          </p:cNvPicPr>
          <p:nvPr/>
        </p:nvPicPr>
        <p:blipFill>
          <a:blip r:embed="rId2" cstate="print"/>
          <a:srcRect/>
          <a:stretch>
            <a:fillRect/>
          </a:stretch>
        </p:blipFill>
        <p:spPr bwMode="auto">
          <a:xfrm>
            <a:off x="323528" y="260648"/>
            <a:ext cx="2520280" cy="2511233"/>
          </a:xfrm>
          <a:prstGeom prst="rect">
            <a:avLst/>
          </a:prstGeom>
          <a:noFill/>
        </p:spPr>
      </p:pic>
      <p:sp>
        <p:nvSpPr>
          <p:cNvPr id="6" name="正方形/長方形 5"/>
          <p:cNvSpPr/>
          <p:nvPr/>
        </p:nvSpPr>
        <p:spPr>
          <a:xfrm>
            <a:off x="4860032" y="4005064"/>
            <a:ext cx="3600400"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187624" y="3933056"/>
            <a:ext cx="3623108" cy="707886"/>
          </a:xfrm>
          <a:prstGeom prst="rect">
            <a:avLst/>
          </a:prstGeom>
          <a:noFill/>
        </p:spPr>
        <p:txBody>
          <a:bodyPr wrap="non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He is good at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419872" y="908720"/>
            <a:ext cx="5724128"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彼は</a:t>
            </a:r>
            <a:r>
              <a:rPr lang="ja-JP" altLang="en-US" sz="4000" b="1" dirty="0">
                <a:ln w="10541" cmpd="sng">
                  <a:noFill/>
                  <a:prstDash val="solid"/>
                </a:ln>
                <a:solidFill>
                  <a:srgbClr val="FF0000"/>
                </a:solidFill>
                <a:latin typeface="Century Schoolbook" pitchFamily="18" charset="0"/>
                <a:ea typeface="ＭＳ ゴシック" pitchFamily="49" charset="-128"/>
              </a:rPr>
              <a:t>泳ぐこと（水泳）</a:t>
            </a:r>
            <a:r>
              <a:rPr lang="ja-JP" altLang="en-US" sz="4000" b="1" dirty="0">
                <a:ln w="10541" cmpd="sng">
                  <a:noFill/>
                  <a:prstDash val="solid"/>
                </a:ln>
                <a:latin typeface="Century Schoolbook" pitchFamily="18" charset="0"/>
                <a:ea typeface="ＭＳ ゴシック" pitchFamily="49" charset="-128"/>
              </a:rPr>
              <a:t>が得意です。</a:t>
            </a:r>
            <a:endParaRPr lang="en-US" altLang="ja-JP" sz="4000" b="1" dirty="0">
              <a:ln w="10541" cmpd="sng">
                <a:noFill/>
                <a:prstDash val="solid"/>
              </a:ln>
              <a:latin typeface="Century Schoolbook" pitchFamily="18" charset="0"/>
              <a:ea typeface="ＭＳ ゴシック" pitchFamily="49" charset="-128"/>
            </a:endParaRPr>
          </a:p>
        </p:txBody>
      </p:sp>
      <p:sp>
        <p:nvSpPr>
          <p:cNvPr id="13" name="正方形/長方形 12"/>
          <p:cNvSpPr/>
          <p:nvPr/>
        </p:nvSpPr>
        <p:spPr>
          <a:xfrm>
            <a:off x="4785616" y="3919230"/>
            <a:ext cx="396044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swim</a:t>
            </a:r>
            <a:r>
              <a:rPr lang="en-US" altLang="ja-JP" sz="4000" b="1" dirty="0">
                <a:ln w="10541" cmpd="sng">
                  <a:noFill/>
                  <a:prstDash val="solid"/>
                </a:ln>
                <a:solidFill>
                  <a:srgbClr val="FF0000"/>
                </a:solidFill>
                <a:latin typeface="Century Schoolbook" pitchFamily="18" charset="0"/>
                <a:ea typeface="ＭＳ ゴシック" pitchFamily="49" charset="-128"/>
              </a:rPr>
              <a:t>ming</a:t>
            </a:r>
            <a:r>
              <a:rPr lang="en-US" altLang="ja-JP" sz="4000" b="1" dirty="0">
                <a:ln w="10541" cmpd="sng">
                  <a:noFill/>
                  <a:prstDash val="solid"/>
                </a:ln>
                <a:latin typeface="Century Schoolbook" pitchFamily="18" charset="0"/>
                <a:ea typeface="ＭＳ ゴシック" pitchFamily="49" charset="-128"/>
              </a:rPr>
              <a: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6" name="正方形/長方形 5"/>
          <p:cNvSpPr/>
          <p:nvPr/>
        </p:nvSpPr>
        <p:spPr>
          <a:xfrm>
            <a:off x="4810732" y="3919230"/>
            <a:ext cx="3600400"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3" descr="MCj03536540000[1]">
            <a:extLst>
              <a:ext uri="{FF2B5EF4-FFF2-40B4-BE49-F238E27FC236}">
                <a16:creationId xmlns:a16="http://schemas.microsoft.com/office/drawing/2014/main" id="{AF64643E-B6CF-84C0-FFAC-657BDA627176}"/>
              </a:ext>
            </a:extLst>
          </p:cNvPr>
          <p:cNvPicPr>
            <a:picLocks noChangeAspect="1" noChangeArrowheads="1"/>
          </p:cNvPicPr>
          <p:nvPr/>
        </p:nvPicPr>
        <p:blipFill>
          <a:blip r:embed="rId2" cstate="print"/>
          <a:srcRect/>
          <a:stretch>
            <a:fillRect/>
          </a:stretch>
        </p:blipFill>
        <p:spPr bwMode="auto">
          <a:xfrm>
            <a:off x="26277" y="695853"/>
            <a:ext cx="3321587" cy="2162166"/>
          </a:xfrm>
          <a:prstGeom prst="rect">
            <a:avLst/>
          </a:prstGeom>
          <a:noFill/>
          <a:ln w="9525">
            <a:noFill/>
            <a:miter lim="800000"/>
            <a:headEnd/>
            <a:tailEnd/>
          </a:ln>
        </p:spPr>
      </p:pic>
    </p:spTree>
    <p:extLst>
      <p:ext uri="{BB962C8B-B14F-4D97-AF65-F5344CB8AC3E}">
        <p14:creationId xmlns:p14="http://schemas.microsoft.com/office/powerpoint/2010/main" val="416751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2321004"/>
            <a:ext cx="9144000" cy="2877711"/>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動名詞</a:t>
            </a:r>
            <a:endParaRPr kumimoji="1" lang="en-US" altLang="ja-JP" sz="11500" dirty="0">
              <a:latin typeface="NCGothic" panose="02000600000000000000" pitchFamily="50" charset="0"/>
              <a:ea typeface="MS Gothic" panose="020B0609070205080204" pitchFamily="49" charset="-128"/>
            </a:endParaRPr>
          </a:p>
          <a:p>
            <a:pPr algn="ctr"/>
            <a:r>
              <a:rPr lang="ja-JP" altLang="en-US" sz="6600" dirty="0">
                <a:latin typeface="NCGothic" panose="02000600000000000000" pitchFamily="50" charset="0"/>
                <a:ea typeface="MS Gothic" panose="020B0609070205080204" pitchFamily="49" charset="-128"/>
              </a:rPr>
              <a:t>（</a:t>
            </a:r>
            <a:r>
              <a:rPr lang="en-US" altLang="ja-JP" sz="6600" dirty="0">
                <a:latin typeface="NCGothic" panose="02000600000000000000" pitchFamily="50" charset="0"/>
                <a:ea typeface="MS Gothic" panose="020B0609070205080204" pitchFamily="49" charset="-128"/>
              </a:rPr>
              <a:t>gerund</a:t>
            </a:r>
            <a:r>
              <a:rPr lang="ja-JP" altLang="en-US" sz="6600" dirty="0">
                <a:latin typeface="NCGothic" panose="02000600000000000000" pitchFamily="50" charset="0"/>
                <a:ea typeface="MS Gothic" panose="020B0609070205080204" pitchFamily="49" charset="-128"/>
              </a:rPr>
              <a:t>）</a:t>
            </a:r>
            <a:endParaRPr kumimoji="1" lang="en-US" altLang="ja-JP" sz="6600" dirty="0">
              <a:latin typeface="NCGothic" panose="02000600000000000000" pitchFamily="50" charset="0"/>
              <a:ea typeface="MS Gothic" panose="020B0609070205080204" pitchFamily="49" charset="-128"/>
            </a:endParaRPr>
          </a:p>
        </p:txBody>
      </p:sp>
    </p:spTree>
    <p:extLst>
      <p:ext uri="{BB962C8B-B14F-4D97-AF65-F5344CB8AC3E}">
        <p14:creationId xmlns:p14="http://schemas.microsoft.com/office/powerpoint/2010/main" val="73649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C854F-248C-20EC-12AE-C0DA7D1081D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42F8ECB-CB86-EF73-201E-BEAE1F2D2053}"/>
              </a:ext>
            </a:extLst>
          </p:cNvPr>
          <p:cNvSpPr>
            <a:spLocks noGrp="1"/>
          </p:cNvSpPr>
          <p:nvPr>
            <p:ph type="ctrTitle"/>
          </p:nvPr>
        </p:nvSpPr>
        <p:spPr>
          <a:xfrm>
            <a:off x="539552" y="2130425"/>
            <a:ext cx="8208912" cy="1470025"/>
          </a:xfrm>
        </p:spPr>
        <p:txBody>
          <a:bodyPr>
            <a:normAutofit fontScale="90000"/>
          </a:bodyPr>
          <a:lstStyle/>
          <a:p>
            <a:r>
              <a:rPr kumimoji="1" lang="ja-JP" altLang="en-US" b="1" dirty="0"/>
              <a:t>動名詞を主語や補語として使うときによく一緒に使われる言葉を覚えよう</a:t>
            </a:r>
          </a:p>
        </p:txBody>
      </p:sp>
      <p:sp>
        <p:nvSpPr>
          <p:cNvPr id="3" name="サブタイトル 2">
            <a:extLst>
              <a:ext uri="{FF2B5EF4-FFF2-40B4-BE49-F238E27FC236}">
                <a16:creationId xmlns:a16="http://schemas.microsoft.com/office/drawing/2014/main" id="{E0A79CA7-D1BB-27D3-2A92-FD8ABB6912E2}"/>
              </a:ext>
            </a:extLst>
          </p:cNvPr>
          <p:cNvSpPr>
            <a:spLocks noGrp="1"/>
          </p:cNvSpPr>
          <p:nvPr>
            <p:ph type="subTitle" idx="1"/>
          </p:nvPr>
        </p:nvSpPr>
        <p:spPr/>
        <p:txBody>
          <a:bodyPr/>
          <a:lstStyle/>
          <a:p>
            <a:r>
              <a:rPr kumimoji="1" lang="en-US" altLang="ja-JP" dirty="0"/>
              <a:t>Practice</a:t>
            </a:r>
            <a:endParaRPr kumimoji="1" lang="ja-JP" altLang="en-US" dirty="0"/>
          </a:p>
        </p:txBody>
      </p:sp>
    </p:spTree>
    <p:extLst>
      <p:ext uri="{BB962C8B-B14F-4D97-AF65-F5344CB8AC3E}">
        <p14:creationId xmlns:p14="http://schemas.microsoft.com/office/powerpoint/2010/main" val="909629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51520" y="620688"/>
            <a:ext cx="3312368" cy="584775"/>
          </a:xfrm>
          <a:prstGeom prst="rect">
            <a:avLst/>
          </a:prstGeom>
          <a:noFill/>
        </p:spPr>
        <p:txBody>
          <a:bodyPr wrap="square" lIns="91440" tIns="45720" rIns="91440" bIns="45720">
            <a:spAutoFit/>
          </a:bodyPr>
          <a:lstStyle/>
          <a:p>
            <a:r>
              <a:rPr lang="en-US" altLang="ja-JP" sz="3200" b="1" dirty="0">
                <a:ln w="10541" cmpd="sng">
                  <a:noFill/>
                  <a:prstDash val="solid"/>
                </a:ln>
                <a:solidFill>
                  <a:srgbClr val="00B050"/>
                </a:solidFill>
                <a:latin typeface="Century Schoolbook" pitchFamily="18" charset="0"/>
                <a:ea typeface="ＭＳ ゴシック" pitchFamily="49" charset="-128"/>
              </a:rPr>
              <a:t>important</a:t>
            </a:r>
            <a:endParaRPr lang="ja-JP" altLang="en-US" sz="3200" b="1" cap="none" spc="0" dirty="0">
              <a:ln w="10541" cmpd="sng">
                <a:noFill/>
                <a:prstDash val="solid"/>
              </a:ln>
              <a:solidFill>
                <a:srgbClr val="00B050"/>
              </a:solidFill>
              <a:effectLst/>
              <a:latin typeface="Century Schoolbook" pitchFamily="18" charset="0"/>
              <a:ea typeface="ＭＳ ゴシック" pitchFamily="49" charset="-128"/>
            </a:endParaRPr>
          </a:p>
        </p:txBody>
      </p:sp>
      <p:sp>
        <p:nvSpPr>
          <p:cNvPr id="8" name="正方形/長方形 7"/>
          <p:cNvSpPr/>
          <p:nvPr/>
        </p:nvSpPr>
        <p:spPr>
          <a:xfrm>
            <a:off x="251520" y="1268760"/>
            <a:ext cx="1512168" cy="584775"/>
          </a:xfrm>
          <a:prstGeom prst="rect">
            <a:avLst/>
          </a:prstGeom>
          <a:noFill/>
        </p:spPr>
        <p:txBody>
          <a:bodyPr wrap="square" lIns="91440" tIns="45720" rIns="91440" bIns="45720">
            <a:spAutoFit/>
          </a:bodyPr>
          <a:lstStyle/>
          <a:p>
            <a:r>
              <a:rPr lang="en-US" altLang="ja-JP" sz="3200" b="1" dirty="0">
                <a:ln w="10541" cmpd="sng">
                  <a:noFill/>
                  <a:prstDash val="solid"/>
                </a:ln>
                <a:solidFill>
                  <a:srgbClr val="00B050"/>
                </a:solidFill>
                <a:latin typeface="Century Schoolbook" pitchFamily="18" charset="0"/>
                <a:ea typeface="ＭＳ ゴシック" pitchFamily="49" charset="-128"/>
              </a:rPr>
              <a:t>easy</a:t>
            </a:r>
            <a:endParaRPr lang="ja-JP" altLang="en-US" sz="3200" b="1" cap="none" spc="0" dirty="0">
              <a:ln w="10541" cmpd="sng">
                <a:noFill/>
                <a:prstDash val="solid"/>
              </a:ln>
              <a:solidFill>
                <a:srgbClr val="00B050"/>
              </a:solidFill>
              <a:effectLst/>
              <a:latin typeface="Century Schoolbook" pitchFamily="18" charset="0"/>
              <a:ea typeface="ＭＳ ゴシック" pitchFamily="49" charset="-128"/>
            </a:endParaRPr>
          </a:p>
        </p:txBody>
      </p:sp>
      <p:sp>
        <p:nvSpPr>
          <p:cNvPr id="14" name="正方形/長方形 13"/>
          <p:cNvSpPr/>
          <p:nvPr/>
        </p:nvSpPr>
        <p:spPr>
          <a:xfrm>
            <a:off x="224422" y="1922056"/>
            <a:ext cx="2520280" cy="584775"/>
          </a:xfrm>
          <a:prstGeom prst="rect">
            <a:avLst/>
          </a:prstGeom>
          <a:noFill/>
        </p:spPr>
        <p:txBody>
          <a:bodyPr wrap="square" lIns="91440" tIns="45720" rIns="91440" bIns="45720">
            <a:spAutoFit/>
          </a:bodyPr>
          <a:lstStyle/>
          <a:p>
            <a:r>
              <a:rPr lang="en-US" altLang="ja-JP" sz="3200" b="1" dirty="0">
                <a:ln w="10541" cmpd="sng">
                  <a:noFill/>
                  <a:prstDash val="solid"/>
                </a:ln>
                <a:solidFill>
                  <a:srgbClr val="00B050"/>
                </a:solidFill>
                <a:latin typeface="Century Schoolbook" pitchFamily="18" charset="0"/>
                <a:ea typeface="ＭＳ ゴシック" pitchFamily="49" charset="-128"/>
              </a:rPr>
              <a:t>difficult</a:t>
            </a:r>
            <a:endParaRPr lang="ja-JP" altLang="en-US" sz="3200" b="1" cap="none" spc="0" dirty="0">
              <a:ln w="10541" cmpd="sng">
                <a:noFill/>
                <a:prstDash val="solid"/>
              </a:ln>
              <a:solidFill>
                <a:srgbClr val="00B050"/>
              </a:solidFill>
              <a:effectLst/>
              <a:latin typeface="Century Schoolbook" pitchFamily="18" charset="0"/>
              <a:ea typeface="ＭＳ ゴシック" pitchFamily="49" charset="-128"/>
            </a:endParaRPr>
          </a:p>
        </p:txBody>
      </p:sp>
      <p:sp>
        <p:nvSpPr>
          <p:cNvPr id="15" name="正方形/長方形 14"/>
          <p:cNvSpPr/>
          <p:nvPr/>
        </p:nvSpPr>
        <p:spPr>
          <a:xfrm>
            <a:off x="224422" y="2529421"/>
            <a:ext cx="3096344" cy="584775"/>
          </a:xfrm>
          <a:prstGeom prst="rect">
            <a:avLst/>
          </a:prstGeom>
          <a:noFill/>
        </p:spPr>
        <p:txBody>
          <a:bodyPr wrap="square" lIns="91440" tIns="45720" rIns="91440" bIns="45720">
            <a:spAutoFit/>
          </a:bodyPr>
          <a:lstStyle/>
          <a:p>
            <a:r>
              <a:rPr lang="en-US" altLang="ja-JP" sz="3200" b="1" dirty="0">
                <a:ln w="10541" cmpd="sng">
                  <a:noFill/>
                  <a:prstDash val="solid"/>
                </a:ln>
                <a:solidFill>
                  <a:srgbClr val="00B050"/>
                </a:solidFill>
                <a:latin typeface="Century Schoolbook" pitchFamily="18" charset="0"/>
                <a:ea typeface="ＭＳ ゴシック" pitchFamily="49" charset="-128"/>
              </a:rPr>
              <a:t>dangerous </a:t>
            </a:r>
            <a:endParaRPr lang="ja-JP" altLang="en-US" sz="3200" b="1" cap="none" spc="0" dirty="0">
              <a:ln w="10541" cmpd="sng">
                <a:noFill/>
                <a:prstDash val="solid"/>
              </a:ln>
              <a:solidFill>
                <a:srgbClr val="00B050"/>
              </a:solidFill>
              <a:effectLst/>
              <a:latin typeface="Century Schoolbook" pitchFamily="18" charset="0"/>
              <a:ea typeface="ＭＳ ゴシック" pitchFamily="49" charset="-128"/>
            </a:endParaRPr>
          </a:p>
        </p:txBody>
      </p:sp>
      <p:sp>
        <p:nvSpPr>
          <p:cNvPr id="7" name="正方形/長方形 6"/>
          <p:cNvSpPr/>
          <p:nvPr/>
        </p:nvSpPr>
        <p:spPr>
          <a:xfrm>
            <a:off x="224422" y="3138844"/>
            <a:ext cx="1584176" cy="584775"/>
          </a:xfrm>
          <a:prstGeom prst="rect">
            <a:avLst/>
          </a:prstGeom>
          <a:noFill/>
        </p:spPr>
        <p:txBody>
          <a:bodyPr wrap="square" lIns="91440" tIns="45720" rIns="91440" bIns="45720">
            <a:spAutoFit/>
          </a:bodyPr>
          <a:lstStyle/>
          <a:p>
            <a:r>
              <a:rPr lang="en-US" altLang="ja-JP" sz="3200" b="1" dirty="0">
                <a:ln w="10541" cmpd="sng">
                  <a:noFill/>
                  <a:prstDash val="solid"/>
                </a:ln>
                <a:solidFill>
                  <a:srgbClr val="00B050"/>
                </a:solidFill>
                <a:latin typeface="Century Schoolbook" pitchFamily="18" charset="0"/>
                <a:ea typeface="ＭＳ ゴシック" pitchFamily="49" charset="-128"/>
              </a:rPr>
              <a:t>good</a:t>
            </a:r>
          </a:p>
        </p:txBody>
      </p:sp>
      <p:sp>
        <p:nvSpPr>
          <p:cNvPr id="9" name="正方形/長方形 8"/>
          <p:cNvSpPr/>
          <p:nvPr/>
        </p:nvSpPr>
        <p:spPr>
          <a:xfrm>
            <a:off x="323528" y="4725144"/>
            <a:ext cx="1152128" cy="584775"/>
          </a:xfrm>
          <a:prstGeom prst="rect">
            <a:avLst/>
          </a:prstGeom>
          <a:noFill/>
        </p:spPr>
        <p:txBody>
          <a:bodyPr wrap="square" lIns="91440" tIns="45720" rIns="91440" bIns="45720">
            <a:spAutoFit/>
          </a:bodyPr>
          <a:lstStyle/>
          <a:p>
            <a:r>
              <a:rPr lang="en-US" altLang="ja-JP" sz="3200" b="1" dirty="0">
                <a:ln w="10541" cmpd="sng">
                  <a:noFill/>
                  <a:prstDash val="solid"/>
                </a:ln>
                <a:latin typeface="Century Schoolbook" pitchFamily="18" charset="0"/>
                <a:ea typeface="ＭＳ ゴシック" pitchFamily="49" charset="-128"/>
              </a:rPr>
              <a:t>fun</a:t>
            </a:r>
          </a:p>
        </p:txBody>
      </p:sp>
      <p:sp>
        <p:nvSpPr>
          <p:cNvPr id="10" name="正方形/長方形 9"/>
          <p:cNvSpPr/>
          <p:nvPr/>
        </p:nvSpPr>
        <p:spPr>
          <a:xfrm>
            <a:off x="323528" y="5385410"/>
            <a:ext cx="1872208" cy="584775"/>
          </a:xfrm>
          <a:prstGeom prst="rect">
            <a:avLst/>
          </a:prstGeom>
          <a:noFill/>
        </p:spPr>
        <p:txBody>
          <a:bodyPr wrap="square" lIns="91440" tIns="45720" rIns="91440" bIns="45720">
            <a:spAutoFit/>
          </a:bodyPr>
          <a:lstStyle/>
          <a:p>
            <a:r>
              <a:rPr lang="en-US" altLang="ja-JP" sz="3200" b="1" dirty="0">
                <a:ln w="10541" cmpd="sng">
                  <a:noFill/>
                  <a:prstDash val="solid"/>
                </a:ln>
                <a:latin typeface="Century Schoolbook" pitchFamily="18" charset="0"/>
                <a:ea typeface="ＭＳ ゴシック" pitchFamily="49" charset="-128"/>
              </a:rPr>
              <a:t>hobby</a:t>
            </a:r>
          </a:p>
        </p:txBody>
      </p:sp>
      <p:sp>
        <p:nvSpPr>
          <p:cNvPr id="11" name="正方形/長方形 10"/>
          <p:cNvSpPr/>
          <p:nvPr/>
        </p:nvSpPr>
        <p:spPr>
          <a:xfrm>
            <a:off x="323528" y="6033482"/>
            <a:ext cx="1152128" cy="584775"/>
          </a:xfrm>
          <a:prstGeom prst="rect">
            <a:avLst/>
          </a:prstGeom>
          <a:noFill/>
        </p:spPr>
        <p:txBody>
          <a:bodyPr wrap="square" lIns="91440" tIns="45720" rIns="91440" bIns="45720">
            <a:spAutoFit/>
          </a:bodyPr>
          <a:lstStyle/>
          <a:p>
            <a:r>
              <a:rPr lang="en-US" altLang="ja-JP" sz="3200" b="1" dirty="0">
                <a:ln w="10541" cmpd="sng">
                  <a:noFill/>
                  <a:prstDash val="solid"/>
                </a:ln>
                <a:latin typeface="Century Schoolbook" pitchFamily="18" charset="0"/>
                <a:ea typeface="ＭＳ ゴシック" pitchFamily="49" charset="-128"/>
              </a:rPr>
              <a:t>job</a:t>
            </a:r>
          </a:p>
        </p:txBody>
      </p:sp>
      <p:sp>
        <p:nvSpPr>
          <p:cNvPr id="13" name="正方形/長方形 12"/>
          <p:cNvSpPr/>
          <p:nvPr/>
        </p:nvSpPr>
        <p:spPr>
          <a:xfrm>
            <a:off x="3491880" y="620688"/>
            <a:ext cx="5328592"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･･･重要な・大切な</a:t>
            </a:r>
            <a:endParaRPr lang="ja-JP" altLang="en-US" sz="32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6" name="正方形/長方形 15"/>
          <p:cNvSpPr/>
          <p:nvPr/>
        </p:nvSpPr>
        <p:spPr>
          <a:xfrm>
            <a:off x="3491880" y="1196752"/>
            <a:ext cx="4608512"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･･･簡単な</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7" name="正方形/長方形 16"/>
          <p:cNvSpPr/>
          <p:nvPr/>
        </p:nvSpPr>
        <p:spPr>
          <a:xfrm>
            <a:off x="3464782" y="1850048"/>
            <a:ext cx="5436096"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･･･難しい</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18" name="正方形/長方形 17"/>
          <p:cNvSpPr/>
          <p:nvPr/>
        </p:nvSpPr>
        <p:spPr>
          <a:xfrm>
            <a:off x="3464782" y="2538132"/>
            <a:ext cx="5400600"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･･･危険な、危ない</a:t>
            </a:r>
            <a:endParaRPr lang="ja-JP" altLang="en-US" sz="3200" b="1" cap="none" spc="0" dirty="0">
              <a:ln w="10541" cmpd="sng">
                <a:noFill/>
                <a:prstDash val="solid"/>
              </a:ln>
              <a:effectLst/>
              <a:latin typeface="Century Schoolbook" pitchFamily="18" charset="0"/>
              <a:ea typeface="ＭＳ ゴシック" pitchFamily="49" charset="-128"/>
            </a:endParaRPr>
          </a:p>
        </p:txBody>
      </p:sp>
      <p:sp>
        <p:nvSpPr>
          <p:cNvPr id="20" name="正方形/長方形 19"/>
          <p:cNvSpPr/>
          <p:nvPr/>
        </p:nvSpPr>
        <p:spPr>
          <a:xfrm>
            <a:off x="3464782" y="3210852"/>
            <a:ext cx="4932040"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･･･良い</a:t>
            </a:r>
            <a:endParaRPr lang="en-US" altLang="ja-JP" sz="3200" b="1" dirty="0">
              <a:ln w="10541" cmpd="sng">
                <a:noFill/>
                <a:prstDash val="solid"/>
              </a:ln>
              <a:latin typeface="Century Schoolbook" pitchFamily="18" charset="0"/>
              <a:ea typeface="ＭＳ ゴシック" pitchFamily="49" charset="-128"/>
            </a:endParaRPr>
          </a:p>
        </p:txBody>
      </p:sp>
      <p:sp>
        <p:nvSpPr>
          <p:cNvPr id="21" name="正方形/長方形 20"/>
          <p:cNvSpPr/>
          <p:nvPr/>
        </p:nvSpPr>
        <p:spPr>
          <a:xfrm>
            <a:off x="3491880" y="4725144"/>
            <a:ext cx="5616624"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･･･楽しみ・楽しいこと</a:t>
            </a:r>
            <a:endParaRPr lang="en-US" altLang="ja-JP" sz="3200" b="1" dirty="0">
              <a:ln w="10541" cmpd="sng">
                <a:noFill/>
                <a:prstDash val="solid"/>
              </a:ln>
              <a:latin typeface="Century Schoolbook" pitchFamily="18" charset="0"/>
              <a:ea typeface="ＭＳ ゴシック" pitchFamily="49" charset="-128"/>
            </a:endParaRPr>
          </a:p>
        </p:txBody>
      </p:sp>
      <p:sp>
        <p:nvSpPr>
          <p:cNvPr id="22" name="正方形/長方形 21"/>
          <p:cNvSpPr/>
          <p:nvPr/>
        </p:nvSpPr>
        <p:spPr>
          <a:xfrm>
            <a:off x="3491880" y="5373216"/>
            <a:ext cx="2880320"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･･･趣味</a:t>
            </a:r>
            <a:endParaRPr lang="en-US" altLang="ja-JP" sz="3200" b="1" dirty="0">
              <a:ln w="10541" cmpd="sng">
                <a:noFill/>
                <a:prstDash val="solid"/>
              </a:ln>
              <a:latin typeface="Century Schoolbook" pitchFamily="18" charset="0"/>
              <a:ea typeface="ＭＳ ゴシック" pitchFamily="49" charset="-128"/>
            </a:endParaRPr>
          </a:p>
        </p:txBody>
      </p:sp>
      <p:sp>
        <p:nvSpPr>
          <p:cNvPr id="23" name="正方形/長方形 22"/>
          <p:cNvSpPr/>
          <p:nvPr/>
        </p:nvSpPr>
        <p:spPr>
          <a:xfrm>
            <a:off x="3491880" y="6021288"/>
            <a:ext cx="4464496" cy="584775"/>
          </a:xfrm>
          <a:prstGeom prst="rect">
            <a:avLst/>
          </a:prstGeom>
          <a:noFill/>
        </p:spPr>
        <p:txBody>
          <a:bodyPr wrap="square" lIns="91440" tIns="45720" rIns="91440" bIns="45720">
            <a:spAutoFit/>
          </a:bodyPr>
          <a:lstStyle/>
          <a:p>
            <a:r>
              <a:rPr lang="ja-JP" altLang="en-US" sz="3200" b="1" dirty="0">
                <a:ln w="10541" cmpd="sng">
                  <a:noFill/>
                  <a:prstDash val="solid"/>
                </a:ln>
                <a:latin typeface="Century Schoolbook" pitchFamily="18" charset="0"/>
                <a:ea typeface="ＭＳ ゴシック" pitchFamily="49" charset="-128"/>
              </a:rPr>
              <a:t>･･･仕事</a:t>
            </a:r>
            <a:endParaRPr lang="en-US" altLang="ja-JP" sz="3200" b="1" dirty="0">
              <a:ln w="10541" cmpd="sng">
                <a:noFill/>
                <a:prstDash val="solid"/>
              </a:ln>
              <a:latin typeface="Century Schoolbook" pitchFamily="18" charset="0"/>
              <a:ea typeface="ＭＳ ゴシック" pitchFamily="49" charset="-128"/>
            </a:endParaRPr>
          </a:p>
        </p:txBody>
      </p:sp>
      <p:sp>
        <p:nvSpPr>
          <p:cNvPr id="2" name="正方形/長方形 1">
            <a:extLst>
              <a:ext uri="{FF2B5EF4-FFF2-40B4-BE49-F238E27FC236}">
                <a16:creationId xmlns:a16="http://schemas.microsoft.com/office/drawing/2014/main" id="{A8D068DD-88DE-4752-D34C-C31E4FEE3238}"/>
              </a:ext>
            </a:extLst>
          </p:cNvPr>
          <p:cNvSpPr/>
          <p:nvPr/>
        </p:nvSpPr>
        <p:spPr>
          <a:xfrm>
            <a:off x="0" y="-39188"/>
            <a:ext cx="8278779" cy="646331"/>
          </a:xfrm>
          <a:prstGeom prst="rect">
            <a:avLst/>
          </a:prstGeom>
          <a:noFill/>
        </p:spPr>
        <p:txBody>
          <a:bodyPr wrap="square" lIns="91440" tIns="45720" rIns="91440" bIns="45720">
            <a:spAutoFit/>
          </a:bodyPr>
          <a:lstStyle/>
          <a:p>
            <a:r>
              <a:rPr lang="ja-JP" altLang="en-US" sz="3600" b="1" cap="none" spc="0" dirty="0">
                <a:ln w="10541" cmpd="sng">
                  <a:noFill/>
                  <a:prstDash val="solid"/>
                </a:ln>
                <a:effectLst/>
                <a:latin typeface="Century Schoolbook" pitchFamily="18" charset="0"/>
                <a:ea typeface="ＭＳ ゴシック" pitchFamily="49" charset="-128"/>
              </a:rPr>
              <a:t>動名詞が主語となる形容詞</a:t>
            </a:r>
          </a:p>
        </p:txBody>
      </p:sp>
      <p:sp>
        <p:nvSpPr>
          <p:cNvPr id="3" name="正方形/長方形 2">
            <a:extLst>
              <a:ext uri="{FF2B5EF4-FFF2-40B4-BE49-F238E27FC236}">
                <a16:creationId xmlns:a16="http://schemas.microsoft.com/office/drawing/2014/main" id="{01C3669E-F17D-4DC8-CE9C-A3404F66AF38}"/>
              </a:ext>
            </a:extLst>
          </p:cNvPr>
          <p:cNvSpPr/>
          <p:nvPr/>
        </p:nvSpPr>
        <p:spPr>
          <a:xfrm>
            <a:off x="0" y="4028004"/>
            <a:ext cx="8278779" cy="646331"/>
          </a:xfrm>
          <a:prstGeom prst="rect">
            <a:avLst/>
          </a:prstGeom>
          <a:noFill/>
        </p:spPr>
        <p:txBody>
          <a:bodyPr wrap="square" lIns="91440" tIns="45720" rIns="91440" bIns="45720">
            <a:spAutoFit/>
          </a:bodyPr>
          <a:lstStyle/>
          <a:p>
            <a:r>
              <a:rPr lang="ja-JP" altLang="en-US" sz="3600" b="1" cap="none" spc="0" dirty="0">
                <a:ln w="10541" cmpd="sng">
                  <a:noFill/>
                  <a:prstDash val="solid"/>
                </a:ln>
                <a:effectLst/>
                <a:latin typeface="Century Schoolbook" pitchFamily="18" charset="0"/>
                <a:ea typeface="ＭＳ ゴシック" pitchFamily="49" charset="-128"/>
              </a:rPr>
              <a:t>動名詞が主語や補語になる名詞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
                                        </p:tgtEl>
                                        <p:attrNameLst>
                                          <p:attrName>style.visibility</p:attrName>
                                        </p:attrNameLst>
                                      </p:cBhvr>
                                      <p:to>
                                        <p:strVal val="visible"/>
                                      </p:to>
                                    </p:set>
                                    <p:animEffect transition="in" filter="fade">
                                      <p:cBhvr>
                                        <p:cTn id="87" dur="500"/>
                                        <p:tgtEl>
                                          <p:spTgt spid="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
                                        </p:tgtEl>
                                        <p:attrNameLst>
                                          <p:attrName>style.visibility</p:attrName>
                                        </p:attrNameLst>
                                      </p:cBhvr>
                                      <p:to>
                                        <p:strVal val="visible"/>
                                      </p:to>
                                    </p:set>
                                    <p:animEffect transition="in" filter="fade">
                                      <p:cBhvr>
                                        <p:cTn id="9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P spid="14" grpId="0"/>
      <p:bldP spid="15" grpId="0"/>
      <p:bldP spid="7" grpId="0"/>
      <p:bldP spid="9" grpId="0"/>
      <p:bldP spid="10" grpId="0"/>
      <p:bldP spid="11" grpId="0"/>
      <p:bldP spid="13" grpId="0"/>
      <p:bldP spid="16" grpId="0"/>
      <p:bldP spid="17" grpId="0"/>
      <p:bldP spid="18" grpId="0"/>
      <p:bldP spid="20" grpId="0"/>
      <p:bldP spid="21" grpId="0"/>
      <p:bldP spid="22" grpId="0"/>
      <p:bldP spid="23"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11560" y="2564904"/>
            <a:ext cx="8143932" cy="1357322"/>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a:ln>
                  <a:solidFill>
                    <a:schemeClr val="bg1">
                      <a:lumMod val="95000"/>
                    </a:schemeClr>
                  </a:solidFill>
                </a:ln>
                <a:solidFill>
                  <a:schemeClr val="tx1"/>
                </a:solidFill>
                <a:latin typeface="+mj-ea"/>
                <a:ea typeface="+mj-ea"/>
              </a:rPr>
              <a:t>より具体的に</a:t>
            </a:r>
            <a:endParaRPr kumimoji="1" lang="ja-JP" altLang="en-US" sz="4800" b="1" dirty="0">
              <a:ln>
                <a:solidFill>
                  <a:schemeClr val="bg1">
                    <a:lumMod val="95000"/>
                  </a:schemeClr>
                </a:solidFill>
              </a:ln>
              <a:solidFill>
                <a:schemeClr val="tx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851920" y="3729226"/>
            <a:ext cx="3623108"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is important.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1340768"/>
            <a:ext cx="6192688"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眠る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は重要です。</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2" name="正方形/長方形 11"/>
          <p:cNvSpPr/>
          <p:nvPr/>
        </p:nvSpPr>
        <p:spPr>
          <a:xfrm>
            <a:off x="1331640" y="3717032"/>
            <a:ext cx="324036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Sleep</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4664"/>
            <a:ext cx="3001159" cy="3001159"/>
          </a:xfrm>
          <a:prstGeom prst="rect">
            <a:avLst/>
          </a:prstGeom>
        </p:spPr>
      </p:pic>
      <p:sp>
        <p:nvSpPr>
          <p:cNvPr id="7" name="正方形/長方形 6"/>
          <p:cNvSpPr/>
          <p:nvPr/>
        </p:nvSpPr>
        <p:spPr>
          <a:xfrm>
            <a:off x="1115616" y="3645024"/>
            <a:ext cx="2664296"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716016" y="3933056"/>
            <a:ext cx="2097049"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a:t>
            </a:r>
            <a:r>
              <a:rPr lang="en-US" altLang="ja-JP" sz="4000" b="1" cap="none" spc="0" dirty="0">
                <a:ln w="10541" cmpd="sng">
                  <a:noFill/>
                  <a:prstDash val="solid"/>
                </a:ln>
                <a:effectLst/>
                <a:latin typeface="Century Schoolbook" pitchFamily="18" charset="0"/>
                <a:ea typeface="ＭＳ ゴシック" pitchFamily="49" charset="-128"/>
              </a:rPr>
              <a:t>s easy.</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419872" y="692696"/>
            <a:ext cx="4392488"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料理をする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は、簡単です。</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3" name="正方形/長方形 12"/>
          <p:cNvSpPr/>
          <p:nvPr/>
        </p:nvSpPr>
        <p:spPr>
          <a:xfrm>
            <a:off x="2411760" y="3933056"/>
            <a:ext cx="2592288"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Cook</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88640"/>
            <a:ext cx="2384371" cy="3501008"/>
          </a:xfrm>
          <a:prstGeom prst="rect">
            <a:avLst/>
          </a:prstGeom>
        </p:spPr>
      </p:pic>
      <p:sp>
        <p:nvSpPr>
          <p:cNvPr id="7" name="正方形/長方形 6"/>
          <p:cNvSpPr/>
          <p:nvPr/>
        </p:nvSpPr>
        <p:spPr>
          <a:xfrm>
            <a:off x="2492585" y="3861048"/>
            <a:ext cx="2304256"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405276" y="4161274"/>
            <a:ext cx="3076483"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is difficult.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563888" y="1484784"/>
            <a:ext cx="5400600" cy="707886"/>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踊る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は難しいです。</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3" name="正方形/長方形 12"/>
          <p:cNvSpPr/>
          <p:nvPr/>
        </p:nvSpPr>
        <p:spPr>
          <a:xfrm>
            <a:off x="1979712" y="4161274"/>
            <a:ext cx="2699792"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Danc</a:t>
            </a:r>
            <a:r>
              <a:rPr lang="en-US" altLang="ja-JP" sz="4000" b="1" dirty="0">
                <a:ln w="10541" cmpd="sng">
                  <a:noFill/>
                  <a:prstDash val="solid"/>
                </a:ln>
                <a:solidFill>
                  <a:srgbClr val="FF0000"/>
                </a:solidFill>
                <a:latin typeface="Century Schoolbook" pitchFamily="18" charset="0"/>
                <a:ea typeface="ＭＳ ゴシック" pitchFamily="49" charset="-128"/>
              </a:rPr>
              <a:t>ing</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9" y="548680"/>
            <a:ext cx="3767403" cy="2825552"/>
          </a:xfrm>
          <a:prstGeom prst="rect">
            <a:avLst/>
          </a:prstGeom>
        </p:spPr>
      </p:pic>
      <p:sp>
        <p:nvSpPr>
          <p:cNvPr id="7" name="正方形/長方形 6"/>
          <p:cNvSpPr/>
          <p:nvPr/>
        </p:nvSpPr>
        <p:spPr>
          <a:xfrm>
            <a:off x="1907704" y="4149080"/>
            <a:ext cx="2520280"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6444208" y="3717032"/>
            <a:ext cx="1822935"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a:t>
            </a:r>
            <a:r>
              <a:rPr lang="en-US" altLang="ja-JP" sz="4000" b="1" cap="none" spc="0" dirty="0">
                <a:ln w="10541" cmpd="sng">
                  <a:noFill/>
                  <a:prstDash val="solid"/>
                </a:ln>
                <a:effectLst/>
                <a:latin typeface="Century Schoolbook" pitchFamily="18" charset="0"/>
                <a:ea typeface="ＭＳ ゴシック" pitchFamily="49" charset="-128"/>
              </a:rPr>
              <a:t>s fun.</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4355976" y="1268760"/>
            <a:ext cx="5904656"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新聞を読む</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は、</a:t>
            </a:r>
            <a:endParaRPr lang="en-US" altLang="ja-JP" sz="4000" b="1" dirty="0">
              <a:ln w="10541" cmpd="sng">
                <a:noFill/>
                <a:prstDash val="solid"/>
              </a:ln>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楽しみです。</a:t>
            </a:r>
            <a:endParaRPr lang="en-US" altLang="ja-JP" sz="4000" b="1" dirty="0">
              <a:ln w="10541" cmpd="sng">
                <a:noFill/>
                <a:prstDash val="solid"/>
              </a:ln>
              <a:latin typeface="Century Schoolbook" pitchFamily="18" charset="0"/>
              <a:ea typeface="ＭＳ ゴシック" pitchFamily="49" charset="-128"/>
            </a:endParaRPr>
          </a:p>
        </p:txBody>
      </p:sp>
      <p:sp>
        <p:nvSpPr>
          <p:cNvPr id="13" name="正方形/長方形 12"/>
          <p:cNvSpPr/>
          <p:nvPr/>
        </p:nvSpPr>
        <p:spPr>
          <a:xfrm>
            <a:off x="539552" y="3717032"/>
            <a:ext cx="6264696"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Read</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a newspaper</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60648"/>
            <a:ext cx="3362372" cy="3356992"/>
          </a:xfrm>
          <a:prstGeom prst="rect">
            <a:avLst/>
          </a:prstGeom>
        </p:spPr>
      </p:pic>
      <p:sp>
        <p:nvSpPr>
          <p:cNvPr id="7" name="正方形/長方形 6"/>
          <p:cNvSpPr/>
          <p:nvPr/>
        </p:nvSpPr>
        <p:spPr>
          <a:xfrm>
            <a:off x="467544" y="3717032"/>
            <a:ext cx="5976664"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383949" y="4953362"/>
            <a:ext cx="3719288"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is dangerous.</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2987824" y="1484784"/>
            <a:ext cx="5976664"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歩きスマホをする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は、危険です。</a:t>
            </a:r>
            <a:endParaRPr lang="ja-JP" altLang="en-US" sz="4000" b="1" cap="none" spc="0" dirty="0">
              <a:ln w="10541" cmpd="sng">
                <a:noFill/>
                <a:prstDash val="solid"/>
              </a:ln>
              <a:solidFill>
                <a:srgbClr val="FF0000"/>
              </a:solidFill>
              <a:effectLst/>
              <a:latin typeface="Century Schoolbook" pitchFamily="18" charset="0"/>
              <a:ea typeface="ＭＳ ゴシック" pitchFamily="49" charset="-128"/>
            </a:endParaRPr>
          </a:p>
        </p:txBody>
      </p:sp>
      <p:sp>
        <p:nvSpPr>
          <p:cNvPr id="13" name="正方形/長方形 12"/>
          <p:cNvSpPr/>
          <p:nvPr/>
        </p:nvSpPr>
        <p:spPr>
          <a:xfrm>
            <a:off x="395536" y="4149080"/>
            <a:ext cx="7992888"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Walk</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with a smartphone</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6" name="正方形/長方形 5"/>
          <p:cNvSpPr/>
          <p:nvPr/>
        </p:nvSpPr>
        <p:spPr>
          <a:xfrm>
            <a:off x="323528" y="4149080"/>
            <a:ext cx="7632848"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778" y="216024"/>
            <a:ext cx="2213280" cy="3789040"/>
          </a:xfrm>
          <a:prstGeom prst="rect">
            <a:avLst/>
          </a:prstGeom>
        </p:spPr>
      </p:pic>
    </p:spTree>
    <p:extLst>
      <p:ext uri="{BB962C8B-B14F-4D97-AF65-F5344CB8AC3E}">
        <p14:creationId xmlns:p14="http://schemas.microsoft.com/office/powerpoint/2010/main" val="235790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627784" y="4437112"/>
            <a:ext cx="2056973"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i</a:t>
            </a:r>
            <a:r>
              <a:rPr lang="en-US" altLang="ja-JP" sz="4000" b="1" cap="none" spc="0" dirty="0">
                <a:ln w="10541" cmpd="sng">
                  <a:noFill/>
                  <a:prstDash val="solid"/>
                </a:ln>
                <a:effectLst/>
                <a:latin typeface="Century Schoolbook" pitchFamily="18" charset="0"/>
                <a:ea typeface="ＭＳ ゴシック" pitchFamily="49" charset="-128"/>
              </a:rPr>
              <a:t>s good</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419872" y="908720"/>
            <a:ext cx="5724128" cy="1938992"/>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朝食をとる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は</a:t>
            </a:r>
            <a:endParaRPr lang="en-US" altLang="ja-JP" sz="4000" b="1" dirty="0">
              <a:ln w="10541" cmpd="sng">
                <a:noFill/>
                <a:prstDash val="solid"/>
              </a:ln>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健康に</a:t>
            </a:r>
            <a:r>
              <a:rPr lang="en-US" altLang="ja-JP" sz="2000" b="1" dirty="0">
                <a:ln w="10541" cmpd="sng">
                  <a:noFill/>
                  <a:prstDash val="solid"/>
                </a:ln>
                <a:latin typeface="Century Schoolbook" pitchFamily="18" charset="0"/>
                <a:ea typeface="ＭＳ ゴシック" pitchFamily="49" charset="-128"/>
              </a:rPr>
              <a:t>(for your health)</a:t>
            </a:r>
          </a:p>
          <a:p>
            <a:r>
              <a:rPr lang="ja-JP" altLang="en-US" sz="4000" b="1" dirty="0">
                <a:ln w="10541" cmpd="sng">
                  <a:noFill/>
                  <a:prstDash val="solid"/>
                </a:ln>
                <a:latin typeface="Century Schoolbook" pitchFamily="18" charset="0"/>
                <a:ea typeface="ＭＳ ゴシック" pitchFamily="49" charset="-128"/>
              </a:rPr>
              <a:t>良いです。</a:t>
            </a:r>
            <a:endParaRPr lang="en-US" altLang="ja-JP" sz="4000" b="1" dirty="0">
              <a:ln w="10541" cmpd="sng">
                <a:noFill/>
                <a:prstDash val="solid"/>
              </a:ln>
              <a:latin typeface="Century Schoolbook" pitchFamily="18" charset="0"/>
              <a:ea typeface="ＭＳ ゴシック" pitchFamily="49" charset="-128"/>
            </a:endParaRPr>
          </a:p>
        </p:txBody>
      </p:sp>
      <p:sp>
        <p:nvSpPr>
          <p:cNvPr id="13" name="正方形/長方形 12"/>
          <p:cNvSpPr/>
          <p:nvPr/>
        </p:nvSpPr>
        <p:spPr>
          <a:xfrm>
            <a:off x="395536" y="3573016"/>
            <a:ext cx="5040560" cy="707886"/>
          </a:xfrm>
          <a:prstGeom prst="rect">
            <a:avLst/>
          </a:prstGeom>
          <a:noFill/>
        </p:spPr>
        <p:txBody>
          <a:bodyPr wrap="squar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Hav</a:t>
            </a:r>
            <a:r>
              <a:rPr lang="en-US" altLang="ja-JP" sz="4000" b="1" dirty="0">
                <a:ln w="10541" cmpd="sng">
                  <a:noFill/>
                  <a:prstDash val="solid"/>
                </a:ln>
                <a:solidFill>
                  <a:srgbClr val="FF0000"/>
                </a:solidFill>
                <a:latin typeface="Century Schoolbook" pitchFamily="18" charset="0"/>
                <a:ea typeface="ＭＳ ゴシック" pitchFamily="49" charset="-128"/>
              </a:rPr>
              <a:t>ing </a:t>
            </a:r>
            <a:r>
              <a:rPr lang="en-US" altLang="ja-JP" sz="4000" b="1" dirty="0">
                <a:ln w="10541" cmpd="sng">
                  <a:noFill/>
                  <a:prstDash val="solid"/>
                </a:ln>
                <a:latin typeface="Century Schoolbook" pitchFamily="18" charset="0"/>
                <a:ea typeface="ＭＳ ゴシック" pitchFamily="49" charset="-128"/>
              </a:rPr>
              <a:t>breakfast</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6" name="正方形/長方形 5"/>
          <p:cNvSpPr/>
          <p:nvPr/>
        </p:nvSpPr>
        <p:spPr>
          <a:xfrm>
            <a:off x="4644008" y="4437112"/>
            <a:ext cx="4352474" cy="707886"/>
          </a:xfrm>
          <a:prstGeom prst="rect">
            <a:avLst/>
          </a:prstGeom>
          <a:noFill/>
        </p:spPr>
        <p:txBody>
          <a:bodyPr wrap="non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for your health.</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404664"/>
            <a:ext cx="2801580" cy="2844177"/>
          </a:xfrm>
          <a:prstGeom prst="rect">
            <a:avLst/>
          </a:prstGeom>
        </p:spPr>
      </p:pic>
      <p:sp>
        <p:nvSpPr>
          <p:cNvPr id="8" name="正方形/長方形 7"/>
          <p:cNvSpPr/>
          <p:nvPr/>
        </p:nvSpPr>
        <p:spPr>
          <a:xfrm>
            <a:off x="323528" y="3573016"/>
            <a:ext cx="4896544"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563888" y="3717032"/>
            <a:ext cx="5072222"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listen</a:t>
            </a:r>
            <a:r>
              <a:rPr lang="en-US" altLang="ja-JP" sz="4000" b="1" dirty="0">
                <a:ln w="10541" cmpd="sng">
                  <a:noFill/>
                  <a:prstDash val="solid"/>
                </a:ln>
                <a:solidFill>
                  <a:srgbClr val="FF0000"/>
                </a:solidFill>
                <a:latin typeface="Century Schoolbook" pitchFamily="18" charset="0"/>
                <a:ea typeface="ＭＳ ゴシック" pitchFamily="49" charset="-128"/>
              </a:rPr>
              <a:t>ing</a:t>
            </a:r>
            <a:r>
              <a:rPr lang="en-US" altLang="ja-JP" sz="4000" b="1" dirty="0">
                <a:ln w="10541" cmpd="sng">
                  <a:noFill/>
                  <a:prstDash val="solid"/>
                </a:ln>
                <a:latin typeface="Century Schoolbook" pitchFamily="18" charset="0"/>
                <a:ea typeface="ＭＳ ゴシック" pitchFamily="49" charset="-128"/>
              </a:rPr>
              <a:t> to music.</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908720"/>
            <a:ext cx="5504974"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私の趣味は、</a:t>
            </a:r>
            <a:endParaRPr lang="en-US" altLang="ja-JP" sz="4000" b="1" dirty="0">
              <a:ln w="10541" cmpd="sng">
                <a:noFill/>
                <a:prstDash val="solid"/>
              </a:ln>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音楽を聴く</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です。</a:t>
            </a:r>
            <a:endParaRPr lang="en-US" altLang="ja-JP" sz="4000" b="1" dirty="0">
              <a:ln w="10541" cmpd="sng">
                <a:noFill/>
                <a:prstDash val="solid"/>
              </a:ln>
              <a:latin typeface="Century Schoolbook" pitchFamily="18" charset="0"/>
              <a:ea typeface="ＭＳ ゴシック" pitchFamily="49" charset="-128"/>
            </a:endParaRPr>
          </a:p>
        </p:txBody>
      </p:sp>
      <p:sp>
        <p:nvSpPr>
          <p:cNvPr id="13" name="正方形/長方形 12"/>
          <p:cNvSpPr/>
          <p:nvPr/>
        </p:nvSpPr>
        <p:spPr>
          <a:xfrm>
            <a:off x="251520" y="3717032"/>
            <a:ext cx="5040560" cy="707886"/>
          </a:xfrm>
          <a:prstGeom prst="rect">
            <a:avLst/>
          </a:prstGeom>
          <a:noFill/>
        </p:spPr>
        <p:txBody>
          <a:bodyPr wrap="squar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My hobby is</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620688"/>
            <a:ext cx="2627610" cy="2348880"/>
          </a:xfrm>
          <a:prstGeom prst="rect">
            <a:avLst/>
          </a:prstGeom>
        </p:spPr>
      </p:pic>
      <p:sp>
        <p:nvSpPr>
          <p:cNvPr id="6" name="正方形/長方形 5"/>
          <p:cNvSpPr/>
          <p:nvPr/>
        </p:nvSpPr>
        <p:spPr>
          <a:xfrm>
            <a:off x="3635896" y="3717032"/>
            <a:ext cx="4968552"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636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716016" y="4221088"/>
            <a:ext cx="3966150" cy="707886"/>
          </a:xfrm>
          <a:prstGeom prst="rect">
            <a:avLst/>
          </a:prstGeom>
          <a:noFill/>
        </p:spPr>
        <p:txBody>
          <a:bodyPr wrap="none" lIns="91440" tIns="45720" rIns="91440" bIns="45720">
            <a:spAutoFit/>
          </a:bodyPr>
          <a:lstStyle/>
          <a:p>
            <a:r>
              <a:rPr lang="en-US" altLang="ja-JP" sz="4000" b="1" dirty="0">
                <a:ln w="10541" cmpd="sng">
                  <a:noFill/>
                  <a:prstDash val="solid"/>
                </a:ln>
                <a:latin typeface="Century Schoolbook" pitchFamily="18" charset="0"/>
                <a:ea typeface="ＭＳ ゴシック" pitchFamily="49" charset="-128"/>
              </a:rPr>
              <a:t>mak</a:t>
            </a:r>
            <a:r>
              <a:rPr lang="en-US" altLang="ja-JP" sz="4000" b="1" dirty="0">
                <a:ln w="10541" cmpd="sng">
                  <a:noFill/>
                  <a:prstDash val="solid"/>
                </a:ln>
                <a:solidFill>
                  <a:srgbClr val="FF0000"/>
                </a:solidFill>
                <a:latin typeface="Century Schoolbook" pitchFamily="18" charset="0"/>
                <a:ea typeface="ＭＳ ゴシック" pitchFamily="49" charset="-128"/>
              </a:rPr>
              <a:t>ing</a:t>
            </a:r>
            <a:r>
              <a:rPr lang="en-US" altLang="ja-JP" sz="4000" b="1" dirty="0">
                <a:ln w="10541" cmpd="sng">
                  <a:noFill/>
                  <a:prstDash val="solid"/>
                </a:ln>
                <a:latin typeface="Century Schoolbook" pitchFamily="18" charset="0"/>
                <a:ea typeface="ＭＳ ゴシック" pitchFamily="49" charset="-128"/>
              </a:rPr>
              <a:t> cakes.</a:t>
            </a:r>
            <a:endParaRPr lang="ja-JP" altLang="en-US" sz="4000" b="1" cap="none" spc="0" dirty="0">
              <a:ln w="10541" cmpd="sng">
                <a:noFill/>
                <a:prstDash val="solid"/>
              </a:ln>
              <a:effectLst/>
              <a:latin typeface="Century Schoolbook" pitchFamily="18" charset="0"/>
              <a:ea typeface="ＭＳ ゴシック" pitchFamily="49" charset="-128"/>
            </a:endParaRPr>
          </a:p>
        </p:txBody>
      </p:sp>
      <p:sp>
        <p:nvSpPr>
          <p:cNvPr id="11" name="正方形/長方形 10"/>
          <p:cNvSpPr/>
          <p:nvPr/>
        </p:nvSpPr>
        <p:spPr>
          <a:xfrm>
            <a:off x="3635896" y="908720"/>
            <a:ext cx="5504974" cy="1323439"/>
          </a:xfrm>
          <a:prstGeom prst="rect">
            <a:avLst/>
          </a:prstGeom>
          <a:noFill/>
        </p:spPr>
        <p:txBody>
          <a:bodyPr wrap="square" lIns="91440" tIns="45720" rIns="91440" bIns="45720">
            <a:spAutoFit/>
          </a:bodyPr>
          <a:lstStyle/>
          <a:p>
            <a:r>
              <a:rPr lang="ja-JP" altLang="en-US" sz="4000" b="1" dirty="0">
                <a:ln w="10541" cmpd="sng">
                  <a:noFill/>
                  <a:prstDash val="solid"/>
                </a:ln>
                <a:latin typeface="Century Schoolbook" pitchFamily="18" charset="0"/>
                <a:ea typeface="ＭＳ ゴシック" pitchFamily="49" charset="-128"/>
              </a:rPr>
              <a:t>彼の仕事は、</a:t>
            </a:r>
            <a:endParaRPr lang="en-US" altLang="ja-JP" sz="4000" b="1" dirty="0">
              <a:ln w="10541" cmpd="sng">
                <a:noFill/>
                <a:prstDash val="solid"/>
              </a:ln>
              <a:latin typeface="Century Schoolbook" pitchFamily="18" charset="0"/>
              <a:ea typeface="ＭＳ ゴシック" pitchFamily="49" charset="-128"/>
            </a:endParaRPr>
          </a:p>
          <a:p>
            <a:r>
              <a:rPr lang="ja-JP" altLang="en-US" sz="4000" b="1" dirty="0">
                <a:ln w="10541" cmpd="sng">
                  <a:noFill/>
                  <a:prstDash val="solid"/>
                </a:ln>
                <a:latin typeface="Century Schoolbook" pitchFamily="18" charset="0"/>
                <a:ea typeface="ＭＳ ゴシック" pitchFamily="49" charset="-128"/>
              </a:rPr>
              <a:t>ケーキを作る</a:t>
            </a:r>
            <a:r>
              <a:rPr lang="ja-JP" altLang="en-US" sz="4000" b="1" dirty="0">
                <a:ln w="10541" cmpd="sng">
                  <a:noFill/>
                  <a:prstDash val="solid"/>
                </a:ln>
                <a:solidFill>
                  <a:srgbClr val="FF0000"/>
                </a:solidFill>
                <a:latin typeface="Century Schoolbook" pitchFamily="18" charset="0"/>
                <a:ea typeface="ＭＳ ゴシック" pitchFamily="49" charset="-128"/>
              </a:rPr>
              <a:t>こと</a:t>
            </a:r>
            <a:r>
              <a:rPr lang="ja-JP" altLang="en-US" sz="4000" b="1" dirty="0">
                <a:ln w="10541" cmpd="sng">
                  <a:noFill/>
                  <a:prstDash val="solid"/>
                </a:ln>
                <a:latin typeface="Century Schoolbook" pitchFamily="18" charset="0"/>
                <a:ea typeface="ＭＳ ゴシック" pitchFamily="49" charset="-128"/>
              </a:rPr>
              <a:t>です。</a:t>
            </a:r>
            <a:endParaRPr lang="en-US" altLang="ja-JP" sz="4000" b="1" dirty="0">
              <a:ln w="10541" cmpd="sng">
                <a:noFill/>
                <a:prstDash val="solid"/>
              </a:ln>
              <a:latin typeface="Century Schoolbook" pitchFamily="18" charset="0"/>
              <a:ea typeface="ＭＳ ゴシック" pitchFamily="49" charset="-128"/>
            </a:endParaRPr>
          </a:p>
        </p:txBody>
      </p:sp>
      <p:sp>
        <p:nvSpPr>
          <p:cNvPr id="13" name="正方形/長方形 12"/>
          <p:cNvSpPr/>
          <p:nvPr/>
        </p:nvSpPr>
        <p:spPr>
          <a:xfrm>
            <a:off x="2051720" y="4221088"/>
            <a:ext cx="5040560" cy="707886"/>
          </a:xfrm>
          <a:prstGeom prst="rect">
            <a:avLst/>
          </a:prstGeom>
          <a:noFill/>
        </p:spPr>
        <p:txBody>
          <a:bodyPr wrap="square" lIns="91440" tIns="45720" rIns="91440" bIns="45720">
            <a:spAutoFit/>
          </a:bodyPr>
          <a:lstStyle/>
          <a:p>
            <a:r>
              <a:rPr lang="en-US" altLang="ja-JP" sz="4000" b="1" cap="none" spc="0" dirty="0">
                <a:ln w="10541" cmpd="sng">
                  <a:noFill/>
                  <a:prstDash val="solid"/>
                </a:ln>
                <a:effectLst/>
                <a:latin typeface="Century Schoolbook" pitchFamily="18" charset="0"/>
                <a:ea typeface="ＭＳ ゴシック" pitchFamily="49" charset="-128"/>
              </a:rPr>
              <a:t>His job is</a:t>
            </a:r>
            <a:endParaRPr lang="ja-JP" altLang="en-US" sz="4000" b="1" cap="none" spc="0" dirty="0">
              <a:ln w="10541" cmpd="sng">
                <a:noFill/>
                <a:prstDash val="solid"/>
              </a:ln>
              <a:effectLst/>
              <a:latin typeface="Century Schoolbook" pitchFamily="18" charset="0"/>
              <a:ea typeface="ＭＳ ゴシック" pitchFamily="49" charset="-128"/>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76672"/>
            <a:ext cx="2661071" cy="2950036"/>
          </a:xfrm>
          <a:prstGeom prst="rect">
            <a:avLst/>
          </a:prstGeom>
        </p:spPr>
      </p:pic>
      <p:sp>
        <p:nvSpPr>
          <p:cNvPr id="6" name="正方形/長方形 5"/>
          <p:cNvSpPr/>
          <p:nvPr/>
        </p:nvSpPr>
        <p:spPr>
          <a:xfrm>
            <a:off x="4644008" y="4149080"/>
            <a:ext cx="3816424" cy="792088"/>
          </a:xfrm>
          <a:prstGeom prst="rect">
            <a:avLst/>
          </a:pr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891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BD83ABA-2BC4-EB06-A587-FB924112EC18}"/>
              </a:ext>
            </a:extLst>
          </p:cNvPr>
          <p:cNvPicPr>
            <a:picLocks noChangeAspect="1"/>
          </p:cNvPicPr>
          <p:nvPr/>
        </p:nvPicPr>
        <p:blipFill>
          <a:blip r:embed="rId2"/>
          <a:stretch>
            <a:fillRect/>
          </a:stretch>
        </p:blipFill>
        <p:spPr>
          <a:xfrm>
            <a:off x="14830" y="0"/>
            <a:ext cx="9114339" cy="6858000"/>
          </a:xfrm>
          <a:prstGeom prst="rect">
            <a:avLst/>
          </a:prstGeom>
        </p:spPr>
      </p:pic>
    </p:spTree>
    <p:extLst>
      <p:ext uri="{BB962C8B-B14F-4D97-AF65-F5344CB8AC3E}">
        <p14:creationId xmlns:p14="http://schemas.microsoft.com/office/powerpoint/2010/main" val="129383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89ABF-256E-8DD3-ED40-F1A672DD11F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B6E1ABC-D011-9DCF-B35E-8C0C4F1BBB71}"/>
              </a:ext>
            </a:extLst>
          </p:cNvPr>
          <p:cNvSpPr txBox="1"/>
          <p:nvPr/>
        </p:nvSpPr>
        <p:spPr>
          <a:xfrm>
            <a:off x="0" y="2321004"/>
            <a:ext cx="9144000" cy="2877711"/>
          </a:xfrm>
          <a:prstGeom prst="rect">
            <a:avLst/>
          </a:prstGeom>
          <a:noFill/>
        </p:spPr>
        <p:txBody>
          <a:bodyPr wrap="square" rtlCol="0">
            <a:spAutoFit/>
          </a:bodyPr>
          <a:lstStyle/>
          <a:p>
            <a:pPr algn="ctr"/>
            <a:r>
              <a:rPr kumimoji="1" lang="ja-JP" altLang="en-US" sz="11500" dirty="0">
                <a:latin typeface="NCGothic" panose="02000600000000000000" pitchFamily="50" charset="0"/>
                <a:ea typeface="MS Gothic" panose="020B0609070205080204" pitchFamily="49" charset="-128"/>
              </a:rPr>
              <a:t>動名詞</a:t>
            </a:r>
            <a:endParaRPr kumimoji="1" lang="en-US" altLang="ja-JP" sz="11500" dirty="0">
              <a:latin typeface="NCGothic" panose="02000600000000000000" pitchFamily="50" charset="0"/>
              <a:ea typeface="MS Gothic" panose="020B0609070205080204" pitchFamily="49" charset="-128"/>
            </a:endParaRPr>
          </a:p>
          <a:p>
            <a:pPr algn="ctr"/>
            <a:r>
              <a:rPr lang="ja-JP" altLang="en-US" sz="6600" b="1" dirty="0">
                <a:latin typeface="Century Schoolbook" panose="02040604050505020304" pitchFamily="18" charset="0"/>
                <a:ea typeface="MS Gothic" panose="020B0609070205080204" pitchFamily="49" charset="-128"/>
              </a:rPr>
              <a:t>（</a:t>
            </a:r>
            <a:r>
              <a:rPr lang="en-US" altLang="ja-JP" sz="6600" b="1" dirty="0">
                <a:latin typeface="Century Schoolbook" panose="02040604050505020304" pitchFamily="18" charset="0"/>
                <a:ea typeface="MS Gothic" panose="020B0609070205080204" pitchFamily="49" charset="-128"/>
              </a:rPr>
              <a:t>gerund</a:t>
            </a:r>
            <a:r>
              <a:rPr lang="ja-JP" altLang="en-US" sz="6600" b="1" dirty="0">
                <a:latin typeface="Century Schoolbook" panose="02040604050505020304" pitchFamily="18" charset="0"/>
                <a:ea typeface="MS Gothic" panose="020B0609070205080204" pitchFamily="49" charset="-128"/>
              </a:rPr>
              <a:t>）</a:t>
            </a:r>
            <a:endParaRPr kumimoji="1" lang="en-US" altLang="ja-JP" sz="6600" b="1" dirty="0">
              <a:latin typeface="Century Schoolbook" panose="02040604050505020304" pitchFamily="18" charset="0"/>
              <a:ea typeface="MS Gothic" panose="020B0609070205080204" pitchFamily="49" charset="-128"/>
            </a:endParaRPr>
          </a:p>
        </p:txBody>
      </p:sp>
    </p:spTree>
    <p:extLst>
      <p:ext uri="{BB962C8B-B14F-4D97-AF65-F5344CB8AC3E}">
        <p14:creationId xmlns:p14="http://schemas.microsoft.com/office/powerpoint/2010/main" val="29620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3297178"/>
            <a:ext cx="1728192" cy="707886"/>
          </a:xfrm>
          <a:prstGeom prst="rect">
            <a:avLst/>
          </a:prstGeom>
          <a:noFill/>
        </p:spPr>
        <p:txBody>
          <a:bodyPr wrap="square" rtlCol="0">
            <a:spAutoFit/>
          </a:bodyPr>
          <a:lstStyle/>
          <a:p>
            <a:r>
              <a:rPr lang="en-US" altLang="ja-JP" sz="4000" b="1" dirty="0">
                <a:latin typeface="Century Schoolbook" pitchFamily="18" charset="0"/>
              </a:rPr>
              <a:t>I like</a:t>
            </a:r>
            <a:endParaRPr kumimoji="1" lang="ja-JP" altLang="en-US" sz="4000" b="1" dirty="0">
              <a:latin typeface="Century Schoolbook" pitchFamily="18" charset="0"/>
            </a:endParaRPr>
          </a:p>
        </p:txBody>
      </p:sp>
      <p:pic>
        <p:nvPicPr>
          <p:cNvPr id="7" name="Picture 4" descr="C:\Users\KASUGA_Hideki\AppData\Local\Microsoft\Windows\Temporary Internet Files\Content.IE5\7I7PJ3YK\MC900432463[1].wmf"/>
          <p:cNvPicPr>
            <a:picLocks noChangeAspect="1" noChangeArrowheads="1"/>
          </p:cNvPicPr>
          <p:nvPr/>
        </p:nvPicPr>
        <p:blipFill>
          <a:blip r:embed="rId3" cstate="print"/>
          <a:srcRect/>
          <a:stretch>
            <a:fillRect/>
          </a:stretch>
        </p:blipFill>
        <p:spPr bwMode="auto">
          <a:xfrm>
            <a:off x="341784" y="120852"/>
            <a:ext cx="2267744" cy="2096808"/>
          </a:xfrm>
          <a:prstGeom prst="rect">
            <a:avLst/>
          </a:prstGeom>
          <a:noFill/>
        </p:spPr>
      </p:pic>
      <p:sp>
        <p:nvSpPr>
          <p:cNvPr id="11" name="タイトル 1"/>
          <p:cNvSpPr txBox="1">
            <a:spLocks/>
          </p:cNvSpPr>
          <p:nvPr/>
        </p:nvSpPr>
        <p:spPr>
          <a:xfrm>
            <a:off x="2195736" y="3212976"/>
            <a:ext cx="5904656" cy="703282"/>
          </a:xfrm>
          <a:prstGeom prst="rect">
            <a:avLst/>
          </a:prstGeom>
          <a:solidFill>
            <a:schemeClr val="accent2">
              <a:lumMod val="20000"/>
              <a:lumOff val="80000"/>
            </a:schemeClr>
          </a:solidFill>
          <a:ln>
            <a:solidFill>
              <a:schemeClr val="bg1"/>
            </a:solid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play</a:t>
            </a:r>
            <a:r>
              <a:rPr kumimoji="1" lang="en-US" altLang="ja-JP" sz="3200" b="1" i="0" u="none" strike="noStrike" kern="1200" cap="none" spc="0" normalizeH="0" baseline="0" noProof="0" dirty="0">
                <a:ln>
                  <a:noFill/>
                </a:ln>
                <a:solidFill>
                  <a:srgbClr val="FF0000"/>
                </a:solidFill>
                <a:effectLst/>
                <a:uLnTx/>
                <a:uFillTx/>
                <a:latin typeface="Century Schoolbook" pitchFamily="18" charset="0"/>
                <a:ea typeface="+mj-ea"/>
                <a:cs typeface="+mj-cs"/>
              </a:rPr>
              <a:t>ing</a:t>
            </a: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 baseball.</a:t>
            </a:r>
            <a:endParaRPr kumimoji="1" lang="ja-JP" altLang="en-US" sz="3200" b="1" i="0" u="none" strike="noStrike" kern="1200" cap="none" spc="0" normalizeH="0" baseline="0" noProof="0" dirty="0">
              <a:ln>
                <a:noFill/>
              </a:ln>
              <a:solidFill>
                <a:schemeClr val="tx1"/>
              </a:solidFill>
              <a:effectLst/>
              <a:uLnTx/>
              <a:uFillTx/>
              <a:latin typeface="Century Schoolbook" pitchFamily="18" charset="0"/>
              <a:ea typeface="+mj-ea"/>
              <a:cs typeface="+mj-cs"/>
            </a:endParaRPr>
          </a:p>
        </p:txBody>
      </p:sp>
    </p:spTree>
    <p:extLst>
      <p:ext uri="{BB962C8B-B14F-4D97-AF65-F5344CB8AC3E}">
        <p14:creationId xmlns:p14="http://schemas.microsoft.com/office/powerpoint/2010/main" val="299704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1+#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11560" y="4015517"/>
            <a:ext cx="1728192" cy="707886"/>
          </a:xfrm>
          <a:prstGeom prst="rect">
            <a:avLst/>
          </a:prstGeom>
          <a:noFill/>
        </p:spPr>
        <p:txBody>
          <a:bodyPr wrap="square" rtlCol="0">
            <a:spAutoFit/>
          </a:bodyPr>
          <a:lstStyle/>
          <a:p>
            <a:r>
              <a:rPr lang="en-US" altLang="ja-JP" sz="4000" b="1" dirty="0">
                <a:latin typeface="Century Schoolbook" pitchFamily="18" charset="0"/>
              </a:rPr>
              <a:t>I like</a:t>
            </a:r>
            <a:endParaRPr kumimoji="1" lang="ja-JP" altLang="en-US" sz="4000" b="1" dirty="0">
              <a:latin typeface="Century Schoolbook" pitchFamily="18" charset="0"/>
            </a:endParaRPr>
          </a:p>
        </p:txBody>
      </p:sp>
      <p:sp>
        <p:nvSpPr>
          <p:cNvPr id="11" name="タイトル 1"/>
          <p:cNvSpPr txBox="1">
            <a:spLocks/>
          </p:cNvSpPr>
          <p:nvPr/>
        </p:nvSpPr>
        <p:spPr>
          <a:xfrm>
            <a:off x="2195736" y="3931315"/>
            <a:ext cx="5904656" cy="703282"/>
          </a:xfrm>
          <a:prstGeom prst="rect">
            <a:avLst/>
          </a:prstGeom>
          <a:solidFill>
            <a:schemeClr val="accent2">
              <a:lumMod val="20000"/>
              <a:lumOff val="80000"/>
            </a:schemeClr>
          </a:solidFill>
          <a:ln>
            <a:solidFill>
              <a:schemeClr val="bg1"/>
            </a:solid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watch</a:t>
            </a:r>
            <a:r>
              <a:rPr kumimoji="1" lang="en-US" altLang="ja-JP" sz="3200" b="1" i="0" u="none" strike="noStrike" kern="1200" cap="none" spc="0" normalizeH="0" baseline="0" noProof="0" dirty="0">
                <a:ln>
                  <a:noFill/>
                </a:ln>
                <a:solidFill>
                  <a:srgbClr val="FF0000"/>
                </a:solidFill>
                <a:effectLst/>
                <a:uLnTx/>
                <a:uFillTx/>
                <a:latin typeface="Century Schoolbook" pitchFamily="18" charset="0"/>
                <a:ea typeface="+mj-ea"/>
                <a:cs typeface="+mj-cs"/>
              </a:rPr>
              <a:t>ing</a:t>
            </a: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 baseball.</a:t>
            </a:r>
            <a:endParaRPr kumimoji="1" lang="ja-JP" altLang="en-US" sz="3200" b="1" i="0" u="none" strike="noStrike" kern="1200" cap="none" spc="0" normalizeH="0" baseline="0" noProof="0" dirty="0">
              <a:ln>
                <a:noFill/>
              </a:ln>
              <a:solidFill>
                <a:schemeClr val="tx1"/>
              </a:solidFill>
              <a:effectLst/>
              <a:uLnTx/>
              <a:uFillTx/>
              <a:latin typeface="Century Schoolbook" pitchFamily="18" charset="0"/>
              <a:ea typeface="+mj-ea"/>
              <a:cs typeface="+mj-cs"/>
            </a:endParaRPr>
          </a:p>
        </p:txBody>
      </p:sp>
      <p:pic>
        <p:nvPicPr>
          <p:cNvPr id="19" name="Picture 33" descr="MCj04325170000[1]"/>
          <p:cNvPicPr>
            <a:picLocks noChangeAspect="1" noChangeArrowheads="1"/>
          </p:cNvPicPr>
          <p:nvPr/>
        </p:nvPicPr>
        <p:blipFill>
          <a:blip r:embed="rId3" cstate="print"/>
          <a:srcRect/>
          <a:stretch>
            <a:fillRect/>
          </a:stretch>
        </p:blipFill>
        <p:spPr bwMode="auto">
          <a:xfrm>
            <a:off x="683568" y="836712"/>
            <a:ext cx="2350218" cy="1872208"/>
          </a:xfrm>
          <a:prstGeom prst="rect">
            <a:avLst/>
          </a:prstGeom>
          <a:noFill/>
          <a:ln w="9525">
            <a:noFill/>
            <a:miter lim="800000"/>
            <a:headEnd/>
            <a:tailEnd/>
          </a:ln>
        </p:spPr>
      </p:pic>
      <p:pic>
        <p:nvPicPr>
          <p:cNvPr id="20" name="Picture 35" descr="MCj02808480000[1]"/>
          <p:cNvPicPr>
            <a:picLocks noChangeAspect="1" noChangeArrowheads="1"/>
          </p:cNvPicPr>
          <p:nvPr/>
        </p:nvPicPr>
        <p:blipFill>
          <a:blip r:embed="rId4" cstate="print"/>
          <a:srcRect b="32674"/>
          <a:stretch>
            <a:fillRect/>
          </a:stretch>
        </p:blipFill>
        <p:spPr bwMode="auto">
          <a:xfrm>
            <a:off x="1331640" y="980728"/>
            <a:ext cx="1152128" cy="1243567"/>
          </a:xfrm>
          <a:prstGeom prst="rect">
            <a:avLst/>
          </a:prstGeom>
          <a:noFill/>
          <a:ln w="9525">
            <a:noFill/>
            <a:miter lim="800000"/>
            <a:headEnd/>
            <a:tailEnd/>
          </a:ln>
        </p:spPr>
      </p:pic>
    </p:spTree>
    <p:extLst>
      <p:ext uri="{BB962C8B-B14F-4D97-AF65-F5344CB8AC3E}">
        <p14:creationId xmlns:p14="http://schemas.microsoft.com/office/powerpoint/2010/main" val="78284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060848"/>
            <a:ext cx="5904656" cy="703282"/>
          </a:xfrm>
          <a:solidFill>
            <a:schemeClr val="accent2">
              <a:lumMod val="20000"/>
              <a:lumOff val="80000"/>
            </a:schemeClr>
          </a:solidFill>
          <a:ln>
            <a:solidFill>
              <a:schemeClr val="bg1"/>
            </a:solidFill>
          </a:ln>
        </p:spPr>
        <p:txBody>
          <a:bodyPr>
            <a:normAutofit fontScale="90000"/>
          </a:bodyPr>
          <a:lstStyle/>
          <a:p>
            <a:pPr algn="ctr"/>
            <a:r>
              <a:rPr lang="en-US" altLang="ja-JP" b="1" dirty="0">
                <a:solidFill>
                  <a:schemeClr val="tx1"/>
                </a:solidFill>
                <a:latin typeface="Century Schoolbook" pitchFamily="18" charset="0"/>
              </a:rPr>
              <a:t>p</a:t>
            </a:r>
            <a:r>
              <a:rPr kumimoji="1" lang="en-US" altLang="ja-JP" b="1" dirty="0">
                <a:solidFill>
                  <a:schemeClr val="tx1"/>
                </a:solidFill>
                <a:latin typeface="Century Schoolbook" pitchFamily="18" charset="0"/>
              </a:rPr>
              <a:t>lay baseball</a:t>
            </a:r>
            <a:endParaRPr kumimoji="1" lang="ja-JP" altLang="en-US" b="1" dirty="0">
              <a:solidFill>
                <a:schemeClr val="tx1"/>
              </a:solidFill>
              <a:latin typeface="Century Schoolbook" pitchFamily="18" charset="0"/>
            </a:endParaRPr>
          </a:p>
        </p:txBody>
      </p:sp>
      <p:sp>
        <p:nvSpPr>
          <p:cNvPr id="4" name="テキスト ボックス 3"/>
          <p:cNvSpPr txBox="1"/>
          <p:nvPr/>
        </p:nvSpPr>
        <p:spPr>
          <a:xfrm>
            <a:off x="611560" y="5817458"/>
            <a:ext cx="1728192" cy="707886"/>
          </a:xfrm>
          <a:prstGeom prst="rect">
            <a:avLst/>
          </a:prstGeom>
          <a:noFill/>
        </p:spPr>
        <p:txBody>
          <a:bodyPr wrap="square" rtlCol="0">
            <a:spAutoFit/>
          </a:bodyPr>
          <a:lstStyle/>
          <a:p>
            <a:r>
              <a:rPr lang="en-US" altLang="ja-JP" sz="4000" b="1" dirty="0">
                <a:latin typeface="Century Schoolbook" pitchFamily="18" charset="0"/>
              </a:rPr>
              <a:t>I like</a:t>
            </a:r>
            <a:endParaRPr kumimoji="1" lang="ja-JP" altLang="en-US" sz="4000" b="1" dirty="0">
              <a:latin typeface="Century Schoolbook" pitchFamily="18" charset="0"/>
            </a:endParaRPr>
          </a:p>
        </p:txBody>
      </p:sp>
      <p:sp>
        <p:nvSpPr>
          <p:cNvPr id="5" name="テキスト ボックス 4"/>
          <p:cNvSpPr txBox="1"/>
          <p:nvPr/>
        </p:nvSpPr>
        <p:spPr>
          <a:xfrm>
            <a:off x="467544" y="188640"/>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をする</a:t>
            </a:r>
            <a:r>
              <a:rPr lang="ja-JP" altLang="en-US" sz="3600" b="1" dirty="0">
                <a:solidFill>
                  <a:srgbClr val="FF0000"/>
                </a:solidFill>
              </a:rPr>
              <a:t>こと</a:t>
            </a:r>
            <a:r>
              <a:rPr kumimoji="1" lang="ja-JP" altLang="en-US" sz="3600" b="1" dirty="0"/>
              <a:t>が</a:t>
            </a:r>
          </a:p>
        </p:txBody>
      </p:sp>
      <p:sp>
        <p:nvSpPr>
          <p:cNvPr id="6" name="テキスト ボックス 5"/>
          <p:cNvSpPr txBox="1"/>
          <p:nvPr/>
        </p:nvSpPr>
        <p:spPr>
          <a:xfrm>
            <a:off x="6429356" y="188640"/>
            <a:ext cx="2714644" cy="646331"/>
          </a:xfrm>
          <a:prstGeom prst="rect">
            <a:avLst/>
          </a:prstGeom>
          <a:noFill/>
        </p:spPr>
        <p:txBody>
          <a:bodyPr wrap="square" rtlCol="0">
            <a:spAutoFit/>
          </a:bodyPr>
          <a:lstStyle/>
          <a:p>
            <a:r>
              <a:rPr lang="ja-JP" altLang="en-US" sz="3600" b="1" dirty="0"/>
              <a:t>好き</a:t>
            </a:r>
            <a:r>
              <a:rPr kumimoji="1" lang="ja-JP" altLang="en-US" sz="3600" b="1" dirty="0"/>
              <a:t>です。</a:t>
            </a:r>
          </a:p>
        </p:txBody>
      </p:sp>
      <p:pic>
        <p:nvPicPr>
          <p:cNvPr id="7" name="Picture 4" descr="C:\Users\KASUGA_Hideki\AppData\Local\Microsoft\Windows\Temporary Internet Files\Content.IE5\7I7PJ3YK\MC900432463[1].wmf"/>
          <p:cNvPicPr>
            <a:picLocks noChangeAspect="1" noChangeArrowheads="1"/>
          </p:cNvPicPr>
          <p:nvPr/>
        </p:nvPicPr>
        <p:blipFill>
          <a:blip r:embed="rId3" cstate="print"/>
          <a:srcRect/>
          <a:stretch>
            <a:fillRect/>
          </a:stretch>
        </p:blipFill>
        <p:spPr bwMode="auto">
          <a:xfrm>
            <a:off x="6660232" y="1052736"/>
            <a:ext cx="2267744" cy="2096808"/>
          </a:xfrm>
          <a:prstGeom prst="rect">
            <a:avLst/>
          </a:prstGeom>
          <a:noFill/>
        </p:spPr>
      </p:pic>
      <p:sp>
        <p:nvSpPr>
          <p:cNvPr id="8" name="テキスト ボックス 7"/>
          <p:cNvSpPr txBox="1"/>
          <p:nvPr/>
        </p:nvSpPr>
        <p:spPr>
          <a:xfrm>
            <a:off x="539552" y="1196752"/>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をする</a:t>
            </a:r>
            <a:endParaRPr kumimoji="1" lang="ja-JP" altLang="en-US" sz="3600" b="1" dirty="0"/>
          </a:p>
        </p:txBody>
      </p:sp>
      <p:sp>
        <p:nvSpPr>
          <p:cNvPr id="9" name="テキスト ボックス 8"/>
          <p:cNvSpPr txBox="1"/>
          <p:nvPr/>
        </p:nvSpPr>
        <p:spPr>
          <a:xfrm>
            <a:off x="586862" y="3070701"/>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をする</a:t>
            </a:r>
            <a:r>
              <a:rPr lang="ja-JP" altLang="en-US" sz="3600" b="1" dirty="0">
                <a:solidFill>
                  <a:srgbClr val="FF0000"/>
                </a:solidFill>
              </a:rPr>
              <a:t>こと</a:t>
            </a:r>
            <a:endParaRPr kumimoji="1" lang="ja-JP" altLang="en-US" sz="3600" b="1" dirty="0">
              <a:solidFill>
                <a:srgbClr val="FF0000"/>
              </a:solidFill>
            </a:endParaRPr>
          </a:p>
        </p:txBody>
      </p:sp>
      <p:sp>
        <p:nvSpPr>
          <p:cNvPr id="10" name="タイトル 1"/>
          <p:cNvSpPr txBox="1">
            <a:spLocks/>
          </p:cNvSpPr>
          <p:nvPr/>
        </p:nvSpPr>
        <p:spPr>
          <a:xfrm>
            <a:off x="611560" y="4005064"/>
            <a:ext cx="5904656" cy="703282"/>
          </a:xfrm>
          <a:prstGeom prst="rect">
            <a:avLst/>
          </a:prstGeom>
          <a:solidFill>
            <a:schemeClr val="accent2">
              <a:lumMod val="20000"/>
              <a:lumOff val="80000"/>
            </a:schemeClr>
          </a:solidFill>
          <a:ln>
            <a:solidFill>
              <a:schemeClr val="bg1"/>
            </a:solid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play</a:t>
            </a:r>
            <a:r>
              <a:rPr kumimoji="1" lang="en-US" altLang="ja-JP" sz="3200" b="1" i="0" u="none" strike="noStrike" kern="1200" cap="none" spc="0" normalizeH="0" baseline="0" noProof="0" dirty="0">
                <a:ln>
                  <a:noFill/>
                </a:ln>
                <a:solidFill>
                  <a:srgbClr val="FF0000"/>
                </a:solidFill>
                <a:effectLst/>
                <a:uLnTx/>
                <a:uFillTx/>
                <a:latin typeface="Century Schoolbook" pitchFamily="18" charset="0"/>
                <a:ea typeface="+mj-ea"/>
                <a:cs typeface="+mj-cs"/>
              </a:rPr>
              <a:t>ing</a:t>
            </a: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 baseball</a:t>
            </a:r>
            <a:endParaRPr kumimoji="1" lang="ja-JP" altLang="en-US" sz="3200" b="1" i="0" u="none" strike="noStrike" kern="1200" cap="none" spc="0" normalizeH="0" baseline="0" noProof="0" dirty="0">
              <a:ln>
                <a:noFill/>
              </a:ln>
              <a:solidFill>
                <a:schemeClr val="tx1"/>
              </a:solidFill>
              <a:effectLst/>
              <a:uLnTx/>
              <a:uFillTx/>
              <a:latin typeface="Century Schoolbook" pitchFamily="18" charset="0"/>
              <a:ea typeface="+mj-ea"/>
              <a:cs typeface="+mj-cs"/>
            </a:endParaRPr>
          </a:p>
        </p:txBody>
      </p:sp>
      <p:sp>
        <p:nvSpPr>
          <p:cNvPr id="11" name="タイトル 1"/>
          <p:cNvSpPr txBox="1">
            <a:spLocks/>
          </p:cNvSpPr>
          <p:nvPr/>
        </p:nvSpPr>
        <p:spPr>
          <a:xfrm>
            <a:off x="2195736" y="5733256"/>
            <a:ext cx="5904656" cy="703282"/>
          </a:xfrm>
          <a:prstGeom prst="rect">
            <a:avLst/>
          </a:prstGeom>
          <a:solidFill>
            <a:schemeClr val="accent2">
              <a:lumMod val="20000"/>
              <a:lumOff val="80000"/>
            </a:schemeClr>
          </a:solidFill>
          <a:ln>
            <a:solidFill>
              <a:schemeClr val="bg1"/>
            </a:solid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play</a:t>
            </a:r>
            <a:r>
              <a:rPr kumimoji="1" lang="en-US" altLang="ja-JP" sz="3200" b="1" i="0" u="none" strike="noStrike" kern="1200" cap="none" spc="0" normalizeH="0" baseline="0" noProof="0" dirty="0">
                <a:ln>
                  <a:noFill/>
                </a:ln>
                <a:solidFill>
                  <a:srgbClr val="FF0000"/>
                </a:solidFill>
                <a:effectLst/>
                <a:uLnTx/>
                <a:uFillTx/>
                <a:latin typeface="Century Schoolbook" pitchFamily="18" charset="0"/>
                <a:ea typeface="+mj-ea"/>
                <a:cs typeface="+mj-cs"/>
              </a:rPr>
              <a:t>ing</a:t>
            </a: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 baseball.</a:t>
            </a:r>
            <a:endParaRPr kumimoji="1" lang="ja-JP" altLang="en-US" sz="3200" b="1" i="0" u="none" strike="noStrike" kern="1200" cap="none" spc="0" normalizeH="0" baseline="0" noProof="0" dirty="0">
              <a:ln>
                <a:noFill/>
              </a:ln>
              <a:solidFill>
                <a:schemeClr val="tx1"/>
              </a:solidFill>
              <a:effectLst/>
              <a:uLnTx/>
              <a:uFillTx/>
              <a:latin typeface="Century Schoolbook" pitchFamily="18" charset="0"/>
              <a:ea typeface="+mj-ea"/>
              <a:cs typeface="+mj-cs"/>
            </a:endParaRPr>
          </a:p>
        </p:txBody>
      </p:sp>
      <p:sp>
        <p:nvSpPr>
          <p:cNvPr id="12" name="下矢印 11"/>
          <p:cNvSpPr/>
          <p:nvPr/>
        </p:nvSpPr>
        <p:spPr>
          <a:xfrm>
            <a:off x="3059832" y="1772816"/>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059832" y="3717032"/>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3059832" y="836712"/>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9552" y="5014917"/>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をする</a:t>
            </a:r>
            <a:r>
              <a:rPr lang="ja-JP" altLang="en-US" sz="3600" b="1" dirty="0">
                <a:solidFill>
                  <a:srgbClr val="FF0000"/>
                </a:solidFill>
              </a:rPr>
              <a:t>こと</a:t>
            </a:r>
            <a:r>
              <a:rPr kumimoji="1" lang="ja-JP" altLang="en-US" sz="3600" b="1" dirty="0"/>
              <a:t>が</a:t>
            </a:r>
          </a:p>
        </p:txBody>
      </p:sp>
      <p:sp>
        <p:nvSpPr>
          <p:cNvPr id="17" name="テキスト ボックス 16"/>
          <p:cNvSpPr txBox="1"/>
          <p:nvPr/>
        </p:nvSpPr>
        <p:spPr>
          <a:xfrm>
            <a:off x="6501364" y="5014917"/>
            <a:ext cx="2714644" cy="646331"/>
          </a:xfrm>
          <a:prstGeom prst="rect">
            <a:avLst/>
          </a:prstGeom>
          <a:noFill/>
        </p:spPr>
        <p:txBody>
          <a:bodyPr wrap="square" rtlCol="0">
            <a:spAutoFit/>
          </a:bodyPr>
          <a:lstStyle/>
          <a:p>
            <a:r>
              <a:rPr lang="ja-JP" altLang="en-US" sz="3600" b="1" dirty="0"/>
              <a:t>好き</a:t>
            </a:r>
            <a:r>
              <a:rPr kumimoji="1" lang="ja-JP" altLang="en-US" sz="3600" b="1" dirty="0"/>
              <a:t>です。</a:t>
            </a:r>
          </a:p>
        </p:txBody>
      </p:sp>
      <p:sp>
        <p:nvSpPr>
          <p:cNvPr id="18" name="下矢印 17"/>
          <p:cNvSpPr/>
          <p:nvPr/>
        </p:nvSpPr>
        <p:spPr>
          <a:xfrm>
            <a:off x="4175956" y="5566782"/>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1000"/>
                                        <p:tgtEl>
                                          <p:spTgt spid="2"/>
                                        </p:tgtEl>
                                      </p:cBhvr>
                                    </p:animEffect>
                                    <p:anim calcmode="lin" valueType="num">
                                      <p:cBhvr>
                                        <p:cTn id="44" dur="1000" fill="hold"/>
                                        <p:tgtEl>
                                          <p:spTgt spid="2"/>
                                        </p:tgtEl>
                                        <p:attrNameLst>
                                          <p:attrName>ppt_x</p:attrName>
                                        </p:attrNameLst>
                                      </p:cBhvr>
                                      <p:tavLst>
                                        <p:tav tm="0">
                                          <p:val>
                                            <p:strVal val="#ppt_x"/>
                                          </p:val>
                                        </p:tav>
                                        <p:tav tm="100000">
                                          <p:val>
                                            <p:strVal val="#ppt_x"/>
                                          </p:val>
                                        </p:tav>
                                      </p:tavLst>
                                    </p:anim>
                                    <p:anim calcmode="lin" valueType="num">
                                      <p:cBhvr>
                                        <p:cTn id="4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500"/>
                                        <p:tgtEl>
                                          <p:spTgt spid="1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fade">
                                      <p:cBhvr>
                                        <p:cTn id="81" dur="500"/>
                                        <p:tgtEl>
                                          <p:spTgt spid="4"/>
                                        </p:tgtEl>
                                      </p:cBhvr>
                                    </p:animEffect>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1+#ppt_w/2"/>
                                          </p:val>
                                        </p:tav>
                                        <p:tav tm="100000">
                                          <p:val>
                                            <p:strVal val="#ppt_x"/>
                                          </p:val>
                                        </p:tav>
                                      </p:tavLst>
                                    </p:anim>
                                    <p:anim calcmode="lin" valueType="num">
                                      <p:cBhvr additive="base">
                                        <p:cTn id="9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8" grpId="0" animBg="1"/>
      <p:bldP spid="9" grpId="0" animBg="1"/>
      <p:bldP spid="10" grpId="0" animBg="1"/>
      <p:bldP spid="11" grpId="0" animBg="1"/>
      <p:bldP spid="12" grpId="0" animBg="1"/>
      <p:bldP spid="14" grpId="0" animBg="1"/>
      <p:bldP spid="15" grpId="0" animBg="1"/>
      <p:bldP spid="16" grpId="0" animBg="1"/>
      <p:bldP spid="17"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060848"/>
            <a:ext cx="5904656" cy="703282"/>
          </a:xfrm>
          <a:solidFill>
            <a:schemeClr val="accent2">
              <a:lumMod val="20000"/>
              <a:lumOff val="80000"/>
            </a:schemeClr>
          </a:solidFill>
          <a:ln>
            <a:solidFill>
              <a:schemeClr val="bg1"/>
            </a:solidFill>
          </a:ln>
        </p:spPr>
        <p:txBody>
          <a:bodyPr>
            <a:normAutofit fontScale="90000"/>
          </a:bodyPr>
          <a:lstStyle/>
          <a:p>
            <a:pPr algn="ctr"/>
            <a:r>
              <a:rPr lang="en-US" altLang="ja-JP" b="1" dirty="0">
                <a:solidFill>
                  <a:schemeClr val="tx1"/>
                </a:solidFill>
                <a:latin typeface="Century Schoolbook" pitchFamily="18" charset="0"/>
              </a:rPr>
              <a:t>watch</a:t>
            </a:r>
            <a:r>
              <a:rPr kumimoji="1" lang="en-US" altLang="ja-JP" b="1" dirty="0">
                <a:solidFill>
                  <a:schemeClr val="tx1"/>
                </a:solidFill>
                <a:latin typeface="Century Schoolbook" pitchFamily="18" charset="0"/>
              </a:rPr>
              <a:t> baseball</a:t>
            </a:r>
            <a:endParaRPr kumimoji="1" lang="ja-JP" altLang="en-US" b="1" dirty="0">
              <a:solidFill>
                <a:schemeClr val="tx1"/>
              </a:solidFill>
              <a:latin typeface="Century Schoolbook" pitchFamily="18" charset="0"/>
            </a:endParaRPr>
          </a:p>
        </p:txBody>
      </p:sp>
      <p:sp>
        <p:nvSpPr>
          <p:cNvPr id="4" name="テキスト ボックス 3"/>
          <p:cNvSpPr txBox="1"/>
          <p:nvPr/>
        </p:nvSpPr>
        <p:spPr>
          <a:xfrm>
            <a:off x="611560" y="5817458"/>
            <a:ext cx="1728192" cy="707886"/>
          </a:xfrm>
          <a:prstGeom prst="rect">
            <a:avLst/>
          </a:prstGeom>
          <a:noFill/>
        </p:spPr>
        <p:txBody>
          <a:bodyPr wrap="square" rtlCol="0">
            <a:spAutoFit/>
          </a:bodyPr>
          <a:lstStyle/>
          <a:p>
            <a:r>
              <a:rPr lang="en-US" altLang="ja-JP" sz="4000" b="1" dirty="0">
                <a:latin typeface="Century Schoolbook" pitchFamily="18" charset="0"/>
              </a:rPr>
              <a:t>I like</a:t>
            </a:r>
            <a:endParaRPr kumimoji="1" lang="ja-JP" altLang="en-US" sz="4000" b="1" dirty="0">
              <a:latin typeface="Century Schoolbook" pitchFamily="18" charset="0"/>
            </a:endParaRPr>
          </a:p>
        </p:txBody>
      </p:sp>
      <p:sp>
        <p:nvSpPr>
          <p:cNvPr id="5" name="テキスト ボックス 4"/>
          <p:cNvSpPr txBox="1"/>
          <p:nvPr/>
        </p:nvSpPr>
        <p:spPr>
          <a:xfrm>
            <a:off x="467544" y="188640"/>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を見る</a:t>
            </a:r>
            <a:r>
              <a:rPr lang="ja-JP" altLang="en-US" sz="3600" b="1" dirty="0">
                <a:solidFill>
                  <a:srgbClr val="FF0000"/>
                </a:solidFill>
              </a:rPr>
              <a:t>こと</a:t>
            </a:r>
            <a:r>
              <a:rPr lang="ja-JP" altLang="en-US" sz="3600" b="1" dirty="0"/>
              <a:t>が</a:t>
            </a:r>
            <a:endParaRPr kumimoji="1" lang="ja-JP" altLang="en-US" sz="3600" b="1" dirty="0"/>
          </a:p>
        </p:txBody>
      </p:sp>
      <p:sp>
        <p:nvSpPr>
          <p:cNvPr id="6" name="テキスト ボックス 5"/>
          <p:cNvSpPr txBox="1"/>
          <p:nvPr/>
        </p:nvSpPr>
        <p:spPr>
          <a:xfrm>
            <a:off x="6429356" y="188640"/>
            <a:ext cx="2714644" cy="646331"/>
          </a:xfrm>
          <a:prstGeom prst="rect">
            <a:avLst/>
          </a:prstGeom>
          <a:noFill/>
        </p:spPr>
        <p:txBody>
          <a:bodyPr wrap="square" rtlCol="0">
            <a:spAutoFit/>
          </a:bodyPr>
          <a:lstStyle/>
          <a:p>
            <a:r>
              <a:rPr lang="ja-JP" altLang="en-US" sz="3600" b="1" dirty="0"/>
              <a:t>好き</a:t>
            </a:r>
            <a:r>
              <a:rPr kumimoji="1" lang="ja-JP" altLang="en-US" sz="3600" b="1" dirty="0"/>
              <a:t>です。</a:t>
            </a:r>
          </a:p>
        </p:txBody>
      </p:sp>
      <p:sp>
        <p:nvSpPr>
          <p:cNvPr id="8" name="テキスト ボックス 7"/>
          <p:cNvSpPr txBox="1"/>
          <p:nvPr/>
        </p:nvSpPr>
        <p:spPr>
          <a:xfrm>
            <a:off x="539552" y="1196752"/>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を見る</a:t>
            </a:r>
            <a:endParaRPr kumimoji="1" lang="ja-JP" altLang="en-US" sz="3600" b="1" dirty="0"/>
          </a:p>
        </p:txBody>
      </p:sp>
      <p:sp>
        <p:nvSpPr>
          <p:cNvPr id="9" name="テキスト ボックス 8"/>
          <p:cNvSpPr txBox="1"/>
          <p:nvPr/>
        </p:nvSpPr>
        <p:spPr>
          <a:xfrm>
            <a:off x="586862" y="3070701"/>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を見る</a:t>
            </a:r>
            <a:r>
              <a:rPr lang="ja-JP" altLang="en-US" sz="3600" b="1" dirty="0">
                <a:solidFill>
                  <a:srgbClr val="FF0000"/>
                </a:solidFill>
              </a:rPr>
              <a:t>こと</a:t>
            </a:r>
            <a:endParaRPr kumimoji="1" lang="ja-JP" altLang="en-US" sz="3600" b="1" dirty="0">
              <a:solidFill>
                <a:srgbClr val="FF0000"/>
              </a:solidFill>
            </a:endParaRPr>
          </a:p>
        </p:txBody>
      </p:sp>
      <p:sp>
        <p:nvSpPr>
          <p:cNvPr id="10" name="タイトル 1"/>
          <p:cNvSpPr txBox="1">
            <a:spLocks/>
          </p:cNvSpPr>
          <p:nvPr/>
        </p:nvSpPr>
        <p:spPr>
          <a:xfrm>
            <a:off x="611560" y="4005064"/>
            <a:ext cx="5904656" cy="703282"/>
          </a:xfrm>
          <a:prstGeom prst="rect">
            <a:avLst/>
          </a:prstGeom>
          <a:solidFill>
            <a:schemeClr val="accent2">
              <a:lumMod val="20000"/>
              <a:lumOff val="80000"/>
            </a:schemeClr>
          </a:solidFill>
          <a:ln>
            <a:solidFill>
              <a:schemeClr val="bg1"/>
            </a:solid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3200" b="1" dirty="0">
                <a:latin typeface="Century Schoolbook" pitchFamily="18" charset="0"/>
                <a:ea typeface="+mj-ea"/>
                <a:cs typeface="+mj-cs"/>
              </a:rPr>
              <a:t>watch</a:t>
            </a:r>
            <a:r>
              <a:rPr lang="en-US" altLang="ja-JP" sz="3200" b="1" dirty="0">
                <a:solidFill>
                  <a:srgbClr val="FF0000"/>
                </a:solidFill>
                <a:latin typeface="Century Schoolbook" pitchFamily="18" charset="0"/>
                <a:ea typeface="+mj-ea"/>
                <a:cs typeface="+mj-cs"/>
              </a:rPr>
              <a:t>ing</a:t>
            </a: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 baseball</a:t>
            </a:r>
            <a:endParaRPr kumimoji="1" lang="ja-JP" altLang="en-US" sz="3200" b="1" i="0" u="none" strike="noStrike" kern="1200" cap="none" spc="0" normalizeH="0" baseline="0" noProof="0" dirty="0">
              <a:ln>
                <a:noFill/>
              </a:ln>
              <a:solidFill>
                <a:schemeClr val="tx1"/>
              </a:solidFill>
              <a:effectLst/>
              <a:uLnTx/>
              <a:uFillTx/>
              <a:latin typeface="Century Schoolbook" pitchFamily="18" charset="0"/>
              <a:ea typeface="+mj-ea"/>
              <a:cs typeface="+mj-cs"/>
            </a:endParaRPr>
          </a:p>
        </p:txBody>
      </p:sp>
      <p:sp>
        <p:nvSpPr>
          <p:cNvPr id="11" name="タイトル 1"/>
          <p:cNvSpPr txBox="1">
            <a:spLocks/>
          </p:cNvSpPr>
          <p:nvPr/>
        </p:nvSpPr>
        <p:spPr>
          <a:xfrm>
            <a:off x="2195736" y="5733256"/>
            <a:ext cx="5904656" cy="703282"/>
          </a:xfrm>
          <a:prstGeom prst="rect">
            <a:avLst/>
          </a:prstGeom>
          <a:solidFill>
            <a:schemeClr val="accent2">
              <a:lumMod val="20000"/>
              <a:lumOff val="80000"/>
            </a:schemeClr>
          </a:solidFill>
          <a:ln>
            <a:solidFill>
              <a:schemeClr val="bg1"/>
            </a:solidFill>
          </a:ln>
        </p:spPr>
        <p:txBody>
          <a:bodyPr vert="horz"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watch</a:t>
            </a:r>
            <a:r>
              <a:rPr kumimoji="1" lang="en-US" altLang="ja-JP" sz="3200" b="1" i="0" u="none" strike="noStrike" kern="1200" cap="none" spc="0" normalizeH="0" baseline="0" noProof="0" dirty="0">
                <a:ln>
                  <a:noFill/>
                </a:ln>
                <a:solidFill>
                  <a:srgbClr val="FF0000"/>
                </a:solidFill>
                <a:effectLst/>
                <a:uLnTx/>
                <a:uFillTx/>
                <a:latin typeface="Century Schoolbook" pitchFamily="18" charset="0"/>
                <a:ea typeface="+mj-ea"/>
                <a:cs typeface="+mj-cs"/>
              </a:rPr>
              <a:t>ing</a:t>
            </a:r>
            <a:r>
              <a:rPr kumimoji="1" lang="en-US" altLang="ja-JP" sz="3200" b="1" i="0" u="none" strike="noStrike" kern="1200" cap="none" spc="0" normalizeH="0" baseline="0" noProof="0" dirty="0">
                <a:ln>
                  <a:noFill/>
                </a:ln>
                <a:solidFill>
                  <a:schemeClr val="tx1"/>
                </a:solidFill>
                <a:effectLst/>
                <a:uLnTx/>
                <a:uFillTx/>
                <a:latin typeface="Century Schoolbook" pitchFamily="18" charset="0"/>
                <a:ea typeface="+mj-ea"/>
                <a:cs typeface="+mj-cs"/>
              </a:rPr>
              <a:t> baseball.</a:t>
            </a:r>
            <a:endParaRPr kumimoji="1" lang="ja-JP" altLang="en-US" sz="3200" b="1" i="0" u="none" strike="noStrike" kern="1200" cap="none" spc="0" normalizeH="0" baseline="0" noProof="0" dirty="0">
              <a:ln>
                <a:noFill/>
              </a:ln>
              <a:solidFill>
                <a:schemeClr val="tx1"/>
              </a:solidFill>
              <a:effectLst/>
              <a:uLnTx/>
              <a:uFillTx/>
              <a:latin typeface="Century Schoolbook" pitchFamily="18" charset="0"/>
              <a:ea typeface="+mj-ea"/>
              <a:cs typeface="+mj-cs"/>
            </a:endParaRPr>
          </a:p>
        </p:txBody>
      </p:sp>
      <p:sp>
        <p:nvSpPr>
          <p:cNvPr id="12" name="下矢印 11"/>
          <p:cNvSpPr/>
          <p:nvPr/>
        </p:nvSpPr>
        <p:spPr>
          <a:xfrm>
            <a:off x="3059832" y="1772816"/>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a:off x="3059832" y="3717032"/>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下矢印 14"/>
          <p:cNvSpPr/>
          <p:nvPr/>
        </p:nvSpPr>
        <p:spPr>
          <a:xfrm>
            <a:off x="3059832" y="836712"/>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39552" y="5014917"/>
            <a:ext cx="5929354" cy="646331"/>
          </a:xfrm>
          <a:prstGeom prst="rect">
            <a:avLst/>
          </a:prstGeom>
          <a:solidFill>
            <a:schemeClr val="accent2">
              <a:lumMod val="20000"/>
              <a:lumOff val="80000"/>
            </a:schemeClr>
          </a:solidFill>
        </p:spPr>
        <p:txBody>
          <a:bodyPr wrap="square" rtlCol="0">
            <a:spAutoFit/>
          </a:bodyPr>
          <a:lstStyle/>
          <a:p>
            <a:pPr algn="ctr"/>
            <a:r>
              <a:rPr kumimoji="1" lang="ja-JP" altLang="en-US" sz="3600" b="1" dirty="0"/>
              <a:t>野球</a:t>
            </a:r>
            <a:r>
              <a:rPr lang="ja-JP" altLang="en-US" sz="3600" b="1" dirty="0"/>
              <a:t>を見る</a:t>
            </a:r>
            <a:r>
              <a:rPr lang="ja-JP" altLang="en-US" sz="3600" b="1" dirty="0">
                <a:solidFill>
                  <a:srgbClr val="FF0000"/>
                </a:solidFill>
              </a:rPr>
              <a:t>こと</a:t>
            </a:r>
            <a:r>
              <a:rPr kumimoji="1" lang="ja-JP" altLang="en-US" sz="3600" b="1" dirty="0"/>
              <a:t>が</a:t>
            </a:r>
          </a:p>
        </p:txBody>
      </p:sp>
      <p:sp>
        <p:nvSpPr>
          <p:cNvPr id="17" name="テキスト ボックス 16"/>
          <p:cNvSpPr txBox="1"/>
          <p:nvPr/>
        </p:nvSpPr>
        <p:spPr>
          <a:xfrm>
            <a:off x="6501364" y="5014917"/>
            <a:ext cx="2714644" cy="646331"/>
          </a:xfrm>
          <a:prstGeom prst="rect">
            <a:avLst/>
          </a:prstGeom>
          <a:noFill/>
        </p:spPr>
        <p:txBody>
          <a:bodyPr wrap="square" rtlCol="0">
            <a:spAutoFit/>
          </a:bodyPr>
          <a:lstStyle/>
          <a:p>
            <a:r>
              <a:rPr lang="ja-JP" altLang="en-US" sz="3600" b="1" dirty="0"/>
              <a:t>好き</a:t>
            </a:r>
            <a:r>
              <a:rPr kumimoji="1" lang="ja-JP" altLang="en-US" sz="3600" b="1" dirty="0"/>
              <a:t>です。</a:t>
            </a:r>
          </a:p>
        </p:txBody>
      </p:sp>
      <p:sp>
        <p:nvSpPr>
          <p:cNvPr id="18" name="下矢印 17"/>
          <p:cNvSpPr/>
          <p:nvPr/>
        </p:nvSpPr>
        <p:spPr>
          <a:xfrm>
            <a:off x="3830636" y="5553236"/>
            <a:ext cx="79208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33" descr="MCj04325170000[1]"/>
          <p:cNvPicPr>
            <a:picLocks noChangeAspect="1" noChangeArrowheads="1"/>
          </p:cNvPicPr>
          <p:nvPr/>
        </p:nvPicPr>
        <p:blipFill>
          <a:blip r:embed="rId3" cstate="print"/>
          <a:srcRect/>
          <a:stretch>
            <a:fillRect/>
          </a:stretch>
        </p:blipFill>
        <p:spPr bwMode="auto">
          <a:xfrm>
            <a:off x="6660232" y="1052736"/>
            <a:ext cx="2350218" cy="1872208"/>
          </a:xfrm>
          <a:prstGeom prst="rect">
            <a:avLst/>
          </a:prstGeom>
          <a:noFill/>
          <a:ln w="9525">
            <a:noFill/>
            <a:miter lim="800000"/>
            <a:headEnd/>
            <a:tailEnd/>
          </a:ln>
        </p:spPr>
      </p:pic>
      <p:pic>
        <p:nvPicPr>
          <p:cNvPr id="20" name="Picture 35" descr="MCj02808480000[1]"/>
          <p:cNvPicPr>
            <a:picLocks noChangeAspect="1" noChangeArrowheads="1"/>
          </p:cNvPicPr>
          <p:nvPr/>
        </p:nvPicPr>
        <p:blipFill>
          <a:blip r:embed="rId4" cstate="print"/>
          <a:srcRect b="32674"/>
          <a:stretch>
            <a:fillRect/>
          </a:stretch>
        </p:blipFill>
        <p:spPr bwMode="auto">
          <a:xfrm>
            <a:off x="7308304" y="1196752"/>
            <a:ext cx="1152128" cy="124356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1000"/>
                                        <p:tgtEl>
                                          <p:spTgt spid="12"/>
                                        </p:tgtEl>
                                      </p:cBhvr>
                                    </p:animEffect>
                                    <p:anim calcmode="lin" valueType="num">
                                      <p:cBhvr>
                                        <p:cTn id="40" dur="1000" fill="hold"/>
                                        <p:tgtEl>
                                          <p:spTgt spid="12"/>
                                        </p:tgtEl>
                                        <p:attrNameLst>
                                          <p:attrName>ppt_x</p:attrName>
                                        </p:attrNameLst>
                                      </p:cBhvr>
                                      <p:tavLst>
                                        <p:tav tm="0">
                                          <p:val>
                                            <p:strVal val="#ppt_x"/>
                                          </p:val>
                                        </p:tav>
                                        <p:tav tm="100000">
                                          <p:val>
                                            <p:strVal val="#ppt_x"/>
                                          </p:val>
                                        </p:tav>
                                      </p:tavLst>
                                    </p:anim>
                                    <p:anim calcmode="lin" valueType="num">
                                      <p:cBhvr>
                                        <p:cTn id="4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1000"/>
                                        <p:tgtEl>
                                          <p:spTgt spid="10"/>
                                        </p:tgtEl>
                                      </p:cBhvr>
                                    </p:animEffect>
                                    <p:anim calcmode="lin" valueType="num">
                                      <p:cBhvr>
                                        <p:cTn id="68" dur="1000" fill="hold"/>
                                        <p:tgtEl>
                                          <p:spTgt spid="10"/>
                                        </p:tgtEl>
                                        <p:attrNameLst>
                                          <p:attrName>ppt_x</p:attrName>
                                        </p:attrNameLst>
                                      </p:cBhvr>
                                      <p:tavLst>
                                        <p:tav tm="0">
                                          <p:val>
                                            <p:strVal val="#ppt_x"/>
                                          </p:val>
                                        </p:tav>
                                        <p:tav tm="100000">
                                          <p:val>
                                            <p:strVal val="#ppt_x"/>
                                          </p:val>
                                        </p:tav>
                                      </p:tavLst>
                                    </p:anim>
                                    <p:anim calcmode="lin" valueType="num">
                                      <p:cBhvr>
                                        <p:cTn id="6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fade">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47" presetClass="entr" presetSubtype="0"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additive="base">
                                        <p:cTn id="96" dur="500" fill="hold"/>
                                        <p:tgtEl>
                                          <p:spTgt spid="11"/>
                                        </p:tgtEl>
                                        <p:attrNameLst>
                                          <p:attrName>ppt_x</p:attrName>
                                        </p:attrNameLst>
                                      </p:cBhvr>
                                      <p:tavLst>
                                        <p:tav tm="0">
                                          <p:val>
                                            <p:strVal val="1+#ppt_w/2"/>
                                          </p:val>
                                        </p:tav>
                                        <p:tav tm="100000">
                                          <p:val>
                                            <p:strVal val="#ppt_x"/>
                                          </p:val>
                                        </p:tav>
                                      </p:tavLst>
                                    </p:anim>
                                    <p:anim calcmode="lin" valueType="num">
                                      <p:cBhvr additive="base">
                                        <p:cTn id="9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6" grpId="0"/>
      <p:bldP spid="8" grpId="0" animBg="1"/>
      <p:bldP spid="9" grpId="0" animBg="1"/>
      <p:bldP spid="10" grpId="0" animBg="1"/>
      <p:bldP spid="11" grpId="0" animBg="1"/>
      <p:bldP spid="12" grpId="0" animBg="1"/>
      <p:bldP spid="14" grpId="0" animBg="1"/>
      <p:bldP spid="15" grpId="0" animBg="1"/>
      <p:bldP spid="16" grpId="0" animBg="1"/>
      <p:bldP spid="17"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A1BAF-933A-71CD-6DB4-5D1C707601AD}"/>
            </a:ext>
          </a:extLst>
        </p:cNvPr>
        <p:cNvGrpSpPr/>
        <p:nvPr/>
      </p:nvGrpSpPr>
      <p:grpSpPr>
        <a:xfrm>
          <a:off x="0" y="0"/>
          <a:ext cx="0" cy="0"/>
          <a:chOff x="0" y="0"/>
          <a:chExt cx="0" cy="0"/>
        </a:xfrm>
      </p:grpSpPr>
      <p:sp>
        <p:nvSpPr>
          <p:cNvPr id="24" name="タイトル 1">
            <a:extLst>
              <a:ext uri="{FF2B5EF4-FFF2-40B4-BE49-F238E27FC236}">
                <a16:creationId xmlns:a16="http://schemas.microsoft.com/office/drawing/2014/main" id="{C64EABCE-2EE0-7934-D801-8F698B801AE5}"/>
              </a:ext>
            </a:extLst>
          </p:cNvPr>
          <p:cNvSpPr txBox="1">
            <a:spLocks/>
          </p:cNvSpPr>
          <p:nvPr/>
        </p:nvSpPr>
        <p:spPr>
          <a:xfrm>
            <a:off x="3491880" y="3121887"/>
            <a:ext cx="3740813" cy="499605"/>
          </a:xfrm>
          <a:prstGeom prst="rect">
            <a:avLst/>
          </a:prstGeom>
          <a:solidFill>
            <a:schemeClr val="accent1">
              <a:lumMod val="40000"/>
              <a:lumOff val="60000"/>
            </a:schemeClr>
          </a:solidFill>
          <a:ln>
            <a:solidFill>
              <a:schemeClr val="bg1"/>
            </a:solidFill>
          </a:ln>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lgn="ctr"/>
            <a:r>
              <a:rPr lang="en-US" altLang="ja-JP" sz="2800" b="1" dirty="0">
                <a:latin typeface="Century Schoolbook" pitchFamily="18" charset="0"/>
              </a:rPr>
              <a:t>play baseball</a:t>
            </a:r>
            <a:endParaRPr lang="ja-JP" altLang="en-US" sz="2800" b="1" dirty="0">
              <a:latin typeface="Century Schoolbook" pitchFamily="18" charset="0"/>
            </a:endParaRPr>
          </a:p>
        </p:txBody>
      </p:sp>
      <p:sp>
        <p:nvSpPr>
          <p:cNvPr id="25" name="テキスト ボックス 24">
            <a:extLst>
              <a:ext uri="{FF2B5EF4-FFF2-40B4-BE49-F238E27FC236}">
                <a16:creationId xmlns:a16="http://schemas.microsoft.com/office/drawing/2014/main" id="{A803D408-32E3-08C4-7EC5-62D7EA3AD014}"/>
              </a:ext>
            </a:extLst>
          </p:cNvPr>
          <p:cNvSpPr txBox="1"/>
          <p:nvPr/>
        </p:nvSpPr>
        <p:spPr>
          <a:xfrm>
            <a:off x="2367882" y="1469150"/>
            <a:ext cx="1728192" cy="523220"/>
          </a:xfrm>
          <a:prstGeom prst="rect">
            <a:avLst/>
          </a:prstGeom>
          <a:noFill/>
        </p:spPr>
        <p:txBody>
          <a:bodyPr wrap="square" rtlCol="0">
            <a:spAutoFit/>
          </a:bodyPr>
          <a:lstStyle/>
          <a:p>
            <a:r>
              <a:rPr lang="en-US" altLang="ja-JP" sz="2800" b="1" dirty="0">
                <a:latin typeface="Century Schoolbook" pitchFamily="18" charset="0"/>
              </a:rPr>
              <a:t>I like</a:t>
            </a:r>
            <a:endParaRPr lang="ja-JP" altLang="en-US" sz="2800" b="1" dirty="0">
              <a:latin typeface="Century Schoolbook" pitchFamily="18" charset="0"/>
            </a:endParaRPr>
          </a:p>
        </p:txBody>
      </p:sp>
      <p:sp>
        <p:nvSpPr>
          <p:cNvPr id="26" name="テキスト ボックス 25">
            <a:extLst>
              <a:ext uri="{FF2B5EF4-FFF2-40B4-BE49-F238E27FC236}">
                <a16:creationId xmlns:a16="http://schemas.microsoft.com/office/drawing/2014/main" id="{BAB12557-6D15-23D0-599C-886CB8DAA905}"/>
              </a:ext>
            </a:extLst>
          </p:cNvPr>
          <p:cNvSpPr txBox="1"/>
          <p:nvPr/>
        </p:nvSpPr>
        <p:spPr>
          <a:xfrm>
            <a:off x="3491880" y="710803"/>
            <a:ext cx="3296416" cy="523220"/>
          </a:xfrm>
          <a:prstGeom prst="rect">
            <a:avLst/>
          </a:prstGeom>
          <a:solidFill>
            <a:srgbClr val="FF00FF">
              <a:alpha val="20000"/>
            </a:srgbClr>
          </a:solidFill>
        </p:spPr>
        <p:txBody>
          <a:bodyPr wrap="square" rtlCol="0">
            <a:spAutoFit/>
          </a:bodyPr>
          <a:lstStyle/>
          <a:p>
            <a:pPr algn="ctr"/>
            <a:r>
              <a:rPr lang="ja-JP" altLang="en-US" sz="2800" b="1" dirty="0"/>
              <a:t>野球をする</a:t>
            </a:r>
            <a:r>
              <a:rPr lang="ja-JP" altLang="en-US" sz="2800" b="1" dirty="0">
                <a:solidFill>
                  <a:srgbClr val="FF0000"/>
                </a:solidFill>
              </a:rPr>
              <a:t>こと</a:t>
            </a:r>
            <a:r>
              <a:rPr lang="ja-JP" altLang="en-US" sz="2800" b="1" dirty="0"/>
              <a:t>が</a:t>
            </a:r>
          </a:p>
        </p:txBody>
      </p:sp>
      <p:sp>
        <p:nvSpPr>
          <p:cNvPr id="27" name="テキスト ボックス 26">
            <a:extLst>
              <a:ext uri="{FF2B5EF4-FFF2-40B4-BE49-F238E27FC236}">
                <a16:creationId xmlns:a16="http://schemas.microsoft.com/office/drawing/2014/main" id="{06809253-2C59-02D2-40B5-4228112045D1}"/>
              </a:ext>
            </a:extLst>
          </p:cNvPr>
          <p:cNvSpPr txBox="1"/>
          <p:nvPr/>
        </p:nvSpPr>
        <p:spPr>
          <a:xfrm>
            <a:off x="6753900" y="691638"/>
            <a:ext cx="2714644" cy="523220"/>
          </a:xfrm>
          <a:prstGeom prst="rect">
            <a:avLst/>
          </a:prstGeom>
          <a:noFill/>
        </p:spPr>
        <p:txBody>
          <a:bodyPr wrap="square" rtlCol="0">
            <a:spAutoFit/>
          </a:bodyPr>
          <a:lstStyle/>
          <a:p>
            <a:r>
              <a:rPr lang="ja-JP" altLang="en-US" sz="2800" b="1" dirty="0"/>
              <a:t>好きです。</a:t>
            </a:r>
          </a:p>
        </p:txBody>
      </p:sp>
      <p:pic>
        <p:nvPicPr>
          <p:cNvPr id="28" name="Picture 4">
            <a:extLst>
              <a:ext uri="{FF2B5EF4-FFF2-40B4-BE49-F238E27FC236}">
                <a16:creationId xmlns:a16="http://schemas.microsoft.com/office/drawing/2014/main" id="{026B4CA2-B5B6-A5FF-1DB2-7FA90EF4FA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63768" y="887966"/>
            <a:ext cx="1656183" cy="2647534"/>
          </a:xfrm>
          <a:prstGeom prst="rect">
            <a:avLst/>
          </a:prstGeom>
          <a:noFill/>
        </p:spPr>
      </p:pic>
      <p:sp>
        <p:nvSpPr>
          <p:cNvPr id="29" name="テキスト ボックス 28">
            <a:extLst>
              <a:ext uri="{FF2B5EF4-FFF2-40B4-BE49-F238E27FC236}">
                <a16:creationId xmlns:a16="http://schemas.microsoft.com/office/drawing/2014/main" id="{E98EED05-BBC6-47AA-24AB-D287A7A71BB0}"/>
              </a:ext>
            </a:extLst>
          </p:cNvPr>
          <p:cNvSpPr txBox="1"/>
          <p:nvPr/>
        </p:nvSpPr>
        <p:spPr>
          <a:xfrm>
            <a:off x="3479531" y="2378192"/>
            <a:ext cx="3740813" cy="523220"/>
          </a:xfrm>
          <a:prstGeom prst="rect">
            <a:avLst/>
          </a:prstGeom>
          <a:solidFill>
            <a:srgbClr val="FF00FF">
              <a:alpha val="20000"/>
            </a:srgbClr>
          </a:solidFill>
        </p:spPr>
        <p:txBody>
          <a:bodyPr wrap="square" rtlCol="0">
            <a:spAutoFit/>
          </a:bodyPr>
          <a:lstStyle/>
          <a:p>
            <a:pPr algn="ctr"/>
            <a:r>
              <a:rPr lang="ja-JP" altLang="en-US" sz="2800" b="1" dirty="0"/>
              <a:t>野球をする</a:t>
            </a:r>
            <a:r>
              <a:rPr lang="ja-JP" altLang="en-US" sz="2800" b="1" dirty="0">
                <a:solidFill>
                  <a:srgbClr val="FF0000"/>
                </a:solidFill>
              </a:rPr>
              <a:t>こと</a:t>
            </a:r>
          </a:p>
        </p:txBody>
      </p:sp>
      <p:sp>
        <p:nvSpPr>
          <p:cNvPr id="30" name="タイトル 1">
            <a:extLst>
              <a:ext uri="{FF2B5EF4-FFF2-40B4-BE49-F238E27FC236}">
                <a16:creationId xmlns:a16="http://schemas.microsoft.com/office/drawing/2014/main" id="{809F17DB-7C49-159A-9DD9-DBE8EF20CF26}"/>
              </a:ext>
            </a:extLst>
          </p:cNvPr>
          <p:cNvSpPr txBox="1">
            <a:spLocks/>
          </p:cNvSpPr>
          <p:nvPr/>
        </p:nvSpPr>
        <p:spPr>
          <a:xfrm>
            <a:off x="3491880" y="1533300"/>
            <a:ext cx="3728464" cy="483152"/>
          </a:xfrm>
          <a:prstGeom prst="rect">
            <a:avLst/>
          </a:prstGeom>
          <a:solidFill>
            <a:srgbClr val="FF00FF">
              <a:alpha val="20000"/>
            </a:srgbClr>
          </a:solidFill>
          <a:ln>
            <a:solidFill>
              <a:schemeClr val="bg1"/>
            </a:solidFill>
          </a:ln>
        </p:spPr>
        <p:txBody>
          <a:bodyPr vert="horz" anchor="b" anchorCtr="0">
            <a:normAutofit lnSpcReduction="10000"/>
          </a:bodyPr>
          <a:lstStyle/>
          <a:p>
            <a:pPr algn="ctr">
              <a:spcBef>
                <a:spcPct val="0"/>
              </a:spcBef>
              <a:defRPr/>
            </a:pPr>
            <a:r>
              <a:rPr lang="en-US" altLang="ja-JP" sz="2800" b="1" dirty="0">
                <a:latin typeface="Century Schoolbook" pitchFamily="18" charset="0"/>
                <a:ea typeface="+mj-ea"/>
                <a:cs typeface="+mj-cs"/>
              </a:rPr>
              <a:t>play</a:t>
            </a:r>
            <a:r>
              <a:rPr lang="en-US" altLang="ja-JP" sz="2800" b="1" dirty="0">
                <a:solidFill>
                  <a:srgbClr val="FF0000"/>
                </a:solidFill>
                <a:latin typeface="Century Schoolbook" pitchFamily="18" charset="0"/>
                <a:ea typeface="+mj-ea"/>
                <a:cs typeface="+mj-cs"/>
              </a:rPr>
              <a:t>ing</a:t>
            </a:r>
            <a:r>
              <a:rPr lang="en-US" altLang="ja-JP" sz="2800" b="1" dirty="0">
                <a:latin typeface="Century Schoolbook" pitchFamily="18" charset="0"/>
                <a:ea typeface="+mj-ea"/>
                <a:cs typeface="+mj-cs"/>
              </a:rPr>
              <a:t> baseball.</a:t>
            </a:r>
            <a:endParaRPr lang="ja-JP" altLang="en-US" sz="2800" b="1" dirty="0">
              <a:latin typeface="Century Schoolbook" pitchFamily="18" charset="0"/>
              <a:ea typeface="+mj-ea"/>
              <a:cs typeface="+mj-cs"/>
            </a:endParaRPr>
          </a:p>
        </p:txBody>
      </p:sp>
      <p:sp>
        <p:nvSpPr>
          <p:cNvPr id="31" name="下矢印 12">
            <a:extLst>
              <a:ext uri="{FF2B5EF4-FFF2-40B4-BE49-F238E27FC236}">
                <a16:creationId xmlns:a16="http://schemas.microsoft.com/office/drawing/2014/main" id="{B39DB7E8-8753-F297-294F-A7D64D13FAD1}"/>
              </a:ext>
            </a:extLst>
          </p:cNvPr>
          <p:cNvSpPr/>
          <p:nvPr/>
        </p:nvSpPr>
        <p:spPr>
          <a:xfrm rot="10800000">
            <a:off x="4860033" y="2831630"/>
            <a:ext cx="792088" cy="3600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下矢印 13">
            <a:extLst>
              <a:ext uri="{FF2B5EF4-FFF2-40B4-BE49-F238E27FC236}">
                <a16:creationId xmlns:a16="http://schemas.microsoft.com/office/drawing/2014/main" id="{94E46003-5018-4DA5-2144-612DFDDAFE9D}"/>
              </a:ext>
            </a:extLst>
          </p:cNvPr>
          <p:cNvSpPr/>
          <p:nvPr/>
        </p:nvSpPr>
        <p:spPr>
          <a:xfrm rot="10800000">
            <a:off x="4860033" y="1992370"/>
            <a:ext cx="792088" cy="3600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a:extLst>
              <a:ext uri="{FF2B5EF4-FFF2-40B4-BE49-F238E27FC236}">
                <a16:creationId xmlns:a16="http://schemas.microsoft.com/office/drawing/2014/main" id="{75007EC0-E942-B2C2-279F-99FD6945ABBB}"/>
              </a:ext>
            </a:extLst>
          </p:cNvPr>
          <p:cNvSpPr txBox="1"/>
          <p:nvPr/>
        </p:nvSpPr>
        <p:spPr>
          <a:xfrm>
            <a:off x="3491880" y="3872477"/>
            <a:ext cx="3740813" cy="523220"/>
          </a:xfrm>
          <a:prstGeom prst="rect">
            <a:avLst/>
          </a:prstGeom>
          <a:solidFill>
            <a:schemeClr val="accent1">
              <a:lumMod val="40000"/>
              <a:lumOff val="60000"/>
            </a:schemeClr>
          </a:solidFill>
        </p:spPr>
        <p:txBody>
          <a:bodyPr wrap="square" rtlCol="0">
            <a:spAutoFit/>
          </a:bodyPr>
          <a:lstStyle/>
          <a:p>
            <a:pPr algn="ctr"/>
            <a:r>
              <a:rPr lang="ja-JP" altLang="en-US" sz="2800" b="1" dirty="0"/>
              <a:t>野球をする</a:t>
            </a:r>
            <a:endParaRPr lang="ja-JP" altLang="en-US" sz="2800" b="1" dirty="0">
              <a:solidFill>
                <a:srgbClr val="FF0000"/>
              </a:solidFill>
            </a:endParaRPr>
          </a:p>
        </p:txBody>
      </p:sp>
      <p:sp>
        <p:nvSpPr>
          <p:cNvPr id="34" name="下矢印 20">
            <a:extLst>
              <a:ext uri="{FF2B5EF4-FFF2-40B4-BE49-F238E27FC236}">
                <a16:creationId xmlns:a16="http://schemas.microsoft.com/office/drawing/2014/main" id="{DD2072F0-9700-746B-C128-EEDB142E6AC5}"/>
              </a:ext>
            </a:extLst>
          </p:cNvPr>
          <p:cNvSpPr/>
          <p:nvPr/>
        </p:nvSpPr>
        <p:spPr>
          <a:xfrm rot="10800000">
            <a:off x="4893177" y="3576587"/>
            <a:ext cx="792088" cy="36004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角丸四角形 15">
            <a:extLst>
              <a:ext uri="{FF2B5EF4-FFF2-40B4-BE49-F238E27FC236}">
                <a16:creationId xmlns:a16="http://schemas.microsoft.com/office/drawing/2014/main" id="{C0A4E2ED-C2E9-C294-F56B-6209CDE20521}"/>
              </a:ext>
            </a:extLst>
          </p:cNvPr>
          <p:cNvSpPr/>
          <p:nvPr/>
        </p:nvSpPr>
        <p:spPr>
          <a:xfrm>
            <a:off x="22226" y="4704652"/>
            <a:ext cx="9099548" cy="1976813"/>
          </a:xfrm>
          <a:prstGeom prst="roundRect">
            <a:avLst>
              <a:gd name="adj" fmla="val 10155"/>
            </a:avLst>
          </a:prstGeom>
          <a:solidFill>
            <a:srgbClr val="3333CC">
              <a:alpha val="3000"/>
            </a:srgb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　</a:t>
            </a:r>
          </a:p>
        </p:txBody>
      </p:sp>
      <p:sp>
        <p:nvSpPr>
          <p:cNvPr id="36" name="正方形/長方形 35">
            <a:extLst>
              <a:ext uri="{FF2B5EF4-FFF2-40B4-BE49-F238E27FC236}">
                <a16:creationId xmlns:a16="http://schemas.microsoft.com/office/drawing/2014/main" id="{B6159A53-81D9-262D-C4E9-E5EA8C50DDE0}"/>
              </a:ext>
            </a:extLst>
          </p:cNvPr>
          <p:cNvSpPr/>
          <p:nvPr/>
        </p:nvSpPr>
        <p:spPr>
          <a:xfrm>
            <a:off x="81830" y="4652357"/>
            <a:ext cx="1656184" cy="584775"/>
          </a:xfrm>
          <a:prstGeom prst="rect">
            <a:avLst/>
          </a:prstGeom>
          <a:noFill/>
        </p:spPr>
        <p:txBody>
          <a:bodyPr wrap="square" lIns="91440" tIns="45720" rIns="91440" bIns="45720">
            <a:spAutoFit/>
          </a:bodyPr>
          <a:lstStyle/>
          <a:p>
            <a:pPr algn="ctr"/>
            <a:r>
              <a:rPr lang="en-US" altLang="ja-JP" sz="3200" b="1" dirty="0">
                <a:ln w="17780" cmpd="sng">
                  <a:noFill/>
                  <a:prstDash val="solid"/>
                  <a:miter lim="800000"/>
                </a:ln>
                <a:latin typeface="Century Schoolbook" pitchFamily="18" charset="0"/>
                <a:ea typeface="ＭＳ ゴシック" pitchFamily="49" charset="-128"/>
              </a:rPr>
              <a:t>Point</a:t>
            </a:r>
            <a:endParaRPr lang="ja-JP" altLang="en-US" sz="3200" b="1" dirty="0">
              <a:ln w="17780" cmpd="sng">
                <a:noFill/>
                <a:prstDash val="solid"/>
                <a:miter lim="800000"/>
              </a:ln>
              <a:latin typeface="Century Schoolbook" pitchFamily="18" charset="0"/>
              <a:ea typeface="ＭＳ ゴシック" pitchFamily="49" charset="-128"/>
            </a:endParaRPr>
          </a:p>
        </p:txBody>
      </p:sp>
      <p:sp>
        <p:nvSpPr>
          <p:cNvPr id="37" name="正方形/長方形 36">
            <a:extLst>
              <a:ext uri="{FF2B5EF4-FFF2-40B4-BE49-F238E27FC236}">
                <a16:creationId xmlns:a16="http://schemas.microsoft.com/office/drawing/2014/main" id="{B5D84192-F369-4A16-0637-769ADAF40CD7}"/>
              </a:ext>
            </a:extLst>
          </p:cNvPr>
          <p:cNvSpPr/>
          <p:nvPr/>
        </p:nvSpPr>
        <p:spPr>
          <a:xfrm>
            <a:off x="0" y="17789"/>
            <a:ext cx="4660251" cy="646331"/>
          </a:xfrm>
          <a:prstGeom prst="rect">
            <a:avLst/>
          </a:prstGeom>
          <a:noFill/>
        </p:spPr>
        <p:txBody>
          <a:bodyPr wrap="none" lIns="91440" tIns="45720" rIns="91440" bIns="45720">
            <a:spAutoFit/>
          </a:bodyPr>
          <a:lstStyle/>
          <a:p>
            <a:pPr algn="ctr"/>
            <a:r>
              <a:rPr lang="ja-JP" altLang="en-US" sz="3600" b="1" dirty="0">
                <a:ln w="17780" cmpd="sng">
                  <a:noFill/>
                  <a:prstDash val="solid"/>
                  <a:miter lim="800000"/>
                </a:ln>
                <a:latin typeface="Century Schoolbook" panose="02040604050505020304" pitchFamily="18" charset="0"/>
                <a:ea typeface="ＭＳ ゴシック" pitchFamily="49" charset="-128"/>
              </a:rPr>
              <a:t>動名詞（動詞＋</a:t>
            </a:r>
            <a:r>
              <a:rPr lang="en-US" altLang="ja-JP" sz="3600" b="1" dirty="0" err="1">
                <a:ln w="17780" cmpd="sng">
                  <a:noFill/>
                  <a:prstDash val="solid"/>
                  <a:miter lim="800000"/>
                </a:ln>
                <a:latin typeface="Century Schoolbook" panose="02040604050505020304" pitchFamily="18" charset="0"/>
                <a:ea typeface="ＭＳ ゴシック" pitchFamily="49" charset="-128"/>
              </a:rPr>
              <a:t>ing</a:t>
            </a:r>
            <a:r>
              <a:rPr lang="ja-JP" altLang="en-US" sz="3600" b="1" dirty="0">
                <a:ln w="17780" cmpd="sng">
                  <a:noFill/>
                  <a:prstDash val="solid"/>
                  <a:miter lim="800000"/>
                </a:ln>
                <a:latin typeface="Century Schoolbook" panose="02040604050505020304" pitchFamily="18" charset="0"/>
                <a:ea typeface="ＭＳ ゴシック" pitchFamily="49" charset="-128"/>
              </a:rPr>
              <a:t>）</a:t>
            </a:r>
          </a:p>
        </p:txBody>
      </p:sp>
      <p:sp>
        <p:nvSpPr>
          <p:cNvPr id="38" name="正方形/長方形 37">
            <a:extLst>
              <a:ext uri="{FF2B5EF4-FFF2-40B4-BE49-F238E27FC236}">
                <a16:creationId xmlns:a16="http://schemas.microsoft.com/office/drawing/2014/main" id="{281F48FC-2B9C-222D-794E-47FECE706CDF}"/>
              </a:ext>
            </a:extLst>
          </p:cNvPr>
          <p:cNvSpPr/>
          <p:nvPr/>
        </p:nvSpPr>
        <p:spPr>
          <a:xfrm>
            <a:off x="40970" y="5152343"/>
            <a:ext cx="8784976" cy="707886"/>
          </a:xfrm>
          <a:prstGeom prst="rect">
            <a:avLst/>
          </a:prstGeom>
          <a:noFill/>
        </p:spPr>
        <p:txBody>
          <a:bodyPr wrap="square" lIns="91440" tIns="45720" rIns="91440" bIns="45720">
            <a:spAutoFit/>
          </a:bodyPr>
          <a:lstStyle/>
          <a:p>
            <a:pPr algn="l"/>
            <a:r>
              <a:rPr lang="ja-JP" altLang="en-US" sz="2000" b="1" dirty="0">
                <a:ln w="17780" cmpd="sng">
                  <a:noFill/>
                  <a:prstDash val="solid"/>
                  <a:miter lim="800000"/>
                </a:ln>
                <a:latin typeface="Century Schoolbook" panose="02040604050505020304" pitchFamily="18" charset="0"/>
                <a:ea typeface="ＭＳ ゴシック" pitchFamily="49" charset="-128"/>
              </a:rPr>
              <a:t>①「～する」→「～すること」と「こと」をつけるように、　英語では、　</a:t>
            </a:r>
            <a:endParaRPr lang="en-US" altLang="ja-JP" sz="2000" b="1" dirty="0">
              <a:ln w="17780" cmpd="sng">
                <a:noFill/>
                <a:prstDash val="solid"/>
                <a:miter lim="800000"/>
              </a:ln>
              <a:latin typeface="Century Schoolbook" panose="02040604050505020304" pitchFamily="18" charset="0"/>
              <a:ea typeface="ＭＳ ゴシック" pitchFamily="49" charset="-128"/>
            </a:endParaRPr>
          </a:p>
          <a:p>
            <a:pPr algn="l"/>
            <a:r>
              <a:rPr lang="ja-JP" altLang="en-US" sz="2000" b="1" dirty="0">
                <a:ln w="17780" cmpd="sng">
                  <a:noFill/>
                  <a:prstDash val="solid"/>
                  <a:miter lim="800000"/>
                </a:ln>
                <a:latin typeface="Century Schoolbook" panose="02040604050505020304" pitchFamily="18" charset="0"/>
                <a:ea typeface="ＭＳ ゴシック" pitchFamily="49" charset="-128"/>
              </a:rPr>
              <a:t>　「動詞」に </a:t>
            </a:r>
            <a:r>
              <a:rPr lang="en-US" altLang="ja-JP" sz="2000" b="1" dirty="0" err="1">
                <a:ln w="17780" cmpd="sng">
                  <a:noFill/>
                  <a:prstDash val="solid"/>
                  <a:miter lim="800000"/>
                </a:ln>
                <a:solidFill>
                  <a:srgbClr val="FF0000"/>
                </a:solidFill>
                <a:latin typeface="Century Schoolbook" panose="02040604050505020304" pitchFamily="18" charset="0"/>
                <a:ea typeface="ＭＳ ゴシック" pitchFamily="49" charset="-128"/>
              </a:rPr>
              <a:t>ing</a:t>
            </a:r>
            <a:r>
              <a:rPr lang="ja-JP" altLang="en-US" sz="2000" b="1" dirty="0">
                <a:ln w="17780" cmpd="sng">
                  <a:noFill/>
                  <a:prstDash val="solid"/>
                  <a:miter lim="800000"/>
                </a:ln>
                <a:solidFill>
                  <a:srgbClr val="FF0000"/>
                </a:solidFill>
                <a:latin typeface="Century Schoolbook" panose="02040604050505020304" pitchFamily="18" charset="0"/>
                <a:ea typeface="ＭＳ ゴシック" pitchFamily="49" charset="-128"/>
              </a:rPr>
              <a:t> </a:t>
            </a:r>
            <a:r>
              <a:rPr lang="ja-JP" altLang="en-US" sz="2000" b="1" dirty="0">
                <a:ln w="17780" cmpd="sng">
                  <a:noFill/>
                  <a:prstDash val="solid"/>
                  <a:miter lim="800000"/>
                </a:ln>
                <a:latin typeface="Century Schoolbook" panose="02040604050505020304" pitchFamily="18" charset="0"/>
                <a:ea typeface="ＭＳ ゴシック" pitchFamily="49" charset="-128"/>
              </a:rPr>
              <a:t>をつけて「動詞</a:t>
            </a:r>
            <a:r>
              <a:rPr lang="en-US" altLang="ja-JP" sz="2000" b="1" dirty="0" err="1">
                <a:ln w="17780" cmpd="sng">
                  <a:noFill/>
                  <a:prstDash val="solid"/>
                  <a:miter lim="800000"/>
                </a:ln>
                <a:solidFill>
                  <a:srgbClr val="FF0000"/>
                </a:solidFill>
                <a:latin typeface="Century Schoolbook" panose="02040604050505020304" pitchFamily="18" charset="0"/>
                <a:ea typeface="ＭＳ ゴシック" pitchFamily="49" charset="-128"/>
              </a:rPr>
              <a:t>ing</a:t>
            </a:r>
            <a:r>
              <a:rPr lang="ja-JP" altLang="en-US" sz="2000" b="1" dirty="0">
                <a:ln w="17780" cmpd="sng">
                  <a:noFill/>
                  <a:prstDash val="solid"/>
                  <a:miter lim="800000"/>
                </a:ln>
                <a:latin typeface="Century Schoolbook" panose="02040604050505020304" pitchFamily="18" charset="0"/>
                <a:ea typeface="ＭＳ ゴシック" pitchFamily="49" charset="-128"/>
              </a:rPr>
              <a:t>」で表します。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39" name="正方形/長方形 38">
            <a:extLst>
              <a:ext uri="{FF2B5EF4-FFF2-40B4-BE49-F238E27FC236}">
                <a16:creationId xmlns:a16="http://schemas.microsoft.com/office/drawing/2014/main" id="{A0CF3301-112E-5B21-F473-72AE1D5EDC10}"/>
              </a:ext>
            </a:extLst>
          </p:cNvPr>
          <p:cNvSpPr/>
          <p:nvPr/>
        </p:nvSpPr>
        <p:spPr>
          <a:xfrm>
            <a:off x="30998" y="5844527"/>
            <a:ext cx="8749480" cy="400110"/>
          </a:xfrm>
          <a:prstGeom prst="rect">
            <a:avLst/>
          </a:prstGeom>
          <a:noFill/>
        </p:spPr>
        <p:txBody>
          <a:bodyPr wrap="square" lIns="91440" tIns="45720" rIns="91440" bIns="45720">
            <a:spAutoFit/>
          </a:bodyPr>
          <a:lstStyle/>
          <a:p>
            <a:pPr algn="l"/>
            <a:r>
              <a:rPr lang="ja-JP" altLang="en-US" sz="2000" b="1" dirty="0">
                <a:ln w="17780" cmpd="sng">
                  <a:noFill/>
                  <a:prstDash val="solid"/>
                  <a:miter lim="800000"/>
                </a:ln>
                <a:latin typeface="Century Schoolbook" panose="02040604050505020304" pitchFamily="18" charset="0"/>
                <a:ea typeface="ＭＳ ゴシック" pitchFamily="49" charset="-128"/>
              </a:rPr>
              <a:t>②動名詞は名前の通り、英文中で名詞として使います。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
        <p:nvSpPr>
          <p:cNvPr id="2" name="正方形/長方形 1">
            <a:extLst>
              <a:ext uri="{FF2B5EF4-FFF2-40B4-BE49-F238E27FC236}">
                <a16:creationId xmlns:a16="http://schemas.microsoft.com/office/drawing/2014/main" id="{13F11C88-E93D-B387-AB4C-5DF27F42DDC8}"/>
              </a:ext>
            </a:extLst>
          </p:cNvPr>
          <p:cNvSpPr/>
          <p:nvPr/>
        </p:nvSpPr>
        <p:spPr>
          <a:xfrm>
            <a:off x="319764" y="6222773"/>
            <a:ext cx="8749480" cy="400110"/>
          </a:xfrm>
          <a:prstGeom prst="rect">
            <a:avLst/>
          </a:prstGeom>
          <a:noFill/>
        </p:spPr>
        <p:txBody>
          <a:bodyPr wrap="square" lIns="91440" tIns="45720" rIns="91440" bIns="45720">
            <a:spAutoFit/>
          </a:bodyPr>
          <a:lstStyle/>
          <a:p>
            <a:pPr algn="l"/>
            <a:r>
              <a:rPr lang="ja-JP" altLang="en-US" sz="2000" b="1" dirty="0">
                <a:ln w="17780" cmpd="sng">
                  <a:noFill/>
                  <a:prstDash val="solid"/>
                  <a:miter lim="800000"/>
                </a:ln>
                <a:latin typeface="Century Schoolbook" panose="02040604050505020304" pitchFamily="18" charset="0"/>
                <a:ea typeface="ＭＳ ゴシック" pitchFamily="49" charset="-128"/>
              </a:rPr>
              <a:t>→動詞の目的語、主語、補語、前置詞の目的語になります。</a:t>
            </a:r>
            <a:endParaRPr lang="en-US" altLang="ja-JP" sz="2000" b="1" dirty="0">
              <a:ln w="17780" cmpd="sng">
                <a:noFill/>
                <a:prstDash val="solid"/>
                <a:miter lim="800000"/>
              </a:ln>
              <a:latin typeface="Century Schoolbook" panose="02040604050505020304" pitchFamily="18" charset="0"/>
              <a:ea typeface="ＭＳ ゴシック" pitchFamily="49" charset="-128"/>
            </a:endParaRPr>
          </a:p>
        </p:txBody>
      </p:sp>
    </p:spTree>
    <p:extLst>
      <p:ext uri="{BB962C8B-B14F-4D97-AF65-F5344CB8AC3E}">
        <p14:creationId xmlns:p14="http://schemas.microsoft.com/office/powerpoint/2010/main" val="285508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p:bldP spid="29" grpId="0" animBg="1"/>
      <p:bldP spid="30" grpId="0" animBg="1"/>
      <p:bldP spid="31" grpId="0" animBg="1"/>
      <p:bldP spid="32" grpId="0" animBg="1"/>
      <p:bldP spid="33" grpId="0" animBg="1"/>
      <p:bldP spid="34" grpId="0" animBg="1"/>
      <p:bldP spid="35" grpId="0" animBg="1"/>
      <p:bldP spid="36" grpId="0"/>
      <p:bldP spid="38" grpId="0"/>
      <p:bldP spid="39" grpId="0"/>
      <p:bldP spid="2"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1174</TotalTime>
  <Words>764</Words>
  <Application>Microsoft Office PowerPoint</Application>
  <PresentationFormat>画面に合わせる (4:3)</PresentationFormat>
  <Paragraphs>205</Paragraphs>
  <Slides>49</Slides>
  <Notes>6</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49</vt:i4>
      </vt:variant>
    </vt:vector>
  </HeadingPairs>
  <TitlesOfParts>
    <vt:vector size="54" baseType="lpstr">
      <vt:lpstr>Arial</vt:lpstr>
      <vt:lpstr>Calibri</vt:lpstr>
      <vt:lpstr>Century Schoolbook</vt:lpstr>
      <vt:lpstr>NCGothic</vt:lpstr>
      <vt:lpstr>Office テーマ</vt:lpstr>
      <vt:lpstr>PowerPoint プレゼンテーション</vt:lpstr>
      <vt:lpstr>PowerPoint プレゼンテーション</vt:lpstr>
      <vt:lpstr>baseball.</vt:lpstr>
      <vt:lpstr>PowerPoint プレゼンテーション</vt:lpstr>
      <vt:lpstr>PowerPoint プレゼンテーション</vt:lpstr>
      <vt:lpstr>PowerPoint プレゼンテーション</vt:lpstr>
      <vt:lpstr>play baseball</vt:lpstr>
      <vt:lpstr>watch baseball</vt:lpstr>
      <vt:lpstr>PowerPoint プレゼンテーション</vt:lpstr>
      <vt:lpstr>動名詞に慣れよう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動名詞が目的語として一緒に よく使われる言葉を覚えよう。</vt:lpstr>
      <vt:lpstr>PowerPoint プレゼンテーション</vt:lpstr>
      <vt:lpstr>文章の中で使ってみよう1</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動名詞を主語や補語として使うときによく一緒に使われる言葉を覚えよう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春日秀紀</dc:creator>
  <cp:lastModifiedBy>秀紀 春日</cp:lastModifiedBy>
  <cp:revision>84</cp:revision>
  <dcterms:created xsi:type="dcterms:W3CDTF">2011-09-13T05:28:52Z</dcterms:created>
  <dcterms:modified xsi:type="dcterms:W3CDTF">2025-09-30T17:10:58Z</dcterms:modified>
</cp:coreProperties>
</file>