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3" r:id="rId2"/>
    <p:sldId id="256" r:id="rId3"/>
    <p:sldId id="357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38" r:id="rId13"/>
    <p:sldId id="358" r:id="rId14"/>
    <p:sldId id="340" r:id="rId15"/>
    <p:sldId id="359" r:id="rId16"/>
    <p:sldId id="344" r:id="rId17"/>
    <p:sldId id="341" r:id="rId18"/>
    <p:sldId id="345" r:id="rId19"/>
    <p:sldId id="346" r:id="rId20"/>
    <p:sldId id="342" r:id="rId21"/>
    <p:sldId id="360" r:id="rId22"/>
    <p:sldId id="361" r:id="rId23"/>
    <p:sldId id="362" r:id="rId24"/>
    <p:sldId id="363" r:id="rId25"/>
    <p:sldId id="364" r:id="rId26"/>
    <p:sldId id="365" r:id="rId27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8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3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DC13-AFFB-4923-ADAB-FE3AFA1BEA5D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2527-8BD0-47AD-BB36-2590EAA78D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5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4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94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38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77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Maeda</a:t>
            </a:r>
            <a:r>
              <a:rPr kumimoji="1" lang="en-US" altLang="ja-JP" baseline="0" dirty="0"/>
              <a:t> Atsuko is an actress now.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71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51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045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0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44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98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11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9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7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8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6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9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3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2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77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98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2026/5/3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8800" dirty="0"/>
              <a:t>助動詞 </a:t>
            </a:r>
            <a:r>
              <a:rPr lang="en-US" altLang="ja-JP" sz="8800" dirty="0"/>
              <a:t>will</a:t>
            </a:r>
            <a:endParaRPr kumimoji="1" lang="ja-JP" altLang="en-US" sz="8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42F107-C2C2-777A-A223-0A09E4ED4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疑問文・否定文</a:t>
            </a:r>
          </a:p>
        </p:txBody>
      </p:sp>
    </p:spTree>
    <p:extLst>
      <p:ext uri="{BB962C8B-B14F-4D97-AF65-F5344CB8AC3E}">
        <p14:creationId xmlns:p14="http://schemas.microsoft.com/office/powerpoint/2010/main" val="318289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4320479" y="487276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148063" y="4869160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830536" y="487636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107504" y="620688"/>
            <a:ext cx="9027785" cy="1556792"/>
          </a:xfrm>
          <a:prstGeom prst="wedgeRoundRectCallout">
            <a:avLst>
              <a:gd name="adj1" fmla="val -46722"/>
              <a:gd name="adj2" fmla="val -609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5193466" y="5062273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4211959" y="5157193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176463" y="5517232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79911" y="6309320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183" y="6309320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88023" y="6237312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868144" y="4581128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1117909" cy="1413937"/>
          </a:xfrm>
          <a:prstGeom prst="rect">
            <a:avLst/>
          </a:prstGeom>
          <a:noFill/>
        </p:spPr>
      </p:pic>
      <p:sp>
        <p:nvSpPr>
          <p:cNvPr id="40" name="正方形/長方形 39"/>
          <p:cNvSpPr/>
          <p:nvPr/>
        </p:nvSpPr>
        <p:spPr>
          <a:xfrm>
            <a:off x="1979712" y="611977"/>
            <a:ext cx="7055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be busy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 afternoon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5" name="左矢印 44"/>
          <p:cNvSpPr/>
          <p:nvPr/>
        </p:nvSpPr>
        <p:spPr>
          <a:xfrm rot="20821342">
            <a:off x="1728042" y="1243383"/>
            <a:ext cx="1355420" cy="16330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683568" y="2492896"/>
            <a:ext cx="8460432" cy="1440160"/>
          </a:xfrm>
          <a:prstGeom prst="wedgeRoundRectCallout">
            <a:avLst>
              <a:gd name="adj1" fmla="val -4191"/>
              <a:gd name="adj2" fmla="val -817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55576" y="2852936"/>
            <a:ext cx="3631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211960" y="2564904"/>
            <a:ext cx="501772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572000" y="3212976"/>
            <a:ext cx="4012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4067944" y="256490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323528" y="1340768"/>
            <a:ext cx="972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you 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be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busy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afternoon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941168"/>
            <a:ext cx="1068108" cy="1286262"/>
          </a:xfrm>
          <a:prstGeom prst="rect">
            <a:avLst/>
          </a:prstGeom>
          <a:noFill/>
        </p:spPr>
      </p:pic>
      <p:sp>
        <p:nvSpPr>
          <p:cNvPr id="49" name="正方形/長方形 48"/>
          <p:cNvSpPr/>
          <p:nvPr/>
        </p:nvSpPr>
        <p:spPr>
          <a:xfrm>
            <a:off x="611560" y="133205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040099" y="1340768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5220072" y="1340768"/>
            <a:ext cx="99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40352" y="2564904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3212976"/>
            <a:ext cx="1500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021910" y="2852936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843808" y="2852936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436096" y="2564904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257994" y="2564904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796136" y="3212976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6" name="Picture 3" descr="C:\Users\KASUGA_Hideki\AppData\Local\Microsoft\Windows\Temporary Internet Files\Content.IE5\QJDTX5DV\MC9000787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4797152"/>
            <a:ext cx="1231033" cy="1512168"/>
          </a:xfrm>
          <a:prstGeom prst="rect">
            <a:avLst/>
          </a:prstGeom>
          <a:noFill/>
        </p:spPr>
      </p:pic>
      <p:sp>
        <p:nvSpPr>
          <p:cNvPr id="37" name="正方形/長方形 36"/>
          <p:cNvSpPr/>
          <p:nvPr/>
        </p:nvSpPr>
        <p:spPr>
          <a:xfrm>
            <a:off x="6468673" y="1340768"/>
            <a:ext cx="2279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afternoon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24881" y="3923640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37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099376" cy="1556792"/>
          </a:xfrm>
          <a:prstGeom prst="wedgeRoundRectCallout">
            <a:avLst>
              <a:gd name="adj1" fmla="val -53621"/>
              <a:gd name="adj2" fmla="val 217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572000" y="404664"/>
            <a:ext cx="1826806" cy="1633273"/>
          </a:xfrm>
          <a:prstGeom prst="cloudCallout">
            <a:avLst>
              <a:gd name="adj1" fmla="val -66969"/>
              <a:gd name="adj2" fmla="val 15884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2397173" y="2772217"/>
            <a:ext cx="6022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be sunny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5" name="左矢印 44"/>
          <p:cNvSpPr/>
          <p:nvPr/>
        </p:nvSpPr>
        <p:spPr>
          <a:xfrm rot="21082649">
            <a:off x="2186559" y="3316810"/>
            <a:ext cx="1395130" cy="13229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0" y="4437112"/>
            <a:ext cx="9144000" cy="1440160"/>
          </a:xfrm>
          <a:prstGeom prst="wedgeRoundRectCallout">
            <a:avLst>
              <a:gd name="adj1" fmla="val 40402"/>
              <a:gd name="adj2" fmla="val -735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-36512" y="4797152"/>
            <a:ext cx="3794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74760" y="4509120"/>
            <a:ext cx="505298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157192"/>
            <a:ext cx="4176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563888" y="4509120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it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be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sunny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131840" y="3501008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5652120" y="3492297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22510" y="4509120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372200" y="5157192"/>
            <a:ext cx="1500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229822" y="4797152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195736" y="4797152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76056" y="4509120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940152" y="4509120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458936" y="5158933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416" y="5798538"/>
            <a:ext cx="854220" cy="924213"/>
          </a:xfrm>
          <a:prstGeom prst="rect">
            <a:avLst/>
          </a:prstGeom>
          <a:noFill/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52624"/>
            <a:ext cx="873260" cy="1000823"/>
          </a:xfrm>
          <a:prstGeom prst="rect">
            <a:avLst/>
          </a:prstGeom>
          <a:noFill/>
        </p:spPr>
      </p:pic>
      <p:grpSp>
        <p:nvGrpSpPr>
          <p:cNvPr id="39" name="グループ化 38"/>
          <p:cNvGrpSpPr/>
          <p:nvPr/>
        </p:nvGrpSpPr>
        <p:grpSpPr>
          <a:xfrm>
            <a:off x="2987824" y="836712"/>
            <a:ext cx="1224136" cy="921545"/>
            <a:chOff x="2123728" y="1787375"/>
            <a:chExt cx="2207568" cy="1536347"/>
          </a:xfrm>
        </p:grpSpPr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3728" y="1787375"/>
              <a:ext cx="2207568" cy="1536347"/>
            </a:xfrm>
            <a:prstGeom prst="rect">
              <a:avLst/>
            </a:prstGeom>
            <a:noFill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203848" y="1988840"/>
              <a:ext cx="1031586" cy="940981"/>
            </a:xfrm>
            <a:prstGeom prst="rect">
              <a:avLst/>
            </a:prstGeom>
            <a:noFill/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132856"/>
              <a:ext cx="1043608" cy="751662"/>
            </a:xfrm>
            <a:prstGeom prst="rect">
              <a:avLst/>
            </a:prstGeom>
          </p:spPr>
        </p:pic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548680"/>
            <a:ext cx="1368152" cy="1368152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4633084" y="-222049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7177FF-A0B5-8D3B-DCF0-4F17189AB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7"/>
            <a:ext cx="9144000" cy="6848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/>
          <a:lstStyle/>
          <a:p>
            <a:r>
              <a:rPr kumimoji="1" lang="ja-JP" altLang="en-US" dirty="0"/>
              <a:t>～するつもりはないよ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will</a:t>
            </a:r>
            <a:r>
              <a:rPr lang="ja-JP" altLang="en-US" dirty="0"/>
              <a:t>の否定文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2987824" y="1628800"/>
            <a:ext cx="5760640" cy="2376264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251520" y="1916833"/>
            <a:ext cx="2736304" cy="1800200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25910" y="299695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71600" y="1574873"/>
            <a:ext cx="72008" cy="235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15816" y="1574873"/>
            <a:ext cx="72008" cy="235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3789040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796136" y="4005064"/>
            <a:ext cx="2779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r>
              <a:rPr lang="ja-JP" altLang="en-US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267744" y="371703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876256" y="1718889"/>
            <a:ext cx="72008" cy="235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644008" y="1628800"/>
            <a:ext cx="4032448" cy="2492896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864096" cy="980767"/>
          </a:xfrm>
          <a:prstGeom prst="rect">
            <a:avLst/>
          </a:prstGeom>
        </p:spPr>
      </p:pic>
      <p:pic>
        <p:nvPicPr>
          <p:cNvPr id="25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1509674" cy="1589227"/>
          </a:xfrm>
          <a:prstGeom prst="rect">
            <a:avLst/>
          </a:prstGeom>
          <a:noFill/>
        </p:spPr>
      </p:pic>
      <p:pic>
        <p:nvPicPr>
          <p:cNvPr id="28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2160240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9868" y="157820"/>
            <a:ext cx="9002750" cy="864096"/>
          </a:xfrm>
          <a:prstGeom prst="wedgeRoundRectCallout">
            <a:avLst>
              <a:gd name="adj1" fmla="val -20028"/>
              <a:gd name="adj2" fmla="val 1026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63884" y="188640"/>
            <a:ext cx="878429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508104" y="1124744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811142" y="520757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187624" y="4797152"/>
            <a:ext cx="7736272" cy="1409340"/>
          </a:xfrm>
          <a:prstGeom prst="wedgeRoundRectCallout">
            <a:avLst>
              <a:gd name="adj1" fmla="val -56710"/>
              <a:gd name="adj2" fmla="val 154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331640" y="4869160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She</a:t>
            </a:r>
          </a:p>
        </p:txBody>
      </p:sp>
      <p:sp>
        <p:nvSpPr>
          <p:cNvPr id="22" name="上矢印 21"/>
          <p:cNvSpPr/>
          <p:nvPr/>
        </p:nvSpPr>
        <p:spPr>
          <a:xfrm rot="3696880">
            <a:off x="1313998" y="3702586"/>
            <a:ext cx="307992" cy="194421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4653136"/>
            <a:ext cx="1226210" cy="1909267"/>
          </a:xfrm>
          <a:prstGeom prst="rect">
            <a:avLst/>
          </a:prstGeom>
          <a:noFill/>
        </p:spPr>
      </p:pic>
      <p:sp>
        <p:nvSpPr>
          <p:cNvPr id="26" name="正方形/長方形 25"/>
          <p:cNvSpPr/>
          <p:nvPr/>
        </p:nvSpPr>
        <p:spPr>
          <a:xfrm>
            <a:off x="1691680" y="188640"/>
            <a:ext cx="10801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691680" y="18864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11760" y="4899980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580656" y="4899980"/>
            <a:ext cx="120736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940152" y="5373216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339752" y="4869160"/>
            <a:ext cx="158417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716016" y="4869160"/>
            <a:ext cx="388004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</a:p>
        </p:txBody>
      </p:sp>
    </p:spTree>
    <p:extLst>
      <p:ext uri="{BB962C8B-B14F-4D97-AF65-F5344CB8AC3E}">
        <p14:creationId xmlns:p14="http://schemas.microsoft.com/office/powerpoint/2010/main" val="32284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0243 2.96296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-0.08368 -4.07407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941 -4.44444E-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18" grpId="0"/>
      <p:bldP spid="19" grpId="0" animBg="1"/>
      <p:bldP spid="20" grpId="0"/>
      <p:bldP spid="22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7" grpId="0" animBg="1"/>
      <p:bldP spid="34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12373" y="4797152"/>
            <a:ext cx="9071992" cy="2060848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4869160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384249"/>
            <a:ext cx="8748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を使った表現の否定文は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の後に 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717" y="-6357"/>
            <a:ext cx="8406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未来のことを表す表現－助動詞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の否定文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1520" y="5721062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 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+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で表します。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2392" y="6225118"/>
            <a:ext cx="9108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　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の短縮形は「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」になります。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131840" y="1196752"/>
            <a:ext cx="2571714" cy="127014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539552" y="1340768"/>
            <a:ext cx="2592288" cy="999900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67544" y="1784708"/>
            <a:ext cx="7560840" cy="2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187624" y="1052736"/>
            <a:ext cx="72008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131840" y="1052736"/>
            <a:ext cx="45719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5576" y="476672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1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652120" y="404664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1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2483768" y="404664"/>
            <a:ext cx="1316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44208" y="1124744"/>
            <a:ext cx="45719" cy="143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5508104" y="1124744"/>
            <a:ext cx="1800200" cy="1368152"/>
          </a:xfrm>
          <a:prstGeom prst="cloudCallout">
            <a:avLst>
              <a:gd name="adj1" fmla="val -152206"/>
              <a:gd name="adj2" fmla="val 153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697862" cy="792088"/>
          </a:xfrm>
          <a:prstGeom prst="rect">
            <a:avLst/>
          </a:prstGeom>
        </p:spPr>
      </p:pic>
      <p:pic>
        <p:nvPicPr>
          <p:cNvPr id="43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1080120" cy="1137039"/>
          </a:xfrm>
          <a:prstGeom prst="rect">
            <a:avLst/>
          </a:prstGeom>
          <a:noFill/>
        </p:spPr>
      </p:pic>
      <p:pic>
        <p:nvPicPr>
          <p:cNvPr id="50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81244"/>
            <a:ext cx="1103891" cy="1139644"/>
          </a:xfrm>
          <a:prstGeom prst="rect">
            <a:avLst/>
          </a:prstGeom>
          <a:noFill/>
        </p:spPr>
      </p:pic>
      <p:sp>
        <p:nvSpPr>
          <p:cNvPr id="56" name="角丸四角形吹き出し 55"/>
          <p:cNvSpPr/>
          <p:nvPr/>
        </p:nvSpPr>
        <p:spPr>
          <a:xfrm>
            <a:off x="1007096" y="2996953"/>
            <a:ext cx="8029400" cy="648072"/>
          </a:xfrm>
          <a:prstGeom prst="wedgeRoundRectCallout">
            <a:avLst>
              <a:gd name="adj1" fmla="val -23659"/>
              <a:gd name="adj2" fmla="val -12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1043608" y="3068960"/>
            <a:ext cx="78133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660232" y="2420888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59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4667" y="2636912"/>
            <a:ext cx="713160" cy="1110423"/>
          </a:xfrm>
          <a:prstGeom prst="rect">
            <a:avLst/>
          </a:prstGeom>
          <a:noFill/>
        </p:spPr>
      </p:pic>
      <p:sp>
        <p:nvSpPr>
          <p:cNvPr id="60" name="上矢印 59"/>
          <p:cNvSpPr/>
          <p:nvPr/>
        </p:nvSpPr>
        <p:spPr>
          <a:xfrm rot="4478054" flipH="1">
            <a:off x="1404483" y="1619533"/>
            <a:ext cx="366252" cy="2073171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吹き出し 60"/>
          <p:cNvSpPr/>
          <p:nvPr/>
        </p:nvSpPr>
        <p:spPr>
          <a:xfrm>
            <a:off x="755576" y="3859307"/>
            <a:ext cx="8280920" cy="648072"/>
          </a:xfrm>
          <a:prstGeom prst="wedgeRoundRectCallout">
            <a:avLst>
              <a:gd name="adj1" fmla="val -51203"/>
              <a:gd name="adj2" fmla="val -69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971600" y="3852337"/>
            <a:ext cx="10801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499992" y="84976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" grpId="0"/>
      <p:bldP spid="4" grpId="0"/>
      <p:bldP spid="25" grpId="0"/>
      <p:bldP spid="55" grpId="0"/>
      <p:bldP spid="28" grpId="0" animBg="1"/>
      <p:bldP spid="29" grpId="0" animBg="1"/>
      <p:bldP spid="33" grpId="0"/>
      <p:bldP spid="34" grpId="0"/>
      <p:bldP spid="36" grpId="0"/>
      <p:bldP spid="38" grpId="0" animBg="1"/>
      <p:bldP spid="56" grpId="0" animBg="1"/>
      <p:bldP spid="57" grpId="0"/>
      <p:bldP spid="58" grpId="0"/>
      <p:bldP spid="60" grpId="0" animBg="1"/>
      <p:bldP spid="61" grpId="0" animBg="1"/>
      <p:bldP spid="6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Practice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w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ill not</a:t>
            </a:r>
            <a:r>
              <a:rPr kumimoji="1" lang="ja-JP" altLang="en-US" b="1" dirty="0">
                <a:latin typeface="Century Schoolbook" panose="02040604050505020304" pitchFamily="18" charset="0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159296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21446" y="1371588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85142" y="1731628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85142" y="3603836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05222" y="1587612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49438" y="1587612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174" y="65150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17790" y="507492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2750" y="57950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09878" y="1731628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49638" y="1659620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98" y="1155564"/>
            <a:ext cx="864096" cy="980767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589" y="2163676"/>
            <a:ext cx="1397195" cy="158922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806" y="2019660"/>
            <a:ext cx="1456603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0" y="5188012"/>
            <a:ext cx="9110254" cy="1409340"/>
          </a:xfrm>
          <a:prstGeom prst="wedgeRoundRectCallout">
            <a:avLst>
              <a:gd name="adj1" fmla="val -18270"/>
              <a:gd name="adj2" fmla="val -928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5496" y="5668385"/>
            <a:ext cx="92170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not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) 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813734" y="4611948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58125" y="719217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63688" y="569206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292080" y="4438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18" grpId="0"/>
      <p:bldP spid="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251520" y="4221088"/>
            <a:ext cx="8784976" cy="1224136"/>
          </a:xfrm>
          <a:prstGeom prst="wedgeRoundRectCallout">
            <a:avLst>
              <a:gd name="adj1" fmla="val -16943"/>
              <a:gd name="adj2" fmla="val -939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23528" y="4291355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)(          ) video games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283968" y="0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 video games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71600" y="4293096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2987824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12160" y="4867419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3" name="Picture 10" descr="C:\Users\秀紀\AppData\Local\Microsoft\Windows\INetCache\IE\5FT45V8T\MC900355145[1].wmf"/>
          <p:cNvPicPr>
            <a:picLocks noChangeAspect="1" noChangeArrowheads="1"/>
          </p:cNvPicPr>
          <p:nvPr/>
        </p:nvPicPr>
        <p:blipFill rotWithShape="1">
          <a:blip r:embed="rId4" cstate="print"/>
          <a:srcRect b="43638"/>
          <a:stretch/>
        </p:blipFill>
        <p:spPr bwMode="auto">
          <a:xfrm>
            <a:off x="2123728" y="1916832"/>
            <a:ext cx="1787942" cy="1344959"/>
          </a:xfrm>
          <a:prstGeom prst="rect">
            <a:avLst/>
          </a:prstGeom>
          <a:noFill/>
        </p:spPr>
      </p:pic>
      <p:pic>
        <p:nvPicPr>
          <p:cNvPr id="25" name="Picture 15" descr="C:\Users\秀紀\AppData\Local\Microsoft\Windows\INetCache\IE\1PGST37S\MC9003588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2232248" cy="1306186"/>
          </a:xfrm>
          <a:prstGeom prst="rect">
            <a:avLst/>
          </a:prstGeom>
          <a:noFill/>
        </p:spPr>
      </p:pic>
      <p:sp>
        <p:nvSpPr>
          <p:cNvPr id="26" name="正方形/長方形 25"/>
          <p:cNvSpPr/>
          <p:nvPr/>
        </p:nvSpPr>
        <p:spPr>
          <a:xfrm>
            <a:off x="4692722" y="88709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7" grpId="0"/>
      <p:bldP spid="28" grpId="0"/>
      <p:bldP spid="32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436096" y="1340768"/>
            <a:ext cx="3024336" cy="2204864"/>
          </a:xfrm>
          <a:prstGeom prst="cloudCallout">
            <a:avLst>
              <a:gd name="adj1" fmla="val -106145"/>
              <a:gd name="adj2" fmla="val -4956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372200" y="3573016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499992" y="0"/>
            <a:ext cx="45365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make dinner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3" name="Picture 2" descr="C:\Users\KASUGA_Hideki\AppData\Local\Microsoft\Windows\Temporary Internet Files\Content.IE5\QC1BEU9J\MC9002334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1512168" cy="1897703"/>
          </a:xfrm>
          <a:prstGeom prst="rect">
            <a:avLst/>
          </a:prstGeom>
          <a:noFill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844824"/>
            <a:ext cx="1526956" cy="1704166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2784" y="3787299"/>
            <a:ext cx="1179381" cy="1861433"/>
          </a:xfrm>
          <a:prstGeom prst="rect">
            <a:avLst/>
          </a:prstGeom>
          <a:noFill/>
        </p:spPr>
      </p:pic>
      <p:sp>
        <p:nvSpPr>
          <p:cNvPr id="31" name="角丸四角形吹き出し 30"/>
          <p:cNvSpPr/>
          <p:nvPr/>
        </p:nvSpPr>
        <p:spPr>
          <a:xfrm>
            <a:off x="1331640" y="4149080"/>
            <a:ext cx="7704856" cy="155852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331640" y="4221088"/>
            <a:ext cx="770485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 (       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make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) 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dinner 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tonight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699792" y="422108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580112" y="4222829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make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588224" y="4725144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114646" y="-77619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211960" y="4221088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48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41" grpId="0"/>
      <p:bldP spid="22" grpId="0"/>
      <p:bldP spid="31" grpId="0" animBg="1"/>
      <p:bldP spid="33" grpId="0"/>
      <p:bldP spid="34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564904"/>
            <a:ext cx="8208962" cy="1470025"/>
          </a:xfrm>
        </p:spPr>
        <p:txBody>
          <a:bodyPr/>
          <a:lstStyle/>
          <a:p>
            <a:r>
              <a:rPr lang="ja-JP" altLang="en-US" dirty="0"/>
              <a:t>これからするかたずねてみよう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899980"/>
            <a:ext cx="1226210" cy="1909267"/>
          </a:xfrm>
          <a:prstGeom prst="rect">
            <a:avLst/>
          </a:prstGeom>
          <a:noFill/>
        </p:spPr>
      </p:pic>
      <p:sp>
        <p:nvSpPr>
          <p:cNvPr id="3" name="右矢印 2"/>
          <p:cNvSpPr/>
          <p:nvPr/>
        </p:nvSpPr>
        <p:spPr>
          <a:xfrm>
            <a:off x="3203848" y="1589353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949393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3821601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805377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805377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828623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00192" y="651508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35152" y="723516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949393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1877385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73329"/>
            <a:ext cx="864096" cy="980767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991" y="2381441"/>
            <a:ext cx="1397195" cy="158922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237425"/>
            <a:ext cx="1456603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5404036"/>
            <a:ext cx="7922630" cy="1409340"/>
          </a:xfrm>
          <a:prstGeom prst="wedgeRoundRectCallout">
            <a:avLst>
              <a:gd name="adj1" fmla="val -53755"/>
              <a:gd name="adj2" fmla="val -210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079104" y="5548052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baseball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4829713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上矢印 3"/>
          <p:cNvSpPr/>
          <p:nvPr/>
        </p:nvSpPr>
        <p:spPr>
          <a:xfrm rot="3069722">
            <a:off x="1425513" y="4204666"/>
            <a:ext cx="504056" cy="1162159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211934" y="815264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195736" y="5620060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292080" y="5548052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56176" y="6125857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779912" y="5548052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292080" y="4438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4" grpId="0" animBg="1"/>
      <p:bldP spid="20" grpId="0"/>
      <p:bldP spid="21" grpId="0"/>
      <p:bldP spid="22" grpId="0"/>
      <p:bldP spid="23" grpId="0"/>
      <p:bldP spid="37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9"/>
          <a:stretch/>
        </p:blipFill>
        <p:spPr bwMode="auto">
          <a:xfrm flipH="1">
            <a:off x="107500" y="3861048"/>
            <a:ext cx="1102397" cy="193015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1259632" y="4725144"/>
            <a:ext cx="7776864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115763" y="485718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868144" y="3573016"/>
            <a:ext cx="30963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702" y="1923022"/>
            <a:ext cx="1214259" cy="1433969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5220072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 English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03648" y="4676943"/>
            <a:ext cx="774035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She 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won’t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study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English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</a:t>
            </a:r>
            <a:endParaRPr lang="en-US" altLang="ja-JP" sz="3600" b="1" spc="50" dirty="0">
              <a:ln w="11430">
                <a:noFill/>
              </a:ln>
              <a:latin typeface="Century Schoolbook" panose="02040604050505020304" pitchFamily="18" charset="0"/>
            </a:endParaRP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tomorrow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716016" y="4653136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732240" y="4726885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English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8"/>
          <a:stretch/>
        </p:blipFill>
        <p:spPr bwMode="auto">
          <a:xfrm>
            <a:off x="6228184" y="1412776"/>
            <a:ext cx="1135983" cy="1704921"/>
          </a:xfrm>
          <a:prstGeom prst="rect">
            <a:avLst/>
          </a:prstGeom>
          <a:noFill/>
        </p:spPr>
      </p:pic>
      <p:sp>
        <p:nvSpPr>
          <p:cNvPr id="39" name="正方形/長方形 38"/>
          <p:cNvSpPr/>
          <p:nvPr/>
        </p:nvSpPr>
        <p:spPr>
          <a:xfrm>
            <a:off x="6084168" y="5229200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836251" y="32117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771800" y="4653136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93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41" grpId="0"/>
      <p:bldP spid="22" grpId="0"/>
      <p:bldP spid="23" grpId="0"/>
      <p:bldP spid="25" grpId="0" animBg="1"/>
      <p:bldP spid="34" grpId="0"/>
      <p:bldP spid="38" grpId="0"/>
      <p:bldP spid="39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9017" y="4005064"/>
            <a:ext cx="1595762" cy="1904123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1227542" y="5013176"/>
            <a:ext cx="7808954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600400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month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815" y="1700809"/>
            <a:ext cx="1308846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o to America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364088" y="1556792"/>
            <a:ext cx="3115197" cy="1802081"/>
            <a:chOff x="5364088" y="1556792"/>
            <a:chExt cx="3115197" cy="180208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4168" y="1556792"/>
              <a:ext cx="2395117" cy="1665400"/>
            </a:xfrm>
            <a:prstGeom prst="rect">
              <a:avLst/>
            </a:prstGeom>
            <a:noFill/>
          </p:spPr>
        </p:pic>
        <p:pic>
          <p:nvPicPr>
            <p:cNvPr id="39" name="Picture 3" descr="C:\Users\KASUGA_Hideki\AppData\Local\Microsoft\Windows\Temporary Internet Files\Content.IE5\NVS1ATHJ\MC90032099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14378">
              <a:off x="5364088" y="2420888"/>
              <a:ext cx="1368152" cy="937985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44824"/>
              <a:ext cx="792088" cy="1031327"/>
            </a:xfrm>
            <a:prstGeom prst="rect">
              <a:avLst/>
            </a:prstGeom>
          </p:spPr>
        </p:pic>
      </p:grpSp>
      <p:sp>
        <p:nvSpPr>
          <p:cNvPr id="43" name="正方形/長方形 42"/>
          <p:cNvSpPr/>
          <p:nvPr/>
        </p:nvSpPr>
        <p:spPr>
          <a:xfrm>
            <a:off x="1408070" y="4985787"/>
            <a:ext cx="75243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They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won’t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)(      ) to America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)(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76056" y="5013176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115974" y="5565333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6700150" y="5537949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month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035828" y="-77619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037822" y="5013176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817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41" grpId="0"/>
      <p:bldP spid="22" grpId="0"/>
      <p:bldP spid="25" grpId="0" animBg="1"/>
      <p:bldP spid="43" grpId="0"/>
      <p:bldP spid="45" grpId="0"/>
      <p:bldP spid="46" grpId="0"/>
      <p:bldP spid="47" grpId="0"/>
      <p:bldP spid="34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755576" y="4870901"/>
            <a:ext cx="7848872" cy="1224136"/>
          </a:xfrm>
          <a:prstGeom prst="wedgeRoundRectCallout">
            <a:avLst>
              <a:gd name="adj1" fmla="val -17776"/>
              <a:gd name="adj2" fmla="val -1397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475656" y="4869160"/>
            <a:ext cx="712879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)(      ) busy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292080" y="3573016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 evening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879513"/>
            <a:ext cx="1146418" cy="1364590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 busy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67944" y="4870901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139952" y="544696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940152" y="5446965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</a:p>
        </p:txBody>
      </p:sp>
      <p:pic>
        <p:nvPicPr>
          <p:cNvPr id="40" name="Picture 3" descr="C:\Users\KASUGA_Hideki\AppData\Local\Microsoft\Windows\Temporary Internet Files\Content.IE5\QJDTX5DV\MC9000787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1217239" cy="1495224"/>
          </a:xfrm>
          <a:prstGeom prst="rect">
            <a:avLst/>
          </a:prstGeom>
          <a:noFill/>
        </p:spPr>
      </p:pic>
      <p:sp>
        <p:nvSpPr>
          <p:cNvPr id="31" name="正方形/長方形 30"/>
          <p:cNvSpPr/>
          <p:nvPr/>
        </p:nvSpPr>
        <p:spPr>
          <a:xfrm>
            <a:off x="4854322" y="-77619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73726" y="4870901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049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8" grpId="0"/>
      <p:bldP spid="32" grpId="0"/>
      <p:bldP spid="37" grpId="0"/>
      <p:bldP spid="3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吹き出し 25"/>
          <p:cNvSpPr/>
          <p:nvPr/>
        </p:nvSpPr>
        <p:spPr>
          <a:xfrm>
            <a:off x="144016" y="4797152"/>
            <a:ext cx="8820472" cy="1198488"/>
          </a:xfrm>
          <a:prstGeom prst="wedgeRoundRectCallout">
            <a:avLst>
              <a:gd name="adj1" fmla="val -10955"/>
              <a:gd name="adj2" fmla="val -186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 sunny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7504" y="5085184"/>
            <a:ext cx="90730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(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     ) sunny</a:t>
            </a:r>
            <a:r>
              <a:rPr lang="ja-JP" altLang="en-US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 flipH="1">
            <a:off x="2987824" y="5085184"/>
            <a:ext cx="10081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940152" y="508518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77089"/>
              <a:gd name="adj2" fmla="val -2113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787375"/>
            <a:ext cx="2207568" cy="1536347"/>
          </a:xfrm>
          <a:prstGeom prst="rect">
            <a:avLst/>
          </a:prstGeom>
          <a:noFill/>
        </p:spPr>
      </p:pic>
      <p:pic>
        <p:nvPicPr>
          <p:cNvPr id="28" name="Picture 2" descr="C:\Users\KASUGA_Hideki\AppData\Local\Microsoft\Windows\Temporary Internet Files\Content.IE5\QC1BEU9J\MC9000792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28800"/>
            <a:ext cx="1492243" cy="1481227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4932040" y="31224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49590" y="5085184"/>
            <a:ext cx="1750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71318"/>
            <a:ext cx="1296144" cy="11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41" grpId="0"/>
      <p:bldP spid="22" grpId="0"/>
      <p:bldP spid="23" grpId="0"/>
      <p:bldP spid="34" grpId="0"/>
      <p:bldP spid="39" grpId="0"/>
      <p:bldP spid="10" grpId="0" animBg="1"/>
      <p:bldP spid="25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6CCF51-110D-7C1A-32FC-89F57F3B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"/>
            <a:ext cx="9144000" cy="68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8800" dirty="0"/>
              <a:t>助動詞 </a:t>
            </a:r>
            <a:r>
              <a:rPr lang="en-US" altLang="ja-JP" sz="8800" dirty="0"/>
              <a:t>will</a:t>
            </a:r>
            <a:endParaRPr kumimoji="1" lang="ja-JP" altLang="en-US" sz="8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42F107-C2C2-777A-A223-0A09E4ED4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疑問文・否定文</a:t>
            </a:r>
          </a:p>
        </p:txBody>
      </p:sp>
    </p:spTree>
    <p:extLst>
      <p:ext uri="{BB962C8B-B14F-4D97-AF65-F5344CB8AC3E}">
        <p14:creationId xmlns:p14="http://schemas.microsoft.com/office/powerpoint/2010/main" val="37414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7"/>
          <p:cNvSpPr/>
          <p:nvPr/>
        </p:nvSpPr>
        <p:spPr>
          <a:xfrm>
            <a:off x="8841" y="4112524"/>
            <a:ext cx="9099663" cy="2708921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688525" y="5655018"/>
            <a:ext cx="1368152" cy="332555"/>
          </a:xfrm>
          <a:prstGeom prst="rect">
            <a:avLst/>
          </a:prstGeom>
          <a:solidFill>
            <a:srgbClr val="FF33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896544" y="2208465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724128" y="2204864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06601" y="2212065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1000287" y="950821"/>
            <a:ext cx="8063880" cy="775941"/>
          </a:xfrm>
          <a:prstGeom prst="wedgeRoundRectCallout">
            <a:avLst>
              <a:gd name="adj1" fmla="val -51815"/>
              <a:gd name="adj2" fmla="val 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5769531" y="2397977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4788024" y="2492897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752528" y="2852936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55976" y="3645024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04248" y="3645024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64088" y="3573016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6444209" y="1916832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1" name="Picture 10" descr="C:\Users\KASUGA_Hideki\AppData\Local\Microsoft\Windows\Temporary Internet Files\Content.IE5\8LEU3S32\MC9003596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2132856"/>
            <a:ext cx="1056672" cy="1594210"/>
          </a:xfrm>
          <a:prstGeom prst="rect">
            <a:avLst/>
          </a:prstGeom>
          <a:noFill/>
        </p:spPr>
      </p:pic>
      <p:pic>
        <p:nvPicPr>
          <p:cNvPr id="37" name="Picture 2" descr="C:\Users\KASUGA_Hideki\AppData\Local\Microsoft\Windows\Temporary Internet Files\Content.IE5\QC1BEU9J\MC9004445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667" y="2204864"/>
            <a:ext cx="945305" cy="1224136"/>
          </a:xfrm>
          <a:prstGeom prst="rect">
            <a:avLst/>
          </a:prstGeom>
          <a:noFill/>
        </p:spPr>
      </p:pic>
      <p:pic>
        <p:nvPicPr>
          <p:cNvPr id="3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150" y="424600"/>
            <a:ext cx="889129" cy="1362933"/>
          </a:xfrm>
          <a:prstGeom prst="rect">
            <a:avLst/>
          </a:prstGeom>
          <a:noFill/>
        </p:spPr>
      </p:pic>
      <p:sp>
        <p:nvSpPr>
          <p:cNvPr id="40" name="正方形/長方形 39"/>
          <p:cNvSpPr/>
          <p:nvPr/>
        </p:nvSpPr>
        <p:spPr>
          <a:xfrm>
            <a:off x="2055546" y="266654"/>
            <a:ext cx="6915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play soccer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201672" y="266654"/>
            <a:ext cx="6636752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play soccer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135666" y="275365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4" y="1704681"/>
            <a:ext cx="576064" cy="653845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6919998" y="1557807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272502" y="995445"/>
            <a:ext cx="108395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左矢印 44"/>
          <p:cNvSpPr/>
          <p:nvPr/>
        </p:nvSpPr>
        <p:spPr>
          <a:xfrm rot="20515282">
            <a:off x="2123884" y="856301"/>
            <a:ext cx="978408" cy="11840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694253" y="2058975"/>
            <a:ext cx="3744416" cy="1504968"/>
          </a:xfrm>
          <a:prstGeom prst="wedgeRoundRectCallout">
            <a:avLst>
              <a:gd name="adj1" fmla="val 55334"/>
              <a:gd name="adj2" fmla="val -1313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015244" y="2054726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169571" y="2566513"/>
            <a:ext cx="3413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not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183286" y="2996820"/>
            <a:ext cx="2895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>
            <a:off x="687355" y="2619024"/>
            <a:ext cx="3744416" cy="7200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-35496" y="-97651"/>
            <a:ext cx="724268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未来のことを表す表現　助動詞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will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疑問文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92932" y="3983387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1971" y="4429351"/>
            <a:ext cx="914501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」を使った文を疑問文にするときには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」を文の一番前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に出します。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11971" y="5220278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②答え方は、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Yes,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will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 / No,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　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will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で答えます。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3325" y="5630189"/>
            <a:ext cx="8781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③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will + 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の短縮形として、「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566461" y="3096212"/>
            <a:ext cx="1296144" cy="476672"/>
          </a:xfrm>
          <a:prstGeom prst="rect">
            <a:avLst/>
          </a:prstGeom>
          <a:solidFill>
            <a:srgbClr val="FF33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049544" y="995445"/>
            <a:ext cx="1027845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160527" y="275365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699710" y="995445"/>
            <a:ext cx="508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160527" y="275365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>
                    <a:alpha val="18000"/>
                  </a:srgbClr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>
                  <a:alpha val="18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688384-54C4-F40C-C0D7-6D8D992A0450}"/>
              </a:ext>
            </a:extLst>
          </p:cNvPr>
          <p:cNvSpPr/>
          <p:nvPr/>
        </p:nvSpPr>
        <p:spPr>
          <a:xfrm>
            <a:off x="13799" y="6014156"/>
            <a:ext cx="93350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④主語が「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」のときは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【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意志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】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の確認です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。主語が「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以外のときはこれからの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予測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】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の確認になります。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2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22708 0.10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0579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4" grpId="0" animBg="1"/>
      <p:bldP spid="44" grpId="1" animBg="1"/>
      <p:bldP spid="46" grpId="0"/>
      <p:bldP spid="46" grpId="1"/>
      <p:bldP spid="47" grpId="0"/>
      <p:bldP spid="49" grpId="0" animBg="1"/>
      <p:bldP spid="45" grpId="0" animBg="1"/>
      <p:bldP spid="50" grpId="0" animBg="1"/>
      <p:bldP spid="51" grpId="0"/>
      <p:bldP spid="52" grpId="0"/>
      <p:bldP spid="54" grpId="0"/>
      <p:bldP spid="57" grpId="0"/>
      <p:bldP spid="59" grpId="0"/>
      <p:bldP spid="60" grpId="0"/>
      <p:bldP spid="61" grpId="0"/>
      <p:bldP spid="63" grpId="0" animBg="1"/>
      <p:bldP spid="43" grpId="0" animBg="1"/>
      <p:bldP spid="67" grpId="0"/>
      <p:bldP spid="68" grpId="0"/>
      <p:bldP spid="4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4320479" y="487276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148063" y="4869160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830536" y="487636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51520" y="620688"/>
            <a:ext cx="8892480" cy="1556792"/>
          </a:xfrm>
          <a:prstGeom prst="wedgeRoundRectCallout">
            <a:avLst>
              <a:gd name="adj1" fmla="val -46722"/>
              <a:gd name="adj2" fmla="val -609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5193466" y="5062273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4211959" y="5157193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176463" y="5517232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79911" y="6309320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183" y="6309320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88023" y="6237312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868144" y="4581128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225" y="-2681"/>
            <a:ext cx="889129" cy="1362933"/>
          </a:xfrm>
          <a:prstGeom prst="rect">
            <a:avLst/>
          </a:prstGeom>
          <a:noFill/>
        </p:spPr>
      </p:pic>
      <p:sp>
        <p:nvSpPr>
          <p:cNvPr id="40" name="正方形/長方形 39"/>
          <p:cNvSpPr/>
          <p:nvPr/>
        </p:nvSpPr>
        <p:spPr>
          <a:xfrm>
            <a:off x="1393634" y="611977"/>
            <a:ext cx="7318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baseball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221088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0515282">
            <a:off x="1663149" y="1201624"/>
            <a:ext cx="978408" cy="11840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683568" y="2492896"/>
            <a:ext cx="8460432" cy="1440160"/>
          </a:xfrm>
          <a:prstGeom prst="wedgeRoundRectCallout">
            <a:avLst>
              <a:gd name="adj1" fmla="val -4191"/>
              <a:gd name="adj2" fmla="val -817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55576" y="2852936"/>
            <a:ext cx="3631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211960" y="2564904"/>
            <a:ext cx="501772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572000" y="3212976"/>
            <a:ext cx="4012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4067944" y="256490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251520" y="1340768"/>
            <a:ext cx="9793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you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baseball 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1" name="Picture 2" descr="C:\Users\KASUGA_Hideki\AppData\Local\Microsoft\Windows\Temporary Internet Files\Content.IE5\FWUYU0P9\MC90042875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4869160"/>
            <a:ext cx="1224136" cy="1260040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6175519" y="3859307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8" name="Picture 5" descr="C:\Users\秀紀\AppData\Local\Microsoft\Windows\INetCache\IE\5FT45V8T\MC90035965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527" y="4725144"/>
            <a:ext cx="864096" cy="1605281"/>
          </a:xfrm>
          <a:prstGeom prst="rect">
            <a:avLst/>
          </a:prstGeom>
          <a:noFill/>
        </p:spPr>
      </p:pic>
      <p:sp>
        <p:nvSpPr>
          <p:cNvPr id="49" name="正方形/長方形 48"/>
          <p:cNvSpPr/>
          <p:nvPr/>
        </p:nvSpPr>
        <p:spPr>
          <a:xfrm>
            <a:off x="539552" y="133205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968091" y="1340768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480212" y="1332057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40352" y="2564904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3212976"/>
            <a:ext cx="1500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021910" y="2852936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843808" y="2852936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436096" y="2564904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257994" y="2564904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796136" y="3212976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7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099376" cy="1556792"/>
          </a:xfrm>
          <a:prstGeom prst="wedgeRoundRectCallout">
            <a:avLst>
              <a:gd name="adj1" fmla="val -53621"/>
              <a:gd name="adj2" fmla="val 217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310574" y="283559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2397173" y="2772217"/>
            <a:ext cx="62792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study math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9" y="-76481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1082649">
            <a:off x="2186559" y="3316810"/>
            <a:ext cx="1395130" cy="13229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0" y="4437112"/>
            <a:ext cx="9144000" cy="1440160"/>
          </a:xfrm>
          <a:prstGeom prst="wedgeRoundRectCallout">
            <a:avLst>
              <a:gd name="adj1" fmla="val 40402"/>
              <a:gd name="adj2" fmla="val -735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-36512" y="4797152"/>
            <a:ext cx="4006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74760" y="4509120"/>
            <a:ext cx="560281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he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157192"/>
            <a:ext cx="4387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563888" y="4509120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Ken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study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math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tonight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616163" y="3501008"/>
            <a:ext cx="1369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study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640830" y="3492297"/>
            <a:ext cx="1747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8709" y="4509120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671668" y="5157192"/>
            <a:ext cx="1500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229822" y="4797152"/>
            <a:ext cx="764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473525" y="4797152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98896" y="4509120"/>
            <a:ext cx="764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286351" y="4509120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458936" y="5157192"/>
            <a:ext cx="764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6" name="Picture 5" descr="C:\Users\KASUGA_Hideki\AppData\Local\Microsoft\Windows\Temporary Internet Files\Content.IE5\BTNQRFRJ\MC9004457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574" y="499583"/>
            <a:ext cx="1512168" cy="1271980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4668226" y="-246899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7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438" y="427575"/>
            <a:ext cx="1010580" cy="1573916"/>
          </a:xfrm>
          <a:prstGeom prst="rect">
            <a:avLst/>
          </a:prstGeom>
          <a:noFill/>
        </p:spPr>
      </p:pic>
      <p:pic>
        <p:nvPicPr>
          <p:cNvPr id="38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5661247"/>
            <a:ext cx="854220" cy="1198795"/>
          </a:xfrm>
          <a:prstGeom prst="rect">
            <a:avLst/>
          </a:prstGeom>
          <a:noFill/>
        </p:spPr>
      </p:pic>
      <p:pic>
        <p:nvPicPr>
          <p:cNvPr id="44" name="Picture 20" descr="C:\Users\KASUGA_Hideki\AppData\Local\Microsoft\Windows\Temporary Internet Files\Content.IE5\FWUYU0P9\MC90035965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68960"/>
            <a:ext cx="873260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3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244408" cy="1944216"/>
          </a:xfrm>
          <a:prstGeom prst="wedgeRoundRectCallout">
            <a:avLst>
              <a:gd name="adj1" fmla="val -52446"/>
              <a:gd name="adj2" fmla="val 100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310574" y="283559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2051720" y="2772217"/>
            <a:ext cx="7247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Judy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get up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at six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9" y="-76481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1082649">
            <a:off x="2186559" y="3316810"/>
            <a:ext cx="1395130" cy="13229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36512" y="5013176"/>
            <a:ext cx="8927976" cy="1440160"/>
          </a:xfrm>
          <a:prstGeom prst="wedgeRoundRectCallout">
            <a:avLst>
              <a:gd name="adj1" fmla="val 43535"/>
              <a:gd name="adj2" fmla="val -638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0902" y="5076473"/>
            <a:ext cx="3793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935547" y="5013176"/>
            <a:ext cx="502894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733256"/>
            <a:ext cx="41296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707904" y="508518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244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Judy 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get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up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at six 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798905" y="3501008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get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444208" y="4005064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10542" y="5013176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5733256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259632" y="5076473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07166" y="5076473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04048" y="5013176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228184" y="5013176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322167" y="5733256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9" name="Picture 20" descr="C:\Users\KASUGA_Hideki\AppData\Local\Microsoft\Windows\Temporary Internet Files\Content.IE5\FWUYU0P9\MC900359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0688"/>
            <a:ext cx="873260" cy="1368152"/>
          </a:xfrm>
          <a:prstGeom prst="rect">
            <a:avLst/>
          </a:prstGeom>
          <a:noFill/>
        </p:spPr>
      </p:pic>
      <p:pic>
        <p:nvPicPr>
          <p:cNvPr id="41" name="Picture 3" descr="C:\Users\KASUGA_Hideki\AppData\Local\Microsoft\Windows\Temporary Internet Files\Content.IE5\1YUJKMLO\MC9003610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1512168" cy="1305105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4628198" y="-365387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056831" y="3492297"/>
            <a:ext cx="739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up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8" name="Picture 4" descr="C:\Users\秀紀\AppData\Local\Microsoft\Windows\INetCache\IE\G26HZSMG\MC9003558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172399" y="5637431"/>
            <a:ext cx="971599" cy="1188409"/>
          </a:xfrm>
          <a:prstGeom prst="rect">
            <a:avLst/>
          </a:prstGeom>
          <a:noFill/>
        </p:spPr>
      </p:pic>
      <p:pic>
        <p:nvPicPr>
          <p:cNvPr id="56" name="Picture 44" descr="C:\Users\秀紀\AppData\Local\Microsoft\Windows\INetCache\IE\AQFOJBIH\MC90035594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068960"/>
            <a:ext cx="959482" cy="129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7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7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244408" cy="1944216"/>
          </a:xfrm>
          <a:prstGeom prst="wedgeRoundRectCallout">
            <a:avLst>
              <a:gd name="adj1" fmla="val -52446"/>
              <a:gd name="adj2" fmla="val 100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051720" y="2772217"/>
            <a:ext cx="7010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to America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year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9" y="-76481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1082649">
            <a:off x="2186559" y="3316810"/>
            <a:ext cx="1395130" cy="13229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36512" y="5013176"/>
            <a:ext cx="8927976" cy="1440160"/>
          </a:xfrm>
          <a:prstGeom prst="wedgeRoundRectCallout">
            <a:avLst>
              <a:gd name="adj1" fmla="val 43535"/>
              <a:gd name="adj2" fmla="val -638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0902" y="5076473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935547" y="5013176"/>
            <a:ext cx="482375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733256"/>
            <a:ext cx="3924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707904" y="508518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244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he 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go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America 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next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year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275856" y="3501008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084168" y="4005064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22510" y="5013176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372200" y="5733256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259632" y="5076473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267744" y="5076473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04048" y="5013176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101303" y="5013176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322167" y="5733256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322578" y="3492297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3917" y="5669591"/>
            <a:ext cx="1050083" cy="1188409"/>
          </a:xfrm>
          <a:prstGeom prst="rect">
            <a:avLst/>
          </a:prstGeom>
          <a:noFill/>
        </p:spPr>
      </p:pic>
      <p:pic>
        <p:nvPicPr>
          <p:cNvPr id="56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3126230"/>
            <a:ext cx="959482" cy="1178929"/>
          </a:xfrm>
          <a:prstGeom prst="rect">
            <a:avLst/>
          </a:prstGeom>
          <a:noFill/>
        </p:spPr>
      </p:pic>
      <p:sp>
        <p:nvSpPr>
          <p:cNvPr id="10" name="雲形吹き出し 9"/>
          <p:cNvSpPr/>
          <p:nvPr/>
        </p:nvSpPr>
        <p:spPr>
          <a:xfrm>
            <a:off x="4283968" y="332656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57" name="Picture 2" descr="C:\Users\KASUGA_Hideki\AppData\Local\Microsoft\Windows\Temporary Internet Files\Content.IE5\FWUYU0P9\MC900438767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1512168" cy="1290246"/>
          </a:xfrm>
          <a:prstGeom prst="rect">
            <a:avLst/>
          </a:prstGeom>
          <a:noFill/>
        </p:spPr>
      </p:pic>
      <p:sp>
        <p:nvSpPr>
          <p:cNvPr id="58" name="正方形/長方形 57"/>
          <p:cNvSpPr/>
          <p:nvPr/>
        </p:nvSpPr>
        <p:spPr>
          <a:xfrm>
            <a:off x="7614820" y="4005064"/>
            <a:ext cx="1133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year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4" name="Picture 4" descr="C:\Users\KASUGA_Hideki\AppData\Local\Microsoft\Windows\Temporary Internet Files\Content.IE5\8LEU3S32\MC90028199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355976" y="1124744"/>
            <a:ext cx="1296144" cy="917284"/>
          </a:xfrm>
          <a:prstGeom prst="rect">
            <a:avLst/>
          </a:prstGeom>
          <a:noFill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1008112" cy="1096490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4551417" y="-250384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6" grpId="0"/>
      <p:bldP spid="10" grpId="0" animBg="1"/>
      <p:bldP spid="58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244408" cy="1944216"/>
          </a:xfrm>
          <a:prstGeom prst="wedgeRoundRectCallout">
            <a:avLst>
              <a:gd name="adj1" fmla="val -52446"/>
              <a:gd name="adj2" fmla="val 100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310574" y="283559"/>
            <a:ext cx="2088232" cy="1872208"/>
          </a:xfrm>
          <a:prstGeom prst="cloudCallout">
            <a:avLst>
              <a:gd name="adj1" fmla="val -66965"/>
              <a:gd name="adj2" fmla="val 4855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1619672" y="2772217"/>
            <a:ext cx="766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make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breakfast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9" y="-76481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0003542">
            <a:off x="2104499" y="3398553"/>
            <a:ext cx="856271" cy="116606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36512" y="5013176"/>
            <a:ext cx="8927976" cy="1440160"/>
          </a:xfrm>
          <a:prstGeom prst="wedgeRoundRectCallout">
            <a:avLst>
              <a:gd name="adj1" fmla="val 43535"/>
              <a:gd name="adj2" fmla="val -638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0902" y="5076473"/>
            <a:ext cx="3793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935547" y="5013176"/>
            <a:ext cx="502894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733256"/>
            <a:ext cx="41296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707904" y="508518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244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she 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make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breakfast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519600" y="3501008"/>
            <a:ext cx="1340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make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444208" y="4005064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10542" y="5013176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5733256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259632" y="5076473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07166" y="5076473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04048" y="5013176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228184" y="5013176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322167" y="5733256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548679"/>
            <a:ext cx="1080120" cy="1285675"/>
          </a:xfrm>
          <a:prstGeom prst="rect">
            <a:avLst/>
          </a:prstGeom>
          <a:noFill/>
        </p:spPr>
      </p:pic>
      <p:sp>
        <p:nvSpPr>
          <p:cNvPr id="46" name="正方形/長方形 45"/>
          <p:cNvSpPr/>
          <p:nvPr/>
        </p:nvSpPr>
        <p:spPr>
          <a:xfrm>
            <a:off x="5238252" y="3492297"/>
            <a:ext cx="2214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breakfast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647" y="3140968"/>
            <a:ext cx="1024111" cy="1188409"/>
          </a:xfrm>
          <a:prstGeom prst="rect">
            <a:avLst/>
          </a:prstGeom>
          <a:noFill/>
        </p:spPr>
      </p:pic>
      <p:pic>
        <p:nvPicPr>
          <p:cNvPr id="56" name="Picture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44408" y="5806789"/>
            <a:ext cx="971600" cy="1051211"/>
          </a:xfrm>
          <a:prstGeom prst="rect">
            <a:avLst/>
          </a:prstGeom>
          <a:noFill/>
        </p:spPr>
      </p:pic>
      <p:pic>
        <p:nvPicPr>
          <p:cNvPr id="44" name="Picture 3" descr="C:\Users\KASUGA_Hideki\AppData\Local\Microsoft\Windows\Temporary Internet Files\Content.IE5\NVS1ATHJ\MC90035163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76672"/>
            <a:ext cx="1296144" cy="1443961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4624125" y="-329382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755576" y="0"/>
            <a:ext cx="7560840" cy="2780928"/>
          </a:xfrm>
          <a:prstGeom prst="cloudCallout">
            <a:avLst>
              <a:gd name="adj1" fmla="val -54539"/>
              <a:gd name="adj2" fmla="val 56411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62909" y="5751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90493" y="571591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272966" y="578792"/>
            <a:ext cx="45719" cy="1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99592" y="2780928"/>
            <a:ext cx="8244408" cy="1944216"/>
          </a:xfrm>
          <a:prstGeom prst="wedgeRoundRectCallout">
            <a:avLst>
              <a:gd name="adj1" fmla="val -52446"/>
              <a:gd name="adj2" fmla="val 100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35896" y="764704"/>
            <a:ext cx="3194957" cy="103102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角丸四角形 23"/>
          <p:cNvSpPr/>
          <p:nvPr/>
        </p:nvSpPr>
        <p:spPr>
          <a:xfrm>
            <a:off x="2654389" y="859624"/>
            <a:ext cx="941175" cy="792088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618893" y="1219663"/>
            <a:ext cx="42839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22341" y="2011751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0613" y="2011751"/>
            <a:ext cx="14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30453" y="1939743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310574" y="283559"/>
            <a:ext cx="2088232" cy="1872208"/>
          </a:xfrm>
          <a:prstGeom prst="cloudCallout">
            <a:avLst>
              <a:gd name="adj1" fmla="val -59753"/>
              <a:gd name="adj2" fmla="val 88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1619672" y="2772217"/>
            <a:ext cx="7013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study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English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76064" cy="653845"/>
          </a:xfrm>
          <a:prstGeom prst="rect">
            <a:avLst/>
          </a:prstGeom>
        </p:spPr>
      </p:pic>
      <p:sp>
        <p:nvSpPr>
          <p:cNvPr id="45" name="左矢印 44"/>
          <p:cNvSpPr/>
          <p:nvPr/>
        </p:nvSpPr>
        <p:spPr>
          <a:xfrm rot="20003542">
            <a:off x="2104499" y="3398553"/>
            <a:ext cx="856271" cy="116606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角丸四角形吹き出し 49"/>
          <p:cNvSpPr/>
          <p:nvPr/>
        </p:nvSpPr>
        <p:spPr>
          <a:xfrm flipV="1">
            <a:off x="36512" y="5013176"/>
            <a:ext cx="8927976" cy="1440160"/>
          </a:xfrm>
          <a:prstGeom prst="wedgeRoundRectCallout">
            <a:avLst>
              <a:gd name="adj1" fmla="val 43535"/>
              <a:gd name="adj2" fmla="val -638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0902" y="5076473"/>
            <a:ext cx="3775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935547" y="5013176"/>
            <a:ext cx="512993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they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34800" y="5733256"/>
            <a:ext cx="4230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won’t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3707904" y="5085184"/>
            <a:ext cx="576064" cy="13681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899592" y="3501008"/>
            <a:ext cx="8244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they 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study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English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tonight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187624" y="34922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778778" y="3501008"/>
            <a:ext cx="1369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study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000870" y="4005064"/>
            <a:ext cx="1747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onight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10542" y="5013176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45534" y="5733256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142115" y="5076473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07166" y="5076473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932040" y="5013176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444208" y="5013176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292080" y="5733256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2770"/>
            <a:ext cx="1222989" cy="764858"/>
          </a:xfrm>
          <a:prstGeom prst="rect">
            <a:avLst/>
          </a:prstGeom>
          <a:noFill/>
        </p:spPr>
      </p:pic>
      <p:sp>
        <p:nvSpPr>
          <p:cNvPr id="46" name="正方形/長方形 45"/>
          <p:cNvSpPr/>
          <p:nvPr/>
        </p:nvSpPr>
        <p:spPr>
          <a:xfrm>
            <a:off x="5427788" y="3492297"/>
            <a:ext cx="1808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English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0" y="3140968"/>
            <a:ext cx="967196" cy="1188409"/>
          </a:xfrm>
          <a:prstGeom prst="rect">
            <a:avLst/>
          </a:prstGeom>
          <a:noFill/>
        </p:spPr>
      </p:pic>
      <p:pic>
        <p:nvPicPr>
          <p:cNvPr id="56" name="Picture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388424" y="5806789"/>
            <a:ext cx="883141" cy="1051211"/>
          </a:xfrm>
          <a:prstGeom prst="rect">
            <a:avLst/>
          </a:prstGeom>
          <a:noFill/>
        </p:spPr>
      </p:pic>
      <p:pic>
        <p:nvPicPr>
          <p:cNvPr id="41" name="Picture 2" descr="C:\Users\KASUGA_Hideki\AppData\Local\Microsoft\Windows\Temporary Internet Files\Content.IE5\DHLN04EU\MC9000889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92696"/>
            <a:ext cx="1506177" cy="936104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4608320" y="-304835"/>
            <a:ext cx="147348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200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65" grpId="0" animBg="1"/>
      <p:bldP spid="66" grpId="0" animBg="1"/>
      <p:bldP spid="42" grpId="0" animBg="1"/>
      <p:bldP spid="3" grpId="0" animBg="1"/>
      <p:bldP spid="24" grpId="0" animBg="1"/>
      <p:bldP spid="2" grpId="0" animBg="1"/>
      <p:bldP spid="7" grpId="0"/>
      <p:bldP spid="9" grpId="0"/>
      <p:bldP spid="8" grpId="0"/>
      <p:bldP spid="10" grpId="0" animBg="1"/>
      <p:bldP spid="40" grpId="0"/>
      <p:bldP spid="45" grpId="0" animBg="1"/>
      <p:bldP spid="50" grpId="0" animBg="1"/>
      <p:bldP spid="51" grpId="0"/>
      <p:bldP spid="52" grpId="0"/>
      <p:bldP spid="54" grpId="0"/>
      <p:bldP spid="43" grpId="0"/>
      <p:bldP spid="49" grpId="0"/>
      <p:bldP spid="53" grpId="0"/>
      <p:bldP spid="64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977</Words>
  <Application>Microsoft Office PowerPoint</Application>
  <PresentationFormat>画面に合わせる (4:3)</PresentationFormat>
  <Paragraphs>350</Paragraphs>
  <Slides>26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ＭＳ ゴシック</vt:lpstr>
      <vt:lpstr>Arial</vt:lpstr>
      <vt:lpstr>Calibri</vt:lpstr>
      <vt:lpstr>Century Schoolbook</vt:lpstr>
      <vt:lpstr>Office テーマ</vt:lpstr>
      <vt:lpstr>助動詞 will</vt:lpstr>
      <vt:lpstr>これからするかたずねてみよう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～するつもりはないよ</vt:lpstr>
      <vt:lpstr>PowerPoint プレゼンテーション</vt:lpstr>
      <vt:lpstr>PowerPoint プレゼンテーション</vt:lpstr>
      <vt:lpstr>Practice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助動詞 will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76</cp:revision>
  <dcterms:created xsi:type="dcterms:W3CDTF">2012-12-30T13:44:25Z</dcterms:created>
  <dcterms:modified xsi:type="dcterms:W3CDTF">2026-05-03T12:14:42Z</dcterms:modified>
</cp:coreProperties>
</file>