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3" r:id="rId2"/>
    <p:sldId id="295" r:id="rId3"/>
    <p:sldId id="515" r:id="rId4"/>
    <p:sldId id="522" r:id="rId5"/>
    <p:sldId id="523" r:id="rId6"/>
    <p:sldId id="518" r:id="rId7"/>
    <p:sldId id="524" r:id="rId8"/>
    <p:sldId id="525" r:id="rId9"/>
    <p:sldId id="526" r:id="rId10"/>
    <p:sldId id="527" r:id="rId11"/>
    <p:sldId id="309" r:id="rId12"/>
    <p:sldId id="310" r:id="rId13"/>
    <p:sldId id="313" r:id="rId14"/>
    <p:sldId id="316" r:id="rId15"/>
    <p:sldId id="314" r:id="rId16"/>
    <p:sldId id="317" r:id="rId17"/>
    <p:sldId id="528" r:id="rId18"/>
    <p:sldId id="529" r:id="rId19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33" autoAdjust="0"/>
  </p:normalViewPr>
  <p:slideViewPr>
    <p:cSldViewPr>
      <p:cViewPr varScale="1">
        <p:scale>
          <a:sx n="96" d="100"/>
          <a:sy n="96" d="100"/>
        </p:scale>
        <p:origin x="20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8D7F7-E7AA-4562-AE46-6194B8D67BF5}" type="datetimeFigureOut">
              <a:rPr kumimoji="1" lang="ja-JP" altLang="en-US" smtClean="0"/>
              <a:pPr/>
              <a:t>2026/5/4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B04EF-41ED-4ABA-BAC7-0260BEBCD1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176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948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327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181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664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41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737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0912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172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51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435E-BA14-4955-BBB0-A9D6DB9B3717}" type="datetimeFigureOut">
              <a:rPr kumimoji="1" lang="ja-JP" altLang="en-US" smtClean="0"/>
              <a:pPr/>
              <a:t>2026/5/4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467519" y="2693987"/>
            <a:ext cx="8208962" cy="1470025"/>
          </a:xfrm>
        </p:spPr>
        <p:txBody>
          <a:bodyPr>
            <a:noAutofit/>
          </a:bodyPr>
          <a:lstStyle/>
          <a:p>
            <a:r>
              <a:rPr lang="en-US" altLang="ja-JP" sz="5400" b="1" dirty="0">
                <a:latin typeface="Century Schoolbook" panose="02040604050505020304" pitchFamily="18" charset="0"/>
              </a:rPr>
              <a:t>be going to </a:t>
            </a:r>
            <a:r>
              <a:rPr lang="ja-JP" altLang="en-US" sz="5400" b="1" dirty="0">
                <a:latin typeface="Century Schoolbook" panose="02040604050505020304" pitchFamily="18" charset="0"/>
              </a:rPr>
              <a:t>動詞の原形</a:t>
            </a:r>
            <a:endParaRPr kumimoji="1" lang="ja-JP" altLang="en-US" sz="54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89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be going to + </a:t>
            </a:r>
            <a:r>
              <a:rPr lang="ja-JP" altLang="en-US" dirty="0"/>
              <a:t>原形の否定文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角丸四角形 23"/>
          <p:cNvSpPr/>
          <p:nvPr/>
        </p:nvSpPr>
        <p:spPr>
          <a:xfrm>
            <a:off x="440012" y="1124745"/>
            <a:ext cx="1512168" cy="1156982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40012" y="1988841"/>
            <a:ext cx="8568952" cy="220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28398" y="908720"/>
            <a:ext cx="12332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-15818" y="2276872"/>
            <a:ext cx="11288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706027" y="2425742"/>
            <a:ext cx="19271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  <a:endParaRPr lang="ja-JP" altLang="en-US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160092" y="2132856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4" name="雲形吹き出し 3"/>
          <p:cNvSpPr/>
          <p:nvPr/>
        </p:nvSpPr>
        <p:spPr>
          <a:xfrm>
            <a:off x="6104862" y="841566"/>
            <a:ext cx="2808312" cy="1728192"/>
          </a:xfrm>
          <a:prstGeom prst="cloudCallout">
            <a:avLst>
              <a:gd name="adj1" fmla="val -190009"/>
              <a:gd name="adj2" fmla="val -60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26" y="836712"/>
            <a:ext cx="1844394" cy="1383294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>
            <a:off x="2432454" y="1489638"/>
            <a:ext cx="4248472" cy="576064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6" y="1052736"/>
            <a:ext cx="797049" cy="1008112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440012" y="1103936"/>
            <a:ext cx="3672408" cy="1156982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41" y="1052736"/>
            <a:ext cx="797048" cy="1008111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2051720" y="476672"/>
            <a:ext cx="792088" cy="770963"/>
            <a:chOff x="2267744" y="4509120"/>
            <a:chExt cx="1224136" cy="1196752"/>
          </a:xfrm>
        </p:grpSpPr>
        <p:sp>
          <p:nvSpPr>
            <p:cNvPr id="10" name="雲形吹き出し 9"/>
            <p:cNvSpPr/>
            <p:nvPr/>
          </p:nvSpPr>
          <p:spPr>
            <a:xfrm>
              <a:off x="2267744" y="4509120"/>
              <a:ext cx="1224136" cy="1196752"/>
            </a:xfrm>
            <a:prstGeom prst="cloudCallout">
              <a:avLst>
                <a:gd name="adj1" fmla="val -45322"/>
                <a:gd name="adj2" fmla="val 4473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4509120"/>
              <a:ext cx="1015072" cy="1152128"/>
            </a:xfrm>
            <a:prstGeom prst="rect">
              <a:avLst/>
            </a:prstGeom>
          </p:spPr>
        </p:pic>
      </p:grpSp>
      <p:sp>
        <p:nvSpPr>
          <p:cNvPr id="28" name="角丸四角形吹き出し 27"/>
          <p:cNvSpPr/>
          <p:nvPr/>
        </p:nvSpPr>
        <p:spPr>
          <a:xfrm>
            <a:off x="1475932" y="3068960"/>
            <a:ext cx="7668344" cy="936104"/>
          </a:xfrm>
          <a:prstGeom prst="wedgeRoundRectCallout">
            <a:avLst>
              <a:gd name="adj1" fmla="val -15675"/>
              <a:gd name="adj2" fmla="val -9378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1547664" y="2996952"/>
            <a:ext cx="36004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I 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574038" y="409688"/>
            <a:ext cx="236106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28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835696" y="2998693"/>
            <a:ext cx="12961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3779912" y="2996952"/>
            <a:ext cx="165618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going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364088" y="2998693"/>
            <a:ext cx="72008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to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6012160" y="2996952"/>
            <a:ext cx="331236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p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lay soccer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444208" y="3358733"/>
            <a:ext cx="273630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omorrow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528274" y="-107528"/>
            <a:ext cx="201622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771800" y="2996952"/>
            <a:ext cx="107173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dirty="0"/>
          </a:p>
        </p:txBody>
      </p:sp>
      <p:sp>
        <p:nvSpPr>
          <p:cNvPr id="30" name="上矢印 29"/>
          <p:cNvSpPr/>
          <p:nvPr/>
        </p:nvSpPr>
        <p:spPr>
          <a:xfrm rot="13761289">
            <a:off x="1379431" y="2319243"/>
            <a:ext cx="238496" cy="1130032"/>
          </a:xfrm>
          <a:prstGeom prst="upArrow">
            <a:avLst/>
          </a:prstGeom>
          <a:solidFill>
            <a:srgbClr val="FF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Picture 2" descr="C:\Users\秀紀\AppData\Local\Microsoft\Windows\INetCache\IE\MYCM30UH\MC90035593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140967"/>
            <a:ext cx="864096" cy="1345439"/>
          </a:xfrm>
          <a:prstGeom prst="rect">
            <a:avLst/>
          </a:prstGeom>
          <a:noFill/>
        </p:spPr>
      </p:pic>
      <p:sp>
        <p:nvSpPr>
          <p:cNvPr id="34" name="角丸四角形吹き出し 33"/>
          <p:cNvSpPr/>
          <p:nvPr/>
        </p:nvSpPr>
        <p:spPr>
          <a:xfrm>
            <a:off x="1259632" y="3963876"/>
            <a:ext cx="7884368" cy="905284"/>
          </a:xfrm>
          <a:prstGeom prst="wedgeRoundRectCallout">
            <a:avLst>
              <a:gd name="adj1" fmla="val -53226"/>
              <a:gd name="adj2" fmla="val -5623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1375520" y="3933056"/>
            <a:ext cx="8640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He 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095600" y="3934797"/>
            <a:ext cx="12961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3319736" y="3933056"/>
            <a:ext cx="165618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going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4860032" y="3934797"/>
            <a:ext cx="72008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to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5508104" y="3933056"/>
            <a:ext cx="331236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p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lay soccer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6444208" y="4294837"/>
            <a:ext cx="273630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omorrow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-42390" y="-34539"/>
            <a:ext cx="76482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未来のことを表す表現－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be going to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の否定文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0" y="5076686"/>
            <a:ext cx="9146842" cy="1781314"/>
          </a:xfrm>
          <a:prstGeom prst="roundRect">
            <a:avLst>
              <a:gd name="adj" fmla="val 8341"/>
            </a:avLst>
          </a:prstGeom>
          <a:solidFill>
            <a:srgbClr val="3333CC">
              <a:alpha val="3000"/>
            </a:srgbClr>
          </a:solidFill>
          <a:ln w="254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Century Schoolbook" panose="02040604050505020304" pitchFamily="18" charset="0"/>
              </a:rPr>
              <a:t>　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797484" y="6275934"/>
            <a:ext cx="63668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→　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be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2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2800" dirty="0"/>
              <a:t>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going to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動詞の原形 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20644" y="5008956"/>
            <a:ext cx="13532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Point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-15818" y="5506010"/>
            <a:ext cx="9145016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①　「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be going to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＋動詞の原形」と言っても否定文の形も今までの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be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動詞がある文と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同じ。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be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動詞の後ろに</a:t>
            </a:r>
            <a:r>
              <a:rPr lang="en-US" altLang="ja-JP" sz="24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がきます。</a:t>
            </a:r>
          </a:p>
        </p:txBody>
      </p:sp>
    </p:spTree>
    <p:extLst>
      <p:ext uri="{BB962C8B-B14F-4D97-AF65-F5344CB8AC3E}">
        <p14:creationId xmlns:p14="http://schemas.microsoft.com/office/powerpoint/2010/main" val="18093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4965 -1.8518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0.24028 0.0020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9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0.21545 -0.003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18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24166 -0.0032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6" grpId="0" animBg="1"/>
      <p:bldP spid="7" grpId="0"/>
      <p:bldP spid="9" grpId="0"/>
      <p:bldP spid="8" grpId="0"/>
      <p:bldP spid="8" grpId="1"/>
      <p:bldP spid="4" grpId="0" animBg="1"/>
      <p:bldP spid="4" grpId="1" animBg="1"/>
      <p:bldP spid="15" grpId="0" animBg="1"/>
      <p:bldP spid="40" grpId="0" animBg="1"/>
      <p:bldP spid="28" grpId="0" animBg="1"/>
      <p:bldP spid="29" grpId="0"/>
      <p:bldP spid="31" grpId="0"/>
      <p:bldP spid="26" grpId="0"/>
      <p:bldP spid="35" grpId="0"/>
      <p:bldP spid="36" grpId="0"/>
      <p:bldP spid="38" grpId="0"/>
      <p:bldP spid="39" grpId="0"/>
      <p:bldP spid="25" grpId="0"/>
      <p:bldP spid="27" grpId="0"/>
      <p:bldP spid="30" grpId="0" animBg="1"/>
      <p:bldP spid="34" grpId="0" animBg="1"/>
      <p:bldP spid="41" grpId="0"/>
      <p:bldP spid="42" grpId="0"/>
      <p:bldP spid="43" grpId="0"/>
      <p:bldP spid="44" grpId="0"/>
      <p:bldP spid="45" grpId="0"/>
      <p:bldP spid="46" grpId="0"/>
      <p:bldP spid="48" grpId="0" animBg="1"/>
      <p:bldP spid="50" grpId="0"/>
      <p:bldP spid="51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角丸四角形 23"/>
          <p:cNvSpPr/>
          <p:nvPr/>
        </p:nvSpPr>
        <p:spPr>
          <a:xfrm>
            <a:off x="491326" y="260648"/>
            <a:ext cx="1512168" cy="2088233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91326" y="1700808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79712" y="44624"/>
            <a:ext cx="48226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5496" y="2492896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（過去）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603894" y="2348880"/>
            <a:ext cx="226536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（未来）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211406" y="2348880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4" name="雲形吹き出し 3"/>
          <p:cNvSpPr/>
          <p:nvPr/>
        </p:nvSpPr>
        <p:spPr>
          <a:xfrm>
            <a:off x="6300192" y="-22530"/>
            <a:ext cx="2854114" cy="2880320"/>
          </a:xfrm>
          <a:prstGeom prst="cloudCallout">
            <a:avLst>
              <a:gd name="adj1" fmla="val -190009"/>
              <a:gd name="adj2" fmla="val -60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76672"/>
            <a:ext cx="1102345" cy="1687802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>
            <a:off x="2435542" y="620688"/>
            <a:ext cx="4248472" cy="100811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148"/>
            <a:ext cx="1008112" cy="1146668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491326" y="260647"/>
            <a:ext cx="3792642" cy="2088232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26149"/>
            <a:ext cx="1008112" cy="1146667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2267744" y="0"/>
            <a:ext cx="792088" cy="770963"/>
            <a:chOff x="2267744" y="4509120"/>
            <a:chExt cx="1224136" cy="1196752"/>
          </a:xfrm>
        </p:grpSpPr>
        <p:sp>
          <p:nvSpPr>
            <p:cNvPr id="10" name="雲形吹き出し 9"/>
            <p:cNvSpPr/>
            <p:nvPr/>
          </p:nvSpPr>
          <p:spPr>
            <a:xfrm>
              <a:off x="2267744" y="4509120"/>
              <a:ext cx="1224136" cy="1196752"/>
            </a:xfrm>
            <a:prstGeom prst="cloudCallout">
              <a:avLst>
                <a:gd name="adj1" fmla="val -45322"/>
                <a:gd name="adj2" fmla="val 4473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4509120"/>
              <a:ext cx="1015072" cy="1152128"/>
            </a:xfrm>
            <a:prstGeom prst="rect">
              <a:avLst/>
            </a:prstGeom>
          </p:spPr>
        </p:pic>
      </p:grpSp>
      <p:sp>
        <p:nvSpPr>
          <p:cNvPr id="28" name="角丸四角形吹き出し 27"/>
          <p:cNvSpPr/>
          <p:nvPr/>
        </p:nvSpPr>
        <p:spPr>
          <a:xfrm>
            <a:off x="107504" y="4509120"/>
            <a:ext cx="9002750" cy="1409340"/>
          </a:xfrm>
          <a:prstGeom prst="wedgeRoundRectCallout">
            <a:avLst>
              <a:gd name="adj1" fmla="val -6600"/>
              <a:gd name="adj2" fmla="val -14749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179512" y="4653136"/>
            <a:ext cx="8784976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I (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)(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not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)(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going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to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play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) </a:t>
            </a:r>
          </a:p>
          <a:p>
            <a:pPr algn="r"/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baseball</a:t>
            </a:r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tomorrow</a:t>
            </a:r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5508104" y="3284984"/>
            <a:ext cx="337599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827584" y="4653136"/>
            <a:ext cx="92772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3635896" y="4653136"/>
            <a:ext cx="165618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going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652120" y="4654877"/>
            <a:ext cx="72008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to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6732240" y="4653136"/>
            <a:ext cx="136815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play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5868144" y="5230941"/>
            <a:ext cx="273630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516216" y="-990738"/>
            <a:ext cx="201622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00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300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195736" y="4653136"/>
            <a:ext cx="107173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dirty="0"/>
          </a:p>
        </p:txBody>
      </p:sp>
      <p:sp>
        <p:nvSpPr>
          <p:cNvPr id="30" name="正方形/長方形 29"/>
          <p:cNvSpPr/>
          <p:nvPr/>
        </p:nvSpPr>
        <p:spPr>
          <a:xfrm>
            <a:off x="5508104" y="44624"/>
            <a:ext cx="36004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spc="50" dirty="0">
                <a:ln w="11430">
                  <a:noFill/>
                </a:ln>
                <a:latin typeface="Century Schoolbook" panose="02040604050505020304" pitchFamily="18" charset="0"/>
              </a:rPr>
              <a:t>play baseball</a:t>
            </a:r>
            <a:endParaRPr lang="ja-JP" altLang="en-US" sz="28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78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14965 1.481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21545 -0.003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18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6" grpId="0" animBg="1"/>
      <p:bldP spid="7" grpId="0"/>
      <p:bldP spid="9" grpId="0"/>
      <p:bldP spid="8" grpId="0"/>
      <p:bldP spid="8" grpId="1"/>
      <p:bldP spid="4" grpId="0" animBg="1"/>
      <p:bldP spid="4" grpId="1" animBg="1"/>
      <p:bldP spid="15" grpId="0" animBg="1"/>
      <p:bldP spid="40" grpId="0" animBg="1"/>
      <p:bldP spid="28" grpId="0" animBg="1"/>
      <p:bldP spid="29" grpId="0"/>
      <p:bldP spid="31" grpId="0"/>
      <p:bldP spid="26" grpId="0"/>
      <p:bldP spid="35" grpId="0"/>
      <p:bldP spid="36" grpId="0"/>
      <p:bldP spid="38" grpId="0"/>
      <p:bldP spid="39" grpId="0"/>
      <p:bldP spid="25" grpId="0"/>
      <p:bldP spid="27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1" descr="C:\Users\KASUGA_Hideki\AppData\Local\Microsoft\Windows\Temporary Internet Files\Content.IE5\EMY6FASI\MC90035966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4221088"/>
            <a:ext cx="1247242" cy="1980590"/>
          </a:xfrm>
          <a:prstGeom prst="rect">
            <a:avLst/>
          </a:prstGeom>
          <a:noFill/>
        </p:spPr>
      </p:pic>
      <p:sp>
        <p:nvSpPr>
          <p:cNvPr id="24" name="角丸四角形 23"/>
          <p:cNvSpPr/>
          <p:nvPr/>
        </p:nvSpPr>
        <p:spPr>
          <a:xfrm>
            <a:off x="491326" y="260648"/>
            <a:ext cx="1512168" cy="2088233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91326" y="1700808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79712" y="44624"/>
            <a:ext cx="48226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5496" y="2492896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（過去）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603894" y="2348880"/>
            <a:ext cx="226536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（未来）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211406" y="2348880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4" name="雲形吹き出し 3"/>
          <p:cNvSpPr/>
          <p:nvPr/>
        </p:nvSpPr>
        <p:spPr>
          <a:xfrm>
            <a:off x="6300192" y="-22530"/>
            <a:ext cx="2854114" cy="2880320"/>
          </a:xfrm>
          <a:prstGeom prst="cloudCallout">
            <a:avLst>
              <a:gd name="adj1" fmla="val -190009"/>
              <a:gd name="adj2" fmla="val -60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2435542" y="620688"/>
            <a:ext cx="4248472" cy="100811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9576"/>
            <a:ext cx="795536" cy="885751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502595" y="248451"/>
            <a:ext cx="3672408" cy="2088232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45806"/>
            <a:ext cx="792088" cy="881912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2267744" y="0"/>
            <a:ext cx="792088" cy="770963"/>
            <a:chOff x="2267744" y="4509120"/>
            <a:chExt cx="1224136" cy="1196752"/>
          </a:xfrm>
        </p:grpSpPr>
        <p:sp>
          <p:nvSpPr>
            <p:cNvPr id="10" name="雲形吹き出し 9"/>
            <p:cNvSpPr/>
            <p:nvPr/>
          </p:nvSpPr>
          <p:spPr>
            <a:xfrm>
              <a:off x="2267744" y="4509120"/>
              <a:ext cx="1224136" cy="1196752"/>
            </a:xfrm>
            <a:prstGeom prst="cloudCallout">
              <a:avLst>
                <a:gd name="adj1" fmla="val -45322"/>
                <a:gd name="adj2" fmla="val 4473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4509120"/>
              <a:ext cx="1015072" cy="1152128"/>
            </a:xfrm>
            <a:prstGeom prst="rect">
              <a:avLst/>
            </a:prstGeom>
          </p:spPr>
        </p:pic>
      </p:grpSp>
      <p:sp>
        <p:nvSpPr>
          <p:cNvPr id="30" name="上矢印 29"/>
          <p:cNvSpPr/>
          <p:nvPr/>
        </p:nvSpPr>
        <p:spPr>
          <a:xfrm rot="13380190">
            <a:off x="1691157" y="1835024"/>
            <a:ext cx="504056" cy="2424466"/>
          </a:xfrm>
          <a:prstGeom prst="upArrow">
            <a:avLst/>
          </a:prstGeom>
          <a:solidFill>
            <a:srgbClr val="FF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Picture 4" descr="C:\Users\KASUGA_Hideki\AppData\Local\Microsoft\Windows\Temporary Internet Files\Content.IE5\O41FERA0\MC90044183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48680"/>
            <a:ext cx="1656184" cy="1742444"/>
          </a:xfrm>
          <a:prstGeom prst="rect">
            <a:avLst/>
          </a:prstGeom>
          <a:noFill/>
        </p:spPr>
      </p:pic>
      <p:sp>
        <p:nvSpPr>
          <p:cNvPr id="35" name="角丸四角形吹き出し 34"/>
          <p:cNvSpPr/>
          <p:nvPr/>
        </p:nvSpPr>
        <p:spPr>
          <a:xfrm>
            <a:off x="1115616" y="4149080"/>
            <a:ext cx="7994638" cy="1769380"/>
          </a:xfrm>
          <a:prstGeom prst="wedgeRoundRectCallout">
            <a:avLst>
              <a:gd name="adj1" fmla="val -51977"/>
              <a:gd name="adj2" fmla="val -525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115616" y="4365104"/>
            <a:ext cx="792088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You ( 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    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)(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going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to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)</a:t>
            </a:r>
          </a:p>
          <a:p>
            <a:pPr algn="r"/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play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) 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sushi</a:t>
            </a:r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(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6084168" y="3284984"/>
            <a:ext cx="279992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tonight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2483768" y="4365104"/>
            <a:ext cx="12961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292080" y="4366845"/>
            <a:ext cx="165618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going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7308304" y="4365104"/>
            <a:ext cx="72008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to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3203848" y="4941168"/>
            <a:ext cx="136815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eat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6430061" y="4941168"/>
            <a:ext cx="273630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tonight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6648896" y="-1133978"/>
            <a:ext cx="201622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00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300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851920" y="4365104"/>
            <a:ext cx="107173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dirty="0"/>
          </a:p>
        </p:txBody>
      </p:sp>
      <p:sp>
        <p:nvSpPr>
          <p:cNvPr id="29" name="正方形/長方形 28"/>
          <p:cNvSpPr/>
          <p:nvPr/>
        </p:nvSpPr>
        <p:spPr>
          <a:xfrm>
            <a:off x="5508104" y="0"/>
            <a:ext cx="36004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spc="50" dirty="0">
                <a:ln w="11430">
                  <a:noFill/>
                </a:ln>
                <a:latin typeface="Century Schoolbook" panose="02040604050505020304" pitchFamily="18" charset="0"/>
              </a:rPr>
              <a:t>e</a:t>
            </a:r>
            <a:r>
              <a:rPr lang="en-US" altLang="ja-JP" sz="28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at sushi</a:t>
            </a:r>
            <a:endParaRPr lang="ja-JP" altLang="en-US" sz="28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4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14965 2.9629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0.24028 0.0020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9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21545 -0.003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18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7556E-17 L 0.24167 -0.0032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6" grpId="0" animBg="1"/>
      <p:bldP spid="7" grpId="0"/>
      <p:bldP spid="9" grpId="0"/>
      <p:bldP spid="8" grpId="0"/>
      <p:bldP spid="8" grpId="1"/>
      <p:bldP spid="4" grpId="0" animBg="1"/>
      <p:bldP spid="4" grpId="1" animBg="1"/>
      <p:bldP spid="15" grpId="0" animBg="1"/>
      <p:bldP spid="40" grpId="0" animBg="1"/>
      <p:bldP spid="30" grpId="0" animBg="1"/>
      <p:bldP spid="35" grpId="0" animBg="1"/>
      <p:bldP spid="36" grpId="0"/>
      <p:bldP spid="38" grpId="0"/>
      <p:bldP spid="39" grpId="0"/>
      <p:bldP spid="41" grpId="0"/>
      <p:bldP spid="42" grpId="0"/>
      <p:bldP spid="43" grpId="0"/>
      <p:bldP spid="44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1" descr="C:\Users\KASUGA_Hideki\AppData\Local\Microsoft\Windows\Temporary Internet Files\Content.IE5\EMY6FASI\MC90035966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4437112"/>
            <a:ext cx="1247242" cy="1980590"/>
          </a:xfrm>
          <a:prstGeom prst="rect">
            <a:avLst/>
          </a:prstGeom>
          <a:noFill/>
        </p:spPr>
      </p:pic>
      <p:sp>
        <p:nvSpPr>
          <p:cNvPr id="24" name="角丸四角形 23"/>
          <p:cNvSpPr/>
          <p:nvPr/>
        </p:nvSpPr>
        <p:spPr>
          <a:xfrm>
            <a:off x="491326" y="260648"/>
            <a:ext cx="1512168" cy="2088233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91326" y="1700808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79712" y="44624"/>
            <a:ext cx="48226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5496" y="2492896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（過去）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603894" y="2348880"/>
            <a:ext cx="226536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（未来）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211406" y="2348880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4" name="雲形吹き出し 3"/>
          <p:cNvSpPr/>
          <p:nvPr/>
        </p:nvSpPr>
        <p:spPr>
          <a:xfrm>
            <a:off x="6300192" y="-22530"/>
            <a:ext cx="2854114" cy="2880320"/>
          </a:xfrm>
          <a:prstGeom prst="cloudCallout">
            <a:avLst>
              <a:gd name="adj1" fmla="val -190009"/>
              <a:gd name="adj2" fmla="val -60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2435542" y="620688"/>
            <a:ext cx="4248472" cy="100811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76672"/>
            <a:ext cx="1251173" cy="1286920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493515" y="249035"/>
            <a:ext cx="3672408" cy="2088232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44" y="483359"/>
            <a:ext cx="1253640" cy="1289457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2267744" y="0"/>
            <a:ext cx="792088" cy="770963"/>
            <a:chOff x="2267744" y="4509120"/>
            <a:chExt cx="1224136" cy="1196752"/>
          </a:xfrm>
        </p:grpSpPr>
        <p:sp>
          <p:nvSpPr>
            <p:cNvPr id="10" name="雲形吹き出し 9"/>
            <p:cNvSpPr/>
            <p:nvPr/>
          </p:nvSpPr>
          <p:spPr>
            <a:xfrm>
              <a:off x="2267744" y="4509120"/>
              <a:ext cx="1224136" cy="1196752"/>
            </a:xfrm>
            <a:prstGeom prst="cloudCallout">
              <a:avLst>
                <a:gd name="adj1" fmla="val -45322"/>
                <a:gd name="adj2" fmla="val 4473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4509120"/>
              <a:ext cx="1015072" cy="1152128"/>
            </a:xfrm>
            <a:prstGeom prst="rect">
              <a:avLst/>
            </a:prstGeom>
          </p:spPr>
        </p:pic>
      </p:grpSp>
      <p:sp>
        <p:nvSpPr>
          <p:cNvPr id="30" name="上矢印 29"/>
          <p:cNvSpPr/>
          <p:nvPr/>
        </p:nvSpPr>
        <p:spPr>
          <a:xfrm rot="13380190">
            <a:off x="1691157" y="1835024"/>
            <a:ext cx="504056" cy="2424466"/>
          </a:xfrm>
          <a:prstGeom prst="upArrow">
            <a:avLst/>
          </a:prstGeom>
          <a:solidFill>
            <a:srgbClr val="FF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7912" y="548680"/>
            <a:ext cx="1608856" cy="1742444"/>
          </a:xfrm>
          <a:prstGeom prst="rect">
            <a:avLst/>
          </a:prstGeom>
          <a:noFill/>
        </p:spPr>
      </p:pic>
      <p:sp>
        <p:nvSpPr>
          <p:cNvPr id="35" name="角丸四角形吹き出し 34"/>
          <p:cNvSpPr/>
          <p:nvPr/>
        </p:nvSpPr>
        <p:spPr>
          <a:xfrm>
            <a:off x="1115616" y="4149080"/>
            <a:ext cx="7994638" cy="1769380"/>
          </a:xfrm>
          <a:prstGeom prst="wedgeRoundRectCallout">
            <a:avLst>
              <a:gd name="adj1" fmla="val -51977"/>
              <a:gd name="adj2" fmla="val -525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115616" y="4365104"/>
            <a:ext cx="8712968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He ( </a:t>
            </a:r>
            <a:r>
              <a:rPr lang="en-US" altLang="ja-JP" sz="32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    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 )(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going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to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)(   </a:t>
            </a:r>
            <a:r>
              <a:rPr lang="en-US" altLang="ja-JP" sz="32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play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)</a:t>
            </a:r>
          </a:p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                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math (                   )(           ).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716016" y="3284984"/>
            <a:ext cx="416808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omorrow night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2195736" y="4365104"/>
            <a:ext cx="129614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endParaRPr lang="ja-JP" altLang="en-US" sz="32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4427984" y="4365104"/>
            <a:ext cx="165618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going</a:t>
            </a:r>
            <a:endParaRPr lang="ja-JP" altLang="en-US" sz="32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6300192" y="4365104"/>
            <a:ext cx="72008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to</a:t>
            </a:r>
            <a:endParaRPr lang="ja-JP" altLang="en-US" sz="32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7343800" y="4365104"/>
            <a:ext cx="180020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study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4716016" y="4869160"/>
            <a:ext cx="273630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2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7380312" y="4869160"/>
            <a:ext cx="1728192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night</a:t>
            </a:r>
            <a:endParaRPr lang="ja-JP" altLang="en-US" sz="32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203848" y="4365104"/>
            <a:ext cx="107173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200" dirty="0"/>
          </a:p>
        </p:txBody>
      </p:sp>
      <p:sp>
        <p:nvSpPr>
          <p:cNvPr id="29" name="正方形/長方形 28"/>
          <p:cNvSpPr/>
          <p:nvPr/>
        </p:nvSpPr>
        <p:spPr>
          <a:xfrm>
            <a:off x="6563780" y="-882836"/>
            <a:ext cx="201622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00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300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5508104" y="25460"/>
            <a:ext cx="36004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spc="50" dirty="0">
                <a:ln w="11430">
                  <a:noFill/>
                </a:ln>
                <a:latin typeface="Century Schoolbook" panose="02040604050505020304" pitchFamily="18" charset="0"/>
              </a:rPr>
              <a:t>study math</a:t>
            </a:r>
            <a:endParaRPr lang="ja-JP" altLang="en-US" sz="28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22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14966 -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0.24028 0.0020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9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21545 -0.003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18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0.24167 -0.003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6" grpId="0" animBg="1"/>
      <p:bldP spid="7" grpId="0"/>
      <p:bldP spid="9" grpId="0"/>
      <p:bldP spid="8" grpId="0"/>
      <p:bldP spid="8" grpId="1"/>
      <p:bldP spid="4" grpId="0" animBg="1"/>
      <p:bldP spid="4" grpId="1" animBg="1"/>
      <p:bldP spid="15" grpId="0" animBg="1"/>
      <p:bldP spid="40" grpId="0" animBg="1"/>
      <p:bldP spid="30" grpId="0" animBg="1"/>
      <p:bldP spid="35" grpId="0" animBg="1"/>
      <p:bldP spid="36" grpId="0"/>
      <p:bldP spid="38" grpId="0"/>
      <p:bldP spid="39" grpId="0"/>
      <p:bldP spid="41" grpId="0"/>
      <p:bldP spid="42" grpId="0"/>
      <p:bldP spid="43" grpId="0"/>
      <p:bldP spid="44" grpId="0"/>
      <p:bldP spid="27" grpId="0"/>
      <p:bldP spid="28" grpId="0"/>
      <p:bldP spid="29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4292557"/>
            <a:ext cx="1247242" cy="1837651"/>
          </a:xfrm>
          <a:prstGeom prst="rect">
            <a:avLst/>
          </a:prstGeom>
          <a:noFill/>
        </p:spPr>
      </p:pic>
      <p:sp>
        <p:nvSpPr>
          <p:cNvPr id="24" name="角丸四角形 23"/>
          <p:cNvSpPr/>
          <p:nvPr/>
        </p:nvSpPr>
        <p:spPr>
          <a:xfrm>
            <a:off x="491326" y="260648"/>
            <a:ext cx="1512168" cy="2088233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91326" y="1700808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79712" y="44624"/>
            <a:ext cx="48226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5496" y="2492896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（過去）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603894" y="2348880"/>
            <a:ext cx="226536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（未来）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211406" y="2348880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4" name="雲形吹き出し 3"/>
          <p:cNvSpPr/>
          <p:nvPr/>
        </p:nvSpPr>
        <p:spPr>
          <a:xfrm>
            <a:off x="6300192" y="-22530"/>
            <a:ext cx="2854114" cy="2880320"/>
          </a:xfrm>
          <a:prstGeom prst="cloudCallout">
            <a:avLst>
              <a:gd name="adj1" fmla="val -190009"/>
              <a:gd name="adj2" fmla="val -60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2435542" y="620688"/>
            <a:ext cx="4248472" cy="100811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91502"/>
            <a:ext cx="1251173" cy="1057260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503548" y="270232"/>
            <a:ext cx="3672408" cy="2088232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44" y="598415"/>
            <a:ext cx="1253640" cy="1059345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2267744" y="0"/>
            <a:ext cx="792088" cy="770963"/>
            <a:chOff x="2267744" y="4509120"/>
            <a:chExt cx="1224136" cy="1196752"/>
          </a:xfrm>
        </p:grpSpPr>
        <p:sp>
          <p:nvSpPr>
            <p:cNvPr id="10" name="雲形吹き出し 9"/>
            <p:cNvSpPr/>
            <p:nvPr/>
          </p:nvSpPr>
          <p:spPr>
            <a:xfrm>
              <a:off x="2267744" y="4509120"/>
              <a:ext cx="1224136" cy="1196752"/>
            </a:xfrm>
            <a:prstGeom prst="cloudCallout">
              <a:avLst>
                <a:gd name="adj1" fmla="val -45322"/>
                <a:gd name="adj2" fmla="val 4473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4509120"/>
              <a:ext cx="1015072" cy="1152128"/>
            </a:xfrm>
            <a:prstGeom prst="rect">
              <a:avLst/>
            </a:prstGeom>
          </p:spPr>
        </p:pic>
      </p:grpSp>
      <p:sp>
        <p:nvSpPr>
          <p:cNvPr id="30" name="上矢印 29"/>
          <p:cNvSpPr/>
          <p:nvPr/>
        </p:nvSpPr>
        <p:spPr>
          <a:xfrm rot="13380190">
            <a:off x="1691157" y="1835024"/>
            <a:ext cx="504056" cy="2424466"/>
          </a:xfrm>
          <a:prstGeom prst="upArrow">
            <a:avLst/>
          </a:prstGeom>
          <a:solidFill>
            <a:srgbClr val="FF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8122" y="548680"/>
            <a:ext cx="1208436" cy="1742444"/>
          </a:xfrm>
          <a:prstGeom prst="rect">
            <a:avLst/>
          </a:prstGeom>
          <a:noFill/>
        </p:spPr>
      </p:pic>
      <p:sp>
        <p:nvSpPr>
          <p:cNvPr id="35" name="角丸四角形吹き出し 34"/>
          <p:cNvSpPr/>
          <p:nvPr/>
        </p:nvSpPr>
        <p:spPr>
          <a:xfrm>
            <a:off x="1043608" y="4005064"/>
            <a:ext cx="7994638" cy="1769380"/>
          </a:xfrm>
          <a:prstGeom prst="wedgeRoundRectCallout">
            <a:avLst>
              <a:gd name="adj1" fmla="val -51977"/>
              <a:gd name="adj2" fmla="val -525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36" name="正方形/長方形 35"/>
          <p:cNvSpPr/>
          <p:nvPr/>
        </p:nvSpPr>
        <p:spPr>
          <a:xfrm>
            <a:off x="1115616" y="4365104"/>
            <a:ext cx="8208912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She ( </a:t>
            </a:r>
            <a:r>
              <a:rPr lang="en-US" altLang="ja-JP" sz="32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    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)(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going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2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to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)(   </a:t>
            </a:r>
            <a:r>
              <a:rPr lang="en-US" altLang="ja-JP" sz="32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play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)</a:t>
            </a:r>
          </a:p>
          <a:p>
            <a:pPr algn="ctr"/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the guitar (         )(                  ).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220072" y="3284984"/>
            <a:ext cx="366402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this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 afternoon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2339752" y="4365104"/>
            <a:ext cx="129614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endParaRPr lang="ja-JP" altLang="en-US" sz="32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4716016" y="4365104"/>
            <a:ext cx="165618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going</a:t>
            </a:r>
            <a:endParaRPr lang="ja-JP" altLang="en-US" sz="32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6444208" y="4365104"/>
            <a:ext cx="72008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to</a:t>
            </a:r>
            <a:endParaRPr lang="ja-JP" altLang="en-US" sz="32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7596336" y="4365104"/>
            <a:ext cx="180020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play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4499992" y="4869160"/>
            <a:ext cx="122413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this</a:t>
            </a:r>
            <a:endParaRPr lang="ja-JP" altLang="en-US" sz="32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940152" y="4870901"/>
            <a:ext cx="266429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afternoon</a:t>
            </a:r>
            <a:endParaRPr lang="ja-JP" altLang="en-US" sz="32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588224" y="-1035496"/>
            <a:ext cx="201622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00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300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419872" y="4365104"/>
            <a:ext cx="107173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200" dirty="0"/>
          </a:p>
        </p:txBody>
      </p:sp>
      <p:sp>
        <p:nvSpPr>
          <p:cNvPr id="31" name="正方形/長方形 30"/>
          <p:cNvSpPr/>
          <p:nvPr/>
        </p:nvSpPr>
        <p:spPr>
          <a:xfrm>
            <a:off x="5508104" y="0"/>
            <a:ext cx="36004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spc="50" dirty="0">
                <a:ln w="11430">
                  <a:noFill/>
                </a:ln>
                <a:latin typeface="Century Schoolbook" panose="02040604050505020304" pitchFamily="18" charset="0"/>
              </a:rPr>
              <a:t>play the guitar</a:t>
            </a:r>
            <a:endParaRPr lang="ja-JP" altLang="en-US" sz="28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0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14966 4.0740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0.24028 0.0020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9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21545 -0.003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18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0.24167 -0.003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6" grpId="0" animBg="1"/>
      <p:bldP spid="7" grpId="0"/>
      <p:bldP spid="9" grpId="0"/>
      <p:bldP spid="8" grpId="0"/>
      <p:bldP spid="8" grpId="1"/>
      <p:bldP spid="4" grpId="0" animBg="1"/>
      <p:bldP spid="4" grpId="1" animBg="1"/>
      <p:bldP spid="15" grpId="0" animBg="1"/>
      <p:bldP spid="40" grpId="0" animBg="1"/>
      <p:bldP spid="30" grpId="0" animBg="1"/>
      <p:bldP spid="35" grpId="0" animBg="1"/>
      <p:bldP spid="36" grpId="0"/>
      <p:bldP spid="38" grpId="0"/>
      <p:bldP spid="39" grpId="0"/>
      <p:bldP spid="41" grpId="0"/>
      <p:bldP spid="42" grpId="0"/>
      <p:bldP spid="43" grpId="0"/>
      <p:bldP spid="44" grpId="0"/>
      <p:bldP spid="27" grpId="0"/>
      <p:bldP spid="28" grpId="0"/>
      <p:bldP spid="29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437112"/>
            <a:ext cx="1247242" cy="1497285"/>
          </a:xfrm>
          <a:prstGeom prst="rect">
            <a:avLst/>
          </a:prstGeom>
          <a:noFill/>
        </p:spPr>
      </p:pic>
      <p:sp>
        <p:nvSpPr>
          <p:cNvPr id="24" name="角丸四角形 23"/>
          <p:cNvSpPr/>
          <p:nvPr/>
        </p:nvSpPr>
        <p:spPr>
          <a:xfrm>
            <a:off x="491326" y="260648"/>
            <a:ext cx="1512168" cy="2088233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91326" y="1700808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79712" y="44624"/>
            <a:ext cx="48226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5496" y="2492896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（過去）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603894" y="2348880"/>
            <a:ext cx="226536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（未来）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211406" y="2348880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4" name="雲形吹き出し 3"/>
          <p:cNvSpPr/>
          <p:nvPr/>
        </p:nvSpPr>
        <p:spPr>
          <a:xfrm>
            <a:off x="6300192" y="-22530"/>
            <a:ext cx="2854114" cy="2880320"/>
          </a:xfrm>
          <a:prstGeom prst="cloudCallout">
            <a:avLst>
              <a:gd name="adj1" fmla="val -190009"/>
              <a:gd name="adj2" fmla="val -60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2435542" y="620688"/>
            <a:ext cx="4248472" cy="100811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7" y="476672"/>
            <a:ext cx="988390" cy="1286920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478133" y="238946"/>
            <a:ext cx="3672408" cy="2088232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95" y="483359"/>
            <a:ext cx="990338" cy="1289457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2267744" y="0"/>
            <a:ext cx="792088" cy="770963"/>
            <a:chOff x="2267744" y="4509120"/>
            <a:chExt cx="1224136" cy="1196752"/>
          </a:xfrm>
        </p:grpSpPr>
        <p:sp>
          <p:nvSpPr>
            <p:cNvPr id="10" name="雲形吹き出し 9"/>
            <p:cNvSpPr/>
            <p:nvPr/>
          </p:nvSpPr>
          <p:spPr>
            <a:xfrm>
              <a:off x="2267744" y="4509120"/>
              <a:ext cx="1224136" cy="1196752"/>
            </a:xfrm>
            <a:prstGeom prst="cloudCallout">
              <a:avLst>
                <a:gd name="adj1" fmla="val -45322"/>
                <a:gd name="adj2" fmla="val 4473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4509120"/>
              <a:ext cx="1015072" cy="1152128"/>
            </a:xfrm>
            <a:prstGeom prst="rect">
              <a:avLst/>
            </a:prstGeom>
          </p:spPr>
        </p:pic>
      </p:grpSp>
      <p:sp>
        <p:nvSpPr>
          <p:cNvPr id="30" name="上矢印 29"/>
          <p:cNvSpPr/>
          <p:nvPr/>
        </p:nvSpPr>
        <p:spPr>
          <a:xfrm rot="13380190">
            <a:off x="1691157" y="1835024"/>
            <a:ext cx="504056" cy="2424466"/>
          </a:xfrm>
          <a:prstGeom prst="upArrow">
            <a:avLst/>
          </a:prstGeom>
          <a:solidFill>
            <a:srgbClr val="FF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9292" y="692697"/>
            <a:ext cx="2526569" cy="1296144"/>
          </a:xfrm>
          <a:prstGeom prst="rect">
            <a:avLst/>
          </a:prstGeom>
          <a:noFill/>
        </p:spPr>
      </p:pic>
      <p:sp>
        <p:nvSpPr>
          <p:cNvPr id="35" name="角丸四角形吹き出し 34"/>
          <p:cNvSpPr/>
          <p:nvPr/>
        </p:nvSpPr>
        <p:spPr>
          <a:xfrm>
            <a:off x="1115616" y="4149080"/>
            <a:ext cx="7994638" cy="1769380"/>
          </a:xfrm>
          <a:prstGeom prst="wedgeRoundRectCallout">
            <a:avLst>
              <a:gd name="adj1" fmla="val -51977"/>
              <a:gd name="adj2" fmla="val -525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115616" y="4365104"/>
            <a:ext cx="792088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They (  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    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6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)(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going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to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)</a:t>
            </a:r>
          </a:p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(   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y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) 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to America (         )(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796136" y="3284984"/>
            <a:ext cx="30879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next week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2699792" y="4365104"/>
            <a:ext cx="12961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724128" y="4365104"/>
            <a:ext cx="165618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going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7668344" y="4365104"/>
            <a:ext cx="72008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to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1439144" y="4869160"/>
            <a:ext cx="75659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go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5508104" y="4941168"/>
            <a:ext cx="136815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next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7092280" y="4942909"/>
            <a:ext cx="172819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week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509292" y="-936861"/>
            <a:ext cx="201622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00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300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211960" y="4365104"/>
            <a:ext cx="107173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600" dirty="0"/>
          </a:p>
        </p:txBody>
      </p:sp>
      <p:sp>
        <p:nvSpPr>
          <p:cNvPr id="31" name="正方形/長方形 30"/>
          <p:cNvSpPr/>
          <p:nvPr/>
        </p:nvSpPr>
        <p:spPr>
          <a:xfrm>
            <a:off x="5508104" y="0"/>
            <a:ext cx="36004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spc="50" dirty="0">
                <a:ln w="11430">
                  <a:noFill/>
                </a:ln>
                <a:latin typeface="Century Schoolbook" panose="02040604050505020304" pitchFamily="18" charset="0"/>
              </a:rPr>
              <a:t>go to America</a:t>
            </a:r>
            <a:endParaRPr lang="ja-JP" altLang="en-US" sz="28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55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14966 -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0.24028 0.0020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9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21545 -0.003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18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0.24167 -0.0032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6" grpId="0" animBg="1"/>
      <p:bldP spid="7" grpId="0"/>
      <p:bldP spid="9" grpId="0"/>
      <p:bldP spid="8" grpId="0"/>
      <p:bldP spid="8" grpId="1"/>
      <p:bldP spid="4" grpId="0" animBg="1"/>
      <p:bldP spid="4" grpId="1" animBg="1"/>
      <p:bldP spid="15" grpId="0" animBg="1"/>
      <p:bldP spid="40" grpId="0" animBg="1"/>
      <p:bldP spid="30" grpId="0" animBg="1"/>
      <p:bldP spid="35" grpId="0" animBg="1"/>
      <p:bldP spid="36" grpId="0"/>
      <p:bldP spid="38" grpId="0"/>
      <p:bldP spid="39" grpId="0"/>
      <p:bldP spid="41" grpId="0"/>
      <p:bldP spid="42" grpId="0"/>
      <p:bldP spid="43" grpId="0"/>
      <p:bldP spid="44" grpId="0"/>
      <p:bldP spid="27" grpId="0"/>
      <p:bldP spid="28" grpId="0"/>
      <p:bldP spid="29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9E51C61-1673-F383-E3A7-4F3240580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" y="0"/>
            <a:ext cx="9135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60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467519" y="2693987"/>
            <a:ext cx="8208962" cy="1470025"/>
          </a:xfrm>
        </p:spPr>
        <p:txBody>
          <a:bodyPr>
            <a:noAutofit/>
          </a:bodyPr>
          <a:lstStyle/>
          <a:p>
            <a:r>
              <a:rPr lang="en-US" altLang="ja-JP" sz="5400" b="1" dirty="0">
                <a:latin typeface="Century Schoolbook" panose="02040604050505020304" pitchFamily="18" charset="0"/>
              </a:rPr>
              <a:t>be going to </a:t>
            </a:r>
            <a:r>
              <a:rPr lang="ja-JP" altLang="en-US" sz="5400" b="1" dirty="0">
                <a:latin typeface="Century Schoolbook" panose="02040604050505020304" pitchFamily="18" charset="0"/>
              </a:rPr>
              <a:t>動詞の原形</a:t>
            </a:r>
            <a:endParaRPr kumimoji="1" lang="ja-JP" altLang="en-US" sz="54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33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5400" dirty="0"/>
              <a:t>be going to + </a:t>
            </a:r>
            <a:r>
              <a:rPr lang="ja-JP" altLang="en-US" sz="5400" dirty="0"/>
              <a:t>原形の疑問文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Practice Are</a:t>
            </a:r>
            <a:r>
              <a:rPr lang="ja-JP" altLang="en-US" dirty="0"/>
              <a:t>～</a:t>
            </a:r>
            <a:r>
              <a:rPr lang="en-US" altLang="ja-JP" dirty="0"/>
              <a:t>? / Is</a:t>
            </a:r>
            <a:r>
              <a:rPr lang="ja-JP" altLang="en-US" dirty="0"/>
              <a:t>～</a:t>
            </a:r>
            <a:r>
              <a:rPr lang="en-US" altLang="ja-JP" dirty="0"/>
              <a:t>?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48983" y="855207"/>
            <a:ext cx="889129" cy="1192364"/>
          </a:xfrm>
          <a:prstGeom prst="rect">
            <a:avLst/>
          </a:prstGeom>
          <a:noFill/>
        </p:spPr>
      </p:pic>
      <p:sp>
        <p:nvSpPr>
          <p:cNvPr id="24" name="角丸四角形 23"/>
          <p:cNvSpPr/>
          <p:nvPr/>
        </p:nvSpPr>
        <p:spPr>
          <a:xfrm>
            <a:off x="4531882" y="3430741"/>
            <a:ext cx="792088" cy="1296145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567378" y="4366845"/>
            <a:ext cx="4464655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23970" y="3358733"/>
            <a:ext cx="4822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924012" y="4798893"/>
            <a:ext cx="9044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0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  <a:endParaRPr lang="ja-JP" altLang="en-US" sz="16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452320" y="4797152"/>
            <a:ext cx="14269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  <a:endParaRPr lang="ja-JP" altLang="en-US" sz="12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819914" y="4726885"/>
            <a:ext cx="1083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28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4" name="雲形吹き出し 3"/>
          <p:cNvSpPr/>
          <p:nvPr/>
        </p:nvSpPr>
        <p:spPr>
          <a:xfrm>
            <a:off x="7087816" y="3142709"/>
            <a:ext cx="2056183" cy="1798459"/>
          </a:xfrm>
          <a:prstGeom prst="cloudCallout">
            <a:avLst>
              <a:gd name="adj1" fmla="val -118912"/>
              <a:gd name="adj2" fmla="val -7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360" y="3429000"/>
            <a:ext cx="1168916" cy="1303668"/>
          </a:xfrm>
          <a:prstGeom prst="rect">
            <a:avLst/>
          </a:prstGeom>
          <a:noFill/>
        </p:spPr>
      </p:pic>
      <p:sp>
        <p:nvSpPr>
          <p:cNvPr id="15" name="右矢印 14"/>
          <p:cNvSpPr/>
          <p:nvPr/>
        </p:nvSpPr>
        <p:spPr>
          <a:xfrm>
            <a:off x="5724128" y="3790781"/>
            <a:ext cx="2088232" cy="72008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862" y="3508209"/>
            <a:ext cx="736055" cy="1146668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4531882" y="3420288"/>
            <a:ext cx="2123887" cy="1296144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14" y="3501008"/>
            <a:ext cx="1008112" cy="1124326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5323970" y="2926685"/>
            <a:ext cx="792088" cy="770963"/>
            <a:chOff x="2267744" y="4509120"/>
            <a:chExt cx="1224136" cy="1196752"/>
          </a:xfrm>
        </p:grpSpPr>
        <p:sp>
          <p:nvSpPr>
            <p:cNvPr id="10" name="雲形吹き出し 9"/>
            <p:cNvSpPr/>
            <p:nvPr/>
          </p:nvSpPr>
          <p:spPr>
            <a:xfrm>
              <a:off x="2267744" y="4509120"/>
              <a:ext cx="1224136" cy="1196752"/>
            </a:xfrm>
            <a:prstGeom prst="cloudCallout">
              <a:avLst>
                <a:gd name="adj1" fmla="val -45322"/>
                <a:gd name="adj2" fmla="val 4473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4509120"/>
              <a:ext cx="1015072" cy="1152128"/>
            </a:xfrm>
            <a:prstGeom prst="rect">
              <a:avLst/>
            </a:prstGeom>
          </p:spPr>
        </p:pic>
      </p:grpSp>
      <p:sp>
        <p:nvSpPr>
          <p:cNvPr id="31" name="正方形/長方形 30"/>
          <p:cNvSpPr/>
          <p:nvPr/>
        </p:nvSpPr>
        <p:spPr>
          <a:xfrm>
            <a:off x="6943801" y="2710661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8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28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048812" y="623590"/>
            <a:ext cx="669965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ou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going to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 baseball</a:t>
            </a:r>
          </a:p>
          <a:p>
            <a:pPr algn="r"/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084587" y="620688"/>
            <a:ext cx="6591869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going to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play baseball</a:t>
            </a:r>
            <a:endParaRPr lang="en-US" altLang="ja-JP" sz="32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pPr algn="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omorrow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3101235" y="620688"/>
            <a:ext cx="8835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191905" y="1628800"/>
            <a:ext cx="1083951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3" name="左矢印 42"/>
          <p:cNvSpPr/>
          <p:nvPr/>
        </p:nvSpPr>
        <p:spPr>
          <a:xfrm rot="19922779" flipV="1">
            <a:off x="2035579" y="1418663"/>
            <a:ext cx="913911" cy="148622"/>
          </a:xfrm>
          <a:prstGeom prst="lef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1107231" y="1628800"/>
            <a:ext cx="94448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113533" y="620688"/>
            <a:ext cx="8835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8456015" y="2124145"/>
            <a:ext cx="5084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?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3113533" y="620688"/>
            <a:ext cx="8835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>
                    <a:alpha val="18000"/>
                  </a:srgbClr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>
                  <a:alpha val="18000"/>
                </a:srgb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-6975" y="-5109"/>
            <a:ext cx="67698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be going to 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＋動詞の原形の疑問文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9" name="角丸四角形吹き出し 48"/>
          <p:cNvSpPr/>
          <p:nvPr/>
        </p:nvSpPr>
        <p:spPr>
          <a:xfrm flipV="1">
            <a:off x="35497" y="3140968"/>
            <a:ext cx="4104455" cy="1656184"/>
          </a:xfrm>
          <a:prstGeom prst="wedgeRoundRectCallout">
            <a:avLst>
              <a:gd name="adj1" fmla="val 101101"/>
              <a:gd name="adj2" fmla="val -1313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107504" y="3212976"/>
            <a:ext cx="22156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I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1259632" y="4149080"/>
            <a:ext cx="28937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I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am</a:t>
            </a:r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 not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 flipH="1">
            <a:off x="179512" y="3140968"/>
            <a:ext cx="3672408" cy="1584176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角丸四角形 54"/>
          <p:cNvSpPr/>
          <p:nvPr/>
        </p:nvSpPr>
        <p:spPr>
          <a:xfrm>
            <a:off x="73024" y="5229200"/>
            <a:ext cx="9035480" cy="1556792"/>
          </a:xfrm>
          <a:prstGeom prst="roundRect">
            <a:avLst>
              <a:gd name="adj" fmla="val 8341"/>
            </a:avLst>
          </a:prstGeom>
          <a:solidFill>
            <a:srgbClr val="3333CC">
              <a:alpha val="3000"/>
            </a:srgbClr>
          </a:solidFill>
          <a:ln w="254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Century Schoolbook" panose="02040604050505020304" pitchFamily="18" charset="0"/>
              </a:rPr>
              <a:t>　</a:t>
            </a:r>
          </a:p>
        </p:txBody>
      </p:sp>
      <p:sp>
        <p:nvSpPr>
          <p:cNvPr id="56" name="正方形/長方形 55"/>
          <p:cNvSpPr/>
          <p:nvPr/>
        </p:nvSpPr>
        <p:spPr>
          <a:xfrm>
            <a:off x="35496" y="5611887"/>
            <a:ext cx="91450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① 「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be going to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＋動詞の原形」と言っても疑問文の形は今までの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be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動詞がある文と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同じ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です。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be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動詞が前にでます。</a:t>
            </a:r>
          </a:p>
        </p:txBody>
      </p:sp>
      <p:sp>
        <p:nvSpPr>
          <p:cNvPr id="57" name="正方形/長方形 56"/>
          <p:cNvSpPr/>
          <p:nvPr/>
        </p:nvSpPr>
        <p:spPr>
          <a:xfrm>
            <a:off x="35496" y="6381328"/>
            <a:ext cx="8784976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②答え方も今までの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be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動詞の疑問文と同じ答え方です。</a:t>
            </a:r>
          </a:p>
        </p:txBody>
      </p:sp>
      <p:sp>
        <p:nvSpPr>
          <p:cNvPr id="60" name="正方形/長方形 59"/>
          <p:cNvSpPr/>
          <p:nvPr/>
        </p:nvSpPr>
        <p:spPr>
          <a:xfrm>
            <a:off x="50392" y="5157192"/>
            <a:ext cx="13532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Point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4016205" y="6000837"/>
            <a:ext cx="2639564" cy="332656"/>
          </a:xfrm>
          <a:prstGeom prst="rect">
            <a:avLst/>
          </a:prstGeom>
          <a:solidFill>
            <a:srgbClr val="FF3399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7702604" y="2710949"/>
            <a:ext cx="1261884" cy="26622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700" b="1" cap="none" spc="50" dirty="0">
                <a:ln w="11430"/>
                <a:solidFill>
                  <a:srgbClr val="FF0000">
                    <a:alpha val="58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16700" b="1" cap="none" spc="50" dirty="0">
              <a:ln w="11430"/>
              <a:solidFill>
                <a:srgbClr val="FF0000">
                  <a:alpha val="58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7" name="角丸四角形吹き出し 26"/>
          <p:cNvSpPr/>
          <p:nvPr/>
        </p:nvSpPr>
        <p:spPr>
          <a:xfrm>
            <a:off x="912154" y="1658996"/>
            <a:ext cx="8063880" cy="1121931"/>
          </a:xfrm>
          <a:prstGeom prst="wedgeRoundRectCallout">
            <a:avLst>
              <a:gd name="adj1" fmla="val -51815"/>
              <a:gd name="adj2" fmla="val 857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2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0.07882 1.11111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14305 4.07407E-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53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0.14202 -0.00254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-13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14566 -1.11111E-6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6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6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85185E-6 L -0.21042 0.14653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1.94444E-6 0.14213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6" grpId="0" animBg="1"/>
      <p:bldP spid="7" grpId="0"/>
      <p:bldP spid="9" grpId="0"/>
      <p:bldP spid="8" grpId="0"/>
      <p:bldP spid="8" grpId="1"/>
      <p:bldP spid="4" grpId="0" animBg="1"/>
      <p:bldP spid="4" grpId="1" animBg="1"/>
      <p:bldP spid="15" grpId="0" animBg="1"/>
      <p:bldP spid="40" grpId="0" animBg="1"/>
      <p:bldP spid="31" grpId="0"/>
      <p:bldP spid="32" grpId="0"/>
      <p:bldP spid="34" grpId="0" animBg="1"/>
      <p:bldP spid="34" grpId="1" animBg="1"/>
      <p:bldP spid="41" grpId="0"/>
      <p:bldP spid="41" grpId="1"/>
      <p:bldP spid="42" grpId="0" animBg="1"/>
      <p:bldP spid="43" grpId="0" animBg="1"/>
      <p:bldP spid="44" grpId="0" animBg="1"/>
      <p:bldP spid="45" grpId="0"/>
      <p:bldP spid="46" grpId="0"/>
      <p:bldP spid="47" grpId="0"/>
      <p:bldP spid="49" grpId="0" animBg="1"/>
      <p:bldP spid="50" grpId="0"/>
      <p:bldP spid="51" grpId="0"/>
      <p:bldP spid="55" grpId="0" animBg="1"/>
      <p:bldP spid="56" grpId="0"/>
      <p:bldP spid="57" grpId="0"/>
      <p:bldP spid="60" grpId="0"/>
      <p:bldP spid="61" grpId="0" animBg="1"/>
      <p:bldP spid="62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矢印 1"/>
          <p:cNvSpPr/>
          <p:nvPr/>
        </p:nvSpPr>
        <p:spPr>
          <a:xfrm>
            <a:off x="4567378" y="4366845"/>
            <a:ext cx="4464655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23970" y="3358733"/>
            <a:ext cx="4822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924012" y="4798893"/>
            <a:ext cx="9044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0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  <a:endParaRPr lang="ja-JP" altLang="en-US" sz="16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452320" y="4797152"/>
            <a:ext cx="14269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  <a:endParaRPr lang="ja-JP" altLang="en-US" sz="12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819914" y="4726885"/>
            <a:ext cx="1083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28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pic>
        <p:nvPicPr>
          <p:cNvPr id="52" name="図 51" descr="img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3356992"/>
            <a:ext cx="1296144" cy="1377443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>
            <a:off x="5580112" y="3790781"/>
            <a:ext cx="2232248" cy="72008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4572001" y="3356992"/>
            <a:ext cx="792088" cy="1296144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216" y="3577699"/>
            <a:ext cx="747346" cy="1002227"/>
          </a:xfrm>
          <a:prstGeom prst="rect">
            <a:avLst/>
          </a:prstGeom>
        </p:spPr>
      </p:pic>
      <p:sp>
        <p:nvSpPr>
          <p:cNvPr id="62" name="正方形/長方形 61"/>
          <p:cNvSpPr/>
          <p:nvPr/>
        </p:nvSpPr>
        <p:spPr>
          <a:xfrm>
            <a:off x="7486580" y="2673930"/>
            <a:ext cx="1261884" cy="26622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700" b="1" cap="none" spc="50" dirty="0">
                <a:ln w="11430"/>
                <a:solidFill>
                  <a:srgbClr val="FF0000">
                    <a:alpha val="58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16700" b="1" cap="none" spc="50" dirty="0">
              <a:ln w="11430"/>
              <a:solidFill>
                <a:srgbClr val="FF0000">
                  <a:alpha val="58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323970" y="2926685"/>
            <a:ext cx="792088" cy="770963"/>
            <a:chOff x="2267744" y="4509120"/>
            <a:chExt cx="1224136" cy="1196752"/>
          </a:xfrm>
        </p:grpSpPr>
        <p:sp>
          <p:nvSpPr>
            <p:cNvPr id="10" name="雲形吹き出し 9"/>
            <p:cNvSpPr/>
            <p:nvPr/>
          </p:nvSpPr>
          <p:spPr>
            <a:xfrm>
              <a:off x="2267744" y="4509120"/>
              <a:ext cx="1224136" cy="1196752"/>
            </a:xfrm>
            <a:prstGeom prst="cloudCallout">
              <a:avLst>
                <a:gd name="adj1" fmla="val -45322"/>
                <a:gd name="adj2" fmla="val 4473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4509120"/>
              <a:ext cx="1015072" cy="1152128"/>
            </a:xfrm>
            <a:prstGeom prst="rect">
              <a:avLst/>
            </a:prstGeom>
          </p:spPr>
        </p:pic>
      </p:grpSp>
      <p:sp>
        <p:nvSpPr>
          <p:cNvPr id="39" name="角丸四角形 39">
            <a:extLst>
              <a:ext uri="{FF2B5EF4-FFF2-40B4-BE49-F238E27FC236}">
                <a16:creationId xmlns:a16="http://schemas.microsoft.com/office/drawing/2014/main" id="{301210BF-1EC0-4B06-984A-0974FC9CAC8F}"/>
              </a:ext>
            </a:extLst>
          </p:cNvPr>
          <p:cNvSpPr/>
          <p:nvPr/>
        </p:nvSpPr>
        <p:spPr>
          <a:xfrm>
            <a:off x="4586126" y="3371380"/>
            <a:ext cx="1930090" cy="1296144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pic>
        <p:nvPicPr>
          <p:cNvPr id="41" name="Picture 18">
            <a:extLst>
              <a:ext uri="{FF2B5EF4-FFF2-40B4-BE49-F238E27FC236}">
                <a16:creationId xmlns:a16="http://schemas.microsoft.com/office/drawing/2014/main" id="{6CE77290-9183-4824-9B4A-833F3B695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888" y="855207"/>
            <a:ext cx="765387" cy="1192364"/>
          </a:xfrm>
          <a:prstGeom prst="rect">
            <a:avLst/>
          </a:prstGeom>
          <a:noFill/>
        </p:spPr>
      </p:pic>
      <p:sp>
        <p:nvSpPr>
          <p:cNvPr id="42" name="角丸四角形吹き出し 26">
            <a:extLst>
              <a:ext uri="{FF2B5EF4-FFF2-40B4-BE49-F238E27FC236}">
                <a16:creationId xmlns:a16="http://schemas.microsoft.com/office/drawing/2014/main" id="{9ADC180B-4647-4A4C-A1DA-A8CB0EBDBEE9}"/>
              </a:ext>
            </a:extLst>
          </p:cNvPr>
          <p:cNvSpPr/>
          <p:nvPr/>
        </p:nvSpPr>
        <p:spPr>
          <a:xfrm>
            <a:off x="899592" y="1700808"/>
            <a:ext cx="8231846" cy="1080120"/>
          </a:xfrm>
          <a:prstGeom prst="wedgeRoundRectCallout">
            <a:avLst>
              <a:gd name="adj1" fmla="val -51815"/>
              <a:gd name="adj2" fmla="val 857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B4F14765-41F7-4F23-8CDE-DC7528B3559D}"/>
              </a:ext>
            </a:extLst>
          </p:cNvPr>
          <p:cNvSpPr/>
          <p:nvPr/>
        </p:nvSpPr>
        <p:spPr>
          <a:xfrm>
            <a:off x="2048812" y="623590"/>
            <a:ext cx="669965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ou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going to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go to Kyoto</a:t>
            </a:r>
          </a:p>
          <a:p>
            <a:pPr algn="r"/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next Sunday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6" name="左矢印 42">
            <a:extLst>
              <a:ext uri="{FF2B5EF4-FFF2-40B4-BE49-F238E27FC236}">
                <a16:creationId xmlns:a16="http://schemas.microsoft.com/office/drawing/2014/main" id="{5A4FF3AD-AF72-4CA9-A427-5BDC03A30EC5}"/>
              </a:ext>
            </a:extLst>
          </p:cNvPr>
          <p:cNvSpPr/>
          <p:nvPr/>
        </p:nvSpPr>
        <p:spPr>
          <a:xfrm rot="19922779" flipV="1">
            <a:off x="2030643" y="1398830"/>
            <a:ext cx="1194282" cy="99899"/>
          </a:xfrm>
          <a:prstGeom prst="lef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9B40B8D9-EA79-4130-9378-B9AFC0190EE6}"/>
              </a:ext>
            </a:extLst>
          </p:cNvPr>
          <p:cNvSpPr/>
          <p:nvPr/>
        </p:nvSpPr>
        <p:spPr>
          <a:xfrm>
            <a:off x="971600" y="1628800"/>
            <a:ext cx="821729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you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going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to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go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 to Kyoto</a:t>
            </a:r>
          </a:p>
          <a:p>
            <a:pPr algn="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n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ext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Sunday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946B0445-033E-4D13-9559-08FA538DD83E}"/>
              </a:ext>
            </a:extLst>
          </p:cNvPr>
          <p:cNvSpPr/>
          <p:nvPr/>
        </p:nvSpPr>
        <p:spPr>
          <a:xfrm>
            <a:off x="1209898" y="1628800"/>
            <a:ext cx="9444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83EE7402-DA0F-41EE-B1CB-DFA9FB2DFF8B}"/>
              </a:ext>
            </a:extLst>
          </p:cNvPr>
          <p:cNvSpPr/>
          <p:nvPr/>
        </p:nvSpPr>
        <p:spPr>
          <a:xfrm>
            <a:off x="2545357" y="1628800"/>
            <a:ext cx="9653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467BE2DE-8D2E-44DB-B52A-869E1D1136CA}"/>
              </a:ext>
            </a:extLst>
          </p:cNvPr>
          <p:cNvSpPr/>
          <p:nvPr/>
        </p:nvSpPr>
        <p:spPr>
          <a:xfrm>
            <a:off x="3924398" y="1620089"/>
            <a:ext cx="13676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going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455DAA23-9191-4F58-A514-4383B57A3A4E}"/>
              </a:ext>
            </a:extLst>
          </p:cNvPr>
          <p:cNvSpPr/>
          <p:nvPr/>
        </p:nvSpPr>
        <p:spPr>
          <a:xfrm>
            <a:off x="6263461" y="1620089"/>
            <a:ext cx="6848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go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F9F25FF4-0714-470D-94D4-92E15FF72CAA}"/>
              </a:ext>
            </a:extLst>
          </p:cNvPr>
          <p:cNvSpPr/>
          <p:nvPr/>
        </p:nvSpPr>
        <p:spPr>
          <a:xfrm>
            <a:off x="5462595" y="2132856"/>
            <a:ext cx="11256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next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1F5C991F-2D29-4AC1-8303-D81EA88511B7}"/>
              </a:ext>
            </a:extLst>
          </p:cNvPr>
          <p:cNvSpPr/>
          <p:nvPr/>
        </p:nvSpPr>
        <p:spPr>
          <a:xfrm>
            <a:off x="7026391" y="2132856"/>
            <a:ext cx="17940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Sunday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4" name="角丸四角形吹き出し 48">
            <a:extLst>
              <a:ext uri="{FF2B5EF4-FFF2-40B4-BE49-F238E27FC236}">
                <a16:creationId xmlns:a16="http://schemas.microsoft.com/office/drawing/2014/main" id="{0E764886-7F3E-4D08-A107-9E5069A9B26C}"/>
              </a:ext>
            </a:extLst>
          </p:cNvPr>
          <p:cNvSpPr/>
          <p:nvPr/>
        </p:nvSpPr>
        <p:spPr>
          <a:xfrm flipV="1">
            <a:off x="179512" y="5213391"/>
            <a:ext cx="8496944" cy="1644609"/>
          </a:xfrm>
          <a:prstGeom prst="wedgeRoundRectCallout">
            <a:avLst>
              <a:gd name="adj1" fmla="val 26652"/>
              <a:gd name="adj2" fmla="val 7907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FE801A91-751E-42F2-91B7-AA3DE89AF4F0}"/>
              </a:ext>
            </a:extLst>
          </p:cNvPr>
          <p:cNvSpPr/>
          <p:nvPr/>
        </p:nvSpPr>
        <p:spPr>
          <a:xfrm>
            <a:off x="251520" y="5240775"/>
            <a:ext cx="32127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am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EFF077B9-F604-43C4-8DAF-6644F5AC4896}"/>
              </a:ext>
            </a:extLst>
          </p:cNvPr>
          <p:cNvSpPr/>
          <p:nvPr/>
        </p:nvSpPr>
        <p:spPr>
          <a:xfrm>
            <a:off x="3626344" y="5304072"/>
            <a:ext cx="43300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C7B194F1-A2FB-450C-AC93-7A2D106FBA30}"/>
              </a:ext>
            </a:extLst>
          </p:cNvPr>
          <p:cNvCxnSpPr/>
          <p:nvPr/>
        </p:nvCxnSpPr>
        <p:spPr>
          <a:xfrm>
            <a:off x="3419872" y="5240775"/>
            <a:ext cx="17906" cy="162880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F8383630-C8F2-4081-BBCC-E2F99ADE7874}"/>
              </a:ext>
            </a:extLst>
          </p:cNvPr>
          <p:cNvSpPr/>
          <p:nvPr/>
        </p:nvSpPr>
        <p:spPr>
          <a:xfrm>
            <a:off x="3635896" y="5960855"/>
            <a:ext cx="37401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68BB9920-2EA8-4A8D-ACA6-BCE62E6A8C28}"/>
              </a:ext>
            </a:extLst>
          </p:cNvPr>
          <p:cNvSpPr/>
          <p:nvPr/>
        </p:nvSpPr>
        <p:spPr>
          <a:xfrm>
            <a:off x="1475656" y="5240775"/>
            <a:ext cx="3674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8D6AF190-BC87-4BCA-B200-D7CAC31988CB}"/>
              </a:ext>
            </a:extLst>
          </p:cNvPr>
          <p:cNvSpPr/>
          <p:nvPr/>
        </p:nvSpPr>
        <p:spPr>
          <a:xfrm>
            <a:off x="2267744" y="5240775"/>
            <a:ext cx="8306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0C7E0221-A4F7-4FE4-876E-6AF6E2799D14}"/>
              </a:ext>
            </a:extLst>
          </p:cNvPr>
          <p:cNvSpPr/>
          <p:nvPr/>
        </p:nvSpPr>
        <p:spPr>
          <a:xfrm>
            <a:off x="4716016" y="5312783"/>
            <a:ext cx="3674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CCF37C11-49E0-456D-8FC4-E0968B9FFA76}"/>
              </a:ext>
            </a:extLst>
          </p:cNvPr>
          <p:cNvSpPr/>
          <p:nvPr/>
        </p:nvSpPr>
        <p:spPr>
          <a:xfrm>
            <a:off x="5436096" y="5312783"/>
            <a:ext cx="8306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8E5F01AC-CD3A-489B-B586-1F6F77E6A467}"/>
              </a:ext>
            </a:extLst>
          </p:cNvPr>
          <p:cNvSpPr/>
          <p:nvPr/>
        </p:nvSpPr>
        <p:spPr>
          <a:xfrm>
            <a:off x="6660232" y="5312783"/>
            <a:ext cx="10186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CA27BBFB-385F-4FBF-AF43-667C8B28A8AA}"/>
              </a:ext>
            </a:extLst>
          </p:cNvPr>
          <p:cNvSpPr/>
          <p:nvPr/>
        </p:nvSpPr>
        <p:spPr>
          <a:xfrm>
            <a:off x="4716016" y="5960855"/>
            <a:ext cx="8627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’m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BBDCD595-E13F-447C-8BBC-9F10AE4B9174}"/>
              </a:ext>
            </a:extLst>
          </p:cNvPr>
          <p:cNvSpPr/>
          <p:nvPr/>
        </p:nvSpPr>
        <p:spPr>
          <a:xfrm>
            <a:off x="5940152" y="5960855"/>
            <a:ext cx="10186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61" y="3577699"/>
            <a:ext cx="736055" cy="98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0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12639 1.48148E-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12395 4.07407E-6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0.12639 -4.81481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6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6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5" grpId="0" animBg="1"/>
      <p:bldP spid="40" grpId="0" animBg="1"/>
      <p:bldP spid="40" grpId="1" animBg="1"/>
      <p:bldP spid="62" grpId="0"/>
      <p:bldP spid="39" grpId="0" animBg="1"/>
      <p:bldP spid="42" grpId="0" animBg="1"/>
      <p:bldP spid="45" grpId="0"/>
      <p:bldP spid="46" grpId="0" animBg="1"/>
      <p:bldP spid="47" grpId="0"/>
      <p:bldP spid="48" grpId="0"/>
      <p:bldP spid="55" grpId="0"/>
      <p:bldP spid="56" grpId="0"/>
      <p:bldP spid="57" grpId="0"/>
      <p:bldP spid="60" grpId="0"/>
      <p:bldP spid="61" grpId="0"/>
      <p:bldP spid="74" grpId="0" animBg="1"/>
      <p:bldP spid="75" grpId="0"/>
      <p:bldP spid="76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矢印 1"/>
          <p:cNvSpPr/>
          <p:nvPr/>
        </p:nvSpPr>
        <p:spPr>
          <a:xfrm>
            <a:off x="4567378" y="4366845"/>
            <a:ext cx="4464655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23970" y="3358733"/>
            <a:ext cx="4822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pic>
        <p:nvPicPr>
          <p:cNvPr id="41" name="Picture 2" descr="C:\Users\KASUGA_Hideki\AppData\Local\Microsoft\Windows\Temporary Internet Files\Content.IE5\OFS2FPI4\MC9004451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3185" y="2773415"/>
            <a:ext cx="1080120" cy="2377558"/>
          </a:xfrm>
          <a:prstGeom prst="rect">
            <a:avLst/>
          </a:prstGeom>
          <a:noFill/>
        </p:spPr>
      </p:pic>
      <p:sp>
        <p:nvSpPr>
          <p:cNvPr id="7" name="正方形/長方形 6"/>
          <p:cNvSpPr/>
          <p:nvPr/>
        </p:nvSpPr>
        <p:spPr>
          <a:xfrm>
            <a:off x="3924012" y="4798893"/>
            <a:ext cx="9044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0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  <a:endParaRPr lang="ja-JP" altLang="en-US" sz="16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452320" y="4797152"/>
            <a:ext cx="14269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  <a:endParaRPr lang="ja-JP" altLang="en-US" sz="12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819914" y="4726885"/>
            <a:ext cx="1083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28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5580112" y="3790781"/>
            <a:ext cx="2232248" cy="72008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4572001" y="3356992"/>
            <a:ext cx="751970" cy="1296144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7572378" y="2756861"/>
            <a:ext cx="1261884" cy="26622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700" b="1" cap="none" spc="50" dirty="0">
                <a:ln w="11430"/>
                <a:solidFill>
                  <a:srgbClr val="FF0000">
                    <a:alpha val="58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16700" b="1" cap="none" spc="50" dirty="0">
              <a:ln w="11430"/>
              <a:solidFill>
                <a:srgbClr val="FF0000">
                  <a:alpha val="58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5"/>
          <a:stretch/>
        </p:blipFill>
        <p:spPr>
          <a:xfrm>
            <a:off x="4860032" y="3645024"/>
            <a:ext cx="720080" cy="92519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5323970" y="2926685"/>
            <a:ext cx="792088" cy="770963"/>
            <a:chOff x="2267744" y="4509120"/>
            <a:chExt cx="1224136" cy="1196752"/>
          </a:xfrm>
        </p:grpSpPr>
        <p:sp>
          <p:nvSpPr>
            <p:cNvPr id="10" name="雲形吹き出し 9"/>
            <p:cNvSpPr/>
            <p:nvPr/>
          </p:nvSpPr>
          <p:spPr>
            <a:xfrm>
              <a:off x="2267744" y="4509120"/>
              <a:ext cx="1224136" cy="1196752"/>
            </a:xfrm>
            <a:prstGeom prst="cloudCallout">
              <a:avLst>
                <a:gd name="adj1" fmla="val -45322"/>
                <a:gd name="adj2" fmla="val 4473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4509120"/>
              <a:ext cx="1015072" cy="1152128"/>
            </a:xfrm>
            <a:prstGeom prst="rect">
              <a:avLst/>
            </a:prstGeom>
          </p:spPr>
        </p:pic>
      </p:grpSp>
      <p:sp>
        <p:nvSpPr>
          <p:cNvPr id="42" name="角丸四角形 39">
            <a:extLst>
              <a:ext uri="{FF2B5EF4-FFF2-40B4-BE49-F238E27FC236}">
                <a16:creationId xmlns:a16="http://schemas.microsoft.com/office/drawing/2014/main" id="{3E781DFF-592D-4A22-A98B-3C9E16B5ACE5}"/>
              </a:ext>
            </a:extLst>
          </p:cNvPr>
          <p:cNvSpPr/>
          <p:nvPr/>
        </p:nvSpPr>
        <p:spPr>
          <a:xfrm>
            <a:off x="4550036" y="3367444"/>
            <a:ext cx="2146200" cy="1296144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5"/>
          <a:stretch/>
        </p:blipFill>
        <p:spPr>
          <a:xfrm>
            <a:off x="4860032" y="3645024"/>
            <a:ext cx="720080" cy="925193"/>
          </a:xfrm>
          <a:prstGeom prst="rect">
            <a:avLst/>
          </a:prstGeom>
        </p:spPr>
      </p:pic>
      <p:pic>
        <p:nvPicPr>
          <p:cNvPr id="45" name="Picture 18">
            <a:extLst>
              <a:ext uri="{FF2B5EF4-FFF2-40B4-BE49-F238E27FC236}">
                <a16:creationId xmlns:a16="http://schemas.microsoft.com/office/drawing/2014/main" id="{8AB04F4D-3872-4FEA-A750-BDD56B24A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7504" y="3068960"/>
            <a:ext cx="1289066" cy="1402074"/>
          </a:xfrm>
          <a:prstGeom prst="rect">
            <a:avLst/>
          </a:prstGeom>
          <a:noFill/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77B50CEC-B968-4551-8DB5-7F73E96DAD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068960"/>
            <a:ext cx="1224136" cy="1457099"/>
          </a:xfrm>
          <a:prstGeom prst="rect">
            <a:avLst/>
          </a:prstGeom>
        </p:spPr>
      </p:pic>
      <p:sp>
        <p:nvSpPr>
          <p:cNvPr id="47" name="角丸四角形吹き出し 26">
            <a:extLst>
              <a:ext uri="{FF2B5EF4-FFF2-40B4-BE49-F238E27FC236}">
                <a16:creationId xmlns:a16="http://schemas.microsoft.com/office/drawing/2014/main" id="{99C7695B-E818-4DF7-B215-7885B802B5E9}"/>
              </a:ext>
            </a:extLst>
          </p:cNvPr>
          <p:cNvSpPr/>
          <p:nvPr/>
        </p:nvSpPr>
        <p:spPr>
          <a:xfrm>
            <a:off x="0" y="1658996"/>
            <a:ext cx="9108504" cy="1121931"/>
          </a:xfrm>
          <a:prstGeom prst="wedgeRoundRectCallout">
            <a:avLst>
              <a:gd name="adj1" fmla="val -35643"/>
              <a:gd name="adj2" fmla="val 6696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DA75960-FC4D-465F-9D39-A273BB3B8EDE}"/>
              </a:ext>
            </a:extLst>
          </p:cNvPr>
          <p:cNvSpPr/>
          <p:nvPr/>
        </p:nvSpPr>
        <p:spPr>
          <a:xfrm>
            <a:off x="1176331" y="623590"/>
            <a:ext cx="75721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going to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 basketball</a:t>
            </a:r>
          </a:p>
          <a:p>
            <a:pPr algn="r"/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this afternoon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2" name="左矢印 42">
            <a:extLst>
              <a:ext uri="{FF2B5EF4-FFF2-40B4-BE49-F238E27FC236}">
                <a16:creationId xmlns:a16="http://schemas.microsoft.com/office/drawing/2014/main" id="{154CF99C-1518-48EA-9DE4-45347B5B66D2}"/>
              </a:ext>
            </a:extLst>
          </p:cNvPr>
          <p:cNvSpPr/>
          <p:nvPr/>
        </p:nvSpPr>
        <p:spPr>
          <a:xfrm rot="19922779" flipV="1">
            <a:off x="1158162" y="1398830"/>
            <a:ext cx="1194282" cy="99899"/>
          </a:xfrm>
          <a:prstGeom prst="lef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AED6BF9E-18D7-478D-9236-051B87C78516}"/>
              </a:ext>
            </a:extLst>
          </p:cNvPr>
          <p:cNvSpPr/>
          <p:nvPr/>
        </p:nvSpPr>
        <p:spPr>
          <a:xfrm>
            <a:off x="99119" y="1628800"/>
            <a:ext cx="893737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Is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he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going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to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play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 basketball </a:t>
            </a:r>
          </a:p>
          <a:p>
            <a:pPr algn="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this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afternoon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6" name="角丸四角形吹き出し 48">
            <a:extLst>
              <a:ext uri="{FF2B5EF4-FFF2-40B4-BE49-F238E27FC236}">
                <a16:creationId xmlns:a16="http://schemas.microsoft.com/office/drawing/2014/main" id="{14AE7C09-E9D6-45C6-BDB8-5D1BDA48484B}"/>
              </a:ext>
            </a:extLst>
          </p:cNvPr>
          <p:cNvSpPr/>
          <p:nvPr/>
        </p:nvSpPr>
        <p:spPr>
          <a:xfrm flipV="1">
            <a:off x="179512" y="5201816"/>
            <a:ext cx="8496944" cy="1656184"/>
          </a:xfrm>
          <a:prstGeom prst="wedgeRoundRectCallout">
            <a:avLst>
              <a:gd name="adj1" fmla="val -13189"/>
              <a:gd name="adj2" fmla="val 9023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C685BA60-E8DE-4A2D-A07D-538C7B9B88F3}"/>
              </a:ext>
            </a:extLst>
          </p:cNvPr>
          <p:cNvSpPr/>
          <p:nvPr/>
        </p:nvSpPr>
        <p:spPr>
          <a:xfrm>
            <a:off x="251520" y="5229200"/>
            <a:ext cx="32576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he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is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8A05EC73-C328-47C0-867A-2B0607399849}"/>
              </a:ext>
            </a:extLst>
          </p:cNvPr>
          <p:cNvSpPr/>
          <p:nvPr/>
        </p:nvSpPr>
        <p:spPr>
          <a:xfrm>
            <a:off x="4058392" y="5301208"/>
            <a:ext cx="43749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he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is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92D5D99-4332-4456-9E62-C8A651DF6733}"/>
              </a:ext>
            </a:extLst>
          </p:cNvPr>
          <p:cNvCxnSpPr/>
          <p:nvPr/>
        </p:nvCxnSpPr>
        <p:spPr>
          <a:xfrm>
            <a:off x="3707904" y="5229200"/>
            <a:ext cx="17906" cy="162880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8A280A66-CFDC-407C-9F4C-4C0124333C41}"/>
              </a:ext>
            </a:extLst>
          </p:cNvPr>
          <p:cNvSpPr/>
          <p:nvPr/>
        </p:nvSpPr>
        <p:spPr>
          <a:xfrm>
            <a:off x="399007" y="1628800"/>
            <a:ext cx="5725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4B662AAB-2ED3-4062-924B-BA209DCA8AAE}"/>
              </a:ext>
            </a:extLst>
          </p:cNvPr>
          <p:cNvSpPr/>
          <p:nvPr/>
        </p:nvSpPr>
        <p:spPr>
          <a:xfrm>
            <a:off x="1331640" y="1628800"/>
            <a:ext cx="700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8C591659-6A54-446B-A120-DEB33D16E89B}"/>
              </a:ext>
            </a:extLst>
          </p:cNvPr>
          <p:cNvSpPr/>
          <p:nvPr/>
        </p:nvSpPr>
        <p:spPr>
          <a:xfrm>
            <a:off x="2422649" y="1620089"/>
            <a:ext cx="13676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going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B3825159-F47A-4785-8395-9A0C96F83323}"/>
              </a:ext>
            </a:extLst>
          </p:cNvPr>
          <p:cNvSpPr/>
          <p:nvPr/>
        </p:nvSpPr>
        <p:spPr>
          <a:xfrm>
            <a:off x="4798443" y="1628800"/>
            <a:ext cx="11031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play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FC17AB6F-3649-41C4-84C9-BD700C1819D2}"/>
              </a:ext>
            </a:extLst>
          </p:cNvPr>
          <p:cNvSpPr/>
          <p:nvPr/>
        </p:nvSpPr>
        <p:spPr>
          <a:xfrm>
            <a:off x="4895220" y="2124145"/>
            <a:ext cx="9973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this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3DC8F93E-C4A0-49FB-9921-D492EFB4CD18}"/>
              </a:ext>
            </a:extLst>
          </p:cNvPr>
          <p:cNvSpPr/>
          <p:nvPr/>
        </p:nvSpPr>
        <p:spPr>
          <a:xfrm>
            <a:off x="6252649" y="2132856"/>
            <a:ext cx="22797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afternoon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93C52498-C6A9-4588-859D-CCE81ABEB9AC}"/>
              </a:ext>
            </a:extLst>
          </p:cNvPr>
          <p:cNvSpPr/>
          <p:nvPr/>
        </p:nvSpPr>
        <p:spPr>
          <a:xfrm>
            <a:off x="4067944" y="5957991"/>
            <a:ext cx="36663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he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isn’t</a:t>
            </a:r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5ED3A7E2-C2AA-41A3-8760-5E7377E42C99}"/>
              </a:ext>
            </a:extLst>
          </p:cNvPr>
          <p:cNvSpPr/>
          <p:nvPr/>
        </p:nvSpPr>
        <p:spPr>
          <a:xfrm>
            <a:off x="1475656" y="5229200"/>
            <a:ext cx="700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5CA092ED-E107-4B74-8D4C-42A6268C1974}"/>
              </a:ext>
            </a:extLst>
          </p:cNvPr>
          <p:cNvSpPr/>
          <p:nvPr/>
        </p:nvSpPr>
        <p:spPr>
          <a:xfrm>
            <a:off x="2589704" y="5229200"/>
            <a:ext cx="5421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98EBA8FF-5282-413A-8B67-A7F3876A4880}"/>
              </a:ext>
            </a:extLst>
          </p:cNvPr>
          <p:cNvSpPr/>
          <p:nvPr/>
        </p:nvSpPr>
        <p:spPr>
          <a:xfrm>
            <a:off x="5148064" y="5309919"/>
            <a:ext cx="700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F0B37706-206E-4617-BEF6-7BD506C9D2D3}"/>
              </a:ext>
            </a:extLst>
          </p:cNvPr>
          <p:cNvSpPr/>
          <p:nvPr/>
        </p:nvSpPr>
        <p:spPr>
          <a:xfrm>
            <a:off x="6262112" y="5309919"/>
            <a:ext cx="5421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673E61C1-606C-432F-8DD4-EAA30D396259}"/>
              </a:ext>
            </a:extLst>
          </p:cNvPr>
          <p:cNvSpPr/>
          <p:nvPr/>
        </p:nvSpPr>
        <p:spPr>
          <a:xfrm>
            <a:off x="7092280" y="5309919"/>
            <a:ext cx="10186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C4E92B90-9C77-46E0-9F03-7218371B8126}"/>
              </a:ext>
            </a:extLst>
          </p:cNvPr>
          <p:cNvSpPr/>
          <p:nvPr/>
        </p:nvSpPr>
        <p:spPr>
          <a:xfrm>
            <a:off x="5148064" y="5957991"/>
            <a:ext cx="700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152FFDD4-C366-450C-A204-B61A03BFB8BC}"/>
              </a:ext>
            </a:extLst>
          </p:cNvPr>
          <p:cNvSpPr/>
          <p:nvPr/>
        </p:nvSpPr>
        <p:spPr>
          <a:xfrm>
            <a:off x="6156176" y="5957991"/>
            <a:ext cx="15841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7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1434 4.07407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0.14601 -4.81481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14184 -0.00278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6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5" grpId="0" animBg="1"/>
      <p:bldP spid="40" grpId="0" animBg="1"/>
      <p:bldP spid="40" grpId="1" animBg="1"/>
      <p:bldP spid="62" grpId="0"/>
      <p:bldP spid="42" grpId="0" animBg="1"/>
      <p:bldP spid="47" grpId="0" animBg="1"/>
      <p:bldP spid="48" grpId="0"/>
      <p:bldP spid="52" grpId="0" animBg="1"/>
      <p:bldP spid="55" grpId="0"/>
      <p:bldP spid="56" grpId="0" animBg="1"/>
      <p:bldP spid="57" grpId="0"/>
      <p:bldP spid="60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矢印 1"/>
          <p:cNvSpPr/>
          <p:nvPr/>
        </p:nvSpPr>
        <p:spPr>
          <a:xfrm>
            <a:off x="4567378" y="4366845"/>
            <a:ext cx="4464655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23970" y="3358733"/>
            <a:ext cx="4822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924012" y="4798893"/>
            <a:ext cx="9044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0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  <a:endParaRPr lang="ja-JP" altLang="en-US" sz="16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pic>
        <p:nvPicPr>
          <p:cNvPr id="45" name="Picture 2" descr="C:\Users\KASUGA_Hideki\AppData\Local\Microsoft\Windows\Temporary Internet Files\Content.IE5\QC1BEU9J\MC90023343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429000"/>
            <a:ext cx="1114934" cy="1512168"/>
          </a:xfrm>
          <a:prstGeom prst="rect">
            <a:avLst/>
          </a:prstGeom>
          <a:noFill/>
        </p:spPr>
      </p:pic>
      <p:sp>
        <p:nvSpPr>
          <p:cNvPr id="9" name="正方形/長方形 8"/>
          <p:cNvSpPr/>
          <p:nvPr/>
        </p:nvSpPr>
        <p:spPr>
          <a:xfrm>
            <a:off x="7452320" y="4797152"/>
            <a:ext cx="14269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  <a:endParaRPr lang="ja-JP" altLang="en-US" sz="12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788024" y="4726408"/>
            <a:ext cx="1083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28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5580112" y="3790781"/>
            <a:ext cx="2232248" cy="72008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4583894" y="3385023"/>
            <a:ext cx="751970" cy="1351206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7524328" y="2729492"/>
            <a:ext cx="1261884" cy="26622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700" b="1" cap="none" spc="50" dirty="0">
                <a:ln w="11430"/>
                <a:solidFill>
                  <a:srgbClr val="FF0000">
                    <a:alpha val="58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16700" b="1" cap="none" spc="50" dirty="0">
              <a:ln w="11430"/>
              <a:solidFill>
                <a:srgbClr val="FF0000">
                  <a:alpha val="58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864096" cy="1028540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5323970" y="2926685"/>
            <a:ext cx="792088" cy="770963"/>
            <a:chOff x="2267744" y="4509120"/>
            <a:chExt cx="1224136" cy="1196752"/>
          </a:xfrm>
        </p:grpSpPr>
        <p:sp>
          <p:nvSpPr>
            <p:cNvPr id="10" name="雲形吹き出し 9"/>
            <p:cNvSpPr/>
            <p:nvPr/>
          </p:nvSpPr>
          <p:spPr>
            <a:xfrm>
              <a:off x="2267744" y="4509120"/>
              <a:ext cx="1224136" cy="1196752"/>
            </a:xfrm>
            <a:prstGeom prst="cloudCallout">
              <a:avLst>
                <a:gd name="adj1" fmla="val -45322"/>
                <a:gd name="adj2" fmla="val 4473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4509120"/>
              <a:ext cx="1015072" cy="1152128"/>
            </a:xfrm>
            <a:prstGeom prst="rect">
              <a:avLst/>
            </a:prstGeom>
          </p:spPr>
        </p:pic>
      </p:grpSp>
      <p:sp>
        <p:nvSpPr>
          <p:cNvPr id="41" name="角丸四角形 39">
            <a:extLst>
              <a:ext uri="{FF2B5EF4-FFF2-40B4-BE49-F238E27FC236}">
                <a16:creationId xmlns:a16="http://schemas.microsoft.com/office/drawing/2014/main" id="{ECDBDC29-AE75-4596-A4E1-5073A95CC677}"/>
              </a:ext>
            </a:extLst>
          </p:cNvPr>
          <p:cNvSpPr/>
          <p:nvPr/>
        </p:nvSpPr>
        <p:spPr>
          <a:xfrm>
            <a:off x="4567378" y="3403210"/>
            <a:ext cx="2110999" cy="1351206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80" y="3635204"/>
            <a:ext cx="864096" cy="1028540"/>
          </a:xfrm>
          <a:prstGeom prst="rect">
            <a:avLst/>
          </a:prstGeom>
        </p:spPr>
      </p:pic>
      <p:pic>
        <p:nvPicPr>
          <p:cNvPr id="46" name="Picture 18">
            <a:extLst>
              <a:ext uri="{FF2B5EF4-FFF2-40B4-BE49-F238E27FC236}">
                <a16:creationId xmlns:a16="http://schemas.microsoft.com/office/drawing/2014/main" id="{55156A05-9879-435F-9B61-DC5AB8AD1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40351" y="3068960"/>
            <a:ext cx="1382259" cy="1584176"/>
          </a:xfrm>
          <a:prstGeom prst="rect">
            <a:avLst/>
          </a:prstGeom>
          <a:noFill/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F52F91E6-BCFC-415C-BAE3-A8BCA3F271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140968"/>
            <a:ext cx="1331093" cy="1440160"/>
          </a:xfrm>
          <a:prstGeom prst="rect">
            <a:avLst/>
          </a:prstGeom>
        </p:spPr>
      </p:pic>
      <p:sp>
        <p:nvSpPr>
          <p:cNvPr id="48" name="角丸四角形吹き出し 26">
            <a:extLst>
              <a:ext uri="{FF2B5EF4-FFF2-40B4-BE49-F238E27FC236}">
                <a16:creationId xmlns:a16="http://schemas.microsoft.com/office/drawing/2014/main" id="{90BE4A06-0761-4CDC-974B-D877BFCE41E4}"/>
              </a:ext>
            </a:extLst>
          </p:cNvPr>
          <p:cNvSpPr/>
          <p:nvPr/>
        </p:nvSpPr>
        <p:spPr>
          <a:xfrm>
            <a:off x="0" y="1599182"/>
            <a:ext cx="9108504" cy="1181745"/>
          </a:xfrm>
          <a:prstGeom prst="wedgeRoundRectCallout">
            <a:avLst>
              <a:gd name="adj1" fmla="val -35643"/>
              <a:gd name="adj2" fmla="val 6696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CD5556FD-59D5-43FC-B399-7D8694AF721E}"/>
              </a:ext>
            </a:extLst>
          </p:cNvPr>
          <p:cNvSpPr/>
          <p:nvPr/>
        </p:nvSpPr>
        <p:spPr>
          <a:xfrm>
            <a:off x="1176331" y="623590"/>
            <a:ext cx="75721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Sh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e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going to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cook dinner</a:t>
            </a:r>
          </a:p>
          <a:p>
            <a:pPr algn="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5" name="左矢印 42">
            <a:extLst>
              <a:ext uri="{FF2B5EF4-FFF2-40B4-BE49-F238E27FC236}">
                <a16:creationId xmlns:a16="http://schemas.microsoft.com/office/drawing/2014/main" id="{B36B1002-0BB1-469C-A22C-32BD7698132E}"/>
              </a:ext>
            </a:extLst>
          </p:cNvPr>
          <p:cNvSpPr/>
          <p:nvPr/>
        </p:nvSpPr>
        <p:spPr>
          <a:xfrm rot="19922779" flipV="1">
            <a:off x="1158162" y="1398830"/>
            <a:ext cx="1194282" cy="99899"/>
          </a:xfrm>
          <a:prstGeom prst="lef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D1EF6D27-78D4-41A6-A028-6B9D84DA52D8}"/>
              </a:ext>
            </a:extLst>
          </p:cNvPr>
          <p:cNvSpPr/>
          <p:nvPr/>
        </p:nvSpPr>
        <p:spPr>
          <a:xfrm>
            <a:off x="99119" y="1628800"/>
            <a:ext cx="893737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Is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she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going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to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cook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 dinner </a:t>
            </a:r>
          </a:p>
          <a:p>
            <a:pPr algn="r"/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tomorrow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7" name="角丸四角形吹き出し 48">
            <a:extLst>
              <a:ext uri="{FF2B5EF4-FFF2-40B4-BE49-F238E27FC236}">
                <a16:creationId xmlns:a16="http://schemas.microsoft.com/office/drawing/2014/main" id="{AEAC083F-4D79-4135-A743-18D188D1E1D1}"/>
              </a:ext>
            </a:extLst>
          </p:cNvPr>
          <p:cNvSpPr/>
          <p:nvPr/>
        </p:nvSpPr>
        <p:spPr>
          <a:xfrm flipV="1">
            <a:off x="251520" y="5201816"/>
            <a:ext cx="8496944" cy="1656184"/>
          </a:xfrm>
          <a:prstGeom prst="wedgeRoundRectCallout">
            <a:avLst>
              <a:gd name="adj1" fmla="val -13189"/>
              <a:gd name="adj2" fmla="val 9023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280E8C6F-6E78-44C7-BDE1-5A34B546A3AB}"/>
              </a:ext>
            </a:extLst>
          </p:cNvPr>
          <p:cNvSpPr/>
          <p:nvPr/>
        </p:nvSpPr>
        <p:spPr>
          <a:xfrm>
            <a:off x="251520" y="5229200"/>
            <a:ext cx="34628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she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is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4A6E4993-D2D6-4212-BB1D-ED146B9F779C}"/>
              </a:ext>
            </a:extLst>
          </p:cNvPr>
          <p:cNvSpPr/>
          <p:nvPr/>
        </p:nvSpPr>
        <p:spPr>
          <a:xfrm>
            <a:off x="4058392" y="5301208"/>
            <a:ext cx="45801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she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is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072E6F24-68FB-4C3F-A992-D0E9E93BFE2E}"/>
              </a:ext>
            </a:extLst>
          </p:cNvPr>
          <p:cNvCxnSpPr/>
          <p:nvPr/>
        </p:nvCxnSpPr>
        <p:spPr>
          <a:xfrm>
            <a:off x="3834014" y="5229200"/>
            <a:ext cx="17906" cy="162880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3EAF1114-D912-429A-91E5-4912C0837CA2}"/>
              </a:ext>
            </a:extLst>
          </p:cNvPr>
          <p:cNvSpPr/>
          <p:nvPr/>
        </p:nvSpPr>
        <p:spPr>
          <a:xfrm>
            <a:off x="399007" y="1628800"/>
            <a:ext cx="5725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D5D46E72-006B-456E-8D03-7048AF5FD702}"/>
              </a:ext>
            </a:extLst>
          </p:cNvPr>
          <p:cNvSpPr/>
          <p:nvPr/>
        </p:nvSpPr>
        <p:spPr>
          <a:xfrm>
            <a:off x="1278421" y="1628800"/>
            <a:ext cx="9060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09E5FBC6-7A24-4DAC-B01F-99A2FBF1FB8C}"/>
              </a:ext>
            </a:extLst>
          </p:cNvPr>
          <p:cNvSpPr/>
          <p:nvPr/>
        </p:nvSpPr>
        <p:spPr>
          <a:xfrm>
            <a:off x="2521831" y="1620089"/>
            <a:ext cx="13676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going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71BB247C-D0C6-4637-9647-C22B14FD04B8}"/>
              </a:ext>
            </a:extLst>
          </p:cNvPr>
          <p:cNvSpPr/>
          <p:nvPr/>
        </p:nvSpPr>
        <p:spPr>
          <a:xfrm>
            <a:off x="4288163" y="1628800"/>
            <a:ext cx="6094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5E8EC9D5-AA61-423B-9EAB-92ACDC33CDD1}"/>
              </a:ext>
            </a:extLst>
          </p:cNvPr>
          <p:cNvSpPr/>
          <p:nvPr/>
        </p:nvSpPr>
        <p:spPr>
          <a:xfrm>
            <a:off x="5329673" y="1628800"/>
            <a:ext cx="11865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cook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A700703C-1341-438B-AF82-8B8057E24E33}"/>
              </a:ext>
            </a:extLst>
          </p:cNvPr>
          <p:cNvSpPr/>
          <p:nvPr/>
        </p:nvSpPr>
        <p:spPr>
          <a:xfrm>
            <a:off x="6252649" y="2132856"/>
            <a:ext cx="22974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5F17911D-28E1-46D4-A997-13992EE5A2C8}"/>
              </a:ext>
            </a:extLst>
          </p:cNvPr>
          <p:cNvSpPr/>
          <p:nvPr/>
        </p:nvSpPr>
        <p:spPr>
          <a:xfrm>
            <a:off x="4067944" y="5957991"/>
            <a:ext cx="38715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she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isn’t</a:t>
            </a:r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C2E055E6-DFFB-419A-85D5-D1D22BFDF4F9}"/>
              </a:ext>
            </a:extLst>
          </p:cNvPr>
          <p:cNvSpPr/>
          <p:nvPr/>
        </p:nvSpPr>
        <p:spPr>
          <a:xfrm>
            <a:off x="1475656" y="5229200"/>
            <a:ext cx="9060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812E538B-D0C5-4779-A9B4-B4CD61A2C165}"/>
              </a:ext>
            </a:extLst>
          </p:cNvPr>
          <p:cNvSpPr/>
          <p:nvPr/>
        </p:nvSpPr>
        <p:spPr>
          <a:xfrm>
            <a:off x="2733720" y="5229200"/>
            <a:ext cx="5421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870E4E6F-1964-4819-A8C8-1BE703A6C7D8}"/>
              </a:ext>
            </a:extLst>
          </p:cNvPr>
          <p:cNvSpPr/>
          <p:nvPr/>
        </p:nvSpPr>
        <p:spPr>
          <a:xfrm>
            <a:off x="5148064" y="5309919"/>
            <a:ext cx="9060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3E7C38AC-FB23-46B0-ACD9-B94AF12976DF}"/>
              </a:ext>
            </a:extLst>
          </p:cNvPr>
          <p:cNvSpPr/>
          <p:nvPr/>
        </p:nvSpPr>
        <p:spPr>
          <a:xfrm>
            <a:off x="6467559" y="5309919"/>
            <a:ext cx="5421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B0E48256-70D5-4A97-A520-208CF2DECF91}"/>
              </a:ext>
            </a:extLst>
          </p:cNvPr>
          <p:cNvSpPr/>
          <p:nvPr/>
        </p:nvSpPr>
        <p:spPr>
          <a:xfrm>
            <a:off x="7297727" y="5309919"/>
            <a:ext cx="10186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4C11F7D8-2209-46B4-A17C-5E2BB77AB0A0}"/>
              </a:ext>
            </a:extLst>
          </p:cNvPr>
          <p:cNvSpPr/>
          <p:nvPr/>
        </p:nvSpPr>
        <p:spPr>
          <a:xfrm>
            <a:off x="5148064" y="5957991"/>
            <a:ext cx="9060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she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8C24A383-45E4-4A1F-A9E6-01F358C673FE}"/>
              </a:ext>
            </a:extLst>
          </p:cNvPr>
          <p:cNvSpPr/>
          <p:nvPr/>
        </p:nvSpPr>
        <p:spPr>
          <a:xfrm>
            <a:off x="6372200" y="5957991"/>
            <a:ext cx="15841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8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14739 4.07407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1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14948 -4.81481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1559 -2.59259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6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5" grpId="0" animBg="1"/>
      <p:bldP spid="40" grpId="0" animBg="1"/>
      <p:bldP spid="40" grpId="1" animBg="1"/>
      <p:bldP spid="62" grpId="0"/>
      <p:bldP spid="41" grpId="0" animBg="1"/>
      <p:bldP spid="48" grpId="0" animBg="1"/>
      <p:bldP spid="52" grpId="0"/>
      <p:bldP spid="55" grpId="0" animBg="1"/>
      <p:bldP spid="56" grpId="0"/>
      <p:bldP spid="57" grpId="0" animBg="1"/>
      <p:bldP spid="60" grpId="0"/>
      <p:bldP spid="61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矢印 1"/>
          <p:cNvSpPr/>
          <p:nvPr/>
        </p:nvSpPr>
        <p:spPr>
          <a:xfrm>
            <a:off x="4567378" y="4366845"/>
            <a:ext cx="4464655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23970" y="3358733"/>
            <a:ext cx="4822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pic>
        <p:nvPicPr>
          <p:cNvPr id="41" name="Picture 3" descr="C:\Users\KASUGA_Hideki\AppData\Local\Microsoft\Windows\Temporary Internet Files\Content.IE5\8LEU3S32\MC9002796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0227" y="3356992"/>
            <a:ext cx="2073773" cy="1321481"/>
          </a:xfrm>
          <a:prstGeom prst="rect">
            <a:avLst/>
          </a:prstGeom>
          <a:noFill/>
        </p:spPr>
      </p:pic>
      <p:sp>
        <p:nvSpPr>
          <p:cNvPr id="7" name="正方形/長方形 6"/>
          <p:cNvSpPr/>
          <p:nvPr/>
        </p:nvSpPr>
        <p:spPr>
          <a:xfrm>
            <a:off x="3924012" y="4798893"/>
            <a:ext cx="9044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0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  <a:endParaRPr lang="ja-JP" altLang="en-US" sz="16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452320" y="4797152"/>
            <a:ext cx="14269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  <a:endParaRPr lang="ja-JP" altLang="en-US" sz="12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847377" y="4725909"/>
            <a:ext cx="1083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28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5931328" y="3789040"/>
            <a:ext cx="1448983" cy="72008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4572000" y="3573016"/>
            <a:ext cx="783349" cy="1174775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7452320" y="2636912"/>
            <a:ext cx="1261884" cy="26622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700" b="1" cap="none" spc="50" dirty="0">
                <a:ln w="11430"/>
                <a:solidFill>
                  <a:srgbClr val="FF0000">
                    <a:alpha val="58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16700" b="1" cap="none" spc="50" dirty="0">
              <a:ln w="11430"/>
              <a:solidFill>
                <a:srgbClr val="FF0000">
                  <a:alpha val="58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6"/>
            <a:ext cx="1296144" cy="1103259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5323970" y="2926685"/>
            <a:ext cx="792088" cy="770963"/>
            <a:chOff x="2267744" y="4509120"/>
            <a:chExt cx="1224136" cy="1196752"/>
          </a:xfrm>
        </p:grpSpPr>
        <p:sp>
          <p:nvSpPr>
            <p:cNvPr id="10" name="雲形吹き出し 9"/>
            <p:cNvSpPr/>
            <p:nvPr/>
          </p:nvSpPr>
          <p:spPr>
            <a:xfrm>
              <a:off x="2267744" y="4509120"/>
              <a:ext cx="1224136" cy="1196752"/>
            </a:xfrm>
            <a:prstGeom prst="cloudCallout">
              <a:avLst>
                <a:gd name="adj1" fmla="val -45322"/>
                <a:gd name="adj2" fmla="val 4473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4509120"/>
              <a:ext cx="1015072" cy="1152128"/>
            </a:xfrm>
            <a:prstGeom prst="rect">
              <a:avLst/>
            </a:prstGeom>
          </p:spPr>
        </p:pic>
      </p:grpSp>
      <p:pic>
        <p:nvPicPr>
          <p:cNvPr id="42" name="図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4" y="3578306"/>
            <a:ext cx="1296144" cy="1103259"/>
          </a:xfrm>
          <a:prstGeom prst="rect">
            <a:avLst/>
          </a:prstGeom>
        </p:spPr>
      </p:pic>
      <p:sp>
        <p:nvSpPr>
          <p:cNvPr id="45" name="角丸四角形 39">
            <a:extLst>
              <a:ext uri="{FF2B5EF4-FFF2-40B4-BE49-F238E27FC236}">
                <a16:creationId xmlns:a16="http://schemas.microsoft.com/office/drawing/2014/main" id="{FC3E08E3-39DD-4ED4-81DB-FDE6E5D19398}"/>
              </a:ext>
            </a:extLst>
          </p:cNvPr>
          <p:cNvSpPr/>
          <p:nvPr/>
        </p:nvSpPr>
        <p:spPr>
          <a:xfrm>
            <a:off x="4567378" y="3557892"/>
            <a:ext cx="1948838" cy="1174775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pic>
        <p:nvPicPr>
          <p:cNvPr id="46" name="Picture 18">
            <a:extLst>
              <a:ext uri="{FF2B5EF4-FFF2-40B4-BE49-F238E27FC236}">
                <a16:creationId xmlns:a16="http://schemas.microsoft.com/office/drawing/2014/main" id="{2DCD18E6-4403-4AD8-A291-FF71B86E4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6833" y="3068960"/>
            <a:ext cx="1289295" cy="1584176"/>
          </a:xfrm>
          <a:prstGeom prst="rect">
            <a:avLst/>
          </a:prstGeom>
          <a:noFill/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9E3240BE-6F13-45A4-B55A-B211C34E07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94" y="3140968"/>
            <a:ext cx="1144441" cy="1440160"/>
          </a:xfrm>
          <a:prstGeom prst="rect">
            <a:avLst/>
          </a:prstGeom>
        </p:spPr>
      </p:pic>
      <p:sp>
        <p:nvSpPr>
          <p:cNvPr id="48" name="角丸四角形吹き出し 26">
            <a:extLst>
              <a:ext uri="{FF2B5EF4-FFF2-40B4-BE49-F238E27FC236}">
                <a16:creationId xmlns:a16="http://schemas.microsoft.com/office/drawing/2014/main" id="{696F498F-E479-4752-B213-B10771CD6E80}"/>
              </a:ext>
            </a:extLst>
          </p:cNvPr>
          <p:cNvSpPr/>
          <p:nvPr/>
        </p:nvSpPr>
        <p:spPr>
          <a:xfrm>
            <a:off x="35496" y="1673606"/>
            <a:ext cx="9073008" cy="1107322"/>
          </a:xfrm>
          <a:prstGeom prst="wedgeRoundRectCallout">
            <a:avLst>
              <a:gd name="adj1" fmla="val -35643"/>
              <a:gd name="adj2" fmla="val 6696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2C389C99-5A0E-49D1-9C42-5FE52128A52E}"/>
              </a:ext>
            </a:extLst>
          </p:cNvPr>
          <p:cNvSpPr/>
          <p:nvPr/>
        </p:nvSpPr>
        <p:spPr>
          <a:xfrm>
            <a:off x="1176331" y="623590"/>
            <a:ext cx="75721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They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going to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watch TV</a:t>
            </a:r>
          </a:p>
          <a:p>
            <a:pPr algn="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tonight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5" name="左矢印 42">
            <a:extLst>
              <a:ext uri="{FF2B5EF4-FFF2-40B4-BE49-F238E27FC236}">
                <a16:creationId xmlns:a16="http://schemas.microsoft.com/office/drawing/2014/main" id="{8C2D8374-DCAE-43D9-B0CD-668E46915A3F}"/>
              </a:ext>
            </a:extLst>
          </p:cNvPr>
          <p:cNvSpPr/>
          <p:nvPr/>
        </p:nvSpPr>
        <p:spPr>
          <a:xfrm rot="19922779" flipV="1">
            <a:off x="1158162" y="1398830"/>
            <a:ext cx="1194282" cy="99899"/>
          </a:xfrm>
          <a:prstGeom prst="lef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A7C5DA2B-A282-46D3-B5FA-D096B52A23B9}"/>
              </a:ext>
            </a:extLst>
          </p:cNvPr>
          <p:cNvSpPr/>
          <p:nvPr/>
        </p:nvSpPr>
        <p:spPr>
          <a:xfrm>
            <a:off x="99119" y="1628800"/>
            <a:ext cx="893737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they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going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to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watch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 TV </a:t>
            </a:r>
          </a:p>
          <a:p>
            <a:pPr algn="r"/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tonight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7" name="角丸四角形吹き出し 48">
            <a:extLst>
              <a:ext uri="{FF2B5EF4-FFF2-40B4-BE49-F238E27FC236}">
                <a16:creationId xmlns:a16="http://schemas.microsoft.com/office/drawing/2014/main" id="{94FC8EBD-D1E0-4910-86AD-8D5FE0774F55}"/>
              </a:ext>
            </a:extLst>
          </p:cNvPr>
          <p:cNvSpPr/>
          <p:nvPr/>
        </p:nvSpPr>
        <p:spPr>
          <a:xfrm flipV="1">
            <a:off x="0" y="5201816"/>
            <a:ext cx="9144000" cy="1656184"/>
          </a:xfrm>
          <a:prstGeom prst="wedgeRoundRectCallout">
            <a:avLst>
              <a:gd name="adj1" fmla="val -13189"/>
              <a:gd name="adj2" fmla="val 9023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D994938-6390-4312-9BAC-BFA1B525CBEF}"/>
              </a:ext>
            </a:extLst>
          </p:cNvPr>
          <p:cNvSpPr/>
          <p:nvPr/>
        </p:nvSpPr>
        <p:spPr>
          <a:xfrm>
            <a:off x="35496" y="5229200"/>
            <a:ext cx="40238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they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are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3408CAD0-E099-452A-A495-9BD2B36B7865}"/>
              </a:ext>
            </a:extLst>
          </p:cNvPr>
          <p:cNvSpPr/>
          <p:nvPr/>
        </p:nvSpPr>
        <p:spPr>
          <a:xfrm>
            <a:off x="4067944" y="5301208"/>
            <a:ext cx="51411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they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9937BCEB-D334-41E9-A9A5-7F881910A091}"/>
              </a:ext>
            </a:extLst>
          </p:cNvPr>
          <p:cNvCxnSpPr/>
          <p:nvPr/>
        </p:nvCxnSpPr>
        <p:spPr>
          <a:xfrm>
            <a:off x="4067944" y="5229200"/>
            <a:ext cx="17906" cy="162880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185E691E-A88C-4A39-B1B2-FC0121676DB3}"/>
              </a:ext>
            </a:extLst>
          </p:cNvPr>
          <p:cNvSpPr/>
          <p:nvPr/>
        </p:nvSpPr>
        <p:spPr>
          <a:xfrm>
            <a:off x="337417" y="1628800"/>
            <a:ext cx="9444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DA64FF16-8BFF-48AA-B314-21888809F6B4}"/>
              </a:ext>
            </a:extLst>
          </p:cNvPr>
          <p:cNvSpPr/>
          <p:nvPr/>
        </p:nvSpPr>
        <p:spPr>
          <a:xfrm>
            <a:off x="1672876" y="1628800"/>
            <a:ext cx="11256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hey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C03E65F2-7F7B-41C4-89CD-D3FAB805457E}"/>
              </a:ext>
            </a:extLst>
          </p:cNvPr>
          <p:cNvSpPr/>
          <p:nvPr/>
        </p:nvSpPr>
        <p:spPr>
          <a:xfrm>
            <a:off x="3132310" y="1620089"/>
            <a:ext cx="13676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going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F3DC4A46-E083-4220-9DDE-916519F57944}"/>
              </a:ext>
            </a:extLst>
          </p:cNvPr>
          <p:cNvSpPr/>
          <p:nvPr/>
        </p:nvSpPr>
        <p:spPr>
          <a:xfrm>
            <a:off x="4898642" y="1628800"/>
            <a:ext cx="6094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47D53C81-3921-44A8-9D4A-6409B6232CA3}"/>
              </a:ext>
            </a:extLst>
          </p:cNvPr>
          <p:cNvSpPr/>
          <p:nvPr/>
        </p:nvSpPr>
        <p:spPr>
          <a:xfrm>
            <a:off x="5897214" y="1628800"/>
            <a:ext cx="14830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watch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688DECAC-258B-4CD8-B557-850E1DDC2A60}"/>
              </a:ext>
            </a:extLst>
          </p:cNvPr>
          <p:cNvSpPr/>
          <p:nvPr/>
        </p:nvSpPr>
        <p:spPr>
          <a:xfrm>
            <a:off x="6856854" y="2132856"/>
            <a:ext cx="17475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tonight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4750BE26-EECB-412D-B636-E9E4DC587FA9}"/>
              </a:ext>
            </a:extLst>
          </p:cNvPr>
          <p:cNvSpPr/>
          <p:nvPr/>
        </p:nvSpPr>
        <p:spPr>
          <a:xfrm>
            <a:off x="4067944" y="5957991"/>
            <a:ext cx="44326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they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aren’t</a:t>
            </a:r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3F2939EC-72B6-4BC0-8511-107141D9E4BC}"/>
              </a:ext>
            </a:extLst>
          </p:cNvPr>
          <p:cNvSpPr/>
          <p:nvPr/>
        </p:nvSpPr>
        <p:spPr>
          <a:xfrm>
            <a:off x="1259632" y="5229200"/>
            <a:ext cx="11256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they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FD7330A0-F9F0-4845-B60C-5FF4A5DD15F5}"/>
              </a:ext>
            </a:extLst>
          </p:cNvPr>
          <p:cNvSpPr/>
          <p:nvPr/>
        </p:nvSpPr>
        <p:spPr>
          <a:xfrm>
            <a:off x="2752321" y="5229200"/>
            <a:ext cx="8835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A3DD3BC4-3DF2-41D0-9DB4-070DA7CBF82D}"/>
              </a:ext>
            </a:extLst>
          </p:cNvPr>
          <p:cNvSpPr/>
          <p:nvPr/>
        </p:nvSpPr>
        <p:spPr>
          <a:xfrm>
            <a:off x="5157616" y="5309919"/>
            <a:ext cx="11256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they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3EEE3F12-95E7-4523-B5E9-417FE03B229D}"/>
              </a:ext>
            </a:extLst>
          </p:cNvPr>
          <p:cNvSpPr/>
          <p:nvPr/>
        </p:nvSpPr>
        <p:spPr>
          <a:xfrm>
            <a:off x="6631820" y="5309919"/>
            <a:ext cx="8835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895E4D00-441A-4EE6-90EF-5264A4ACBA35}"/>
              </a:ext>
            </a:extLst>
          </p:cNvPr>
          <p:cNvSpPr/>
          <p:nvPr/>
        </p:nvSpPr>
        <p:spPr>
          <a:xfrm>
            <a:off x="7845379" y="5309919"/>
            <a:ext cx="10186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D7A8BE8E-1F9E-44E8-9207-80AB3C8AB8B8}"/>
              </a:ext>
            </a:extLst>
          </p:cNvPr>
          <p:cNvSpPr/>
          <p:nvPr/>
        </p:nvSpPr>
        <p:spPr>
          <a:xfrm>
            <a:off x="5119652" y="5957991"/>
            <a:ext cx="11256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they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83803B8F-2488-41F6-A682-14921965F266}"/>
              </a:ext>
            </a:extLst>
          </p:cNvPr>
          <p:cNvSpPr/>
          <p:nvPr/>
        </p:nvSpPr>
        <p:spPr>
          <a:xfrm>
            <a:off x="6660232" y="5957991"/>
            <a:ext cx="15841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n’t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93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12777 4.07407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13125 -4.81481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12621 -3.33333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6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6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5" grpId="0" animBg="1"/>
      <p:bldP spid="40" grpId="0" animBg="1"/>
      <p:bldP spid="40" grpId="1" animBg="1"/>
      <p:bldP spid="62" grpId="0"/>
      <p:bldP spid="45" grpId="0" animBg="1"/>
      <p:bldP spid="48" grpId="0" animBg="1"/>
      <p:bldP spid="52" grpId="0"/>
      <p:bldP spid="55" grpId="0" animBg="1"/>
      <p:bldP spid="56" grpId="0"/>
      <p:bldP spid="57" grpId="0" animBg="1"/>
      <p:bldP spid="60" grpId="0"/>
      <p:bldP spid="61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矢印 1"/>
          <p:cNvSpPr/>
          <p:nvPr/>
        </p:nvSpPr>
        <p:spPr>
          <a:xfrm>
            <a:off x="4567378" y="4366845"/>
            <a:ext cx="4464655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3573016"/>
            <a:ext cx="1112617" cy="136562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5323970" y="3358733"/>
            <a:ext cx="4822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924012" y="4798893"/>
            <a:ext cx="9044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0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p</a:t>
            </a:r>
            <a:r>
              <a:rPr lang="en-US" altLang="ja-JP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ast</a:t>
            </a:r>
            <a:endParaRPr lang="ja-JP" altLang="en-US" sz="16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452320" y="4797152"/>
            <a:ext cx="14269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future</a:t>
            </a:r>
            <a:endParaRPr lang="ja-JP" altLang="en-US" sz="12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892601" y="4696534"/>
            <a:ext cx="1083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now</a:t>
            </a:r>
            <a:endParaRPr lang="ja-JP" altLang="en-US" sz="28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5580112" y="3790781"/>
            <a:ext cx="1991118" cy="72008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4572000" y="3429000"/>
            <a:ext cx="747347" cy="1296144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7323161" y="2819687"/>
            <a:ext cx="1261884" cy="26622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700" b="1" cap="none" spc="50" dirty="0">
                <a:ln w="11430"/>
                <a:solidFill>
                  <a:srgbClr val="FF0000">
                    <a:alpha val="58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16700" b="1" cap="none" spc="50" dirty="0">
              <a:ln w="11430"/>
              <a:solidFill>
                <a:srgbClr val="FF0000">
                  <a:alpha val="58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23363"/>
            <a:ext cx="736055" cy="886389"/>
          </a:xfrm>
          <a:prstGeom prst="rect">
            <a:avLst/>
          </a:prstGeom>
        </p:spPr>
      </p:pic>
      <p:sp>
        <p:nvSpPr>
          <p:cNvPr id="36" name="角丸四角形 39">
            <a:extLst>
              <a:ext uri="{FF2B5EF4-FFF2-40B4-BE49-F238E27FC236}">
                <a16:creationId xmlns:a16="http://schemas.microsoft.com/office/drawing/2014/main" id="{B284E335-4B66-4B46-AF37-1112C5F14BE6}"/>
              </a:ext>
            </a:extLst>
          </p:cNvPr>
          <p:cNvSpPr/>
          <p:nvPr/>
        </p:nvSpPr>
        <p:spPr>
          <a:xfrm>
            <a:off x="4558859" y="3427840"/>
            <a:ext cx="1948838" cy="1296144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402" y="3627079"/>
            <a:ext cx="747346" cy="899986"/>
          </a:xfrm>
          <a:prstGeom prst="rect">
            <a:avLst/>
          </a:prstGeom>
        </p:spPr>
      </p:pic>
      <p:pic>
        <p:nvPicPr>
          <p:cNvPr id="38" name="Picture 18">
            <a:extLst>
              <a:ext uri="{FF2B5EF4-FFF2-40B4-BE49-F238E27FC236}">
                <a16:creationId xmlns:a16="http://schemas.microsoft.com/office/drawing/2014/main" id="{7D95E104-2109-4972-921E-229B7B94E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887" y="994745"/>
            <a:ext cx="1074496" cy="1282127"/>
          </a:xfrm>
          <a:prstGeom prst="rect">
            <a:avLst/>
          </a:prstGeom>
          <a:noFill/>
        </p:spPr>
      </p:pic>
      <p:sp>
        <p:nvSpPr>
          <p:cNvPr id="39" name="角丸四角形吹き出し 26">
            <a:extLst>
              <a:ext uri="{FF2B5EF4-FFF2-40B4-BE49-F238E27FC236}">
                <a16:creationId xmlns:a16="http://schemas.microsoft.com/office/drawing/2014/main" id="{7397ED6D-CF85-4277-B886-CCA78E06E4BE}"/>
              </a:ext>
            </a:extLst>
          </p:cNvPr>
          <p:cNvSpPr/>
          <p:nvPr/>
        </p:nvSpPr>
        <p:spPr>
          <a:xfrm>
            <a:off x="899592" y="1658996"/>
            <a:ext cx="8231846" cy="1121931"/>
          </a:xfrm>
          <a:prstGeom prst="wedgeRoundRectCallout">
            <a:avLst>
              <a:gd name="adj1" fmla="val -51815"/>
              <a:gd name="adj2" fmla="val 857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9C2EFE8-B446-4562-81E7-F02760DE60F5}"/>
              </a:ext>
            </a:extLst>
          </p:cNvPr>
          <p:cNvSpPr/>
          <p:nvPr/>
        </p:nvSpPr>
        <p:spPr>
          <a:xfrm>
            <a:off x="2048812" y="623590"/>
            <a:ext cx="669965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ou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going to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be busy</a:t>
            </a:r>
          </a:p>
          <a:p>
            <a:pPr algn="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this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 evening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2" name="左矢印 42">
            <a:extLst>
              <a:ext uri="{FF2B5EF4-FFF2-40B4-BE49-F238E27FC236}">
                <a16:creationId xmlns:a16="http://schemas.microsoft.com/office/drawing/2014/main" id="{62488B30-EC55-4E13-B779-8BFC97F84838}"/>
              </a:ext>
            </a:extLst>
          </p:cNvPr>
          <p:cNvSpPr/>
          <p:nvPr/>
        </p:nvSpPr>
        <p:spPr>
          <a:xfrm rot="19922779" flipV="1">
            <a:off x="2030643" y="1398830"/>
            <a:ext cx="1194282" cy="99899"/>
          </a:xfrm>
          <a:prstGeom prst="lef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B561C5F-6968-44AC-B5CF-96E980127A92}"/>
              </a:ext>
            </a:extLst>
          </p:cNvPr>
          <p:cNvSpPr/>
          <p:nvPr/>
        </p:nvSpPr>
        <p:spPr>
          <a:xfrm>
            <a:off x="971600" y="1628800"/>
            <a:ext cx="821729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you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going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to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be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 busy</a:t>
            </a:r>
          </a:p>
          <a:p>
            <a:pPr algn="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this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evening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6" name="角丸四角形吹き出し 48">
            <a:extLst>
              <a:ext uri="{FF2B5EF4-FFF2-40B4-BE49-F238E27FC236}">
                <a16:creationId xmlns:a16="http://schemas.microsoft.com/office/drawing/2014/main" id="{9B73C63E-30D6-4869-921C-BF778516C411}"/>
              </a:ext>
            </a:extLst>
          </p:cNvPr>
          <p:cNvSpPr/>
          <p:nvPr/>
        </p:nvSpPr>
        <p:spPr>
          <a:xfrm flipV="1">
            <a:off x="179512" y="5201816"/>
            <a:ext cx="8496944" cy="1656184"/>
          </a:xfrm>
          <a:prstGeom prst="wedgeRoundRectCallout">
            <a:avLst>
              <a:gd name="adj1" fmla="val 26652"/>
              <a:gd name="adj2" fmla="val 7907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B568D9D1-55A2-4253-8D96-54B9D78AD89F}"/>
              </a:ext>
            </a:extLst>
          </p:cNvPr>
          <p:cNvSpPr/>
          <p:nvPr/>
        </p:nvSpPr>
        <p:spPr>
          <a:xfrm>
            <a:off x="251520" y="5229200"/>
            <a:ext cx="32127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)(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am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57F13B8F-398F-474C-AD77-D296861E7F90}"/>
              </a:ext>
            </a:extLst>
          </p:cNvPr>
          <p:cNvSpPr/>
          <p:nvPr/>
        </p:nvSpPr>
        <p:spPr>
          <a:xfrm>
            <a:off x="3626344" y="5292497"/>
            <a:ext cx="43300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am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A421D84F-7BC1-47D2-A1FD-FF20B5B035D7}"/>
              </a:ext>
            </a:extLst>
          </p:cNvPr>
          <p:cNvCxnSpPr/>
          <p:nvPr/>
        </p:nvCxnSpPr>
        <p:spPr>
          <a:xfrm>
            <a:off x="3419872" y="5229200"/>
            <a:ext cx="17906" cy="162880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1D2735D0-C99D-4ED8-B96B-C2191C880967}"/>
              </a:ext>
            </a:extLst>
          </p:cNvPr>
          <p:cNvSpPr/>
          <p:nvPr/>
        </p:nvSpPr>
        <p:spPr>
          <a:xfrm>
            <a:off x="1209898" y="1628800"/>
            <a:ext cx="9444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471E273E-E367-470B-8153-663FFA419A5D}"/>
              </a:ext>
            </a:extLst>
          </p:cNvPr>
          <p:cNvSpPr/>
          <p:nvPr/>
        </p:nvSpPr>
        <p:spPr>
          <a:xfrm>
            <a:off x="2545357" y="1628800"/>
            <a:ext cx="9653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BA1F10D9-8C69-4F99-A49D-29909CFC0C6B}"/>
              </a:ext>
            </a:extLst>
          </p:cNvPr>
          <p:cNvSpPr/>
          <p:nvPr/>
        </p:nvSpPr>
        <p:spPr>
          <a:xfrm>
            <a:off x="3924398" y="1620089"/>
            <a:ext cx="13676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going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EF3AC186-6726-435D-BD2D-0478A89FCE9A}"/>
              </a:ext>
            </a:extLst>
          </p:cNvPr>
          <p:cNvSpPr/>
          <p:nvPr/>
        </p:nvSpPr>
        <p:spPr>
          <a:xfrm>
            <a:off x="6263461" y="1620089"/>
            <a:ext cx="6864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be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9B513B3F-7F37-4EB8-ABB5-1C3FF141AF65}"/>
              </a:ext>
            </a:extLst>
          </p:cNvPr>
          <p:cNvSpPr/>
          <p:nvPr/>
        </p:nvSpPr>
        <p:spPr>
          <a:xfrm>
            <a:off x="5462595" y="2132856"/>
            <a:ext cx="9973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this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731532B4-AA94-45FF-A109-3D5B086DD3FE}"/>
              </a:ext>
            </a:extLst>
          </p:cNvPr>
          <p:cNvSpPr/>
          <p:nvPr/>
        </p:nvSpPr>
        <p:spPr>
          <a:xfrm>
            <a:off x="6804248" y="2132856"/>
            <a:ext cx="18694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evening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6A8D2060-2688-4822-900B-1D02E462F609}"/>
              </a:ext>
            </a:extLst>
          </p:cNvPr>
          <p:cNvSpPr/>
          <p:nvPr/>
        </p:nvSpPr>
        <p:spPr>
          <a:xfrm>
            <a:off x="3635896" y="5949280"/>
            <a:ext cx="37401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No,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I’m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4EF338C2-CB90-4661-AEBB-92CD5F0BCEB3}"/>
              </a:ext>
            </a:extLst>
          </p:cNvPr>
          <p:cNvSpPr/>
          <p:nvPr/>
        </p:nvSpPr>
        <p:spPr>
          <a:xfrm>
            <a:off x="1475656" y="5229200"/>
            <a:ext cx="3674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34698E39-FBB9-4E54-82F0-7C910F4F447F}"/>
              </a:ext>
            </a:extLst>
          </p:cNvPr>
          <p:cNvSpPr/>
          <p:nvPr/>
        </p:nvSpPr>
        <p:spPr>
          <a:xfrm>
            <a:off x="2267744" y="5229200"/>
            <a:ext cx="8306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E3509F33-AE83-4B3B-BD78-785590111138}"/>
              </a:ext>
            </a:extLst>
          </p:cNvPr>
          <p:cNvSpPr/>
          <p:nvPr/>
        </p:nvSpPr>
        <p:spPr>
          <a:xfrm>
            <a:off x="4716016" y="5301208"/>
            <a:ext cx="3674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7135C476-2460-4C09-B871-ED77B4E6A8E7}"/>
              </a:ext>
            </a:extLst>
          </p:cNvPr>
          <p:cNvSpPr/>
          <p:nvPr/>
        </p:nvSpPr>
        <p:spPr>
          <a:xfrm>
            <a:off x="5436096" y="5301208"/>
            <a:ext cx="8306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am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10B356AE-1AE1-4AA0-A0F4-AEBD8B8D488D}"/>
              </a:ext>
            </a:extLst>
          </p:cNvPr>
          <p:cNvSpPr/>
          <p:nvPr/>
        </p:nvSpPr>
        <p:spPr>
          <a:xfrm>
            <a:off x="6660232" y="5301208"/>
            <a:ext cx="10186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386EC83-ED82-4F08-8E32-1C1A1BB9868E}"/>
              </a:ext>
            </a:extLst>
          </p:cNvPr>
          <p:cNvSpPr/>
          <p:nvPr/>
        </p:nvSpPr>
        <p:spPr>
          <a:xfrm>
            <a:off x="4716016" y="5949280"/>
            <a:ext cx="8627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’m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5A93D222-7052-47FA-9E3E-5E636EAABD7D}"/>
              </a:ext>
            </a:extLst>
          </p:cNvPr>
          <p:cNvSpPr/>
          <p:nvPr/>
        </p:nvSpPr>
        <p:spPr>
          <a:xfrm>
            <a:off x="5940152" y="5949280"/>
            <a:ext cx="10186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0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12777 4.07407E-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12517 -4.44444E-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1184 3.33333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5" grpId="0" animBg="1"/>
      <p:bldP spid="40" grpId="0" animBg="1"/>
      <p:bldP spid="40" grpId="1" animBg="1"/>
      <p:bldP spid="62" grpId="0"/>
      <p:bldP spid="36" grpId="0" animBg="1"/>
      <p:bldP spid="39" grpId="0" animBg="1"/>
      <p:bldP spid="41" grpId="0"/>
      <p:bldP spid="42" grpId="0" animBg="1"/>
      <p:bldP spid="45" grpId="0"/>
      <p:bldP spid="46" grpId="0" animBg="1"/>
      <p:bldP spid="47" grpId="0"/>
      <p:bldP spid="48" grpId="0"/>
      <p:bldP spid="55" grpId="0"/>
      <p:bldP spid="56" grpId="0"/>
      <p:bldP spid="57" grpId="0"/>
      <p:bldP spid="60" grpId="0"/>
      <p:bldP spid="61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EE417D6-F3C5-5353-C2B9-CA2516119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51"/>
            <a:ext cx="9144000" cy="683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39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744</Words>
  <Application>Microsoft Office PowerPoint</Application>
  <PresentationFormat>画面に合わせる (4:3)</PresentationFormat>
  <Paragraphs>264</Paragraphs>
  <Slides>18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ＭＳ ゴシック</vt:lpstr>
      <vt:lpstr>Arial</vt:lpstr>
      <vt:lpstr>Calibri</vt:lpstr>
      <vt:lpstr>Century Schoolbook</vt:lpstr>
      <vt:lpstr>Office テーマ</vt:lpstr>
      <vt:lpstr>be going to 動詞の原形</vt:lpstr>
      <vt:lpstr>be going to + 原形の疑問文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be going to + 原形の否定文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be going to 動詞の原形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KASUGA_Hideki</dc:creator>
  <cp:lastModifiedBy>秀紀 春日</cp:lastModifiedBy>
  <cp:revision>52</cp:revision>
  <dcterms:created xsi:type="dcterms:W3CDTF">2012-12-30T13:44:25Z</dcterms:created>
  <dcterms:modified xsi:type="dcterms:W3CDTF">2026-05-04T10:28:05Z</dcterms:modified>
</cp:coreProperties>
</file>