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8" r:id="rId18"/>
    <p:sldId id="279" r:id="rId19"/>
    <p:sldId id="280" r:id="rId20"/>
    <p:sldId id="281" r:id="rId21"/>
    <p:sldId id="286" r:id="rId22"/>
    <p:sldId id="283" r:id="rId23"/>
    <p:sldId id="284" r:id="rId24"/>
    <p:sldId id="285" r:id="rId25"/>
    <p:sldId id="282" r:id="rId26"/>
    <p:sldId id="287" r:id="rId27"/>
    <p:sldId id="288" r:id="rId28"/>
    <p:sldId id="289" r:id="rId29"/>
    <p:sldId id="290" r:id="rId30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80769" autoAdjust="0"/>
  </p:normalViewPr>
  <p:slideViewPr>
    <p:cSldViewPr snapToGrid="0">
      <p:cViewPr varScale="1">
        <p:scale>
          <a:sx n="89" d="100"/>
          <a:sy n="89" d="100"/>
        </p:scale>
        <p:origin x="18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45A5-3040-4293-92D1-F0EE5AEF5F82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2EAE-4264-479D-BDEE-6E73C7A7A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2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49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④については、ほとんどの副詞句、副詞節に当てはまることです。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47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870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4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75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58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19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19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9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6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89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3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37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6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1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57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A724-819D-4498-9B5E-8B20029C6C5F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DC49-B5A1-4534-A036-9A915DF05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90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9600" dirty="0"/>
              <a:t>接続詞 </a:t>
            </a:r>
            <a:r>
              <a:rPr lang="en-US" altLang="ja-JP" sz="9600" dirty="0"/>
              <a:t>when</a:t>
            </a:r>
            <a:endParaRPr lang="ja-JP" altLang="en-US" sz="9600" dirty="0"/>
          </a:p>
        </p:txBody>
      </p:sp>
      <p:sp>
        <p:nvSpPr>
          <p:cNvPr id="205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～のときは</a:t>
            </a:r>
          </a:p>
        </p:txBody>
      </p:sp>
    </p:spTree>
    <p:extLst>
      <p:ext uri="{BB962C8B-B14F-4D97-AF65-F5344CB8AC3E}">
        <p14:creationId xmlns:p14="http://schemas.microsoft.com/office/powerpoint/2010/main" val="48740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883107" y="2823900"/>
            <a:ext cx="3260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59"/>
            <a:ext cx="2952328" cy="3277111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520" y="2276872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grandfather</a:t>
            </a:r>
          </a:p>
        </p:txBody>
      </p:sp>
      <p:sp>
        <p:nvSpPr>
          <p:cNvPr id="4" name="円/楕円 3"/>
          <p:cNvSpPr/>
          <p:nvPr/>
        </p:nvSpPr>
        <p:spPr>
          <a:xfrm>
            <a:off x="4860032" y="5129808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932040" y="4365104"/>
            <a:ext cx="1584176" cy="15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91880" y="4941168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07904" y="2276872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46FC811-EDC6-4B70-AD87-C2EF7F093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39" y="107731"/>
            <a:ext cx="1914500" cy="191450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98C9AC25-458A-3D5B-B260-856A3E48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26" y="2276872"/>
            <a:ext cx="5176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drinking green tea</a:t>
            </a:r>
          </a:p>
        </p:txBody>
      </p:sp>
    </p:spTree>
    <p:extLst>
      <p:ext uri="{BB962C8B-B14F-4D97-AF65-F5344CB8AC3E}">
        <p14:creationId xmlns:p14="http://schemas.microsoft.com/office/powerpoint/2010/main" val="15251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1" animBg="1"/>
      <p:bldP spid="4" grpId="2" animBg="1"/>
      <p:bldP spid="14" grpId="1" animBg="1"/>
      <p:bldP spid="15" grpId="1" animBg="1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65372" y="2804617"/>
            <a:ext cx="317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49" y="3066288"/>
            <a:ext cx="2952328" cy="3155858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520" y="2276872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grandmother</a:t>
            </a:r>
          </a:p>
        </p:txBody>
      </p:sp>
      <p:sp>
        <p:nvSpPr>
          <p:cNvPr id="4" name="円/楕円 3"/>
          <p:cNvSpPr/>
          <p:nvPr/>
        </p:nvSpPr>
        <p:spPr>
          <a:xfrm>
            <a:off x="4250433" y="5525943"/>
            <a:ext cx="1080120" cy="105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2201" y="2861647"/>
            <a:ext cx="1584176" cy="15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090193" y="4733855"/>
            <a:ext cx="237626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932312" y="2276872"/>
            <a:ext cx="1274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51A84B9-1735-4BD8-9EC1-954B836B3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39" y="107731"/>
            <a:ext cx="1914500" cy="191450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B6C520B7-F31D-1F48-773C-938160CF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791" y="2280807"/>
            <a:ext cx="4055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using a computer</a:t>
            </a:r>
          </a:p>
        </p:txBody>
      </p:sp>
    </p:spTree>
    <p:extLst>
      <p:ext uri="{BB962C8B-B14F-4D97-AF65-F5344CB8AC3E}">
        <p14:creationId xmlns:p14="http://schemas.microsoft.com/office/powerpoint/2010/main" val="20255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1" animBg="1"/>
      <p:bldP spid="4" grpId="2" animBg="1"/>
      <p:bldP spid="14" grpId="1" animBg="1"/>
      <p:bldP spid="15" grpId="1" animBg="1"/>
      <p:bldP spid="1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85723" y="2418271"/>
            <a:ext cx="3170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4090352" cy="2088232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43744" y="2400853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dog</a:t>
            </a:r>
          </a:p>
        </p:txBody>
      </p:sp>
      <p:sp>
        <p:nvSpPr>
          <p:cNvPr id="4" name="円/楕円 3"/>
          <p:cNvSpPr/>
          <p:nvPr/>
        </p:nvSpPr>
        <p:spPr>
          <a:xfrm>
            <a:off x="4860032" y="4725144"/>
            <a:ext cx="201622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483768" y="3429000"/>
            <a:ext cx="1584176" cy="15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699792" y="4653136"/>
            <a:ext cx="237626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408312" y="2400853"/>
            <a:ext cx="1066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412B857-3BC2-439A-B867-3CA0D21BF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39" y="107731"/>
            <a:ext cx="1914500" cy="191450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4091B173-C405-D38C-A4BF-A2755E233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839" y="2400853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sleeping</a:t>
            </a:r>
          </a:p>
        </p:txBody>
      </p:sp>
    </p:spTree>
    <p:extLst>
      <p:ext uri="{BB962C8B-B14F-4D97-AF65-F5344CB8AC3E}">
        <p14:creationId xmlns:p14="http://schemas.microsoft.com/office/powerpoint/2010/main" val="38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1" animBg="1"/>
      <p:bldP spid="4" grpId="2" animBg="1"/>
      <p:bldP spid="14" grpId="1" animBg="1"/>
      <p:bldP spid="15" grpId="1" animBg="1"/>
      <p:bldP spid="1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06710" y="2268163"/>
            <a:ext cx="3137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3371960" cy="3024336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-48743" y="226816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cat</a:t>
            </a:r>
          </a:p>
        </p:txBody>
      </p:sp>
      <p:sp>
        <p:nvSpPr>
          <p:cNvPr id="4" name="円/楕円 3"/>
          <p:cNvSpPr/>
          <p:nvPr/>
        </p:nvSpPr>
        <p:spPr>
          <a:xfrm>
            <a:off x="5436096" y="4725144"/>
            <a:ext cx="201622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940152" y="2996952"/>
            <a:ext cx="1584176" cy="15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91880" y="4725144"/>
            <a:ext cx="237626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510774" y="2261192"/>
            <a:ext cx="1215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C0C922A-9446-4E32-B257-DBE85CC3E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39" y="107731"/>
            <a:ext cx="1914500" cy="191450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4982630B-31E3-E0E4-56D3-573A6919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625" y="2261191"/>
            <a:ext cx="36553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eating breakfast</a:t>
            </a:r>
          </a:p>
        </p:txBody>
      </p:sp>
    </p:spTree>
    <p:extLst>
      <p:ext uri="{BB962C8B-B14F-4D97-AF65-F5344CB8AC3E}">
        <p14:creationId xmlns:p14="http://schemas.microsoft.com/office/powerpoint/2010/main" val="27627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1" animBg="1"/>
      <p:bldP spid="4" grpId="2" animBg="1"/>
      <p:bldP spid="14" grpId="1" animBg="1"/>
      <p:bldP spid="15" grpId="1" animBg="1"/>
      <p:bldP spid="1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37A511-42DF-9E33-52AE-4E7F4165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" y="0"/>
            <a:ext cx="9128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kumimoji="1" lang="en-US" altLang="ja-JP" b="1" dirty="0">
                <a:latin typeface="Century Schoolbook" panose="02040604050505020304" pitchFamily="18" charset="0"/>
              </a:rPr>
              <a:t>Let’s chat about yourself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0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 bwMode="auto">
          <a:xfrm>
            <a:off x="179512" y="-243408"/>
            <a:ext cx="7776864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①　</a:t>
            </a:r>
            <a:r>
              <a:rPr lang="en-US" altLang="ja-JP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What food do you like now?</a:t>
            </a:r>
            <a:endParaRPr lang="ja-JP" altLang="en-US" sz="3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 bwMode="auto">
          <a:xfrm>
            <a:off x="179512" y="980728"/>
            <a:ext cx="820891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②　</a:t>
            </a:r>
            <a:r>
              <a:rPr lang="en-US" altLang="ja-JP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What food did you like</a:t>
            </a:r>
          </a:p>
          <a:p>
            <a:pPr algn="r" eaLnBrk="0" hangingPunct="0">
              <a:defRPr/>
            </a:pPr>
            <a:r>
              <a:rPr lang="en-US" altLang="ja-JP" sz="36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en-US" altLang="ja-JP" sz="3600" kern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when</a:t>
            </a:r>
            <a:r>
              <a:rPr lang="en-US" altLang="ja-JP" sz="36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en-US" altLang="ja-JP" sz="36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you were 6?</a:t>
            </a:r>
            <a:endParaRPr lang="ja-JP" altLang="en-US" sz="3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2217330" cy="14401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1800200" cy="12166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2603648" cy="195273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18" y="3645024"/>
            <a:ext cx="1909342" cy="9148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2678257" cy="129614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1952736" cy="195273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603648" cy="195273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1952736" cy="195273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9120"/>
            <a:ext cx="2603648" cy="195273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1735765" cy="12258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10706"/>
            <a:ext cx="1656184" cy="123076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157192"/>
            <a:ext cx="2603106" cy="195273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4864"/>
            <a:ext cx="1952736" cy="19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E918F8-86B8-758C-051F-EC889B15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" y="0"/>
            <a:ext cx="9128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89033" y="1711689"/>
            <a:ext cx="3833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feel sick,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72741" y="1702603"/>
            <a:ext cx="4659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see the doctor.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86" y="2863066"/>
            <a:ext cx="3682538" cy="27619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529"/>
            <a:ext cx="4179971" cy="31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80968" y="1141013"/>
            <a:ext cx="8663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 my favorite TV show starts,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625243" y="1916811"/>
            <a:ext cx="25187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watch it.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47717" y="2802131"/>
            <a:ext cx="3517453" cy="2822839"/>
            <a:chOff x="0" y="0"/>
            <a:chExt cx="1747667" cy="1246504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8" t="14377" r="6240" b="12649"/>
            <a:stretch/>
          </p:blipFill>
          <p:spPr>
            <a:xfrm>
              <a:off x="31589" y="0"/>
              <a:ext cx="1686719" cy="1246504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4" t="14755" r="314" b="30801"/>
            <a:stretch/>
          </p:blipFill>
          <p:spPr>
            <a:xfrm>
              <a:off x="0" y="55278"/>
              <a:ext cx="1747667" cy="952500"/>
            </a:xfrm>
            <a:prstGeom prst="rect">
              <a:avLst/>
            </a:prstGeom>
          </p:spPr>
        </p:pic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71" y="2501586"/>
            <a:ext cx="3292385" cy="32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1656184" cy="19564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424762" cy="21602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2376264" cy="237626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635896" y="1412776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like coffee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now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39552" y="4869160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didn’t like coffee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572000" y="4869160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796136" y="4869160"/>
            <a:ext cx="33843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was a child.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79712" y="1484784"/>
            <a:ext cx="13762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30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30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79512" y="5661248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39552" y="5652537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835696" y="5652537"/>
            <a:ext cx="33843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was a child,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60032" y="5661248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didn’t like coffee.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4644008" y="4941168"/>
            <a:ext cx="3960440" cy="432048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539552" y="5733256"/>
            <a:ext cx="4320480" cy="432048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2" grpId="0"/>
      <p:bldP spid="35" grpId="0"/>
      <p:bldP spid="36" grpId="0"/>
      <p:bldP spid="37" grpId="0"/>
      <p:bldP spid="38" grpId="0"/>
      <p:bldP spid="45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14465" y="1184370"/>
            <a:ext cx="42323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was a child,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54460" y="1910608"/>
            <a:ext cx="501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often played outside.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2" y="2726900"/>
            <a:ext cx="2747482" cy="281768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57" y="2636846"/>
            <a:ext cx="4226382" cy="32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89032" y="1711689"/>
            <a:ext cx="6335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get a new game,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29514" y="2296464"/>
            <a:ext cx="4885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play it right away.</a:t>
            </a:r>
          </a:p>
        </p:txBody>
      </p:sp>
      <p:pic>
        <p:nvPicPr>
          <p:cNvPr id="9" name="図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8" y="2588851"/>
            <a:ext cx="3139556" cy="37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01" y="2881239"/>
            <a:ext cx="4773101" cy="35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89032" y="1711689"/>
            <a:ext cx="6335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don’t understand,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833363" y="2296464"/>
            <a:ext cx="3882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ask my teacher.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44" y="2863066"/>
            <a:ext cx="2492621" cy="27619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38" y="3067396"/>
            <a:ext cx="2021964" cy="24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097003" y="1868418"/>
            <a:ext cx="4980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lost my wallet.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46542" y="1868418"/>
            <a:ext cx="3882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felt very sad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4" y="2838264"/>
            <a:ext cx="3569720" cy="26772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75" y="2744139"/>
            <a:ext cx="4083149" cy="30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56360" y="2217938"/>
            <a:ext cx="5438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it became autumn.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8052" y="1507138"/>
            <a:ext cx="4858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The leaves turned red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021097" y="3054762"/>
            <a:ext cx="4508538" cy="1608678"/>
            <a:chOff x="0" y="0"/>
            <a:chExt cx="3181542" cy="1197362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5" b="49995"/>
            <a:stretch/>
          </p:blipFill>
          <p:spPr>
            <a:xfrm>
              <a:off x="0" y="0"/>
              <a:ext cx="1475214" cy="1114899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67" r="49996"/>
            <a:stretch/>
          </p:blipFill>
          <p:spPr>
            <a:xfrm>
              <a:off x="1649454" y="70623"/>
              <a:ext cx="1532088" cy="1126739"/>
            </a:xfrm>
            <a:prstGeom prst="rect">
              <a:avLst/>
            </a:prstGeom>
          </p:spPr>
        </p:pic>
        <p:sp>
          <p:nvSpPr>
            <p:cNvPr id="12" name="右矢印 11"/>
            <p:cNvSpPr/>
            <p:nvPr/>
          </p:nvSpPr>
          <p:spPr>
            <a:xfrm>
              <a:off x="1417135" y="430715"/>
              <a:ext cx="336860" cy="3368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3" y="2217938"/>
            <a:ext cx="3532909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492612" y="2057722"/>
            <a:ext cx="642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 I listened to that song.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1642" y="1494397"/>
            <a:ext cx="4659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felt very happy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3" y="2996069"/>
            <a:ext cx="3089641" cy="27619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48" y="2642496"/>
            <a:ext cx="3691931" cy="36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756949" y="1727783"/>
            <a:ext cx="3979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grow up.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4319" y="1159104"/>
            <a:ext cx="57856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I want to be an astronaut</a:t>
            </a:r>
          </a:p>
        </p:txBody>
      </p:sp>
      <p:pic>
        <p:nvPicPr>
          <p:cNvPr id="9" name="図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962" y="2574091"/>
            <a:ext cx="3139556" cy="31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0" y="2020170"/>
            <a:ext cx="2485259" cy="41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250277" y="1645187"/>
            <a:ext cx="56360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we enter a house.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6131" y="1099807"/>
            <a:ext cx="8359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We take off our shoes</a:t>
            </a:r>
          </a:p>
        </p:txBody>
      </p:sp>
      <p:pic>
        <p:nvPicPr>
          <p:cNvPr id="9" name="図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980" y="2667276"/>
            <a:ext cx="5160135" cy="38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7" y="1937574"/>
            <a:ext cx="2681530" cy="26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83875D9-36EF-87C4-E4C8-3E7E54D5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6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9600" dirty="0"/>
              <a:t>接続詞 </a:t>
            </a:r>
            <a:r>
              <a:rPr lang="en-US" altLang="ja-JP" sz="9600" dirty="0"/>
              <a:t>when</a:t>
            </a:r>
            <a:endParaRPr lang="ja-JP" altLang="en-US" sz="9600" dirty="0"/>
          </a:p>
        </p:txBody>
      </p:sp>
      <p:sp>
        <p:nvSpPr>
          <p:cNvPr id="205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～のときは</a:t>
            </a:r>
          </a:p>
        </p:txBody>
      </p:sp>
    </p:spTree>
    <p:extLst>
      <p:ext uri="{BB962C8B-B14F-4D97-AF65-F5344CB8AC3E}">
        <p14:creationId xmlns:p14="http://schemas.microsoft.com/office/powerpoint/2010/main" val="379296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43"/>
          <p:cNvSpPr/>
          <p:nvPr/>
        </p:nvSpPr>
        <p:spPr>
          <a:xfrm>
            <a:off x="18861" y="3681805"/>
            <a:ext cx="9135606" cy="3176195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　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372578" y="1313029"/>
            <a:ext cx="4104456" cy="432048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4477034" y="1313029"/>
            <a:ext cx="3960440" cy="432048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4693058" y="2105117"/>
            <a:ext cx="4248472" cy="432048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72578" y="2105117"/>
            <a:ext cx="4320480" cy="432048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6" name="角丸四角形 52">
            <a:extLst>
              <a:ext uri="{FF2B5EF4-FFF2-40B4-BE49-F238E27FC236}">
                <a16:creationId xmlns:a16="http://schemas.microsoft.com/office/drawing/2014/main" id="{7EF3B60B-46D5-4614-1CC7-F7F35D0B489D}"/>
              </a:ext>
            </a:extLst>
          </p:cNvPr>
          <p:cNvSpPr/>
          <p:nvPr/>
        </p:nvSpPr>
        <p:spPr>
          <a:xfrm>
            <a:off x="3360910" y="6586719"/>
            <a:ext cx="494441" cy="236462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7" name="角丸四角形 49">
            <a:extLst>
              <a:ext uri="{FF2B5EF4-FFF2-40B4-BE49-F238E27FC236}">
                <a16:creationId xmlns:a16="http://schemas.microsoft.com/office/drawing/2014/main" id="{773BC413-1467-614A-FF27-413DE514C3AC}"/>
              </a:ext>
            </a:extLst>
          </p:cNvPr>
          <p:cNvSpPr/>
          <p:nvPr/>
        </p:nvSpPr>
        <p:spPr>
          <a:xfrm>
            <a:off x="3841669" y="6586719"/>
            <a:ext cx="1625645" cy="248075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4" name="角丸四角形 49">
            <a:extLst>
              <a:ext uri="{FF2B5EF4-FFF2-40B4-BE49-F238E27FC236}">
                <a16:creationId xmlns:a16="http://schemas.microsoft.com/office/drawing/2014/main" id="{57D864C5-F38D-E234-CF7E-D62BE32836C8}"/>
              </a:ext>
            </a:extLst>
          </p:cNvPr>
          <p:cNvSpPr/>
          <p:nvPr/>
        </p:nvSpPr>
        <p:spPr>
          <a:xfrm>
            <a:off x="3684292" y="6282197"/>
            <a:ext cx="1625645" cy="248075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5" name="角丸四角形 52">
            <a:extLst>
              <a:ext uri="{FF2B5EF4-FFF2-40B4-BE49-F238E27FC236}">
                <a16:creationId xmlns:a16="http://schemas.microsoft.com/office/drawing/2014/main" id="{D7987AE1-51E4-C9BA-5CAF-547D66241AA3}"/>
              </a:ext>
            </a:extLst>
          </p:cNvPr>
          <p:cNvSpPr/>
          <p:nvPr/>
        </p:nvSpPr>
        <p:spPr>
          <a:xfrm>
            <a:off x="5348407" y="6282197"/>
            <a:ext cx="494441" cy="236462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角丸四角形 49">
            <a:extLst>
              <a:ext uri="{FF2B5EF4-FFF2-40B4-BE49-F238E27FC236}">
                <a16:creationId xmlns:a16="http://schemas.microsoft.com/office/drawing/2014/main" id="{C3245202-F31A-2D88-1F78-7093D6403830}"/>
              </a:ext>
            </a:extLst>
          </p:cNvPr>
          <p:cNvSpPr/>
          <p:nvPr/>
        </p:nvSpPr>
        <p:spPr>
          <a:xfrm>
            <a:off x="6284747" y="5392108"/>
            <a:ext cx="1692334" cy="233457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角丸四角形 49">
            <a:extLst>
              <a:ext uri="{FF2B5EF4-FFF2-40B4-BE49-F238E27FC236}">
                <a16:creationId xmlns:a16="http://schemas.microsoft.com/office/drawing/2014/main" id="{E4D031FA-DB83-3E18-E518-2F818E6FF64A}"/>
              </a:ext>
            </a:extLst>
          </p:cNvPr>
          <p:cNvSpPr/>
          <p:nvPr/>
        </p:nvSpPr>
        <p:spPr>
          <a:xfrm>
            <a:off x="1839636" y="5101163"/>
            <a:ext cx="1696834" cy="233457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9" name="角丸四角形 50">
            <a:extLst>
              <a:ext uri="{FF2B5EF4-FFF2-40B4-BE49-F238E27FC236}">
                <a16:creationId xmlns:a16="http://schemas.microsoft.com/office/drawing/2014/main" id="{0765965B-9F5C-CD0B-E9A2-C8B2972263A0}"/>
              </a:ext>
            </a:extLst>
          </p:cNvPr>
          <p:cNvSpPr/>
          <p:nvPr/>
        </p:nvSpPr>
        <p:spPr>
          <a:xfrm>
            <a:off x="2780599" y="4744404"/>
            <a:ext cx="507514" cy="294511"/>
          </a:xfrm>
          <a:prstGeom prst="roundRect">
            <a:avLst>
              <a:gd name="adj" fmla="val 0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1" name="角丸四角形 53">
            <a:extLst>
              <a:ext uri="{FF2B5EF4-FFF2-40B4-BE49-F238E27FC236}">
                <a16:creationId xmlns:a16="http://schemas.microsoft.com/office/drawing/2014/main" id="{D3594551-EA0D-C5BE-353B-7740DAFBA41B}"/>
              </a:ext>
            </a:extLst>
          </p:cNvPr>
          <p:cNvSpPr/>
          <p:nvPr/>
        </p:nvSpPr>
        <p:spPr>
          <a:xfrm>
            <a:off x="1996442" y="4744405"/>
            <a:ext cx="534398" cy="294511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35105" y="4058644"/>
            <a:ext cx="2110497" cy="294511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986482" y="4380143"/>
            <a:ext cx="3509950" cy="294511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9BFFC0F-FF4C-2B67-AF3B-90D79D316A07}"/>
              </a:ext>
            </a:extLst>
          </p:cNvPr>
          <p:cNvSpPr/>
          <p:nvPr/>
        </p:nvSpPr>
        <p:spPr>
          <a:xfrm>
            <a:off x="-44108" y="4680106"/>
            <a:ext cx="95687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「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when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」は主節と文章をつないでるので、接続詞の役割をしています。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80" y="2554460"/>
            <a:ext cx="914342" cy="10801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2" y="108268"/>
            <a:ext cx="1187624" cy="10580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96" y="2292363"/>
            <a:ext cx="1700714" cy="170071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72578" y="489753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like coffee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now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0822" y="-38885"/>
            <a:ext cx="41684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接続詞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when (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～とき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)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72578" y="1241021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didn’t like coffee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405026" y="1241021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629162" y="1241021"/>
            <a:ext cx="33843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was a child.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67308" y="2194331"/>
            <a:ext cx="13762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2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300"/>
              </a:rPr>
              <a:t>×</a:t>
            </a:r>
            <a:endParaRPr lang="ja-JP" altLang="en-US" sz="12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30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2538" y="2033109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2578" y="2024398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668722" y="2024398"/>
            <a:ext cx="338437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was a child,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693058" y="2033109"/>
            <a:ext cx="50040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ja-JP" altLang="en-US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didn’t like coffee.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-19609" y="3611537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-44692" y="4014021"/>
            <a:ext cx="9326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when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　文章」で、「～とき」とある場面でのことを設定して説明でき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ます。「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when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文章」以外を主節（一番伝えたい内容の文）といいます。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-46149" y="5007691"/>
            <a:ext cx="9468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③文法的には「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when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文章」は主節の前でも後ろでどちらでもかまいませ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ん。「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when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 が主節の前のときには、 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when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文章」の最後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に、「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」をつけ、ここまでが場面の設定ということわかりやすくします。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89637A7-F29C-A4DE-C1AD-45166C118B80}"/>
              </a:ext>
            </a:extLst>
          </p:cNvPr>
          <p:cNvSpPr/>
          <p:nvPr/>
        </p:nvSpPr>
        <p:spPr>
          <a:xfrm>
            <a:off x="-63738" y="5903079"/>
            <a:ext cx="9468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④「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when +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文章」が主節の前か後ろかは、映画やドラマで例えると、シーン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が切り替わったときには、「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When +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文章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主節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.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」の順で、シーンが切り替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わっていないときには、「主節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when +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文章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」の順になります。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角丸四角形 52">
            <a:extLst>
              <a:ext uri="{FF2B5EF4-FFF2-40B4-BE49-F238E27FC236}">
                <a16:creationId xmlns:a16="http://schemas.microsoft.com/office/drawing/2014/main" id="{FFF77968-4AFA-B6F0-C576-80EF09FA3413}"/>
              </a:ext>
            </a:extLst>
          </p:cNvPr>
          <p:cNvSpPr/>
          <p:nvPr/>
        </p:nvSpPr>
        <p:spPr>
          <a:xfrm>
            <a:off x="4059271" y="5100609"/>
            <a:ext cx="494441" cy="236462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角丸四角形 52">
            <a:extLst>
              <a:ext uri="{FF2B5EF4-FFF2-40B4-BE49-F238E27FC236}">
                <a16:creationId xmlns:a16="http://schemas.microsoft.com/office/drawing/2014/main" id="{96302898-22C8-84EF-CC9E-CD49C62783D8}"/>
              </a:ext>
            </a:extLst>
          </p:cNvPr>
          <p:cNvSpPr/>
          <p:nvPr/>
        </p:nvSpPr>
        <p:spPr>
          <a:xfrm>
            <a:off x="3372903" y="5373043"/>
            <a:ext cx="494441" cy="236462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 animBg="1"/>
      <p:bldP spid="45" grpId="0" animBg="1"/>
      <p:bldP spid="53" grpId="0" animBg="1"/>
      <p:bldP spid="50" grpId="0" animBg="1"/>
      <p:bldP spid="16" grpId="0" animBg="1"/>
      <p:bldP spid="17" grpId="0" animBg="1"/>
      <p:bldP spid="14" grpId="0" animBg="1"/>
      <p:bldP spid="15" grpId="0" animBg="1"/>
      <p:bldP spid="7" grpId="0" animBg="1"/>
      <p:bldP spid="5" grpId="0" animBg="1"/>
      <p:bldP spid="9" grpId="0" animBg="1"/>
      <p:bldP spid="11" grpId="0" animBg="1"/>
      <p:bldP spid="51" grpId="0" animBg="1"/>
      <p:bldP spid="54" grpId="0" animBg="1"/>
      <p:bldP spid="12" grpId="0"/>
      <p:bldP spid="23" grpId="0"/>
      <p:bldP spid="28" grpId="0"/>
      <p:bldP spid="29" grpId="0"/>
      <p:bldP spid="32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2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9600"/>
              <a:t>接続詞 </a:t>
            </a:r>
            <a:r>
              <a:rPr lang="en-US" altLang="ja-JP" sz="9600"/>
              <a:t>when</a:t>
            </a:r>
            <a:endParaRPr lang="ja-JP" altLang="en-US" sz="9600"/>
          </a:p>
        </p:txBody>
      </p:sp>
      <p:sp>
        <p:nvSpPr>
          <p:cNvPr id="717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Practice when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6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55576" y="332656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5400" b="1" dirty="0">
                <a:latin typeface="Century Schoolbook" panose="02040604050505020304" pitchFamily="18" charset="0"/>
              </a:rPr>
              <a:t>I got up at seven.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775" y="3641974"/>
            <a:ext cx="3267364" cy="245052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7F27B33-7749-4261-B1DC-B7D549E81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0" y="1514500"/>
            <a:ext cx="4923692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09D91BE-FB3C-44A5-952F-84BC79923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89" y="2861647"/>
            <a:ext cx="2771806" cy="382809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9552" y="980728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up,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568" y="2276872"/>
            <a:ext cx="258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mother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40224" y="2276872"/>
            <a:ext cx="1222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E5AC606-7BAF-466A-BCA2-232E0228A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39" y="107731"/>
            <a:ext cx="1914500" cy="191450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0B488C8C-B0AC-4513-B00B-537D0D7B93B1}"/>
              </a:ext>
            </a:extLst>
          </p:cNvPr>
          <p:cNvSpPr/>
          <p:nvPr/>
        </p:nvSpPr>
        <p:spPr>
          <a:xfrm>
            <a:off x="4892170" y="6075485"/>
            <a:ext cx="1052349" cy="6867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459743" y="5150194"/>
            <a:ext cx="1584176" cy="15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192EDBBE-708A-1581-1ADE-15D5376AF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50" y="2276871"/>
            <a:ext cx="5176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reading a book.</a:t>
            </a:r>
          </a:p>
        </p:txBody>
      </p:sp>
    </p:spTree>
    <p:extLst>
      <p:ext uri="{BB962C8B-B14F-4D97-AF65-F5344CB8AC3E}">
        <p14:creationId xmlns:p14="http://schemas.microsoft.com/office/powerpoint/2010/main" val="24336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4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ミラー, 姿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5D8A51A-5B1B-4113-9CC7-261582560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64" y="2913120"/>
            <a:ext cx="2551356" cy="3746195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9552" y="980728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up,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568" y="2276872"/>
            <a:ext cx="258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father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790103" y="5216624"/>
            <a:ext cx="2064966" cy="1820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784104" y="5013176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96384" y="2276872"/>
            <a:ext cx="996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CC42DFC-CD33-4C46-89A5-2DA55D51B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16" y="239615"/>
            <a:ext cx="1914500" cy="191450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AF3D89FA-DEFB-B490-C96C-08D90CE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731" y="2276871"/>
            <a:ext cx="4196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cooking breakfast.</a:t>
            </a:r>
          </a:p>
        </p:txBody>
      </p:sp>
    </p:spTree>
    <p:extLst>
      <p:ext uri="{BB962C8B-B14F-4D97-AF65-F5344CB8AC3E}">
        <p14:creationId xmlns:p14="http://schemas.microsoft.com/office/powerpoint/2010/main" val="39858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1" animBg="1"/>
      <p:bldP spid="15" grpId="1" animBg="1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9552" y="980728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up,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25099"/>
            <a:ext cx="4199280" cy="4199280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568" y="2276872"/>
            <a:ext cx="258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brother</a:t>
            </a:r>
          </a:p>
        </p:txBody>
      </p:sp>
      <p:sp>
        <p:nvSpPr>
          <p:cNvPr id="4" name="円/楕円 3"/>
          <p:cNvSpPr/>
          <p:nvPr/>
        </p:nvSpPr>
        <p:spPr>
          <a:xfrm>
            <a:off x="2915816" y="3933056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499992" y="4651967"/>
            <a:ext cx="2736304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131840" y="4149080"/>
            <a:ext cx="252028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40224" y="2276872"/>
            <a:ext cx="1039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204371F-1FE1-4B7E-A11C-B71CD3045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39" y="107731"/>
            <a:ext cx="1914500" cy="191450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D16C2D96-1267-26B0-6BEF-F68A0E84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60" y="2272875"/>
            <a:ext cx="3213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watching TV.</a:t>
            </a:r>
          </a:p>
        </p:txBody>
      </p:sp>
    </p:spTree>
    <p:extLst>
      <p:ext uri="{BB962C8B-B14F-4D97-AF65-F5344CB8AC3E}">
        <p14:creationId xmlns:p14="http://schemas.microsoft.com/office/powerpoint/2010/main" val="36566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1" animBg="1"/>
      <p:bldP spid="4" grpId="2" animBg="1"/>
      <p:bldP spid="14" grpId="1" animBg="1"/>
      <p:bldP spid="15" grpId="1" animBg="1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, 食品 が含まれている画像&#10;&#10;自動的に生成された説明">
            <a:extLst>
              <a:ext uri="{FF2B5EF4-FFF2-40B4-BE49-F238E27FC236}">
                <a16:creationId xmlns:a16="http://schemas.microsoft.com/office/drawing/2014/main" id="{BAE55943-5312-4495-AE0C-99B055668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73" y="3068960"/>
            <a:ext cx="2695056" cy="2861646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9552" y="980728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When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I got up,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24000" y="2276872"/>
            <a:ext cx="258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my sister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2281037" y="3868615"/>
            <a:ext cx="971871" cy="958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40224" y="2276872"/>
            <a:ext cx="1031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was</a:t>
            </a:r>
          </a:p>
        </p:txBody>
      </p:sp>
      <p:sp>
        <p:nvSpPr>
          <p:cNvPr id="13" name="円/楕円 14">
            <a:extLst>
              <a:ext uri="{FF2B5EF4-FFF2-40B4-BE49-F238E27FC236}">
                <a16:creationId xmlns:a16="http://schemas.microsoft.com/office/drawing/2014/main" id="{96498244-D8DF-4864-AB03-E8CF2ABFC20D}"/>
              </a:ext>
            </a:extLst>
          </p:cNvPr>
          <p:cNvSpPr/>
          <p:nvPr/>
        </p:nvSpPr>
        <p:spPr>
          <a:xfrm>
            <a:off x="3841013" y="5099539"/>
            <a:ext cx="1425579" cy="1235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4">
            <a:extLst>
              <a:ext uri="{FF2B5EF4-FFF2-40B4-BE49-F238E27FC236}">
                <a16:creationId xmlns:a16="http://schemas.microsoft.com/office/drawing/2014/main" id="{CE245B38-C508-427B-8D52-0B8894ACB7F8}"/>
              </a:ext>
            </a:extLst>
          </p:cNvPr>
          <p:cNvSpPr/>
          <p:nvPr/>
        </p:nvSpPr>
        <p:spPr>
          <a:xfrm>
            <a:off x="3026054" y="4347786"/>
            <a:ext cx="1425579" cy="1235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B54D881-B4BC-4412-B4D3-A708356EC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39" y="107731"/>
            <a:ext cx="1914500" cy="191450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5014BD74-34D3-BAED-0293-905A01A1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501" y="2276871"/>
            <a:ext cx="4756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>
                <a:latin typeface="Century Schoolbook" panose="02040604050505020304" pitchFamily="18" charset="0"/>
              </a:rPr>
              <a:t>brushing her teeth.</a:t>
            </a:r>
          </a:p>
        </p:txBody>
      </p:sp>
    </p:spTree>
    <p:extLst>
      <p:ext uri="{BB962C8B-B14F-4D97-AF65-F5344CB8AC3E}">
        <p14:creationId xmlns:p14="http://schemas.microsoft.com/office/powerpoint/2010/main" val="18332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1" animBg="1"/>
      <p:bldP spid="16" grpId="0"/>
      <p:bldP spid="13" grpId="0" animBg="1"/>
      <p:bldP spid="17" grpId="0" animBg="1"/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526</Words>
  <Application>Microsoft Office PowerPoint</Application>
  <PresentationFormat>画面に合わせる (4:3)</PresentationFormat>
  <Paragraphs>100</Paragraphs>
  <Slides>29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300</vt:lpstr>
      <vt:lpstr>Arial</vt:lpstr>
      <vt:lpstr>Calibri</vt:lpstr>
      <vt:lpstr>Calibri Light</vt:lpstr>
      <vt:lpstr>Century Schoolbook</vt:lpstr>
      <vt:lpstr>Office テーマ</vt:lpstr>
      <vt:lpstr>接続詞 when</vt:lpstr>
      <vt:lpstr>PowerPoint プレゼンテーション</vt:lpstr>
      <vt:lpstr>PowerPoint プレゼンテーション</vt:lpstr>
      <vt:lpstr>接続詞 when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Let’s chat about yourself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接続詞 when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接続詞 when</dc:title>
  <dc:creator>春日秀紀</dc:creator>
  <cp:lastModifiedBy>秀紀 春日</cp:lastModifiedBy>
  <cp:revision>37</cp:revision>
  <dcterms:created xsi:type="dcterms:W3CDTF">2016-05-31T10:33:06Z</dcterms:created>
  <dcterms:modified xsi:type="dcterms:W3CDTF">2026-05-25T16:45:24Z</dcterms:modified>
</cp:coreProperties>
</file>