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42"/>
  </p:notesMasterIdLst>
  <p:handoutMasterIdLst>
    <p:handoutMasterId r:id="rId43"/>
  </p:handoutMasterIdLst>
  <p:sldIdLst>
    <p:sldId id="482" r:id="rId2"/>
    <p:sldId id="310" r:id="rId3"/>
    <p:sldId id="334" r:id="rId4"/>
    <p:sldId id="307" r:id="rId5"/>
    <p:sldId id="287" r:id="rId6"/>
    <p:sldId id="337" r:id="rId7"/>
    <p:sldId id="345" r:id="rId8"/>
    <p:sldId id="339" r:id="rId9"/>
    <p:sldId id="340" r:id="rId10"/>
    <p:sldId id="357" r:id="rId11"/>
    <p:sldId id="343" r:id="rId12"/>
    <p:sldId id="344" r:id="rId13"/>
    <p:sldId id="338" r:id="rId14"/>
    <p:sldId id="361" r:id="rId15"/>
    <p:sldId id="305" r:id="rId16"/>
    <p:sldId id="483" r:id="rId17"/>
    <p:sldId id="484" r:id="rId18"/>
    <p:sldId id="358" r:id="rId19"/>
    <p:sldId id="485" r:id="rId20"/>
    <p:sldId id="371" r:id="rId21"/>
    <p:sldId id="368" r:id="rId22"/>
    <p:sldId id="352" r:id="rId23"/>
    <p:sldId id="486" r:id="rId24"/>
    <p:sldId id="487" r:id="rId25"/>
    <p:sldId id="488" r:id="rId26"/>
    <p:sldId id="489" r:id="rId27"/>
    <p:sldId id="360" r:id="rId28"/>
    <p:sldId id="299" r:id="rId29"/>
    <p:sldId id="491" r:id="rId30"/>
    <p:sldId id="490" r:id="rId31"/>
    <p:sldId id="492" r:id="rId32"/>
    <p:sldId id="493" r:id="rId33"/>
    <p:sldId id="495" r:id="rId34"/>
    <p:sldId id="320" r:id="rId35"/>
    <p:sldId id="321" r:id="rId36"/>
    <p:sldId id="322" r:id="rId37"/>
    <p:sldId id="496" r:id="rId38"/>
    <p:sldId id="324" r:id="rId39"/>
    <p:sldId id="325" r:id="rId40"/>
    <p:sldId id="494" r:id="rId41"/>
  </p:sldIdLst>
  <p:sldSz cx="9144000" cy="6858000" type="screen4x3"/>
  <p:notesSz cx="10017125" cy="68881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11" autoAdjust="0"/>
    <p:restoredTop sz="74667" autoAdjust="0"/>
  </p:normalViewPr>
  <p:slideViewPr>
    <p:cSldViewPr>
      <p:cViewPr varScale="1">
        <p:scale>
          <a:sx n="82" d="100"/>
          <a:sy n="82" d="100"/>
        </p:scale>
        <p:origin x="169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434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40755" cy="345604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674053" y="0"/>
            <a:ext cx="4340755" cy="345604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r">
              <a:defRPr sz="1300"/>
            </a:lvl1pPr>
          </a:lstStyle>
          <a:p>
            <a:fld id="{826EA4B0-5BDB-4E2A-A896-7DEB9FDFDE38}" type="datetimeFigureOut">
              <a:rPr kumimoji="1" lang="ja-JP" altLang="en-US" smtClean="0"/>
              <a:t>2026/8/5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6542560"/>
            <a:ext cx="4340755" cy="345604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674053" y="6542560"/>
            <a:ext cx="4340755" cy="345604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r">
              <a:defRPr sz="1300"/>
            </a:lvl1pPr>
          </a:lstStyle>
          <a:p>
            <a:fld id="{05B0D0E9-3D98-4889-83ED-64C59DB963B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75027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40755" cy="344408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5674053" y="0"/>
            <a:ext cx="4340755" cy="344408"/>
          </a:xfrm>
          <a:prstGeom prst="rect">
            <a:avLst/>
          </a:prstGeom>
        </p:spPr>
        <p:txBody>
          <a:bodyPr vert="horz" lIns="96597" tIns="48299" rIns="96597" bIns="48299" rtlCol="0"/>
          <a:lstStyle>
            <a:lvl1pPr algn="r">
              <a:defRPr sz="1300"/>
            </a:lvl1pPr>
          </a:lstStyle>
          <a:p>
            <a:fld id="{BD3E3CAE-4EE6-497B-A5DE-E186CB953D6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3286125" y="515938"/>
            <a:ext cx="3444875" cy="2582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97" tIns="48299" rIns="96597" bIns="48299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1001714" y="3271878"/>
            <a:ext cx="8013699" cy="3099673"/>
          </a:xfrm>
          <a:prstGeom prst="rect">
            <a:avLst/>
          </a:prstGeom>
        </p:spPr>
        <p:txBody>
          <a:bodyPr vert="horz" lIns="96597" tIns="48299" rIns="96597" bIns="48299" rtlCol="0">
            <a:normAutofit/>
          </a:bodyPr>
          <a:lstStyle/>
          <a:p>
            <a:pPr lvl="0"/>
            <a:r>
              <a:rPr kumimoji="1" lang="ja-JP" altLang="en-US"/>
              <a:t>マスタ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1" y="6542559"/>
            <a:ext cx="4340755" cy="344408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5674053" y="6542559"/>
            <a:ext cx="4340755" cy="344408"/>
          </a:xfrm>
          <a:prstGeom prst="rect">
            <a:avLst/>
          </a:prstGeom>
        </p:spPr>
        <p:txBody>
          <a:bodyPr vert="horz" lIns="96597" tIns="48299" rIns="96597" bIns="48299" rtlCol="0" anchor="b"/>
          <a:lstStyle>
            <a:lvl1pPr algn="r">
              <a:defRPr sz="1300"/>
            </a:lvl1pPr>
          </a:lstStyle>
          <a:p>
            <a:fld id="{308C9C90-05C5-4E9D-9CC8-07817A8B0278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8658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左上：キリマンジャロ（</a:t>
            </a:r>
            <a:r>
              <a:rPr kumimoji="1" lang="en-US" altLang="ja-JP" dirty="0" err="1"/>
              <a:t>photoAC</a:t>
            </a:r>
            <a:r>
              <a:rPr kumimoji="1" lang="ja-JP" altLang="en-US" dirty="0"/>
              <a:t>の写真）　右上：</a:t>
            </a:r>
            <a:r>
              <a:rPr kumimoji="1" lang="en-US" altLang="ja-JP" dirty="0"/>
              <a:t>K2</a:t>
            </a:r>
          </a:p>
          <a:p>
            <a:r>
              <a:rPr kumimoji="1" lang="ja-JP" altLang="en-US" dirty="0"/>
              <a:t>左下：エベレスト（</a:t>
            </a:r>
            <a:r>
              <a:rPr kumimoji="1" lang="en-US" altLang="ja-JP" dirty="0" err="1"/>
              <a:t>photoAC</a:t>
            </a:r>
            <a:r>
              <a:rPr kumimoji="1" lang="ja-JP" altLang="en-US" dirty="0"/>
              <a:t>の写真）　右下：デナリ</a:t>
            </a:r>
            <a:endParaRPr kumimoji="1" lang="en-US" altLang="ja-JP" dirty="0"/>
          </a:p>
          <a:p>
            <a:r>
              <a:rPr kumimoji="1" lang="ja-JP" altLang="en-US" dirty="0"/>
              <a:t>各図の部分をそれぞれの写真に変えてください。</a:t>
            </a:r>
            <a:br>
              <a:rPr kumimoji="1" lang="en-US" altLang="ja-JP" dirty="0"/>
            </a:br>
            <a:r>
              <a:rPr kumimoji="1" lang="ja-JP" altLang="en-US" dirty="0"/>
              <a:t>山自体を変えてもよいです。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35538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すべて</a:t>
            </a:r>
            <a:r>
              <a:rPr kumimoji="1" lang="en-US" altLang="ja-JP" dirty="0" err="1"/>
              <a:t>photoAC</a:t>
            </a:r>
            <a:r>
              <a:rPr kumimoji="1" lang="ja-JP" altLang="en-US" dirty="0"/>
              <a:t>の写真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32853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すべて</a:t>
            </a:r>
            <a:r>
              <a:rPr kumimoji="1" lang="en-US" altLang="ja-JP" dirty="0" err="1"/>
              <a:t>photoAC</a:t>
            </a:r>
            <a:r>
              <a:rPr kumimoji="1" lang="ja-JP" altLang="en-US" dirty="0"/>
              <a:t>の写真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6116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左上：ドラえもん　右上：のび太のパパ</a:t>
            </a:r>
            <a:endParaRPr kumimoji="1" lang="en-US" altLang="ja-JP" dirty="0"/>
          </a:p>
          <a:p>
            <a:r>
              <a:rPr kumimoji="1" lang="ja-JP" altLang="en-US" dirty="0"/>
              <a:t>左下：のび太君　右下：のび太のママ</a:t>
            </a:r>
            <a:endParaRPr kumimoji="1" lang="en-US" altLang="ja-JP" dirty="0"/>
          </a:p>
          <a:p>
            <a:r>
              <a:rPr kumimoji="1" lang="ja-JP" altLang="en-US" dirty="0"/>
              <a:t>図を変更してください。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31632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ja-JP" altLang="en-US" dirty="0"/>
              <a:t>左：のび太のママ　右：のび太のママ、のび太、ドラえもん、のび太のパパといったのび太一家</a:t>
            </a:r>
            <a:endParaRPr kumimoji="1" lang="en-US" altLang="ja-JP" dirty="0"/>
          </a:p>
          <a:p>
            <a:r>
              <a:rPr kumimoji="1" lang="ja-JP" altLang="en-US" dirty="0"/>
              <a:t>図を入れ替えてください。</a:t>
            </a:r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4863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54839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19328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すべて</a:t>
            </a:r>
            <a:r>
              <a:rPr kumimoji="1" lang="en-US" altLang="ja-JP" dirty="0" err="1"/>
              <a:t>photoAC</a:t>
            </a:r>
            <a:r>
              <a:rPr kumimoji="1" lang="ja-JP" altLang="en-US" dirty="0"/>
              <a:t>の写真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夏の平均気温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27850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52819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すべて</a:t>
            </a:r>
            <a:r>
              <a:rPr kumimoji="1" lang="en-US" altLang="ja-JP" dirty="0" err="1"/>
              <a:t>photoAC</a:t>
            </a:r>
            <a:r>
              <a:rPr kumimoji="1" lang="ja-JP" altLang="en-US" dirty="0"/>
              <a:t>の写真</a:t>
            </a:r>
          </a:p>
          <a:p>
            <a:r>
              <a:rPr kumimoji="1" lang="en-US" altLang="ja-JP" dirty="0"/>
              <a:t>the Yangtze (</a:t>
            </a:r>
            <a:r>
              <a:rPr kumimoji="1" lang="ja-JP" altLang="en-US" dirty="0"/>
              <a:t>長江</a:t>
            </a:r>
            <a:r>
              <a:rPr kumimoji="1" lang="en-US" altLang="ja-JP" dirty="0"/>
              <a:t>)</a:t>
            </a:r>
            <a:r>
              <a:rPr kumimoji="1" lang="ja-JP" altLang="en-US" dirty="0"/>
              <a:t>ヤンツィー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/>
              <a:t>https://www.mofa.go.jp/mofaj/kids/ranking/river.html</a:t>
            </a:r>
            <a:br>
              <a:rPr kumimoji="1" lang="en-US" altLang="ja-JP" dirty="0"/>
            </a:br>
            <a:r>
              <a:rPr kumimoji="1" lang="ja-JP" altLang="en-US" dirty="0"/>
              <a:t>このページのデータより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5892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8A84C7-0F20-4632-846B-3CCC1156030F}" type="slidenum">
              <a:rPr kumimoji="1" lang="ja-JP" altLang="en-US" smtClean="0"/>
              <a:pPr/>
              <a:t>28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8558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すべて</a:t>
            </a:r>
            <a:r>
              <a:rPr kumimoji="1" lang="en-US" altLang="ja-JP" dirty="0" err="1"/>
              <a:t>photoAC</a:t>
            </a:r>
            <a:r>
              <a:rPr kumimoji="1" lang="ja-JP" altLang="en-US" dirty="0"/>
              <a:t>の写真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23861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/>
              <a:t>all</a:t>
            </a:r>
            <a:r>
              <a:rPr kumimoji="1" lang="ja-JP" altLang="en-US" dirty="0"/>
              <a:t>は上から下までの高さです。</a:t>
            </a:r>
            <a:endParaRPr kumimoji="1" lang="en-US" altLang="ja-JP" dirty="0"/>
          </a:p>
          <a:p>
            <a:r>
              <a:rPr kumimoji="1" lang="en-US" altLang="ja-JP" dirty="0"/>
              <a:t>high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39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3215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すべて</a:t>
            </a:r>
            <a:r>
              <a:rPr kumimoji="1" lang="en-US" altLang="ja-JP" dirty="0" err="1"/>
              <a:t>photoAC</a:t>
            </a:r>
            <a:r>
              <a:rPr kumimoji="1" lang="ja-JP" altLang="en-US" dirty="0"/>
              <a:t>の写真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47596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左上：ドラえもん　右上：のび太のパパ</a:t>
            </a:r>
            <a:endParaRPr kumimoji="1" lang="en-US" altLang="ja-JP" dirty="0"/>
          </a:p>
          <a:p>
            <a:r>
              <a:rPr kumimoji="1" lang="ja-JP" altLang="en-US" dirty="0"/>
              <a:t>左下：のび太君　右下：のび太のママ</a:t>
            </a:r>
            <a:endParaRPr kumimoji="1" lang="en-US" altLang="ja-JP" dirty="0"/>
          </a:p>
          <a:p>
            <a:r>
              <a:rPr kumimoji="1" lang="ja-JP" altLang="en-US" dirty="0"/>
              <a:t>図を変更してください。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96778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ja-JP" altLang="en-US" dirty="0"/>
              <a:t>左上：桐谷健太　右上：松田翔太</a:t>
            </a:r>
            <a:endParaRPr kumimoji="1" lang="en-US" altLang="ja-JP" dirty="0"/>
          </a:p>
          <a:p>
            <a:r>
              <a:rPr kumimoji="1" lang="ja-JP" altLang="en-US" dirty="0"/>
              <a:t>左下：濱田岳　　右下：菅田将暉</a:t>
            </a:r>
            <a:endParaRPr kumimoji="1" lang="en-US" altLang="ja-JP" dirty="0"/>
          </a:p>
          <a:p>
            <a:r>
              <a:rPr kumimoji="1" lang="ja-JP" altLang="en-US" dirty="0"/>
              <a:t>それぞれの写真に入れ替えてください。</a:t>
            </a:r>
            <a:endParaRPr kumimoji="1" lang="en-US" altLang="ja-JP" dirty="0"/>
          </a:p>
          <a:p>
            <a:r>
              <a:rPr kumimoji="1" lang="en-US" altLang="ja-JP" dirty="0"/>
              <a:t>au</a:t>
            </a:r>
            <a:r>
              <a:rPr kumimoji="1" lang="ja-JP" altLang="en-US" dirty="0"/>
              <a:t>の三太郎に出演している方々です。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98624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すべて</a:t>
            </a:r>
            <a:r>
              <a:rPr kumimoji="1" lang="en-US" altLang="ja-JP" dirty="0" err="1"/>
              <a:t>photoAC</a:t>
            </a:r>
            <a:r>
              <a:rPr kumimoji="1" lang="ja-JP" altLang="en-US" dirty="0"/>
              <a:t>の写真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64233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すべて</a:t>
            </a:r>
            <a:r>
              <a:rPr kumimoji="1" lang="en-US" altLang="ja-JP" dirty="0" err="1"/>
              <a:t>photoAC</a:t>
            </a:r>
            <a:r>
              <a:rPr kumimoji="1" lang="ja-JP" altLang="en-US" dirty="0"/>
              <a:t>の写真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65651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すべて</a:t>
            </a:r>
            <a:r>
              <a:rPr kumimoji="1" lang="en-US" altLang="ja-JP" dirty="0" err="1"/>
              <a:t>photoAC</a:t>
            </a:r>
            <a:r>
              <a:rPr kumimoji="1" lang="ja-JP" altLang="en-US" dirty="0"/>
              <a:t>の写真</a:t>
            </a: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81981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すべて</a:t>
            </a:r>
            <a:r>
              <a:rPr kumimoji="1" lang="en-US" altLang="ja-JP" dirty="0" err="1"/>
              <a:t>photoAC</a:t>
            </a:r>
            <a:r>
              <a:rPr kumimoji="1" lang="ja-JP" altLang="en-US" dirty="0"/>
              <a:t>の写真</a:t>
            </a:r>
          </a:p>
          <a:p>
            <a:r>
              <a:rPr kumimoji="1" lang="en-US" altLang="ja-JP" dirty="0"/>
              <a:t>the Yangtze (</a:t>
            </a:r>
            <a:r>
              <a:rPr kumimoji="1" lang="ja-JP" altLang="en-US" dirty="0"/>
              <a:t>長江</a:t>
            </a:r>
            <a:r>
              <a:rPr kumimoji="1" lang="en-US" altLang="ja-JP" dirty="0"/>
              <a:t>)</a:t>
            </a:r>
            <a:r>
              <a:rPr kumimoji="1" lang="ja-JP" altLang="en-US" dirty="0"/>
              <a:t>ヤンツィー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8C9C90-05C5-4E9D-9CC8-07817A8B0278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0064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07358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48668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02818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2281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7082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473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9323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2611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4842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3899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803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EE907-3B94-478E-982C-B0ED71466EB5}" type="datetimeFigureOut">
              <a:rPr kumimoji="1" lang="ja-JP" altLang="en-US" smtClean="0"/>
              <a:pPr/>
              <a:t>2026/8/5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4FCA98-8FB4-4AAC-AC4E-A96A8D4F999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3312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wmf"/><Relationship Id="rId4" Type="http://schemas.openxmlformats.org/officeDocument/2006/relationships/image" Target="../media/image14.wmf"/><Relationship Id="rId9" Type="http://schemas.openxmlformats.org/officeDocument/2006/relationships/image" Target="../media/image19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6.png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wmf"/><Relationship Id="rId4" Type="http://schemas.openxmlformats.org/officeDocument/2006/relationships/image" Target="../media/image14.wmf"/><Relationship Id="rId9" Type="http://schemas.openxmlformats.org/officeDocument/2006/relationships/image" Target="../media/image1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2856"/>
            <a:ext cx="8278688" cy="1470025"/>
          </a:xfrm>
        </p:spPr>
        <p:txBody>
          <a:bodyPr>
            <a:noAutofit/>
          </a:bodyPr>
          <a:lstStyle/>
          <a:p>
            <a:r>
              <a:rPr lang="en-US" altLang="ja-JP" sz="9600" b="1" dirty="0">
                <a:latin typeface="Century Schoolbook" panose="02040604050505020304" pitchFamily="18" charset="0"/>
              </a:rPr>
              <a:t>Superlative</a:t>
            </a:r>
            <a:endParaRPr kumimoji="1" lang="ja-JP" altLang="en-US" sz="9600" b="1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/>
              <a:t>最上級</a:t>
            </a:r>
          </a:p>
        </p:txBody>
      </p:sp>
    </p:spTree>
    <p:extLst>
      <p:ext uri="{BB962C8B-B14F-4D97-AF65-F5344CB8AC3E}">
        <p14:creationId xmlns:p14="http://schemas.microsoft.com/office/powerpoint/2010/main" val="2413325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コンテンツ プレースホルダ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5" r="10165"/>
          <a:stretch/>
        </p:blipFill>
        <p:spPr>
          <a:xfrm>
            <a:off x="2647698" y="2924944"/>
            <a:ext cx="3848604" cy="2724838"/>
          </a:xfrm>
          <a:prstGeom prst="rect">
            <a:avLst/>
          </a:prstGeom>
        </p:spPr>
      </p:pic>
      <p:pic>
        <p:nvPicPr>
          <p:cNvPr id="12" name="コンテンツ プレースホルダ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1" b="4961"/>
          <a:stretch/>
        </p:blipFill>
        <p:spPr>
          <a:xfrm>
            <a:off x="4572000" y="188640"/>
            <a:ext cx="3888432" cy="2626988"/>
          </a:xfrm>
          <a:prstGeom prst="rect">
            <a:avLst/>
          </a:prstGeom>
        </p:spPr>
      </p:pic>
      <p:pic>
        <p:nvPicPr>
          <p:cNvPr id="11" name="コンテンツ プレースホルダ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6" b="3346"/>
          <a:stretch/>
        </p:blipFill>
        <p:spPr>
          <a:xfrm>
            <a:off x="467544" y="188640"/>
            <a:ext cx="3816424" cy="2670772"/>
          </a:xfrm>
          <a:prstGeom prst="rect">
            <a:avLst/>
          </a:prstGeom>
        </p:spPr>
      </p:pic>
      <p:sp>
        <p:nvSpPr>
          <p:cNvPr id="14" name="テキスト プレースホルダ 6"/>
          <p:cNvSpPr txBox="1">
            <a:spLocks/>
          </p:cNvSpPr>
          <p:nvPr/>
        </p:nvSpPr>
        <p:spPr>
          <a:xfrm>
            <a:off x="395536" y="18864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Sheep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6732240" y="18864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Cats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3761910" y="5229200"/>
            <a:ext cx="1404156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Dogs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3563888" y="2704378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fast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7621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コンテンツ プレースホルダ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2" b="1892"/>
          <a:stretch/>
        </p:blipFill>
        <p:spPr>
          <a:xfrm>
            <a:off x="395535" y="189374"/>
            <a:ext cx="3991481" cy="2880320"/>
          </a:xfrm>
          <a:prstGeom prst="rect">
            <a:avLst/>
          </a:prstGeom>
        </p:spPr>
      </p:pic>
      <p:pic>
        <p:nvPicPr>
          <p:cNvPr id="12" name="コンテンツ プレースホルダ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27984" y="192665"/>
            <a:ext cx="4212469" cy="2801730"/>
          </a:xfrm>
          <a:prstGeom prst="rect">
            <a:avLst/>
          </a:prstGeom>
        </p:spPr>
      </p:pic>
      <p:pic>
        <p:nvPicPr>
          <p:cNvPr id="13" name="コンテンツ プレースホルダ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5" b="3745"/>
          <a:stretch/>
        </p:blipFill>
        <p:spPr>
          <a:xfrm>
            <a:off x="395536" y="3213710"/>
            <a:ext cx="4046556" cy="2807578"/>
          </a:xfrm>
          <a:prstGeom prst="rect">
            <a:avLst/>
          </a:prstGeom>
        </p:spPr>
      </p:pic>
      <p:pic>
        <p:nvPicPr>
          <p:cNvPr id="15" name="コンテンツ プレースホルダ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5" b="4035"/>
          <a:stretch/>
        </p:blipFill>
        <p:spPr>
          <a:xfrm>
            <a:off x="4499992" y="3141702"/>
            <a:ext cx="4176464" cy="2879586"/>
          </a:xfrm>
          <a:prstGeom prst="rect">
            <a:avLst/>
          </a:prstGeom>
        </p:spPr>
      </p:pic>
      <p:sp>
        <p:nvSpPr>
          <p:cNvPr id="14" name="テキスト プレースホルダ 6"/>
          <p:cNvSpPr txBox="1">
            <a:spLocks/>
          </p:cNvSpPr>
          <p:nvPr/>
        </p:nvSpPr>
        <p:spPr>
          <a:xfrm>
            <a:off x="395536" y="189374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Hawaii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6804248" y="189374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Okinawa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6876256" y="3141702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India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395536" y="321371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Egypt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3563888" y="2565638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hot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" name="テキスト プレースホルダ 6">
            <a:extLst>
              <a:ext uri="{FF2B5EF4-FFF2-40B4-BE49-F238E27FC236}">
                <a16:creationId xmlns:a16="http://schemas.microsoft.com/office/drawing/2014/main" id="{D8B50D09-7DE8-45D2-A497-D44D1B5B94AB}"/>
              </a:ext>
            </a:extLst>
          </p:cNvPr>
          <p:cNvSpPr txBox="1">
            <a:spLocks/>
          </p:cNvSpPr>
          <p:nvPr/>
        </p:nvSpPr>
        <p:spPr>
          <a:xfrm>
            <a:off x="2495506" y="5207239"/>
            <a:ext cx="4152987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in summer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3501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8" grpId="0" animBg="1"/>
      <p:bldP spid="20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972643C6-F4EA-106C-7691-182D31F860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339" y="3429000"/>
            <a:ext cx="4067944" cy="271408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149ADC48-60DC-2F1D-F9B8-BF476E60C6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991" y="226190"/>
            <a:ext cx="4162513" cy="3121884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D0D3F6B0-9D52-2E13-235D-866BDAE6A5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39" y="116048"/>
            <a:ext cx="4248472" cy="3186354"/>
          </a:xfrm>
          <a:prstGeom prst="rect">
            <a:avLst/>
          </a:prstGeom>
        </p:spPr>
      </p:pic>
      <p:sp>
        <p:nvSpPr>
          <p:cNvPr id="14" name="テキスト プレースホルダ 6"/>
          <p:cNvSpPr txBox="1">
            <a:spLocks/>
          </p:cNvSpPr>
          <p:nvPr/>
        </p:nvSpPr>
        <p:spPr>
          <a:xfrm>
            <a:off x="395536" y="18864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Bears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7037213" y="159777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Horses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3491880" y="566937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Pandas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3731051" y="2943908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600" b="1" noProof="0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heavy</a:t>
            </a: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4446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8" grpId="0" animBg="1"/>
      <p:bldP spid="2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図 21">
            <a:extLst>
              <a:ext uri="{FF2B5EF4-FFF2-40B4-BE49-F238E27FC236}">
                <a16:creationId xmlns:a16="http://schemas.microsoft.com/office/drawing/2014/main" id="{48834FD6-D743-FB2B-BA8F-02330C22E0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0"/>
          <a:stretch/>
        </p:blipFill>
        <p:spPr>
          <a:xfrm>
            <a:off x="506110" y="3010363"/>
            <a:ext cx="3752204" cy="2795788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47E848CC-E954-BB80-1CD4-6A13A00C8F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4"/>
          <a:stretch/>
        </p:blipFill>
        <p:spPr>
          <a:xfrm>
            <a:off x="4427984" y="2924944"/>
            <a:ext cx="4178112" cy="290398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EDF3C53F-3AE1-E732-54E1-578CBC9879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2" b="9474"/>
          <a:stretch/>
        </p:blipFill>
        <p:spPr>
          <a:xfrm>
            <a:off x="4427984" y="191068"/>
            <a:ext cx="4178112" cy="2664296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50B8476E-642E-45DF-7396-CA3BDB3B6E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3" t="23074" r="18251" b="786"/>
          <a:stretch/>
        </p:blipFill>
        <p:spPr>
          <a:xfrm>
            <a:off x="506110" y="211527"/>
            <a:ext cx="3773908" cy="2677538"/>
          </a:xfrm>
          <a:prstGeom prst="rect">
            <a:avLst/>
          </a:prstGeom>
        </p:spPr>
      </p:pic>
      <p:sp>
        <p:nvSpPr>
          <p:cNvPr id="14" name="テキスト プレースホルダ 6"/>
          <p:cNvSpPr txBox="1">
            <a:spLocks/>
          </p:cNvSpPr>
          <p:nvPr/>
        </p:nvSpPr>
        <p:spPr>
          <a:xfrm>
            <a:off x="490807" y="179709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the Amazon</a:t>
            </a:r>
            <a:endParaRPr kumimoji="1" lang="ja-JP" altLang="en-US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6516216" y="179709"/>
            <a:ext cx="2074577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the Mississippi</a:t>
            </a:r>
            <a:endParaRPr kumimoji="1" lang="ja-JP" altLang="en-US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6784725" y="2931807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the Yangtze</a:t>
            </a:r>
            <a:endParaRPr kumimoji="1" lang="ja-JP" altLang="en-US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506110" y="3003815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the Nile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3410875" y="2571767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long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80203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8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276872"/>
            <a:ext cx="8280920" cy="1894362"/>
          </a:xfrm>
        </p:spPr>
        <p:txBody>
          <a:bodyPr>
            <a:normAutofit/>
          </a:bodyPr>
          <a:lstStyle/>
          <a:p>
            <a:r>
              <a:rPr lang="en-US" altLang="ja-JP" sz="8000" b="1" dirty="0">
                <a:latin typeface="Century Schoolbook" panose="02040604050505020304" pitchFamily="18" charset="0"/>
              </a:rPr>
              <a:t>Thinking Time</a:t>
            </a:r>
            <a:endParaRPr kumimoji="1" lang="ja-JP" altLang="en-US" sz="80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53161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31540" y="2564904"/>
            <a:ext cx="8280920" cy="1894362"/>
          </a:xfrm>
        </p:spPr>
        <p:txBody>
          <a:bodyPr>
            <a:normAutofit/>
          </a:bodyPr>
          <a:lstStyle/>
          <a:p>
            <a:r>
              <a:rPr lang="en-US" altLang="ja-JP" sz="9600" b="1" dirty="0">
                <a:latin typeface="Century Schoolbook" panose="02040604050505020304" pitchFamily="18" charset="0"/>
              </a:rPr>
              <a:t>Check!</a:t>
            </a:r>
            <a:endParaRPr kumimoji="1" lang="ja-JP" altLang="en-US" sz="9600" b="1" dirty="0"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6" b="4990"/>
          <a:stretch/>
        </p:blipFill>
        <p:spPr>
          <a:xfrm>
            <a:off x="4427984" y="188640"/>
            <a:ext cx="4104456" cy="2520280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4166" y="2924945"/>
            <a:ext cx="3960434" cy="2652666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2" t="-156" r="1785" b="22477"/>
          <a:stretch/>
        </p:blipFill>
        <p:spPr>
          <a:xfrm>
            <a:off x="358290" y="188640"/>
            <a:ext cx="3997686" cy="252028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" b="663"/>
          <a:stretch/>
        </p:blipFill>
        <p:spPr>
          <a:xfrm>
            <a:off x="395536" y="2924944"/>
            <a:ext cx="4032448" cy="2652666"/>
          </a:xfrm>
          <a:prstGeom prst="rect">
            <a:avLst/>
          </a:prstGeom>
        </p:spPr>
      </p:pic>
      <p:sp>
        <p:nvSpPr>
          <p:cNvPr id="14" name="テキスト プレースホルダ 6"/>
          <p:cNvSpPr txBox="1">
            <a:spLocks/>
          </p:cNvSpPr>
          <p:nvPr/>
        </p:nvSpPr>
        <p:spPr>
          <a:xfrm>
            <a:off x="395536" y="18864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Kinkakuji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6732240" y="18864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Todaiji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6732240" y="2924944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 err="1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Toji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395536" y="2996952"/>
            <a:ext cx="1944216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Kiyomizudera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3563888" y="2564904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old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" name="テキスト プレースホルダ 6"/>
          <p:cNvSpPr txBox="1">
            <a:spLocks/>
          </p:cNvSpPr>
          <p:nvPr/>
        </p:nvSpPr>
        <p:spPr>
          <a:xfrm>
            <a:off x="358290" y="229334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1397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年</a:t>
            </a:r>
          </a:p>
        </p:txBody>
      </p:sp>
      <p:sp>
        <p:nvSpPr>
          <p:cNvPr id="12" name="テキスト プレースホルダ 6"/>
          <p:cNvSpPr txBox="1">
            <a:spLocks/>
          </p:cNvSpPr>
          <p:nvPr/>
        </p:nvSpPr>
        <p:spPr>
          <a:xfrm>
            <a:off x="6724400" y="2313889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72</a:t>
            </a: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8</a:t>
            </a:r>
            <a:r>
              <a:rPr lang="ja-JP" altLang="en-US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年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3" name="テキスト プレースホルダ 6"/>
          <p:cNvSpPr txBox="1">
            <a:spLocks/>
          </p:cNvSpPr>
          <p:nvPr/>
        </p:nvSpPr>
        <p:spPr>
          <a:xfrm>
            <a:off x="6732240" y="5085184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796</a:t>
            </a:r>
            <a:r>
              <a:rPr lang="ja-JP" altLang="en-US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年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5" name="テキスト プレースホルダ 6"/>
          <p:cNvSpPr txBox="1">
            <a:spLocks/>
          </p:cNvSpPr>
          <p:nvPr/>
        </p:nvSpPr>
        <p:spPr>
          <a:xfrm>
            <a:off x="395536" y="5115305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778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年</a:t>
            </a: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1187624" y="5805264"/>
            <a:ext cx="7772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 err="1">
                <a:latin typeface="Century Schoolbook" panose="02040604050505020304" pitchFamily="18" charset="0"/>
              </a:rPr>
              <a:t>Todaiji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is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old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the four.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0" name="ドーナツ 20"/>
          <p:cNvSpPr/>
          <p:nvPr/>
        </p:nvSpPr>
        <p:spPr>
          <a:xfrm>
            <a:off x="5220072" y="404664"/>
            <a:ext cx="2304256" cy="2160240"/>
          </a:xfrm>
          <a:prstGeom prst="donut">
            <a:avLst>
              <a:gd name="adj" fmla="val 7196"/>
            </a:avLst>
          </a:prstGeom>
          <a:solidFill>
            <a:srgbClr val="FF3399">
              <a:alpha val="4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447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3" grpId="0" animBg="1"/>
      <p:bldP spid="5" grpId="0" animBg="1"/>
      <p:bldP spid="9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コンテンツ プレースホルダ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0427" y="3000624"/>
            <a:ext cx="4014446" cy="2676298"/>
          </a:xfrm>
          <a:prstGeom prst="rect">
            <a:avLst/>
          </a:prstGeom>
        </p:spPr>
      </p:pic>
      <p:pic>
        <p:nvPicPr>
          <p:cNvPr id="15" name="コンテンツ プレースホルダ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77" b="39375"/>
          <a:stretch/>
        </p:blipFill>
        <p:spPr>
          <a:xfrm>
            <a:off x="310909" y="2969808"/>
            <a:ext cx="4094891" cy="2730082"/>
          </a:xfrm>
          <a:prstGeom prst="rect">
            <a:avLst/>
          </a:prstGeom>
        </p:spPr>
      </p:pic>
      <p:pic>
        <p:nvPicPr>
          <p:cNvPr id="12" name="コンテンツ プレースホルダ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" b="3098"/>
          <a:stretch/>
        </p:blipFill>
        <p:spPr>
          <a:xfrm>
            <a:off x="4644008" y="188640"/>
            <a:ext cx="3888432" cy="2735629"/>
          </a:xfrm>
          <a:prstGeom prst="rect">
            <a:avLst/>
          </a:prstGeom>
        </p:spPr>
      </p:pic>
      <p:pic>
        <p:nvPicPr>
          <p:cNvPr id="11" name="コンテンツ プレースホルダ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6" t="28919" r="19678" b="12035"/>
          <a:stretch/>
        </p:blipFill>
        <p:spPr>
          <a:xfrm>
            <a:off x="336325" y="188640"/>
            <a:ext cx="4139742" cy="2730082"/>
          </a:xfrm>
          <a:prstGeom prst="rect">
            <a:avLst/>
          </a:prstGeom>
        </p:spPr>
      </p:pic>
      <p:sp>
        <p:nvSpPr>
          <p:cNvPr id="14" name="テキスト プレースホルダ 6"/>
          <p:cNvSpPr txBox="1">
            <a:spLocks/>
          </p:cNvSpPr>
          <p:nvPr/>
        </p:nvSpPr>
        <p:spPr>
          <a:xfrm>
            <a:off x="395536" y="18864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Asama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6084168" y="188640"/>
            <a:ext cx="2448272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Kiso </a:t>
            </a:r>
            <a:r>
              <a:rPr kumimoji="1" lang="en-US" altLang="ja-JP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Komagatake</a:t>
            </a:r>
            <a:endParaRPr kumimoji="1" lang="ja-JP" altLang="en-US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6732240" y="5157192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Akadake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395536" y="5157192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Shirouma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3563888" y="2564904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high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395536" y="2132856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2568m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1" name="テキスト プレースホルダ 6"/>
          <p:cNvSpPr txBox="1">
            <a:spLocks/>
          </p:cNvSpPr>
          <p:nvPr/>
        </p:nvSpPr>
        <p:spPr>
          <a:xfrm>
            <a:off x="6732240" y="2132856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2956m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2" name="テキスト プレースホルダ 6"/>
          <p:cNvSpPr txBox="1">
            <a:spLocks/>
          </p:cNvSpPr>
          <p:nvPr/>
        </p:nvSpPr>
        <p:spPr>
          <a:xfrm>
            <a:off x="6732240" y="4653136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2899m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3" name="テキスト プレースホルダ 6"/>
          <p:cNvSpPr txBox="1">
            <a:spLocks/>
          </p:cNvSpPr>
          <p:nvPr/>
        </p:nvSpPr>
        <p:spPr>
          <a:xfrm>
            <a:off x="395536" y="4653136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2932m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5" name="ドーナツ 24"/>
          <p:cNvSpPr/>
          <p:nvPr/>
        </p:nvSpPr>
        <p:spPr>
          <a:xfrm>
            <a:off x="5580112" y="548680"/>
            <a:ext cx="2304256" cy="2160240"/>
          </a:xfrm>
          <a:prstGeom prst="donut">
            <a:avLst>
              <a:gd name="adj" fmla="val 7196"/>
            </a:avLst>
          </a:prstGeom>
          <a:solidFill>
            <a:srgbClr val="FF3399">
              <a:alpha val="4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179512" y="5858611"/>
            <a:ext cx="87849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000" b="1" dirty="0">
                <a:latin typeface="Century Schoolbook" panose="02040604050505020304" pitchFamily="18" charset="0"/>
              </a:rPr>
              <a:t>Kiso </a:t>
            </a:r>
            <a:r>
              <a:rPr lang="en-US" altLang="ja-JP" sz="3000" b="1" dirty="0" err="1">
                <a:latin typeface="Century Schoolbook" panose="02040604050505020304" pitchFamily="18" charset="0"/>
              </a:rPr>
              <a:t>Komagatake</a:t>
            </a:r>
            <a:r>
              <a:rPr lang="en-US" altLang="ja-JP" sz="3000" b="1" dirty="0">
                <a:latin typeface="Century Schoolbook" panose="02040604050505020304" pitchFamily="18" charset="0"/>
              </a:rPr>
              <a:t> is</a:t>
            </a:r>
            <a:r>
              <a:rPr kumimoji="1" lang="en-US" altLang="ja-JP" sz="3000" b="1" dirty="0">
                <a:latin typeface="Century Schoolbook" panose="02040604050505020304" pitchFamily="18" charset="0"/>
              </a:rPr>
              <a:t> </a:t>
            </a:r>
            <a:r>
              <a:rPr lang="en-US" altLang="ja-JP" sz="30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000" b="1" dirty="0">
                <a:latin typeface="Century Schoolbook" panose="02040604050505020304" pitchFamily="18" charset="0"/>
              </a:rPr>
              <a:t> high</a:t>
            </a:r>
            <a:r>
              <a:rPr lang="en-US" altLang="ja-JP" sz="30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r>
              <a:rPr lang="en-US" altLang="ja-JP" sz="3000" b="1" dirty="0">
                <a:latin typeface="Century Schoolbook" panose="02040604050505020304" pitchFamily="18" charset="0"/>
              </a:rPr>
              <a:t> </a:t>
            </a:r>
            <a:r>
              <a:rPr lang="en-US" altLang="ja-JP" sz="30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3000" b="1" dirty="0">
                <a:latin typeface="Century Schoolbook" panose="02040604050505020304" pitchFamily="18" charset="0"/>
              </a:rPr>
              <a:t> the four.</a:t>
            </a:r>
            <a:endParaRPr kumimoji="1" lang="ja-JP" altLang="en-US" sz="30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60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  <p:bldP spid="23" grpId="0" animBg="1"/>
      <p:bldP spid="25" grpId="0" animBg="1"/>
      <p:bldP spid="2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コンテンツ プレースホルダ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3000624"/>
            <a:ext cx="3938257" cy="2618325"/>
          </a:xfrm>
          <a:prstGeom prst="rect">
            <a:avLst/>
          </a:prstGeom>
        </p:spPr>
      </p:pic>
      <p:pic>
        <p:nvPicPr>
          <p:cNvPr id="15" name="コンテンツ プレースホルダ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76" y="2996952"/>
            <a:ext cx="4005775" cy="2670517"/>
          </a:xfrm>
          <a:prstGeom prst="rect">
            <a:avLst/>
          </a:prstGeom>
        </p:spPr>
      </p:pic>
      <p:pic>
        <p:nvPicPr>
          <p:cNvPr id="12" name="コンテンツ プレースホルダ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20"/>
          <a:stretch/>
        </p:blipFill>
        <p:spPr>
          <a:xfrm>
            <a:off x="4644008" y="188640"/>
            <a:ext cx="3888432" cy="2735629"/>
          </a:xfrm>
          <a:prstGeom prst="rect">
            <a:avLst/>
          </a:prstGeom>
        </p:spPr>
      </p:pic>
      <p:pic>
        <p:nvPicPr>
          <p:cNvPr id="11" name="コンテンツ プレースホルダ 8" descr="前田敦子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95535" y="188640"/>
            <a:ext cx="4114745" cy="2736304"/>
          </a:xfrm>
          <a:prstGeom prst="rect">
            <a:avLst/>
          </a:prstGeom>
        </p:spPr>
      </p:pic>
      <p:sp>
        <p:nvSpPr>
          <p:cNvPr id="14" name="テキスト プレースホルダ 6"/>
          <p:cNvSpPr txBox="1">
            <a:spLocks/>
          </p:cNvSpPr>
          <p:nvPr/>
        </p:nvSpPr>
        <p:spPr>
          <a:xfrm>
            <a:off x="395536" y="18864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Asama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6084168" y="188640"/>
            <a:ext cx="2448272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Kiso </a:t>
            </a:r>
            <a:r>
              <a:rPr kumimoji="1" lang="en-US" altLang="ja-JP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Komagatake</a:t>
            </a:r>
            <a:endParaRPr kumimoji="1" lang="ja-JP" altLang="en-US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6732240" y="5157192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Akadake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395536" y="5157192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Shirouma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3563888" y="2564904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high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6905458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コンテンツ プレースホルダ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018" y="733449"/>
            <a:ext cx="2425532" cy="1790701"/>
          </a:xfrm>
          <a:prstGeom prst="rect">
            <a:avLst/>
          </a:prstGeom>
        </p:spPr>
      </p:pic>
      <p:pic>
        <p:nvPicPr>
          <p:cNvPr id="12" name="コンテンツ プレースホルダ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3749" y="719829"/>
            <a:ext cx="2364894" cy="1745934"/>
          </a:xfrm>
          <a:prstGeom prst="rect">
            <a:avLst/>
          </a:prstGeom>
        </p:spPr>
      </p:pic>
      <p:pic>
        <p:nvPicPr>
          <p:cNvPr id="13" name="コンテンツ プレースホルダ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3497" y="3735095"/>
            <a:ext cx="2324515" cy="1716123"/>
          </a:xfrm>
          <a:prstGeom prst="rect">
            <a:avLst/>
          </a:prstGeom>
        </p:spPr>
      </p:pic>
      <p:pic>
        <p:nvPicPr>
          <p:cNvPr id="15" name="コンテンツ プレースホルダ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87368" y="3685638"/>
            <a:ext cx="2424914" cy="1790245"/>
          </a:xfrm>
          <a:prstGeom prst="rect">
            <a:avLst/>
          </a:prstGeom>
        </p:spPr>
      </p:pic>
      <p:sp>
        <p:nvSpPr>
          <p:cNvPr id="14" name="テキスト プレースホルダ 6"/>
          <p:cNvSpPr txBox="1">
            <a:spLocks/>
          </p:cNvSpPr>
          <p:nvPr/>
        </p:nvSpPr>
        <p:spPr>
          <a:xfrm>
            <a:off x="395536" y="18864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Doraemon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6804248" y="18864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Nobisuke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6876256" y="3140968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Tamako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395536" y="3212976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kumimoji="1" lang="en-US" altLang="ja-JP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Nobita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3563888" y="2564904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tall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E13BE31-AD9E-88A4-15E2-981C096E604A}"/>
              </a:ext>
            </a:extLst>
          </p:cNvPr>
          <p:cNvSpPr txBox="1"/>
          <p:nvPr/>
        </p:nvSpPr>
        <p:spPr>
          <a:xfrm>
            <a:off x="395536" y="5728166"/>
            <a:ext cx="84249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Tamako is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tall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the four.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21E4E65-B384-D901-C3D3-B69DE59DB70A}"/>
              </a:ext>
            </a:extLst>
          </p:cNvPr>
          <p:cNvSpPr txBox="1"/>
          <p:nvPr/>
        </p:nvSpPr>
        <p:spPr>
          <a:xfrm>
            <a:off x="395536" y="6232222"/>
            <a:ext cx="92170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Tamako is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tall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in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 err="1">
                <a:latin typeface="Century Schoolbook" panose="02040604050505020304" pitchFamily="18" charset="0"/>
              </a:rPr>
              <a:t>Nobita’s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family.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4" name="ドーナツ 25">
            <a:extLst>
              <a:ext uri="{FF2B5EF4-FFF2-40B4-BE49-F238E27FC236}">
                <a16:creationId xmlns:a16="http://schemas.microsoft.com/office/drawing/2014/main" id="{34307B55-89C2-B42C-AB37-3682ECF274E5}"/>
              </a:ext>
            </a:extLst>
          </p:cNvPr>
          <p:cNvSpPr/>
          <p:nvPr/>
        </p:nvSpPr>
        <p:spPr>
          <a:xfrm>
            <a:off x="5326869" y="2818528"/>
            <a:ext cx="2304256" cy="2160240"/>
          </a:xfrm>
          <a:prstGeom prst="donut">
            <a:avLst>
              <a:gd name="adj" fmla="val 7196"/>
            </a:avLst>
          </a:prstGeom>
          <a:solidFill>
            <a:srgbClr val="FF3399">
              <a:alpha val="4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229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4294967295"/>
          </p:nvPr>
        </p:nvSpPr>
        <p:spPr>
          <a:xfrm>
            <a:off x="971600" y="2780928"/>
            <a:ext cx="7632848" cy="1440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ja-JP" sz="4800" b="1" dirty="0">
                <a:latin typeface="Century Schoolbook" panose="02040604050505020304" pitchFamily="18" charset="0"/>
              </a:rPr>
              <a:t>Question</a:t>
            </a:r>
            <a:r>
              <a:rPr lang="en-US" altLang="ja-JP" sz="4800" b="1" dirty="0">
                <a:latin typeface="Century Schoolbook" panose="02040604050505020304" pitchFamily="18" charset="0"/>
              </a:rPr>
              <a:t>, for example</a:t>
            </a:r>
            <a:endParaRPr kumimoji="1" lang="ja-JP" altLang="en-US" sz="48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1577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角丸四角形 26"/>
          <p:cNvSpPr/>
          <p:nvPr/>
        </p:nvSpPr>
        <p:spPr>
          <a:xfrm>
            <a:off x="0" y="4450038"/>
            <a:ext cx="9144000" cy="2407962"/>
          </a:xfrm>
          <a:prstGeom prst="roundRect">
            <a:avLst>
              <a:gd name="adj" fmla="val 6194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　</a:t>
            </a:r>
          </a:p>
        </p:txBody>
      </p:sp>
      <p:sp>
        <p:nvSpPr>
          <p:cNvPr id="26" name="角丸四角形 25"/>
          <p:cNvSpPr/>
          <p:nvPr/>
        </p:nvSpPr>
        <p:spPr>
          <a:xfrm>
            <a:off x="0" y="2852936"/>
            <a:ext cx="9117318" cy="1584176"/>
          </a:xfrm>
          <a:prstGeom prst="roundRect">
            <a:avLst/>
          </a:prstGeom>
          <a:solidFill>
            <a:srgbClr val="FFFF00">
              <a:alpha val="19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>
              <a:latin typeface="Century Schoolbook" panose="02040604050505020304" pitchFamily="18" charset="0"/>
            </a:endParaRPr>
          </a:p>
          <a:p>
            <a:pPr algn="ctr"/>
            <a:endParaRPr lang="en-US" altLang="ja-JP" dirty="0">
              <a:latin typeface="Century Schoolbook" panose="02040604050505020304" pitchFamily="18" charset="0"/>
            </a:endParaRPr>
          </a:p>
          <a:p>
            <a:pPr algn="ctr"/>
            <a:endParaRPr kumimoji="1" lang="en-US" altLang="ja-JP" dirty="0">
              <a:latin typeface="Century Schoolbook" panose="02040604050505020304" pitchFamily="18" charset="0"/>
            </a:endParaRPr>
          </a:p>
          <a:p>
            <a:pPr algn="ctr"/>
            <a:endParaRPr lang="en-US" altLang="ja-JP">
              <a:latin typeface="Century Schoolbook" panose="02040604050505020304" pitchFamily="18" charset="0"/>
            </a:endParaRPr>
          </a:p>
          <a:p>
            <a:pPr algn="ctr"/>
            <a:endParaRPr kumimoji="1" lang="ja-JP" altLang="en-US">
              <a:latin typeface="Century Schoolbook" panose="02040604050505020304" pitchFamily="18" charset="0"/>
            </a:endParaRPr>
          </a:p>
        </p:txBody>
      </p:sp>
      <p:pic>
        <p:nvPicPr>
          <p:cNvPr id="7" name="図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37" r="5837"/>
          <a:stretch/>
        </p:blipFill>
        <p:spPr>
          <a:xfrm>
            <a:off x="201925" y="634335"/>
            <a:ext cx="1498846" cy="1252798"/>
          </a:xfrm>
          <a:prstGeom prst="rect">
            <a:avLst/>
          </a:prstGeom>
        </p:spPr>
      </p:pic>
      <p:sp>
        <p:nvSpPr>
          <p:cNvPr id="9" name="テキスト ボックス 8"/>
          <p:cNvSpPr txBox="1"/>
          <p:nvPr/>
        </p:nvSpPr>
        <p:spPr>
          <a:xfrm>
            <a:off x="395536" y="3627021"/>
            <a:ext cx="87484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 err="1">
                <a:latin typeface="Century Schoolbook" panose="02040604050505020304" pitchFamily="18" charset="0"/>
              </a:rPr>
              <a:t>Tamako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is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tall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in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 err="1">
                <a:latin typeface="Century Schoolbook" panose="02040604050505020304" pitchFamily="18" charset="0"/>
              </a:rPr>
              <a:t>Nobita’s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family.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395536" y="2780928"/>
            <a:ext cx="82809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Tamako is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tall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the</a:t>
            </a:r>
            <a:r>
              <a:rPr lang="ja-JP" altLang="en-US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four.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979712" y="940658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Tamako is tall.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1979712" y="1948770"/>
            <a:ext cx="4896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 err="1">
                <a:latin typeface="Century Schoolbook" panose="02040604050505020304" pitchFamily="18" charset="0"/>
              </a:rPr>
              <a:t>Tamako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is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tall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r>
              <a:rPr lang="en-US" altLang="ja-JP" sz="3200" b="1" dirty="0">
                <a:latin typeface="Century Schoolbook" panose="02040604050505020304" pitchFamily="18" charset="0"/>
              </a:rPr>
              <a:t>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539552" y="4067780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latin typeface="Century Schoolbook" panose="02040604050505020304" pitchFamily="18" charset="0"/>
              </a:rPr>
              <a:t>玉子はのび太の一家の</a:t>
            </a:r>
            <a:r>
              <a:rPr lang="ja-JP" altLang="en-US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中で</a:t>
            </a:r>
            <a:r>
              <a:rPr lang="ja-JP" altLang="en-US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最も</a:t>
            </a:r>
            <a:r>
              <a:rPr lang="ja-JP" altLang="en-US" b="1" dirty="0">
                <a:latin typeface="Century Schoolbook" panose="02040604050505020304" pitchFamily="18" charset="0"/>
              </a:rPr>
              <a:t>背が高いんだよ。</a:t>
            </a:r>
            <a:endParaRPr kumimoji="1" lang="ja-JP" altLang="en-US" b="1" dirty="0">
              <a:latin typeface="Century Schoolbook" panose="02040604050505020304" pitchFamily="18" charset="0"/>
            </a:endParaRPr>
          </a:p>
        </p:txBody>
      </p:sp>
      <p:sp>
        <p:nvSpPr>
          <p:cNvPr id="18" name="正方形/長方形 17"/>
          <p:cNvSpPr/>
          <p:nvPr/>
        </p:nvSpPr>
        <p:spPr>
          <a:xfrm>
            <a:off x="107504" y="4757082"/>
            <a:ext cx="89279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b="1" dirty="0">
                <a:latin typeface="Century Schoolbook" panose="02040604050505020304" pitchFamily="18" charset="0"/>
              </a:rPr>
              <a:t>①最もという意味を加えるために　形容詞や副詞　に　</a:t>
            </a:r>
            <a:r>
              <a:rPr lang="en-US" altLang="ja-JP" sz="2000" b="1" dirty="0" err="1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r>
              <a:rPr lang="ja-JP" altLang="en-US" sz="20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　</a:t>
            </a:r>
            <a:r>
              <a:rPr lang="ja-JP" altLang="en-US" b="1" dirty="0">
                <a:latin typeface="Century Schoolbook" panose="02040604050505020304" pitchFamily="18" charset="0"/>
              </a:rPr>
              <a:t>を加えます。最上級と言います。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2195736" y="2380818"/>
            <a:ext cx="4392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Century Schoolbook" panose="02040604050505020304" pitchFamily="18" charset="0"/>
              </a:rPr>
              <a:t>玉子は</a:t>
            </a:r>
            <a:r>
              <a:rPr lang="en-US" altLang="ja-JP" sz="20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1</a:t>
            </a:r>
            <a:r>
              <a:rPr lang="ja-JP" altLang="en-US" sz="20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番</a:t>
            </a:r>
            <a:r>
              <a:rPr lang="ja-JP" altLang="en-US" sz="2000" b="1" dirty="0">
                <a:latin typeface="Century Schoolbook" panose="02040604050505020304" pitchFamily="18" charset="0"/>
              </a:rPr>
              <a:t>背が高いんだよ。</a:t>
            </a:r>
            <a:endParaRPr kumimoji="1" lang="ja-JP" altLang="en-US" sz="2000" b="1" dirty="0">
              <a:latin typeface="Century Schoolbook" panose="02040604050505020304" pitchFamily="18" charset="0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6444208" y="2492896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>
                <a:latin typeface="Century Schoolbook" panose="02040604050505020304" pitchFamily="18" charset="0"/>
              </a:rPr>
              <a:t>誰</a:t>
            </a:r>
            <a:r>
              <a:rPr kumimoji="1" lang="ja-JP" altLang="en-US" sz="20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と比べて</a:t>
            </a:r>
            <a:r>
              <a:rPr kumimoji="1" lang="ja-JP" altLang="en-US" sz="2000" b="1" dirty="0">
                <a:latin typeface="Century Schoolbook" panose="02040604050505020304" pitchFamily="18" charset="0"/>
              </a:rPr>
              <a:t>？</a:t>
            </a:r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2195736" y="1444714"/>
            <a:ext cx="34563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Century Schoolbook" panose="02040604050505020304" pitchFamily="18" charset="0"/>
              </a:rPr>
              <a:t>玉子は背が高いです。</a:t>
            </a:r>
            <a:endParaRPr kumimoji="1" lang="ja-JP" altLang="en-US" sz="2000" b="1" dirty="0">
              <a:latin typeface="Century Schoolbook" panose="02040604050505020304" pitchFamily="18" charset="0"/>
            </a:endParaRPr>
          </a:p>
        </p:txBody>
      </p:sp>
      <p:sp>
        <p:nvSpPr>
          <p:cNvPr id="23" name="正方形/長方形 22"/>
          <p:cNvSpPr/>
          <p:nvPr/>
        </p:nvSpPr>
        <p:spPr>
          <a:xfrm>
            <a:off x="107504" y="5085184"/>
            <a:ext cx="892797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b="1" dirty="0">
                <a:latin typeface="Century Schoolbook" panose="02040604050505020304" pitchFamily="18" charset="0"/>
              </a:rPr>
              <a:t>②</a:t>
            </a:r>
            <a:r>
              <a:rPr lang="en-US" altLang="ja-JP" b="1" dirty="0">
                <a:latin typeface="Century Schoolbook" panose="02040604050505020304" pitchFamily="18" charset="0"/>
              </a:rPr>
              <a:t>｢</a:t>
            </a:r>
            <a:r>
              <a:rPr lang="ja-JP" altLang="en-US" b="1" dirty="0">
                <a:latin typeface="Century Schoolbook" panose="02040604050505020304" pitchFamily="18" charset="0"/>
              </a:rPr>
              <a:t>一番・最も</a:t>
            </a:r>
            <a:r>
              <a:rPr lang="en-US" altLang="ja-JP" b="1" dirty="0">
                <a:latin typeface="Century Schoolbook" panose="02040604050505020304" pitchFamily="18" charset="0"/>
              </a:rPr>
              <a:t>｣</a:t>
            </a:r>
            <a:r>
              <a:rPr lang="ja-JP" altLang="en-US" b="1" dirty="0">
                <a:latin typeface="Century Schoolbook" panose="02040604050505020304" pitchFamily="18" charset="0"/>
              </a:rPr>
              <a:t>ということは、一つに限られるので、形容詞・副詞の前に </a:t>
            </a:r>
            <a:r>
              <a:rPr lang="en-US" altLang="ja-JP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b="1" dirty="0">
                <a:latin typeface="Century Schoolbook" panose="02040604050505020304" pitchFamily="18" charset="0"/>
              </a:rPr>
              <a:t> </a:t>
            </a:r>
            <a:r>
              <a:rPr lang="ja-JP" altLang="en-US" b="1" dirty="0">
                <a:latin typeface="Century Schoolbook" panose="02040604050505020304" pitchFamily="18" charset="0"/>
              </a:rPr>
              <a:t>もつけます。</a:t>
            </a:r>
          </a:p>
        </p:txBody>
      </p:sp>
      <p:sp>
        <p:nvSpPr>
          <p:cNvPr id="24" name="正方形/長方形 23"/>
          <p:cNvSpPr/>
          <p:nvPr/>
        </p:nvSpPr>
        <p:spPr>
          <a:xfrm>
            <a:off x="107504" y="5685055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b="1" dirty="0">
                <a:latin typeface="Century Schoolbook" panose="02040604050505020304" pitchFamily="18" charset="0"/>
              </a:rPr>
              <a:t>③何と比べて一番なのかを表すために </a:t>
            </a:r>
          </a:p>
          <a:p>
            <a:r>
              <a:rPr lang="ja-JP" altLang="en-US" b="1" dirty="0">
                <a:latin typeface="Century Schoolbook" panose="02040604050505020304" pitchFamily="18" charset="0"/>
              </a:rPr>
              <a:t>  </a:t>
            </a:r>
            <a:r>
              <a:rPr lang="ja-JP" altLang="en-US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　</a:t>
            </a:r>
            <a:r>
              <a:rPr lang="ja-JP" altLang="en-US" b="1" dirty="0">
                <a:latin typeface="Century Schoolbook" panose="02040604050505020304" pitchFamily="18" charset="0"/>
              </a:rPr>
              <a:t>　</a:t>
            </a:r>
            <a:r>
              <a:rPr lang="ja-JP" altLang="en-US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　</a:t>
            </a:r>
            <a:r>
              <a:rPr lang="en-US" altLang="ja-JP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 </a:t>
            </a:r>
            <a:r>
              <a:rPr lang="ja-JP" altLang="en-US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 </a:t>
            </a:r>
            <a:r>
              <a:rPr lang="ja-JP" altLang="en-US" b="1" dirty="0">
                <a:latin typeface="Century Schoolbook" panose="02040604050505020304" pitchFamily="18" charset="0"/>
              </a:rPr>
              <a:t>・・・</a:t>
            </a:r>
            <a:r>
              <a:rPr lang="ja-JP" altLang="en-US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　</a:t>
            </a:r>
            <a:r>
              <a:rPr lang="ja-JP" altLang="en-US" b="1" dirty="0">
                <a:latin typeface="Century Schoolbook" panose="02040604050505020304" pitchFamily="18" charset="0"/>
              </a:rPr>
              <a:t>複数の名詞のとき　</a:t>
            </a:r>
            <a:endParaRPr lang="en-US" altLang="ja-JP" b="1" dirty="0">
              <a:latin typeface="Century Schoolbook" panose="02040604050505020304" pitchFamily="18" charset="0"/>
            </a:endParaRPr>
          </a:p>
          <a:p>
            <a:r>
              <a:rPr lang="ja-JP" altLang="en-US" b="1" dirty="0">
                <a:latin typeface="Century Schoolbook" panose="02040604050505020304" pitchFamily="18" charset="0"/>
              </a:rPr>
              <a:t>       　</a:t>
            </a:r>
            <a:r>
              <a:rPr lang="en-US" altLang="ja-JP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in </a:t>
            </a:r>
            <a:r>
              <a:rPr lang="ja-JP" altLang="en-US" b="1" dirty="0">
                <a:latin typeface="Century Schoolbook" panose="02040604050505020304" pitchFamily="18" charset="0"/>
              </a:rPr>
              <a:t>・・・　比較の範囲を表す場所や組織、集団のとき</a:t>
            </a:r>
          </a:p>
          <a:p>
            <a:r>
              <a:rPr lang="ja-JP" altLang="en-US" b="1" dirty="0">
                <a:latin typeface="Century Schoolbook" panose="02040604050505020304" pitchFamily="18" charset="0"/>
              </a:rPr>
              <a:t>    を使います。</a:t>
            </a:r>
          </a:p>
        </p:txBody>
      </p:sp>
      <p:sp>
        <p:nvSpPr>
          <p:cNvPr id="25" name="正方形/長方形 24"/>
          <p:cNvSpPr/>
          <p:nvPr/>
        </p:nvSpPr>
        <p:spPr>
          <a:xfrm>
            <a:off x="0" y="4351457"/>
            <a:ext cx="1656184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altLang="ja-JP" sz="3200" b="1" dirty="0">
                <a:ln w="17780" cmpd="sng">
                  <a:noFill/>
                  <a:prstDash val="solid"/>
                  <a:miter lim="800000"/>
                </a:ln>
                <a:latin typeface="Century Schoolbook" pitchFamily="18" charset="0"/>
                <a:ea typeface="ＭＳ ゴシック" pitchFamily="49" charset="-128"/>
              </a:rPr>
              <a:t>Point</a:t>
            </a:r>
            <a:endParaRPr lang="ja-JP" altLang="en-US" sz="3200" b="1" cap="none" spc="0" dirty="0">
              <a:ln w="17780" cmpd="sng">
                <a:noFill/>
                <a:prstDash val="solid"/>
                <a:miter lim="800000"/>
              </a:ln>
              <a:latin typeface="Century Schoolbook" pitchFamily="18" charset="0"/>
              <a:ea typeface="ＭＳ ゴシック" pitchFamily="49" charset="-128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539552" y="3284984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b="1" dirty="0">
                <a:latin typeface="Century Schoolbook" panose="02040604050505020304" pitchFamily="18" charset="0"/>
              </a:rPr>
              <a:t>玉子は</a:t>
            </a:r>
            <a:r>
              <a:rPr lang="en-US" altLang="ja-JP" b="1" dirty="0">
                <a:latin typeface="Century Schoolbook" panose="02040604050505020304" pitchFamily="18" charset="0"/>
              </a:rPr>
              <a:t>4</a:t>
            </a:r>
            <a:r>
              <a:rPr lang="ja-JP" altLang="en-US" b="1" dirty="0">
                <a:latin typeface="Century Schoolbook" panose="02040604050505020304" pitchFamily="18" charset="0"/>
              </a:rPr>
              <a:t>人の</a:t>
            </a:r>
            <a:r>
              <a:rPr lang="ja-JP" altLang="en-US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中で</a:t>
            </a:r>
            <a:r>
              <a:rPr lang="ja-JP" altLang="en-US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最も</a:t>
            </a:r>
            <a:r>
              <a:rPr lang="ja-JP" altLang="en-US" b="1" dirty="0">
                <a:latin typeface="Century Schoolbook" panose="02040604050505020304" pitchFamily="18" charset="0"/>
              </a:rPr>
              <a:t>背が高いんだよ。</a:t>
            </a:r>
            <a:endParaRPr kumimoji="1" lang="ja-JP" altLang="en-US" b="1" dirty="0">
              <a:latin typeface="Century Schoolbook" panose="02040604050505020304" pitchFamily="18" charset="0"/>
            </a:endParaRP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CE25DC0E-20FC-4E0D-A5C1-B3C7690A19E6}"/>
              </a:ext>
            </a:extLst>
          </p:cNvPr>
          <p:cNvSpPr/>
          <p:nvPr/>
        </p:nvSpPr>
        <p:spPr>
          <a:xfrm>
            <a:off x="53109" y="12534"/>
            <a:ext cx="45908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800" b="1" dirty="0">
                <a:latin typeface="Century Schoolbook" panose="02040604050505020304" pitchFamily="18" charset="0"/>
              </a:rPr>
              <a:t>最上級（形容詞</a:t>
            </a:r>
            <a:r>
              <a:rPr lang="en-US" altLang="ja-JP" sz="2800" b="1" dirty="0">
                <a:latin typeface="Century Schoolbook" panose="02040604050505020304" pitchFamily="18" charset="0"/>
              </a:rPr>
              <a:t>, </a:t>
            </a:r>
            <a:r>
              <a:rPr lang="ja-JP" altLang="en-US" sz="2800" b="1" dirty="0">
                <a:latin typeface="Century Schoolbook" panose="02040604050505020304" pitchFamily="18" charset="0"/>
              </a:rPr>
              <a:t>副詞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+</a:t>
            </a:r>
            <a:r>
              <a:rPr lang="en-US" altLang="ja-JP" sz="2800" b="1" dirty="0" err="1">
                <a:latin typeface="Century Schoolbook" panose="02040604050505020304" pitchFamily="18" charset="0"/>
              </a:rPr>
              <a:t>est</a:t>
            </a:r>
            <a:r>
              <a:rPr lang="ja-JP" altLang="en-US" sz="2800" b="1" dirty="0">
                <a:latin typeface="Century Schoolbook" panose="02040604050505020304" pitchFamily="18" charset="0"/>
              </a:rPr>
              <a:t>）</a:t>
            </a: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72BA694A-AB6E-45B8-A9CD-4DA03D349284}"/>
              </a:ext>
            </a:extLst>
          </p:cNvPr>
          <p:cNvSpPr/>
          <p:nvPr/>
        </p:nvSpPr>
        <p:spPr>
          <a:xfrm>
            <a:off x="107504" y="5373216"/>
            <a:ext cx="90364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b="1" dirty="0">
                <a:latin typeface="Century Schoolbook" panose="02040604050505020304" pitchFamily="18" charset="0"/>
              </a:rPr>
              <a:t>（＊本来は、副詞の前には</a:t>
            </a:r>
            <a:r>
              <a:rPr lang="en-US" altLang="ja-JP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r>
              <a:rPr lang="ja-JP" altLang="en-US" b="1" dirty="0">
                <a:latin typeface="Century Schoolbook" panose="02040604050505020304" pitchFamily="18" charset="0"/>
              </a:rPr>
              <a:t>を付けませんでしたが、現在では</a:t>
            </a:r>
            <a:r>
              <a:rPr lang="en-US" altLang="ja-JP" b="1" dirty="0">
                <a:latin typeface="Century Schoolbook" panose="02040604050505020304" pitchFamily="18" charset="0"/>
              </a:rPr>
              <a:t>the</a:t>
            </a:r>
            <a:r>
              <a:rPr lang="ja-JP" altLang="en-US" b="1" dirty="0">
                <a:latin typeface="Century Schoolbook" panose="02040604050505020304" pitchFamily="18" charset="0"/>
              </a:rPr>
              <a:t>がつくことも多いです。）</a:t>
            </a:r>
            <a:endParaRPr lang="en-US" altLang="ja-JP" b="1" dirty="0">
              <a:latin typeface="Century Schoolbook" panose="02040604050505020304" pitchFamily="18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CF0BF40-58DC-00E4-F460-E77140962F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4990" y="14282"/>
            <a:ext cx="2760295" cy="203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63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6" grpId="0" animBg="1"/>
      <p:bldP spid="9" grpId="0"/>
      <p:bldP spid="11" grpId="0"/>
      <p:bldP spid="12" grpId="0"/>
      <p:bldP spid="14" grpId="0"/>
      <p:bldP spid="17" grpId="0"/>
      <p:bldP spid="18" grpId="0"/>
      <p:bldP spid="13" grpId="0"/>
      <p:bldP spid="19" grpId="0"/>
      <p:bldP spid="20" grpId="0"/>
      <p:bldP spid="23" grpId="0"/>
      <p:bldP spid="24" grpId="0"/>
      <p:bldP spid="25" grpId="0"/>
      <p:bldP spid="28" grpId="0"/>
      <p:bldP spid="3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コンテンツ プレースホルダ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96136" y="3590798"/>
            <a:ext cx="2092981" cy="1545188"/>
          </a:xfrm>
          <a:prstGeom prst="rect">
            <a:avLst/>
          </a:prstGeom>
        </p:spPr>
      </p:pic>
      <p:pic>
        <p:nvPicPr>
          <p:cNvPr id="15" name="コンテンツ プレースホルダ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7516" y="3416558"/>
            <a:ext cx="2506250" cy="1850293"/>
          </a:xfrm>
          <a:prstGeom prst="rect">
            <a:avLst/>
          </a:prstGeom>
        </p:spPr>
      </p:pic>
      <p:pic>
        <p:nvPicPr>
          <p:cNvPr id="12" name="コンテンツ プレースホルダ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9788" y="509622"/>
            <a:ext cx="2592288" cy="1913813"/>
          </a:xfrm>
          <a:prstGeom prst="rect">
            <a:avLst/>
          </a:prstGeom>
        </p:spPr>
      </p:pic>
      <p:pic>
        <p:nvPicPr>
          <p:cNvPr id="11" name="コンテンツ プレースホルダ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3608" y="471225"/>
            <a:ext cx="2592288" cy="1913813"/>
          </a:xfrm>
          <a:prstGeom prst="rect">
            <a:avLst/>
          </a:prstGeom>
        </p:spPr>
      </p:pic>
      <p:sp>
        <p:nvSpPr>
          <p:cNvPr id="14" name="テキスト プレースホルダ 6"/>
          <p:cNvSpPr txBox="1">
            <a:spLocks/>
          </p:cNvSpPr>
          <p:nvPr/>
        </p:nvSpPr>
        <p:spPr>
          <a:xfrm>
            <a:off x="395536" y="2276872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noProof="0" dirty="0" err="1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Kiritani</a:t>
            </a:r>
            <a:r>
              <a:rPr lang="en-US" altLang="ja-JP" sz="2000" b="1" noProof="0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 Kenta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6516216" y="2276872"/>
            <a:ext cx="2088232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Matsuda</a:t>
            </a:r>
            <a:r>
              <a:rPr kumimoji="1" lang="en-US" altLang="ja-JP" sz="16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 Shota</a:t>
            </a: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6764052" y="5239034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Suda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 Masaki</a:t>
            </a: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389588" y="5085184"/>
            <a:ext cx="1950164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Hamada</a:t>
            </a:r>
            <a:r>
              <a:rPr kumimoji="1" lang="en-US" altLang="ja-JP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 </a:t>
            </a:r>
            <a:r>
              <a:rPr kumimoji="1" lang="en-US" altLang="ja-JP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Gaku</a:t>
            </a:r>
            <a:endParaRPr kumimoji="1" lang="ja-JP" altLang="en-US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3563888" y="2564904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600" b="1" noProof="0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young</a:t>
            </a: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9" name="テキスト プレースホルダ 6">
            <a:extLst>
              <a:ext uri="{FF2B5EF4-FFF2-40B4-BE49-F238E27FC236}">
                <a16:creationId xmlns:a16="http://schemas.microsoft.com/office/drawing/2014/main" id="{3EADA177-6260-4FC3-8721-E8EAE21B5C73}"/>
              </a:ext>
            </a:extLst>
          </p:cNvPr>
          <p:cNvSpPr txBox="1">
            <a:spLocks/>
          </p:cNvSpPr>
          <p:nvPr/>
        </p:nvSpPr>
        <p:spPr>
          <a:xfrm>
            <a:off x="35496" y="66872"/>
            <a:ext cx="2304256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1980/2/4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30" name="テキスト プレースホルダ 6">
            <a:extLst>
              <a:ext uri="{FF2B5EF4-FFF2-40B4-BE49-F238E27FC236}">
                <a16:creationId xmlns:a16="http://schemas.microsoft.com/office/drawing/2014/main" id="{C52A7791-13F7-49B5-A06C-6191A137B7B6}"/>
              </a:ext>
            </a:extLst>
          </p:cNvPr>
          <p:cNvSpPr txBox="1">
            <a:spLocks/>
          </p:cNvSpPr>
          <p:nvPr/>
        </p:nvSpPr>
        <p:spPr>
          <a:xfrm>
            <a:off x="5724128" y="66872"/>
            <a:ext cx="2304256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1985/9/10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31" name="テキスト プレースホルダ 6">
            <a:extLst>
              <a:ext uri="{FF2B5EF4-FFF2-40B4-BE49-F238E27FC236}">
                <a16:creationId xmlns:a16="http://schemas.microsoft.com/office/drawing/2014/main" id="{6F632FED-FD3E-4BF6-8654-1A3716518D19}"/>
              </a:ext>
            </a:extLst>
          </p:cNvPr>
          <p:cNvSpPr txBox="1">
            <a:spLocks/>
          </p:cNvSpPr>
          <p:nvPr/>
        </p:nvSpPr>
        <p:spPr>
          <a:xfrm>
            <a:off x="5868144" y="2803176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1993/2/21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32" name="テキスト プレースホルダ 6">
            <a:extLst>
              <a:ext uri="{FF2B5EF4-FFF2-40B4-BE49-F238E27FC236}">
                <a16:creationId xmlns:a16="http://schemas.microsoft.com/office/drawing/2014/main" id="{5C064C71-39CA-48A9-AFEE-A930484D3BB8}"/>
              </a:ext>
            </a:extLst>
          </p:cNvPr>
          <p:cNvSpPr txBox="1">
            <a:spLocks/>
          </p:cNvSpPr>
          <p:nvPr/>
        </p:nvSpPr>
        <p:spPr>
          <a:xfrm>
            <a:off x="35496" y="2875184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1988/6/28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33" name="ドーナツ 23">
            <a:extLst>
              <a:ext uri="{FF2B5EF4-FFF2-40B4-BE49-F238E27FC236}">
                <a16:creationId xmlns:a16="http://schemas.microsoft.com/office/drawing/2014/main" id="{DAD54161-F1DF-4BF2-BD7F-8673533B7498}"/>
              </a:ext>
            </a:extLst>
          </p:cNvPr>
          <p:cNvSpPr/>
          <p:nvPr/>
        </p:nvSpPr>
        <p:spPr>
          <a:xfrm>
            <a:off x="5643804" y="3238571"/>
            <a:ext cx="2304256" cy="2160240"/>
          </a:xfrm>
          <a:prstGeom prst="donut">
            <a:avLst>
              <a:gd name="adj" fmla="val 7196"/>
            </a:avLst>
          </a:prstGeom>
          <a:solidFill>
            <a:srgbClr val="FF3399">
              <a:alpha val="4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2490316E-0A6E-4394-8BBE-2CCAF1ED1591}"/>
              </a:ext>
            </a:extLst>
          </p:cNvPr>
          <p:cNvSpPr txBox="1"/>
          <p:nvPr/>
        </p:nvSpPr>
        <p:spPr>
          <a:xfrm>
            <a:off x="107504" y="5694010"/>
            <a:ext cx="87129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 err="1">
                <a:latin typeface="Century Schoolbook" panose="02040604050505020304" pitchFamily="18" charset="0"/>
              </a:rPr>
              <a:t>Suda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Masaki is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youngest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</a:t>
            </a:r>
          </a:p>
          <a:p>
            <a:pPr algn="r"/>
            <a:r>
              <a:rPr lang="en-US" altLang="ja-JP" sz="3200" b="1" dirty="0">
                <a:latin typeface="Century Schoolbook" panose="02040604050505020304" pitchFamily="18" charset="0"/>
              </a:rPr>
              <a:t>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of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) the four.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61F1448E-ABE7-464A-ADC7-D6A822DB3A00}"/>
              </a:ext>
            </a:extLst>
          </p:cNvPr>
          <p:cNvSpPr txBox="1"/>
          <p:nvPr/>
        </p:nvSpPr>
        <p:spPr>
          <a:xfrm>
            <a:off x="3635896" y="5733256"/>
            <a:ext cx="1071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AA135CD8-12A2-409F-B86B-66394BABD2C6}"/>
              </a:ext>
            </a:extLst>
          </p:cNvPr>
          <p:cNvSpPr txBox="1"/>
          <p:nvPr/>
        </p:nvSpPr>
        <p:spPr>
          <a:xfrm>
            <a:off x="6043972" y="6206353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9D68D22-BB3D-4784-8A87-E199731AD8B1}"/>
              </a:ext>
            </a:extLst>
          </p:cNvPr>
          <p:cNvSpPr txBox="1"/>
          <p:nvPr/>
        </p:nvSpPr>
        <p:spPr>
          <a:xfrm>
            <a:off x="4859964" y="5724998"/>
            <a:ext cx="2135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young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0958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/>
      <p:bldP spid="35" grpId="0"/>
      <p:bldP spid="36" grpId="0"/>
      <p:bldP spid="3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 descr="C:\Users\KASUGA_Hideki\AppData\Local\Microsoft\Windows\Temporary Internet Files\Content.IE5\0V1B7LSD\MC90032696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548680"/>
            <a:ext cx="3032692" cy="2016224"/>
          </a:xfrm>
          <a:prstGeom prst="rect">
            <a:avLst/>
          </a:prstGeom>
          <a:noFill/>
        </p:spPr>
      </p:pic>
      <p:pic>
        <p:nvPicPr>
          <p:cNvPr id="22" name="Picture 5" descr="C:\Users\KASUGA_Hideki\AppData\Local\Microsoft\Windows\Temporary Internet Files\Content.IE5\6X4QIOUH\MC90030984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988840"/>
            <a:ext cx="1008112" cy="693928"/>
          </a:xfrm>
          <a:prstGeom prst="rect">
            <a:avLst/>
          </a:prstGeom>
          <a:noFill/>
        </p:spPr>
      </p:pic>
      <p:pic>
        <p:nvPicPr>
          <p:cNvPr id="24" name="Picture 3" descr="C:\Users\KASUGA_Hideki\AppData\Local\Microsoft\Windows\Temporary Internet Files\Content.IE5\AEOVMJO9\MC900426394[1].wmf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499992" y="3284984"/>
            <a:ext cx="3848769" cy="2160240"/>
          </a:xfrm>
          <a:prstGeom prst="rect">
            <a:avLst/>
          </a:prstGeom>
          <a:noFill/>
        </p:spPr>
      </p:pic>
      <p:pic>
        <p:nvPicPr>
          <p:cNvPr id="25" name="Picture 5" descr="C:\Users\KASUGA_Hideki\AppData\Local\Microsoft\Windows\Temporary Internet Files\Content.IE5\XT6HDEE9\MC900326958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2965796"/>
            <a:ext cx="3024336" cy="2588163"/>
          </a:xfrm>
          <a:prstGeom prst="rect">
            <a:avLst/>
          </a:prstGeom>
          <a:noFill/>
        </p:spPr>
      </p:pic>
      <p:pic>
        <p:nvPicPr>
          <p:cNvPr id="26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0" t="23251" r="7344" b="19814"/>
          <a:stretch/>
        </p:blipFill>
        <p:spPr bwMode="auto">
          <a:xfrm>
            <a:off x="539552" y="4005064"/>
            <a:ext cx="1224136" cy="810461"/>
          </a:xfrm>
          <a:prstGeom prst="rect">
            <a:avLst/>
          </a:prstGeom>
          <a:noFill/>
        </p:spPr>
      </p:pic>
      <p:pic>
        <p:nvPicPr>
          <p:cNvPr id="27" name="Picture 2" descr="C:\Users\KASUGA_Hideki\AppData\Local\Microsoft\Windows\Temporary Internet Files\Content.IE5\AEOVMJO9\MC900364472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560" y="188640"/>
            <a:ext cx="3024336" cy="2657474"/>
          </a:xfrm>
          <a:prstGeom prst="rect">
            <a:avLst/>
          </a:prstGeom>
          <a:noFill/>
        </p:spPr>
      </p:pic>
      <p:sp>
        <p:nvSpPr>
          <p:cNvPr id="14" name="テキスト プレースホルダ 6"/>
          <p:cNvSpPr txBox="1">
            <a:spLocks/>
          </p:cNvSpPr>
          <p:nvPr/>
        </p:nvSpPr>
        <p:spPr>
          <a:xfrm>
            <a:off x="395536" y="18864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China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6732240" y="18864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America</a:t>
            </a:r>
            <a:endParaRPr kumimoji="1" lang="ja-JP" altLang="en-US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6732240" y="2924944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Russia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395536" y="2996952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Canada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3563888" y="2564904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large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19" name="Picture 3" descr="C:\Users\KASUGA_Hideki\AppData\Local\Microsoft\Windows\Temporary Internet Files\Content.IE5\KGWD64GY\MC900024347[1]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1560" y="1988840"/>
            <a:ext cx="1082364" cy="729152"/>
          </a:xfrm>
          <a:prstGeom prst="rect">
            <a:avLst/>
          </a:prstGeom>
          <a:noFill/>
        </p:spPr>
      </p:pic>
      <p:pic>
        <p:nvPicPr>
          <p:cNvPr id="23" name="Picture 2" descr="C:\Users\KASUGA_Hideki\AppData\Local\Microsoft\Windows\Temporary Internet Files\Content.IE5\XT6HDEE9\MC900001013[1]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92280" y="4653136"/>
            <a:ext cx="987876" cy="672611"/>
          </a:xfrm>
          <a:prstGeom prst="rect">
            <a:avLst/>
          </a:prstGeom>
          <a:noFill/>
        </p:spPr>
      </p:pic>
      <p:sp>
        <p:nvSpPr>
          <p:cNvPr id="15" name="テキスト プレースホルダ 6"/>
          <p:cNvSpPr txBox="1">
            <a:spLocks/>
          </p:cNvSpPr>
          <p:nvPr/>
        </p:nvSpPr>
        <p:spPr>
          <a:xfrm>
            <a:off x="395536" y="620688"/>
            <a:ext cx="2304256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9,634,057km²</a:t>
            </a:r>
            <a:endParaRPr lang="ja-JP" altLang="en-US" sz="2000" b="1" dirty="0">
              <a:solidFill>
                <a:srgbClr val="FFFFFF"/>
              </a:solidFill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8" name="テキスト プレースホルダ 6"/>
          <p:cNvSpPr txBox="1">
            <a:spLocks/>
          </p:cNvSpPr>
          <p:nvPr/>
        </p:nvSpPr>
        <p:spPr>
          <a:xfrm>
            <a:off x="6300192" y="620688"/>
            <a:ext cx="2232248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9,628,000km²</a:t>
            </a:r>
            <a:endParaRPr lang="ja-JP" altLang="en-US" sz="2000" b="1" dirty="0">
              <a:solidFill>
                <a:srgbClr val="FFFFFF"/>
              </a:solidFill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9" name="テキスト プレースホルダ 6"/>
          <p:cNvSpPr txBox="1">
            <a:spLocks/>
          </p:cNvSpPr>
          <p:nvPr/>
        </p:nvSpPr>
        <p:spPr>
          <a:xfrm>
            <a:off x="6012160" y="3356992"/>
            <a:ext cx="2520280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17,100,000km²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30" name="テキスト プレースホルダ 6"/>
          <p:cNvSpPr txBox="1">
            <a:spLocks/>
          </p:cNvSpPr>
          <p:nvPr/>
        </p:nvSpPr>
        <p:spPr>
          <a:xfrm>
            <a:off x="395536" y="3429000"/>
            <a:ext cx="2376264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9,984,670km²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31" name="ドーナツ 30"/>
          <p:cNvSpPr/>
          <p:nvPr/>
        </p:nvSpPr>
        <p:spPr>
          <a:xfrm>
            <a:off x="5652120" y="3356992"/>
            <a:ext cx="2304256" cy="2160240"/>
          </a:xfrm>
          <a:prstGeom prst="donut">
            <a:avLst>
              <a:gd name="adj" fmla="val 7196"/>
            </a:avLst>
          </a:prstGeom>
          <a:solidFill>
            <a:srgbClr val="FF3399">
              <a:alpha val="4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1BB7BB93-F85F-44CE-8905-4DAA8B25FACF}"/>
              </a:ext>
            </a:extLst>
          </p:cNvPr>
          <p:cNvSpPr txBox="1"/>
          <p:nvPr/>
        </p:nvSpPr>
        <p:spPr>
          <a:xfrm>
            <a:off x="539552" y="5940569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Russia is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largest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of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) the four.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8B9FC7B3-9536-4EF9-A36D-D845694D76C1}"/>
              </a:ext>
            </a:extLst>
          </p:cNvPr>
          <p:cNvSpPr txBox="1"/>
          <p:nvPr/>
        </p:nvSpPr>
        <p:spPr>
          <a:xfrm>
            <a:off x="2852192" y="6012577"/>
            <a:ext cx="1071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A2CD5951-391D-4F99-9A89-C99407EC4973}"/>
              </a:ext>
            </a:extLst>
          </p:cNvPr>
          <p:cNvSpPr txBox="1"/>
          <p:nvPr/>
        </p:nvSpPr>
        <p:spPr>
          <a:xfrm>
            <a:off x="6100137" y="5940568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832F1E2B-D0CD-4D9C-B31E-F52D1A160475}"/>
              </a:ext>
            </a:extLst>
          </p:cNvPr>
          <p:cNvSpPr txBox="1"/>
          <p:nvPr/>
        </p:nvSpPr>
        <p:spPr>
          <a:xfrm>
            <a:off x="4056185" y="5979843"/>
            <a:ext cx="2135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larg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451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8" grpId="0" animBg="1"/>
      <p:bldP spid="29" grpId="0" animBg="1"/>
      <p:bldP spid="30" grpId="0" animBg="1"/>
      <p:bldP spid="31" grpId="0" animBg="1"/>
      <p:bldP spid="33" grpId="0"/>
      <p:bldP spid="34" grpId="0"/>
      <p:bldP spid="35" grpId="0"/>
      <p:bldP spid="3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コンテンツ プレースホルダ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5" r="10165"/>
          <a:stretch/>
        </p:blipFill>
        <p:spPr>
          <a:xfrm>
            <a:off x="2583779" y="2957633"/>
            <a:ext cx="3848604" cy="2724838"/>
          </a:xfrm>
          <a:prstGeom prst="rect">
            <a:avLst/>
          </a:prstGeom>
        </p:spPr>
      </p:pic>
      <p:pic>
        <p:nvPicPr>
          <p:cNvPr id="12" name="コンテンツ プレースホルダ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61" b="4961"/>
          <a:stretch/>
        </p:blipFill>
        <p:spPr>
          <a:xfrm>
            <a:off x="4572000" y="188640"/>
            <a:ext cx="3888432" cy="2626988"/>
          </a:xfrm>
          <a:prstGeom prst="rect">
            <a:avLst/>
          </a:prstGeom>
        </p:spPr>
      </p:pic>
      <p:pic>
        <p:nvPicPr>
          <p:cNvPr id="11" name="コンテンツ プレースホルダ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6" b="3346"/>
          <a:stretch/>
        </p:blipFill>
        <p:spPr>
          <a:xfrm>
            <a:off x="467544" y="188640"/>
            <a:ext cx="3816424" cy="2670772"/>
          </a:xfrm>
          <a:prstGeom prst="rect">
            <a:avLst/>
          </a:prstGeom>
        </p:spPr>
      </p:pic>
      <p:sp>
        <p:nvSpPr>
          <p:cNvPr id="14" name="テキスト プレースホルダ 6"/>
          <p:cNvSpPr txBox="1">
            <a:spLocks/>
          </p:cNvSpPr>
          <p:nvPr/>
        </p:nvSpPr>
        <p:spPr>
          <a:xfrm>
            <a:off x="395536" y="18864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Sheep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6732240" y="18864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Cats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3761910" y="5229200"/>
            <a:ext cx="1404156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Dogs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3563888" y="2704378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fast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5" name="テキスト プレースホルダ 6">
            <a:extLst>
              <a:ext uri="{FF2B5EF4-FFF2-40B4-BE49-F238E27FC236}">
                <a16:creationId xmlns:a16="http://schemas.microsoft.com/office/drawing/2014/main" id="{F25827EF-5B91-4A35-A175-BB14FB6CB289}"/>
              </a:ext>
            </a:extLst>
          </p:cNvPr>
          <p:cNvSpPr txBox="1">
            <a:spLocks/>
          </p:cNvSpPr>
          <p:nvPr/>
        </p:nvSpPr>
        <p:spPr>
          <a:xfrm>
            <a:off x="407363" y="2577535"/>
            <a:ext cx="2304256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20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～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25km/h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>
            <a:extLst>
              <a:ext uri="{FF2B5EF4-FFF2-40B4-BE49-F238E27FC236}">
                <a16:creationId xmlns:a16="http://schemas.microsoft.com/office/drawing/2014/main" id="{81C50681-4CBB-4DB0-A6D3-372991BB3232}"/>
              </a:ext>
            </a:extLst>
          </p:cNvPr>
          <p:cNvSpPr txBox="1">
            <a:spLocks/>
          </p:cNvSpPr>
          <p:nvPr/>
        </p:nvSpPr>
        <p:spPr>
          <a:xfrm>
            <a:off x="6095995" y="2577535"/>
            <a:ext cx="2304256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48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km/h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プレースホルダ 6">
            <a:extLst>
              <a:ext uri="{FF2B5EF4-FFF2-40B4-BE49-F238E27FC236}">
                <a16:creationId xmlns:a16="http://schemas.microsoft.com/office/drawing/2014/main" id="{CE3A1FC2-9662-4C14-A8CF-950C094D5910}"/>
              </a:ext>
            </a:extLst>
          </p:cNvPr>
          <p:cNvSpPr txBox="1">
            <a:spLocks/>
          </p:cNvSpPr>
          <p:nvPr/>
        </p:nvSpPr>
        <p:spPr>
          <a:xfrm>
            <a:off x="1295636" y="5240901"/>
            <a:ext cx="2160240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30km/h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1D95DD84-9572-4D52-BC84-037842987C51}"/>
              </a:ext>
            </a:extLst>
          </p:cNvPr>
          <p:cNvSpPr txBox="1"/>
          <p:nvPr/>
        </p:nvSpPr>
        <p:spPr>
          <a:xfrm>
            <a:off x="390341" y="5829319"/>
            <a:ext cx="87129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Cats are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fastest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of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) the three.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5B6425D-3652-402D-B825-885B7B629059}"/>
              </a:ext>
            </a:extLst>
          </p:cNvPr>
          <p:cNvSpPr txBox="1"/>
          <p:nvPr/>
        </p:nvSpPr>
        <p:spPr>
          <a:xfrm>
            <a:off x="2519046" y="5838841"/>
            <a:ext cx="1071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2728407-4C48-4402-9401-85294B713A7D}"/>
              </a:ext>
            </a:extLst>
          </p:cNvPr>
          <p:cNvSpPr txBox="1"/>
          <p:nvPr/>
        </p:nvSpPr>
        <p:spPr>
          <a:xfrm>
            <a:off x="5712303" y="5838841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1C18A590-F254-433F-B049-D1B7714C70BE}"/>
              </a:ext>
            </a:extLst>
          </p:cNvPr>
          <p:cNvSpPr txBox="1"/>
          <p:nvPr/>
        </p:nvSpPr>
        <p:spPr>
          <a:xfrm>
            <a:off x="3799145" y="5872473"/>
            <a:ext cx="2135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fast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4" name="ドーナツ 23"/>
          <p:cNvSpPr/>
          <p:nvPr/>
        </p:nvSpPr>
        <p:spPr>
          <a:xfrm>
            <a:off x="5580112" y="443906"/>
            <a:ext cx="2304256" cy="2160240"/>
          </a:xfrm>
          <a:prstGeom prst="donut">
            <a:avLst>
              <a:gd name="adj" fmla="val 7196"/>
            </a:avLst>
          </a:prstGeom>
          <a:solidFill>
            <a:srgbClr val="FF3399">
              <a:alpha val="4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1777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9" grpId="0" animBg="1"/>
      <p:bldP spid="21" grpId="0"/>
      <p:bldP spid="22" grpId="0"/>
      <p:bldP spid="23" grpId="0"/>
      <p:bldP spid="29" grpId="0"/>
      <p:bldP spid="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コンテンツ プレースホルダ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2" b="1892"/>
          <a:stretch/>
        </p:blipFill>
        <p:spPr>
          <a:xfrm>
            <a:off x="395535" y="44624"/>
            <a:ext cx="3991481" cy="2880320"/>
          </a:xfrm>
          <a:prstGeom prst="rect">
            <a:avLst/>
          </a:prstGeom>
        </p:spPr>
      </p:pic>
      <p:pic>
        <p:nvPicPr>
          <p:cNvPr id="12" name="コンテンツ プレースホルダ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27984" y="47915"/>
            <a:ext cx="4212469" cy="2801730"/>
          </a:xfrm>
          <a:prstGeom prst="rect">
            <a:avLst/>
          </a:prstGeom>
        </p:spPr>
      </p:pic>
      <p:pic>
        <p:nvPicPr>
          <p:cNvPr id="13" name="コンテンツ プレースホルダ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5" b="3745"/>
          <a:stretch/>
        </p:blipFill>
        <p:spPr>
          <a:xfrm>
            <a:off x="395536" y="2997686"/>
            <a:ext cx="4046556" cy="2807578"/>
          </a:xfrm>
          <a:prstGeom prst="rect">
            <a:avLst/>
          </a:prstGeom>
        </p:spPr>
      </p:pic>
      <p:pic>
        <p:nvPicPr>
          <p:cNvPr id="15" name="コンテンツ プレースホルダ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35" b="4035"/>
          <a:stretch/>
        </p:blipFill>
        <p:spPr>
          <a:xfrm>
            <a:off x="4499992" y="2925678"/>
            <a:ext cx="4176464" cy="2879586"/>
          </a:xfrm>
          <a:prstGeom prst="rect">
            <a:avLst/>
          </a:prstGeom>
        </p:spPr>
      </p:pic>
      <p:sp>
        <p:nvSpPr>
          <p:cNvPr id="14" name="テキスト プレースホルダ 6"/>
          <p:cNvSpPr txBox="1">
            <a:spLocks/>
          </p:cNvSpPr>
          <p:nvPr/>
        </p:nvSpPr>
        <p:spPr>
          <a:xfrm>
            <a:off x="395536" y="44624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Hawaii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6804248" y="44624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Okinawa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6876256" y="2925678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India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395536" y="2997686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Egypt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3563888" y="2420888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hot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" name="テキスト プレースホルダ 6">
            <a:extLst>
              <a:ext uri="{FF2B5EF4-FFF2-40B4-BE49-F238E27FC236}">
                <a16:creationId xmlns:a16="http://schemas.microsoft.com/office/drawing/2014/main" id="{D8B50D09-7DE8-45D2-A497-D44D1B5B94AB}"/>
              </a:ext>
            </a:extLst>
          </p:cNvPr>
          <p:cNvSpPr txBox="1">
            <a:spLocks/>
          </p:cNvSpPr>
          <p:nvPr/>
        </p:nvSpPr>
        <p:spPr>
          <a:xfrm>
            <a:off x="2495506" y="4991215"/>
            <a:ext cx="4152987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in summer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9" name="テキスト プレースホルダ 6"/>
          <p:cNvSpPr txBox="1">
            <a:spLocks/>
          </p:cNvSpPr>
          <p:nvPr/>
        </p:nvSpPr>
        <p:spPr>
          <a:xfrm>
            <a:off x="422575" y="2435544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30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℃～</a:t>
            </a: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 31</a:t>
            </a:r>
            <a:r>
              <a:rPr lang="ja-JP" altLang="en-US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℃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1" name="テキスト プレースホルダ 6"/>
          <p:cNvSpPr txBox="1">
            <a:spLocks/>
          </p:cNvSpPr>
          <p:nvPr/>
        </p:nvSpPr>
        <p:spPr>
          <a:xfrm>
            <a:off x="6806516" y="2383239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31</a:t>
            </a:r>
            <a:r>
              <a:rPr lang="ja-JP" altLang="en-US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℃～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32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℃</a:t>
            </a:r>
          </a:p>
        </p:txBody>
      </p:sp>
      <p:sp>
        <p:nvSpPr>
          <p:cNvPr id="22" name="テキスト プレースホルダ 6"/>
          <p:cNvSpPr txBox="1">
            <a:spLocks/>
          </p:cNvSpPr>
          <p:nvPr/>
        </p:nvSpPr>
        <p:spPr>
          <a:xfrm>
            <a:off x="6921224" y="5343891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33</a:t>
            </a:r>
            <a:r>
              <a:rPr lang="ja-JP" altLang="en-US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℃～</a:t>
            </a: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39</a:t>
            </a:r>
            <a:r>
              <a:rPr lang="ja-JP" altLang="en-US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℃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3" name="テキスト プレースホルダ 6"/>
          <p:cNvSpPr txBox="1">
            <a:spLocks/>
          </p:cNvSpPr>
          <p:nvPr/>
        </p:nvSpPr>
        <p:spPr>
          <a:xfrm>
            <a:off x="422575" y="5343891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34</a:t>
            </a:r>
            <a:r>
              <a:rPr lang="ja-JP" altLang="en-US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℃～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36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℃</a:t>
            </a:r>
          </a:p>
        </p:txBody>
      </p:sp>
      <p:sp>
        <p:nvSpPr>
          <p:cNvPr id="24" name="ドーナツ 23"/>
          <p:cNvSpPr/>
          <p:nvPr/>
        </p:nvSpPr>
        <p:spPr>
          <a:xfrm>
            <a:off x="5692709" y="3233231"/>
            <a:ext cx="2304256" cy="2160240"/>
          </a:xfrm>
          <a:prstGeom prst="donut">
            <a:avLst>
              <a:gd name="adj" fmla="val 7196"/>
            </a:avLst>
          </a:prstGeom>
          <a:solidFill>
            <a:srgbClr val="FF3399">
              <a:alpha val="4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401143" y="5775205"/>
            <a:ext cx="87129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India is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hottest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</a:t>
            </a:r>
          </a:p>
          <a:p>
            <a:pPr algn="r"/>
            <a:r>
              <a:rPr lang="en-US" altLang="ja-JP" sz="3200" b="1" dirty="0">
                <a:latin typeface="Century Schoolbook" panose="02040604050505020304" pitchFamily="18" charset="0"/>
              </a:rPr>
              <a:t>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of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) the 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four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) in summer.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2355787" y="5803465"/>
            <a:ext cx="1071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3369375" y="6287850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3645469" y="5803465"/>
            <a:ext cx="2135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hot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test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5273860" y="6282721"/>
            <a:ext cx="1287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four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647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  <p:bldP spid="23" grpId="0" animBg="1"/>
      <p:bldP spid="24" grpId="0" animBg="1"/>
      <p:bldP spid="25" grpId="0"/>
      <p:bldP spid="26" grpId="0"/>
      <p:bldP spid="27" grpId="0"/>
      <p:bldP spid="28" grpId="0"/>
      <p:bldP spid="2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972643C6-F4EA-106C-7691-182D31F860F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5339" y="3091182"/>
            <a:ext cx="4067944" cy="271408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149ADC48-60DC-2F1D-F9B8-BF476E60C6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991" y="10750"/>
            <a:ext cx="4162513" cy="3121884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D0D3F6B0-9D52-2E13-235D-866BDAE6A5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39" y="-99392"/>
            <a:ext cx="4248472" cy="3186354"/>
          </a:xfrm>
          <a:prstGeom prst="rect">
            <a:avLst/>
          </a:prstGeom>
        </p:spPr>
      </p:pic>
      <p:sp>
        <p:nvSpPr>
          <p:cNvPr id="14" name="テキスト プレースホルダ 6"/>
          <p:cNvSpPr txBox="1">
            <a:spLocks/>
          </p:cNvSpPr>
          <p:nvPr/>
        </p:nvSpPr>
        <p:spPr>
          <a:xfrm>
            <a:off x="395536" y="-2680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Bears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7037213" y="-55663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Horses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3491880" y="5331552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Pandas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3731051" y="2728468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600" b="1" noProof="0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heavy</a:t>
            </a: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9" name="テキスト プレースホルダ 6"/>
          <p:cNvSpPr txBox="1">
            <a:spLocks/>
          </p:cNvSpPr>
          <p:nvPr/>
        </p:nvSpPr>
        <p:spPr>
          <a:xfrm>
            <a:off x="376798" y="2512444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150</a:t>
            </a:r>
            <a:r>
              <a:rPr lang="ja-JP" altLang="en-US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～</a:t>
            </a: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300kg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0" name="テキスト プレースホルダ 6"/>
          <p:cNvSpPr txBox="1">
            <a:spLocks/>
          </p:cNvSpPr>
          <p:nvPr/>
        </p:nvSpPr>
        <p:spPr>
          <a:xfrm>
            <a:off x="6984268" y="2463136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400</a:t>
            </a:r>
            <a:r>
              <a:rPr lang="ja-JP" altLang="en-US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～</a:t>
            </a: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500kg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5" name="テキスト プレースホルダ 6"/>
          <p:cNvSpPr txBox="1">
            <a:spLocks/>
          </p:cNvSpPr>
          <p:nvPr/>
        </p:nvSpPr>
        <p:spPr>
          <a:xfrm>
            <a:off x="5323736" y="4847522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80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～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120kg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9" name="ドーナツ 18"/>
          <p:cNvSpPr/>
          <p:nvPr/>
        </p:nvSpPr>
        <p:spPr>
          <a:xfrm>
            <a:off x="5580112" y="261232"/>
            <a:ext cx="2304256" cy="2160240"/>
          </a:xfrm>
          <a:prstGeom prst="donut">
            <a:avLst>
              <a:gd name="adj" fmla="val 7196"/>
            </a:avLst>
          </a:prstGeom>
          <a:solidFill>
            <a:srgbClr val="FF3399">
              <a:alpha val="4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251520" y="5805264"/>
            <a:ext cx="87129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(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 Horses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) are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)(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 heaviest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)</a:t>
            </a:r>
          </a:p>
          <a:p>
            <a:pPr algn="r"/>
            <a:r>
              <a:rPr lang="en-US" altLang="ja-JP" sz="3200" b="1" dirty="0">
                <a:latin typeface="Century Schoolbook" panose="02040604050505020304" pitchFamily="18" charset="0"/>
              </a:rPr>
              <a:t>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of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)(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32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three</a:t>
            </a:r>
            <a:r>
              <a:rPr lang="en-US" altLang="ja-JP" sz="3200" b="1" dirty="0">
                <a:latin typeface="Century Schoolbook" panose="02040604050505020304" pitchFamily="18" charset="0"/>
              </a:rPr>
              <a:t> ).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3472251" y="5817692"/>
            <a:ext cx="10717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5076056" y="6288073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4700579" y="5813704"/>
            <a:ext cx="21350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heav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iest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5980348" y="6273225"/>
            <a:ext cx="1503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the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7308304" y="6273225"/>
            <a:ext cx="1503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three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19714511-1ED6-28CC-D5DA-65922666DA10}"/>
              </a:ext>
            </a:extLst>
          </p:cNvPr>
          <p:cNvSpPr txBox="1"/>
          <p:nvPr/>
        </p:nvSpPr>
        <p:spPr>
          <a:xfrm>
            <a:off x="561752" y="5805264"/>
            <a:ext cx="1779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Horses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492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5" grpId="0" animBg="1"/>
      <p:bldP spid="19" grpId="0" animBg="1"/>
      <p:bldP spid="21" grpId="0"/>
      <p:bldP spid="22" grpId="0"/>
      <p:bldP spid="23" grpId="0"/>
      <p:bldP spid="24" grpId="0"/>
      <p:bldP spid="26" grpId="0"/>
      <p:bldP spid="27" grpId="0"/>
      <p:bldP spid="3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図 21">
            <a:extLst>
              <a:ext uri="{FF2B5EF4-FFF2-40B4-BE49-F238E27FC236}">
                <a16:creationId xmlns:a16="http://schemas.microsoft.com/office/drawing/2014/main" id="{48834FD6-D743-FB2B-BA8F-02330C22E0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30"/>
          <a:stretch/>
        </p:blipFill>
        <p:spPr>
          <a:xfrm>
            <a:off x="506110" y="3010363"/>
            <a:ext cx="3752204" cy="2795788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47E848CC-E954-BB80-1CD4-6A13A00C8FB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4"/>
          <a:stretch/>
        </p:blipFill>
        <p:spPr>
          <a:xfrm>
            <a:off x="4427984" y="2924944"/>
            <a:ext cx="4178112" cy="2903984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EDF3C53F-3AE1-E732-54E1-578CBC98799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02" b="9474"/>
          <a:stretch/>
        </p:blipFill>
        <p:spPr>
          <a:xfrm>
            <a:off x="4427984" y="191068"/>
            <a:ext cx="4178112" cy="2664296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50B8476E-642E-45DF-7396-CA3BDB3B6E6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83" t="23074" r="18251" b="786"/>
          <a:stretch/>
        </p:blipFill>
        <p:spPr>
          <a:xfrm>
            <a:off x="506110" y="211527"/>
            <a:ext cx="3773908" cy="2677538"/>
          </a:xfrm>
          <a:prstGeom prst="rect">
            <a:avLst/>
          </a:prstGeom>
        </p:spPr>
      </p:pic>
      <p:sp>
        <p:nvSpPr>
          <p:cNvPr id="14" name="テキスト プレースホルダ 6"/>
          <p:cNvSpPr txBox="1">
            <a:spLocks/>
          </p:cNvSpPr>
          <p:nvPr/>
        </p:nvSpPr>
        <p:spPr>
          <a:xfrm>
            <a:off x="490807" y="179709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the Amazon</a:t>
            </a:r>
            <a:endParaRPr kumimoji="1" lang="ja-JP" altLang="en-US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6516216" y="179709"/>
            <a:ext cx="2074577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the Mississippi</a:t>
            </a:r>
            <a:endParaRPr kumimoji="1" lang="ja-JP" altLang="en-US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6784725" y="2931807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the Yangtze</a:t>
            </a:r>
            <a:endParaRPr kumimoji="1" lang="ja-JP" altLang="en-US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506110" y="3003815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the Nile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3410875" y="2571767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long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" name="テキスト プレースホルダ 6"/>
          <p:cNvSpPr txBox="1">
            <a:spLocks/>
          </p:cNvSpPr>
          <p:nvPr/>
        </p:nvSpPr>
        <p:spPr>
          <a:xfrm>
            <a:off x="395536" y="620688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6516</a:t>
            </a:r>
            <a:r>
              <a:rPr lang="en-US" altLang="ja-JP" sz="2000" b="1" noProof="0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km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1" name="テキスト プレースホルダ 6"/>
          <p:cNvSpPr txBox="1">
            <a:spLocks/>
          </p:cNvSpPr>
          <p:nvPr/>
        </p:nvSpPr>
        <p:spPr>
          <a:xfrm>
            <a:off x="6732240" y="620688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5969km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4" name="テキスト プレースホルダ 6"/>
          <p:cNvSpPr txBox="1">
            <a:spLocks/>
          </p:cNvSpPr>
          <p:nvPr/>
        </p:nvSpPr>
        <p:spPr>
          <a:xfrm>
            <a:off x="6732240" y="3356992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noProof="0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6380km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3" name="テキスト プレースホルダ 6"/>
          <p:cNvSpPr txBox="1">
            <a:spLocks/>
          </p:cNvSpPr>
          <p:nvPr/>
        </p:nvSpPr>
        <p:spPr>
          <a:xfrm>
            <a:off x="395536" y="342900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6">
              <a:lumMod val="75000"/>
            </a:schemeClr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6695km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288032" y="5805264"/>
            <a:ext cx="9036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The Nile is</a:t>
            </a:r>
            <a:r>
              <a:rPr kumimoji="1" lang="en-US" altLang="ja-JP" sz="2800" b="1" dirty="0">
                <a:latin typeface="Century Schoolbook" panose="02040604050505020304" pitchFamily="18" charset="0"/>
              </a:rPr>
              <a:t> 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longest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of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 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four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).</a:t>
            </a:r>
          </a:p>
        </p:txBody>
      </p:sp>
      <p:sp>
        <p:nvSpPr>
          <p:cNvPr id="26" name="ドーナツ 25"/>
          <p:cNvSpPr/>
          <p:nvPr/>
        </p:nvSpPr>
        <p:spPr>
          <a:xfrm>
            <a:off x="1331640" y="3284984"/>
            <a:ext cx="2304256" cy="2160240"/>
          </a:xfrm>
          <a:prstGeom prst="donut">
            <a:avLst>
              <a:gd name="adj" fmla="val 7196"/>
            </a:avLst>
          </a:prstGeom>
          <a:solidFill>
            <a:srgbClr val="FF3399">
              <a:alpha val="4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2600672" y="5805264"/>
            <a:ext cx="963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endParaRPr lang="en-US" altLang="ja-JP" sz="2800" b="1" dirty="0">
              <a:latin typeface="Century Schoolbook" panose="02040604050505020304" pitchFamily="18" charset="0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3689176" y="5805264"/>
            <a:ext cx="1530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long</a:t>
            </a:r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endParaRPr lang="en-US" altLang="ja-JP" sz="2800" b="1" dirty="0">
              <a:latin typeface="Century Schoolbook" panose="02040604050505020304" pitchFamily="18" charset="0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5508105" y="5805264"/>
            <a:ext cx="576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endParaRPr lang="en-US" altLang="ja-JP" sz="2800" b="1" dirty="0">
              <a:latin typeface="Century Schoolbook" panose="02040604050505020304" pitchFamily="18" charset="0"/>
            </a:endParaRPr>
          </a:p>
        </p:txBody>
      </p:sp>
      <p:sp>
        <p:nvSpPr>
          <p:cNvPr id="32" name="テキスト ボックス 31"/>
          <p:cNvSpPr txBox="1"/>
          <p:nvPr/>
        </p:nvSpPr>
        <p:spPr>
          <a:xfrm>
            <a:off x="6408712" y="5805264"/>
            <a:ext cx="9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the</a:t>
            </a: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7524328" y="5805264"/>
            <a:ext cx="10081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latin typeface="Century Schoolbook" panose="02040604050505020304" pitchFamily="18" charset="0"/>
              </a:rPr>
              <a:t>four</a:t>
            </a: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323528" y="6362164"/>
            <a:ext cx="7920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b="1" dirty="0">
                <a:latin typeface="Century Schoolbook" panose="02040604050505020304" pitchFamily="18" charset="0"/>
              </a:rPr>
              <a:t>The Nile is </a:t>
            </a:r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long</a:t>
            </a:r>
            <a:r>
              <a:rPr lang="en-US" altLang="ja-JP" sz="28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r>
              <a:rPr lang="en-US" altLang="ja-JP" sz="2800" b="1" dirty="0">
                <a:latin typeface="Century Schoolbook" panose="02040604050505020304" pitchFamily="18" charset="0"/>
              </a:rPr>
              <a:t> ( </a:t>
            </a:r>
            <a:r>
              <a:rPr lang="en-US" altLang="ja-JP" sz="2800" b="1" dirty="0">
                <a:solidFill>
                  <a:schemeClr val="bg1"/>
                </a:solidFill>
                <a:latin typeface="Century Schoolbook" panose="02040604050505020304" pitchFamily="18" charset="0"/>
              </a:rPr>
              <a:t>in</a:t>
            </a:r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)</a:t>
            </a:r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 </a:t>
            </a:r>
            <a:r>
              <a:rPr lang="en-US" altLang="ja-JP" sz="2800" b="1" dirty="0">
                <a:latin typeface="Century Schoolbook" panose="02040604050505020304" pitchFamily="18" charset="0"/>
              </a:rPr>
              <a:t>the world.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4796408" y="6362164"/>
            <a:ext cx="5676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8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in</a:t>
            </a:r>
            <a:endParaRPr kumimoji="1" lang="ja-JP" altLang="en-US" sz="28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172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1" grpId="0" animBg="1"/>
      <p:bldP spid="4" grpId="0" animBg="1"/>
      <p:bldP spid="23" grpId="0" animBg="1"/>
      <p:bldP spid="24" grpId="0"/>
      <p:bldP spid="26" grpId="0" animBg="1"/>
      <p:bldP spid="29" grpId="0"/>
      <p:bldP spid="30" grpId="0"/>
      <p:bldP spid="31" grpId="0"/>
      <p:bldP spid="32" grpId="0"/>
      <p:bldP spid="33" grpId="0"/>
      <p:bldP spid="35" grpId="0"/>
      <p:bldP spid="3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55576" y="1412776"/>
            <a:ext cx="8280920" cy="1894362"/>
          </a:xfrm>
        </p:spPr>
        <p:txBody>
          <a:bodyPr>
            <a:normAutofit fontScale="90000"/>
          </a:bodyPr>
          <a:lstStyle/>
          <a:p>
            <a:r>
              <a:rPr lang="en-US" altLang="ja-JP" sz="6600" b="1" dirty="0">
                <a:latin typeface="Century Schoolbook" panose="02040604050505020304" pitchFamily="18" charset="0"/>
              </a:rPr>
              <a:t>Practice superlative</a:t>
            </a:r>
            <a:endParaRPr kumimoji="1" lang="ja-JP" altLang="en-US" sz="6600" b="1" dirty="0">
              <a:latin typeface="Century Schoolbook" panose="02040604050505020304" pitchFamily="18" charset="0"/>
            </a:endParaRPr>
          </a:p>
        </p:txBody>
      </p:sp>
      <p:sp>
        <p:nvSpPr>
          <p:cNvPr id="5" name="サブタイトル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17237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角丸四角形 36"/>
          <p:cNvSpPr/>
          <p:nvPr/>
        </p:nvSpPr>
        <p:spPr>
          <a:xfrm>
            <a:off x="-36512" y="5590437"/>
            <a:ext cx="9180512" cy="1304315"/>
          </a:xfrm>
          <a:prstGeom prst="roundRect">
            <a:avLst>
              <a:gd name="adj" fmla="val 6194"/>
            </a:avLst>
          </a:prstGeom>
          <a:solidFill>
            <a:srgbClr val="3333CC">
              <a:alpha val="3000"/>
            </a:srgbClr>
          </a:solidFill>
          <a:ln>
            <a:solidFill>
              <a:srgbClr val="33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-34373" y="-52120"/>
            <a:ext cx="3096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8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最上</a:t>
            </a:r>
            <a:r>
              <a:rPr kumimoji="1" lang="ja-JP" altLang="en-US" sz="28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級の作り方</a:t>
            </a:r>
          </a:p>
        </p:txBody>
      </p:sp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8780635"/>
              </p:ext>
            </p:extLst>
          </p:nvPr>
        </p:nvGraphicFramePr>
        <p:xfrm>
          <a:off x="0" y="414572"/>
          <a:ext cx="9144001" cy="5136593"/>
        </p:xfrm>
        <a:graphic>
          <a:graphicData uri="http://schemas.openxmlformats.org/drawingml/2006/table">
            <a:tbl>
              <a:tblPr/>
              <a:tblGrid>
                <a:gridCol w="3360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91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16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696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意味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原級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比較級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696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古い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B05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696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高い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B050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96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長い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B050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696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若い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B050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696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大きい（広さ）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B050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696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速い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B050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696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寒い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B050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6963"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2400" b="1" i="0" u="none" strike="noStrike" dirty="0"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暑い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B050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69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400" b="1" i="0" u="none" strike="noStrike" dirty="0">
                          <a:latin typeface="ＭＳ Ｐゴシック" panose="020B0600070205080204" pitchFamily="50" charset="-128"/>
                          <a:ea typeface="+mn-ea"/>
                        </a:rPr>
                        <a:t>大きい</a:t>
                      </a:r>
                      <a:endParaRPr lang="ja-JP" altLang="en-US" sz="2400" b="1" i="0" u="none" strike="noStrike" dirty="0"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B050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6963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2400" b="1" i="0" u="none" strike="noStrike" dirty="0">
                          <a:latin typeface="ＭＳ Ｐゴシック" panose="020B0600070205080204" pitchFamily="50" charset="-128"/>
                          <a:ea typeface="+mn-ea"/>
                        </a:rPr>
                        <a:t>重い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400" b="1" i="0" u="none" strike="noStrike" dirty="0">
                        <a:solidFill>
                          <a:srgbClr val="00B050"/>
                        </a:solidFill>
                        <a:latin typeface="HG丸ｺﾞｼｯｸM-PRO" pitchFamily="50" charset="-128"/>
                        <a:ea typeface="HG丸ｺﾞｼｯｸM-PRO" pitchFamily="50" charset="-128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71235694"/>
                  </a:ext>
                </a:extLst>
              </a:tr>
            </a:tbl>
          </a:graphicData>
        </a:graphic>
      </p:graphicFrame>
      <p:sp>
        <p:nvSpPr>
          <p:cNvPr id="4" name="正方形/長方形 3"/>
          <p:cNvSpPr/>
          <p:nvPr/>
        </p:nvSpPr>
        <p:spPr>
          <a:xfrm>
            <a:off x="-73151" y="5554064"/>
            <a:ext cx="936398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①</a:t>
            </a:r>
            <a:r>
              <a:rPr lang="ja-JP" altLang="en-US" sz="2200" b="1" dirty="0">
                <a:latin typeface="Century Schoolbook" panose="02040604050505020304" pitchFamily="18" charset="0"/>
              </a:rPr>
              <a:t>最上級（形容詞・副詞）の形は　</a:t>
            </a:r>
            <a:r>
              <a:rPr lang="en-US" altLang="ja-JP" sz="2200" b="1" dirty="0">
                <a:latin typeface="Century Schoolbook" panose="02040604050505020304" pitchFamily="18" charset="0"/>
              </a:rPr>
              <a:t>｢</a:t>
            </a:r>
            <a:r>
              <a:rPr lang="ja-JP" altLang="en-US" sz="2200" b="1" dirty="0">
                <a:latin typeface="Century Schoolbook" panose="02040604050505020304" pitchFamily="18" charset="0"/>
              </a:rPr>
              <a:t>形容詞・副詞　＋　</a:t>
            </a:r>
            <a:r>
              <a:rPr lang="en-US" altLang="ja-JP" sz="2200" b="1" dirty="0" err="1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r>
              <a:rPr lang="ja-JP" altLang="en-US" sz="2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　</a:t>
            </a:r>
            <a:r>
              <a:rPr lang="en-US" altLang="ja-JP" sz="2200" b="1" dirty="0">
                <a:latin typeface="Century Schoolbook" panose="02040604050505020304" pitchFamily="18" charset="0"/>
              </a:rPr>
              <a:t>｣</a:t>
            </a:r>
            <a:r>
              <a:rPr lang="ja-JP" altLang="en-US" sz="2200" b="1" dirty="0">
                <a:latin typeface="Century Schoolbook" panose="02040604050505020304" pitchFamily="18" charset="0"/>
              </a:rPr>
              <a:t>が基本</a:t>
            </a:r>
            <a:r>
              <a:rPr lang="ja-JP" altLang="en-US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です。</a:t>
            </a:r>
            <a:endParaRPr lang="en-US" altLang="ja-JP" sz="2200" b="1" dirty="0">
              <a:latin typeface="Century Schoolbook" panose="02040604050505020304" pitchFamily="18" charset="0"/>
              <a:ea typeface="ＭＳ Ｐゴシック" panose="020B0600070205080204" pitchFamily="50" charset="-128"/>
            </a:endParaRPr>
          </a:p>
        </p:txBody>
      </p:sp>
      <p:sp>
        <p:nvSpPr>
          <p:cNvPr id="24" name="正方形/長方形 23"/>
          <p:cNvSpPr/>
          <p:nvPr/>
        </p:nvSpPr>
        <p:spPr>
          <a:xfrm>
            <a:off x="-73151" y="5864079"/>
            <a:ext cx="74888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②最後が </a:t>
            </a:r>
            <a:r>
              <a:rPr lang="en-US" altLang="ja-JP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e </a:t>
            </a:r>
            <a:r>
              <a:rPr lang="ja-JP" altLang="en-US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で終わるものは、</a:t>
            </a:r>
            <a:r>
              <a:rPr lang="en-US" altLang="ja-JP" sz="2200" b="1" dirty="0" err="1">
                <a:solidFill>
                  <a:srgbClr val="00B050"/>
                </a:solidFill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st</a:t>
            </a:r>
            <a:r>
              <a:rPr lang="en-US" altLang="ja-JP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 </a:t>
            </a:r>
            <a:r>
              <a:rPr lang="ja-JP" altLang="en-US" sz="2200" b="1" dirty="0" err="1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だけ</a:t>
            </a:r>
            <a:r>
              <a:rPr lang="ja-JP" altLang="en-US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付けます。</a:t>
            </a:r>
            <a:endParaRPr lang="en-US" altLang="ja-JP" sz="2200" b="1" dirty="0">
              <a:latin typeface="Century Schoolbook" panose="02040604050505020304" pitchFamily="18" charset="0"/>
              <a:ea typeface="ＭＳ Ｐゴシック" panose="020B0600070205080204" pitchFamily="50" charset="-128"/>
            </a:endParaRPr>
          </a:p>
        </p:txBody>
      </p:sp>
      <p:sp>
        <p:nvSpPr>
          <p:cNvPr id="25" name="正方形/長方形 24"/>
          <p:cNvSpPr/>
          <p:nvPr/>
        </p:nvSpPr>
        <p:spPr>
          <a:xfrm>
            <a:off x="-73152" y="6156874"/>
            <a:ext cx="936398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③短母音＋子音は最後の文字を重ね、</a:t>
            </a:r>
            <a:r>
              <a:rPr lang="en-US" altLang="ja-JP" sz="2200" b="1" dirty="0" err="1">
                <a:solidFill>
                  <a:srgbClr val="00B050"/>
                </a:solidFill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est</a:t>
            </a:r>
            <a:r>
              <a:rPr lang="ja-JP" altLang="en-US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を付けます。</a:t>
            </a:r>
            <a:r>
              <a:rPr lang="en-US" altLang="ja-JP" sz="2200" b="1" dirty="0">
                <a:latin typeface="Century Schoolbook" panose="02040604050505020304" pitchFamily="18" charset="0"/>
              </a:rPr>
              <a:t>big</a:t>
            </a:r>
            <a:r>
              <a:rPr lang="ja-JP" altLang="en-US" sz="2200" b="1" dirty="0">
                <a:latin typeface="Century Schoolbook" panose="02040604050505020304" pitchFamily="18" charset="0"/>
              </a:rPr>
              <a:t>、</a:t>
            </a:r>
            <a:r>
              <a:rPr lang="en-US" altLang="ja-JP" sz="2200" b="1" dirty="0">
                <a:latin typeface="Century Schoolbook" panose="02040604050505020304" pitchFamily="18" charset="0"/>
              </a:rPr>
              <a:t>hot</a:t>
            </a:r>
            <a:r>
              <a:rPr lang="ja-JP" altLang="en-US" b="1" dirty="0">
                <a:latin typeface="Century Schoolbook" panose="02040604050505020304" pitchFamily="18" charset="0"/>
              </a:rPr>
              <a:t>を覚えましょう。</a:t>
            </a:r>
            <a:endParaRPr lang="en-US" altLang="ja-JP" sz="2200" b="1" dirty="0">
              <a:latin typeface="Century Schoolbook" panose="02040604050505020304" pitchFamily="18" charset="0"/>
              <a:ea typeface="ＭＳ Ｐゴシック" panose="020B0600070205080204" pitchFamily="50" charset="-128"/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-73151" y="6463866"/>
            <a:ext cx="828092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④子音字＋</a:t>
            </a:r>
            <a:r>
              <a:rPr lang="en-US" altLang="ja-JP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y</a:t>
            </a:r>
            <a:r>
              <a:rPr lang="ja-JP" altLang="en-US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のものは、</a:t>
            </a:r>
            <a:r>
              <a:rPr lang="en-US" altLang="ja-JP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y </a:t>
            </a:r>
            <a:r>
              <a:rPr lang="ja-JP" altLang="en-US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を </a:t>
            </a:r>
            <a:r>
              <a:rPr lang="en-US" altLang="ja-JP" sz="2200" b="1" dirty="0" err="1">
                <a:solidFill>
                  <a:srgbClr val="FF0000"/>
                </a:solidFill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i</a:t>
            </a:r>
            <a:r>
              <a:rPr lang="en-US" altLang="ja-JP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 </a:t>
            </a:r>
            <a:r>
              <a:rPr lang="ja-JP" altLang="en-US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に変えて、</a:t>
            </a:r>
            <a:r>
              <a:rPr lang="en-US" altLang="ja-JP" sz="2200" b="1" dirty="0" err="1">
                <a:solidFill>
                  <a:srgbClr val="00B050"/>
                </a:solidFill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est</a:t>
            </a:r>
            <a:r>
              <a:rPr lang="ja-JP" altLang="en-US" sz="2200" b="1" dirty="0">
                <a:latin typeface="Century Schoolbook" panose="02040604050505020304" pitchFamily="18" charset="0"/>
                <a:ea typeface="ＭＳ Ｐゴシック" panose="020B0600070205080204" pitchFamily="50" charset="-128"/>
              </a:rPr>
              <a:t>を付けます。</a:t>
            </a:r>
            <a:endParaRPr lang="en-US" altLang="ja-JP" sz="2200" b="1" dirty="0">
              <a:latin typeface="Century Schoolbook" panose="02040604050505020304" pitchFamily="18" charset="0"/>
              <a:ea typeface="ＭＳ Ｐゴシック" panose="020B060007020508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6095933-996E-CF53-807C-28AB173C6114}"/>
              </a:ext>
            </a:extLst>
          </p:cNvPr>
          <p:cNvSpPr txBox="1"/>
          <p:nvPr/>
        </p:nvSpPr>
        <p:spPr>
          <a:xfrm>
            <a:off x="3995936" y="806551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Century Schoolbook" panose="02040604050505020304" pitchFamily="18" charset="0"/>
              </a:rPr>
              <a:t>old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30715B5F-13E2-1B56-5534-BB9ED2F27665}"/>
              </a:ext>
            </a:extLst>
          </p:cNvPr>
          <p:cNvSpPr txBox="1"/>
          <p:nvPr/>
        </p:nvSpPr>
        <p:spPr>
          <a:xfrm>
            <a:off x="6844847" y="806550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Century Schoolbook" panose="02040604050505020304" pitchFamily="18" charset="0"/>
              </a:rPr>
              <a:t>old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2CBA283-F2F4-D51C-A7FD-731CB776F1BD}"/>
              </a:ext>
            </a:extLst>
          </p:cNvPr>
          <p:cNvSpPr txBox="1"/>
          <p:nvPr/>
        </p:nvSpPr>
        <p:spPr>
          <a:xfrm>
            <a:off x="3974508" y="1285514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latin typeface="Century Schoolbook" panose="02040604050505020304" pitchFamily="18" charset="0"/>
              </a:rPr>
              <a:t>high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F90496B-ACC5-2E28-5E9E-66EE1E10BFD6}"/>
              </a:ext>
            </a:extLst>
          </p:cNvPr>
          <p:cNvSpPr txBox="1"/>
          <p:nvPr/>
        </p:nvSpPr>
        <p:spPr>
          <a:xfrm>
            <a:off x="6782033" y="1306835"/>
            <a:ext cx="19198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Century Schoolbook" panose="02040604050505020304" pitchFamily="18" charset="0"/>
              </a:rPr>
              <a:t>high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374F7C6-03C2-0844-1501-004B787B03FF}"/>
              </a:ext>
            </a:extLst>
          </p:cNvPr>
          <p:cNvSpPr txBox="1"/>
          <p:nvPr/>
        </p:nvSpPr>
        <p:spPr>
          <a:xfrm>
            <a:off x="3974508" y="1708056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latin typeface="Century Schoolbook" panose="02040604050505020304" pitchFamily="18" charset="0"/>
              </a:rPr>
              <a:t>long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A803FD9-1BCA-5354-BD53-05068065E324}"/>
              </a:ext>
            </a:extLst>
          </p:cNvPr>
          <p:cNvSpPr txBox="1"/>
          <p:nvPr/>
        </p:nvSpPr>
        <p:spPr>
          <a:xfrm>
            <a:off x="6746104" y="1720571"/>
            <a:ext cx="19740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Century Schoolbook" panose="02040604050505020304" pitchFamily="18" charset="0"/>
              </a:rPr>
              <a:t>long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87E8B982-6726-FDA8-F8ED-51405424FC51}"/>
              </a:ext>
            </a:extLst>
          </p:cNvPr>
          <p:cNvSpPr txBox="1"/>
          <p:nvPr/>
        </p:nvSpPr>
        <p:spPr>
          <a:xfrm>
            <a:off x="3981149" y="2132726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latin typeface="Century Schoolbook" panose="02040604050505020304" pitchFamily="18" charset="0"/>
              </a:rPr>
              <a:t>young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E86B883-66EA-C9E8-BD99-FC78489F8D53}"/>
              </a:ext>
            </a:extLst>
          </p:cNvPr>
          <p:cNvSpPr txBox="1"/>
          <p:nvPr/>
        </p:nvSpPr>
        <p:spPr>
          <a:xfrm>
            <a:off x="6732240" y="2155061"/>
            <a:ext cx="21104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Century Schoolbook" panose="02040604050505020304" pitchFamily="18" charset="0"/>
              </a:rPr>
              <a:t>young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29B7B9A6-6C19-E4F9-F61D-0AAEE5199608}"/>
              </a:ext>
            </a:extLst>
          </p:cNvPr>
          <p:cNvSpPr txBox="1"/>
          <p:nvPr/>
        </p:nvSpPr>
        <p:spPr>
          <a:xfrm>
            <a:off x="3989679" y="2650176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latin typeface="Century Schoolbook" panose="02040604050505020304" pitchFamily="18" charset="0"/>
              </a:rPr>
              <a:t>large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B5EAFD0F-8D68-738E-9440-8943DFAA7059}"/>
              </a:ext>
            </a:extLst>
          </p:cNvPr>
          <p:cNvSpPr txBox="1"/>
          <p:nvPr/>
        </p:nvSpPr>
        <p:spPr>
          <a:xfrm>
            <a:off x="6797411" y="2658663"/>
            <a:ext cx="1979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Century Schoolbook" panose="02040604050505020304" pitchFamily="18" charset="0"/>
              </a:rPr>
              <a:t>large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st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C398ABD-B351-AB2F-804D-F908798FA9DF}"/>
              </a:ext>
            </a:extLst>
          </p:cNvPr>
          <p:cNvSpPr txBox="1"/>
          <p:nvPr/>
        </p:nvSpPr>
        <p:spPr>
          <a:xfrm>
            <a:off x="3950238" y="3183835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latin typeface="Century Schoolbook" panose="02040604050505020304" pitchFamily="18" charset="0"/>
              </a:rPr>
              <a:t>fast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7284109F-78AE-71F3-2063-68F2679CC9B8}"/>
              </a:ext>
            </a:extLst>
          </p:cNvPr>
          <p:cNvSpPr txBox="1"/>
          <p:nvPr/>
        </p:nvSpPr>
        <p:spPr>
          <a:xfrm>
            <a:off x="6767951" y="3167394"/>
            <a:ext cx="1979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Century Schoolbook" panose="02040604050505020304" pitchFamily="18" charset="0"/>
              </a:rPr>
              <a:t>fast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E4AC424-FF06-2DC6-2FAA-1E0FD228C2D7}"/>
              </a:ext>
            </a:extLst>
          </p:cNvPr>
          <p:cNvSpPr txBox="1"/>
          <p:nvPr/>
        </p:nvSpPr>
        <p:spPr>
          <a:xfrm>
            <a:off x="3981621" y="3658308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latin typeface="Century Schoolbook" panose="02040604050505020304" pitchFamily="18" charset="0"/>
              </a:rPr>
              <a:t>cold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37BEC86-3371-7096-FD6B-844273D7ECD6}"/>
              </a:ext>
            </a:extLst>
          </p:cNvPr>
          <p:cNvSpPr txBox="1"/>
          <p:nvPr/>
        </p:nvSpPr>
        <p:spPr>
          <a:xfrm>
            <a:off x="6785227" y="3641476"/>
            <a:ext cx="1979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Century Schoolbook" panose="02040604050505020304" pitchFamily="18" charset="0"/>
              </a:rPr>
              <a:t>cold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1FD4B777-4FB7-B779-34A6-7BEDB334FDC9}"/>
              </a:ext>
            </a:extLst>
          </p:cNvPr>
          <p:cNvSpPr txBox="1"/>
          <p:nvPr/>
        </p:nvSpPr>
        <p:spPr>
          <a:xfrm>
            <a:off x="4014708" y="4587099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latin typeface="Century Schoolbook" panose="02040604050505020304" pitchFamily="18" charset="0"/>
              </a:rPr>
              <a:t>big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8DA3DFA1-8735-D7E5-1660-C0BEF0479F0D}"/>
              </a:ext>
            </a:extLst>
          </p:cNvPr>
          <p:cNvSpPr txBox="1"/>
          <p:nvPr/>
        </p:nvSpPr>
        <p:spPr>
          <a:xfrm>
            <a:off x="6782528" y="4527114"/>
            <a:ext cx="1979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Century Schoolbook" panose="02040604050505020304" pitchFamily="18" charset="0"/>
              </a:rPr>
              <a:t>big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g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A52A52C-54BE-A44D-CCBC-2B5647BEFA5F}"/>
              </a:ext>
            </a:extLst>
          </p:cNvPr>
          <p:cNvSpPr txBox="1"/>
          <p:nvPr/>
        </p:nvSpPr>
        <p:spPr>
          <a:xfrm>
            <a:off x="4010166" y="4978082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latin typeface="Century Schoolbook" panose="02040604050505020304" pitchFamily="18" charset="0"/>
              </a:rPr>
              <a:t>heavy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DF201094-1F66-04D3-A914-82D89FDE6415}"/>
              </a:ext>
            </a:extLst>
          </p:cNvPr>
          <p:cNvSpPr txBox="1"/>
          <p:nvPr/>
        </p:nvSpPr>
        <p:spPr>
          <a:xfrm>
            <a:off x="6782033" y="5004212"/>
            <a:ext cx="1979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Century Schoolbook" panose="02040604050505020304" pitchFamily="18" charset="0"/>
              </a:rPr>
              <a:t>heav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i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16F727F-3E01-071D-5CA1-9D7816A2E415}"/>
              </a:ext>
            </a:extLst>
          </p:cNvPr>
          <p:cNvSpPr txBox="1"/>
          <p:nvPr/>
        </p:nvSpPr>
        <p:spPr>
          <a:xfrm>
            <a:off x="3988281" y="4086315"/>
            <a:ext cx="16561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b="1" dirty="0">
                <a:latin typeface="Century Schoolbook" panose="02040604050505020304" pitchFamily="18" charset="0"/>
              </a:rPr>
              <a:t>hot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723052E2-AEBE-B7C8-9252-7044C40819EC}"/>
              </a:ext>
            </a:extLst>
          </p:cNvPr>
          <p:cNvSpPr txBox="1"/>
          <p:nvPr/>
        </p:nvSpPr>
        <p:spPr>
          <a:xfrm>
            <a:off x="6746104" y="4084039"/>
            <a:ext cx="1979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3200" b="1" dirty="0">
                <a:latin typeface="Century Schoolbook" panose="02040604050505020304" pitchFamily="18" charset="0"/>
              </a:rPr>
              <a:t>hot</a:t>
            </a:r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t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" grpId="0"/>
      <p:bldP spid="24" grpId="0"/>
      <p:bldP spid="25" grpId="0"/>
      <p:bldP spid="26" grpId="0"/>
      <p:bldP spid="6" grpId="0"/>
      <p:bldP spid="8" grpId="0"/>
      <p:bldP spid="10" grpId="0"/>
      <p:bldP spid="12" grpId="0"/>
      <p:bldP spid="14" grpId="0"/>
      <p:bldP spid="16" grpId="0"/>
      <p:bldP spid="18" grpId="0"/>
      <p:bldP spid="20" grpId="0"/>
      <p:bldP spid="22" grpId="0"/>
      <p:bldP spid="23" grpId="0"/>
      <p:bldP spid="5" grpId="0"/>
      <p:bldP spid="7" grpId="0"/>
      <p:bldP spid="9" grpId="0"/>
      <p:bldP spid="11" grpId="0"/>
      <p:bldP spid="13" grpId="0"/>
      <p:bldP spid="15" grpId="0"/>
      <p:bldP spid="17" grpId="0"/>
      <p:bldP spid="19" grpId="0"/>
      <p:bldP spid="21" grpId="0"/>
      <p:bldP spid="2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2856"/>
            <a:ext cx="8278688" cy="1470025"/>
          </a:xfrm>
        </p:spPr>
        <p:txBody>
          <a:bodyPr>
            <a:noAutofit/>
          </a:bodyPr>
          <a:lstStyle/>
          <a:p>
            <a:r>
              <a:rPr lang="en-US" altLang="ja-JP" sz="9600" b="1" dirty="0">
                <a:latin typeface="Century Schoolbook" panose="02040604050505020304" pitchFamily="18" charset="0"/>
              </a:rPr>
              <a:t>Superlative</a:t>
            </a:r>
            <a:endParaRPr kumimoji="1" lang="ja-JP" altLang="en-US" sz="9600" b="1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/>
              <a:t>最上級</a:t>
            </a:r>
          </a:p>
        </p:txBody>
      </p:sp>
    </p:spTree>
    <p:extLst>
      <p:ext uri="{BB962C8B-B14F-4D97-AF65-F5344CB8AC3E}">
        <p14:creationId xmlns:p14="http://schemas.microsoft.com/office/powerpoint/2010/main" val="3290069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28261" y="213843"/>
            <a:ext cx="3575909" cy="2639993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59299" y="2995076"/>
            <a:ext cx="3513833" cy="2594164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52"/>
          <a:stretch/>
        </p:blipFill>
        <p:spPr>
          <a:xfrm>
            <a:off x="397935" y="188639"/>
            <a:ext cx="4255207" cy="2675927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539" b="19359"/>
          <a:stretch/>
        </p:blipFill>
        <p:spPr>
          <a:xfrm>
            <a:off x="406533" y="2944037"/>
            <a:ext cx="4246609" cy="2662625"/>
          </a:xfrm>
          <a:prstGeom prst="rect">
            <a:avLst/>
          </a:prstGeom>
        </p:spPr>
      </p:pic>
      <p:sp>
        <p:nvSpPr>
          <p:cNvPr id="14" name="テキスト プレースホルダ 6"/>
          <p:cNvSpPr txBox="1">
            <a:spLocks/>
          </p:cNvSpPr>
          <p:nvPr/>
        </p:nvSpPr>
        <p:spPr>
          <a:xfrm>
            <a:off x="395536" y="188640"/>
            <a:ext cx="2016224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Kilimanjaro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6732240" y="18864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K2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6732240" y="2996952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Denali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395536" y="2996952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Everest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3563888" y="2564904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high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683568" y="5661248"/>
            <a:ext cx="4752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Which is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high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endParaRPr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-36512" y="5661248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Q : 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5076056" y="5661248"/>
            <a:ext cx="6480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endParaRPr kumimoji="1" lang="ja-JP" altLang="en-US" sz="3200" b="1" dirty="0">
              <a:solidFill>
                <a:srgbClr val="FF0000"/>
              </a:solidFill>
              <a:latin typeface="Century Schoolbook" panose="02040604050505020304" pitchFamily="18" charset="0"/>
            </a:endParaRP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5652120" y="5661248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these four?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683568" y="6300609"/>
            <a:ext cx="5688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Mt.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Everest is 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the </a:t>
            </a:r>
            <a:r>
              <a:rPr lang="en-US" altLang="ja-JP" sz="3200" b="1" dirty="0">
                <a:latin typeface="Century Schoolbook" panose="02040604050505020304" pitchFamily="18" charset="0"/>
              </a:rPr>
              <a:t>high</a:t>
            </a:r>
            <a:r>
              <a:rPr lang="en-US" altLang="ja-JP" sz="3200" b="1" dirty="0">
                <a:solidFill>
                  <a:srgbClr val="00B050"/>
                </a:solidFill>
                <a:latin typeface="Century Schoolbook" panose="02040604050505020304" pitchFamily="18" charset="0"/>
              </a:rPr>
              <a:t>est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0" y="6273225"/>
            <a:ext cx="7555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A :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6156176" y="6277556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solidFill>
                  <a:srgbClr val="FF0000"/>
                </a:solidFill>
                <a:latin typeface="Century Schoolbook" panose="02040604050505020304" pitchFamily="18" charset="0"/>
              </a:rPr>
              <a:t>of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6732240" y="6273225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these four.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25" name="ドーナツ 24"/>
          <p:cNvSpPr/>
          <p:nvPr/>
        </p:nvSpPr>
        <p:spPr>
          <a:xfrm>
            <a:off x="1331640" y="3284984"/>
            <a:ext cx="2304256" cy="2160240"/>
          </a:xfrm>
          <a:prstGeom prst="donut">
            <a:avLst>
              <a:gd name="adj" fmla="val 7196"/>
            </a:avLst>
          </a:prstGeom>
          <a:solidFill>
            <a:srgbClr val="FF3399">
              <a:alpha val="49804"/>
            </a:srgbClr>
          </a:solidFill>
          <a:ln>
            <a:solidFill>
              <a:srgbClr val="FF33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6176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8" grpId="0" animBg="1"/>
      <p:bldP spid="20" grpId="0" animBg="1"/>
      <p:bldP spid="11" grpId="0"/>
      <p:bldP spid="12" grpId="0"/>
      <p:bldP spid="15" grpId="0"/>
      <p:bldP spid="19" grpId="0"/>
      <p:bldP spid="21" grpId="0"/>
      <p:bldP spid="22" grpId="0"/>
      <p:bldP spid="23" grpId="0"/>
      <p:bldP spid="24" grpId="0"/>
      <p:bldP spid="2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2EA9E123-2B50-7CFC-1FB9-BAB5FD86D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75"/>
            <a:ext cx="9144000" cy="685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7984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6262995-787E-F8A6-678F-F1A8052D2D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01"/>
            <a:ext cx="9144000" cy="6835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1774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2856"/>
            <a:ext cx="8278688" cy="1470025"/>
          </a:xfrm>
        </p:spPr>
        <p:txBody>
          <a:bodyPr>
            <a:noAutofit/>
          </a:bodyPr>
          <a:lstStyle/>
          <a:p>
            <a:r>
              <a:rPr lang="en-US" altLang="ja-JP" sz="9600" b="1" dirty="0">
                <a:latin typeface="Century Schoolbook" panose="02040604050505020304" pitchFamily="18" charset="0"/>
              </a:rPr>
              <a:t>Superlative</a:t>
            </a:r>
            <a:endParaRPr kumimoji="1" lang="ja-JP" altLang="en-US" sz="9600" b="1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/>
              <a:t>最上級</a:t>
            </a:r>
          </a:p>
        </p:txBody>
      </p:sp>
    </p:spTree>
    <p:extLst>
      <p:ext uri="{BB962C8B-B14F-4D97-AF65-F5344CB8AC3E}">
        <p14:creationId xmlns:p14="http://schemas.microsoft.com/office/powerpoint/2010/main" val="245027281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3B599E16-E537-BB5A-6146-BF3261583E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altLang="ja-JP" sz="8000" b="1" dirty="0">
                <a:latin typeface="Century Schoolbook" panose="02040604050505020304" pitchFamily="18" charset="0"/>
              </a:rPr>
              <a:t>tall </a:t>
            </a:r>
            <a:r>
              <a:rPr lang="ja-JP" altLang="en-US" sz="8000" b="1" dirty="0">
                <a:latin typeface="Century Schoolbook" panose="02040604050505020304" pitchFamily="18" charset="0"/>
              </a:rPr>
              <a:t>と </a:t>
            </a:r>
            <a:r>
              <a:rPr lang="en-US" altLang="ja-JP" sz="8000" b="1" dirty="0">
                <a:latin typeface="Century Schoolbook" panose="02040604050505020304" pitchFamily="18" charset="0"/>
              </a:rPr>
              <a:t>high</a:t>
            </a:r>
            <a:endParaRPr lang="ja-JP" altLang="en-US" sz="8000" b="1" dirty="0">
              <a:latin typeface="Century Schoolbook" panose="02040604050505020304" pitchFamily="18" charset="0"/>
            </a:endParaRPr>
          </a:p>
        </p:txBody>
      </p:sp>
      <p:sp>
        <p:nvSpPr>
          <p:cNvPr id="5" name="字幕 4">
            <a:extLst>
              <a:ext uri="{FF2B5EF4-FFF2-40B4-BE49-F238E27FC236}">
                <a16:creationId xmlns:a16="http://schemas.microsoft.com/office/drawing/2014/main" id="{CBFA6723-ABA3-8CC6-3091-25B2694EA4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ja-JP" altLang="en-US" dirty="0"/>
              <a:t>違いについて</a:t>
            </a:r>
          </a:p>
        </p:txBody>
      </p:sp>
    </p:spTree>
    <p:extLst>
      <p:ext uri="{BB962C8B-B14F-4D97-AF65-F5344CB8AC3E}">
        <p14:creationId xmlns:p14="http://schemas.microsoft.com/office/powerpoint/2010/main" val="66785683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251520" y="188640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t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all</a:t>
            </a:r>
            <a:r>
              <a:rPr kumimoji="1" lang="ja-JP" altLang="en-US" sz="3200" b="1" dirty="0">
                <a:latin typeface="Century Schoolbook" panose="02040604050505020304" pitchFamily="18" charset="0"/>
              </a:rPr>
              <a:t>と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high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30" name="角丸四角形吹き出し 29"/>
          <p:cNvSpPr/>
          <p:nvPr/>
        </p:nvSpPr>
        <p:spPr>
          <a:xfrm>
            <a:off x="480309" y="2132856"/>
            <a:ext cx="5040560" cy="1008113"/>
          </a:xfrm>
          <a:prstGeom prst="wedgeRoundRectCallout">
            <a:avLst>
              <a:gd name="adj1" fmla="val 65861"/>
              <a:gd name="adj2" fmla="val 52492"/>
              <a:gd name="adj3" fmla="val 16667"/>
            </a:avLst>
          </a:prstGeom>
          <a:solidFill>
            <a:srgbClr val="FF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Century Schoolbook" panose="02040604050505020304" pitchFamily="18" charset="0"/>
            </a:endParaRPr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736386" y="2344524"/>
            <a:ext cx="52630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My father is very tall.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32" name="上矢印 31"/>
          <p:cNvSpPr/>
          <p:nvPr/>
        </p:nvSpPr>
        <p:spPr>
          <a:xfrm>
            <a:off x="7560332" y="1387550"/>
            <a:ext cx="360040" cy="396044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74DCD39-1D37-C596-52E0-B31CE5A592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r="25979"/>
          <a:stretch/>
        </p:blipFill>
        <p:spPr>
          <a:xfrm flipH="1">
            <a:off x="6172519" y="2564904"/>
            <a:ext cx="1452923" cy="297109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064ABDBB-3EB5-6C81-89CA-2361C3C5834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69" r="32298"/>
          <a:stretch/>
        </p:blipFill>
        <p:spPr>
          <a:xfrm flipH="1">
            <a:off x="7740352" y="1083021"/>
            <a:ext cx="1577751" cy="445297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  <p:bldP spid="3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>
            <a:extLst>
              <a:ext uri="{FF2B5EF4-FFF2-40B4-BE49-F238E27FC236}">
                <a16:creationId xmlns:a16="http://schemas.microsoft.com/office/drawing/2014/main" id="{2FB09535-22C0-A87F-29B4-6ECAE7231C8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7" y="273064"/>
            <a:ext cx="4067944" cy="5042156"/>
          </a:xfrm>
          <a:prstGeom prst="rect">
            <a:avLst/>
          </a:prstGeom>
        </p:spPr>
      </p:pic>
      <p:sp>
        <p:nvSpPr>
          <p:cNvPr id="3" name="角丸四角形吹き出し 29">
            <a:extLst>
              <a:ext uri="{FF2B5EF4-FFF2-40B4-BE49-F238E27FC236}">
                <a16:creationId xmlns:a16="http://schemas.microsoft.com/office/drawing/2014/main" id="{739BD9C4-B98A-C795-A126-5273D64D9244}"/>
              </a:ext>
            </a:extLst>
          </p:cNvPr>
          <p:cNvSpPr/>
          <p:nvPr/>
        </p:nvSpPr>
        <p:spPr>
          <a:xfrm>
            <a:off x="245095" y="2777611"/>
            <a:ext cx="5040560" cy="1008113"/>
          </a:xfrm>
          <a:prstGeom prst="wedgeRoundRectCallout">
            <a:avLst>
              <a:gd name="adj1" fmla="val 62563"/>
              <a:gd name="adj2" fmla="val 95783"/>
              <a:gd name="adj3" fmla="val 16667"/>
            </a:avLst>
          </a:prstGeom>
          <a:solidFill>
            <a:srgbClr val="FF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Century Schoolbook" panose="020406040505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3AAC2F0-E359-6E65-9F02-F5AFD64E64EE}"/>
              </a:ext>
            </a:extLst>
          </p:cNvPr>
          <p:cNvSpPr txBox="1"/>
          <p:nvPr/>
        </p:nvSpPr>
        <p:spPr>
          <a:xfrm>
            <a:off x="562749" y="2989281"/>
            <a:ext cx="52630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This tree is very tall.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EFA12F6-DCE8-A174-CAE9-071D29B6717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r="25979"/>
          <a:stretch/>
        </p:blipFill>
        <p:spPr>
          <a:xfrm flipH="1">
            <a:off x="5652120" y="3963992"/>
            <a:ext cx="751727" cy="1537211"/>
          </a:xfrm>
          <a:prstGeom prst="rect">
            <a:avLst/>
          </a:prstGeom>
        </p:spPr>
      </p:pic>
      <p:sp>
        <p:nvSpPr>
          <p:cNvPr id="10" name="上矢印 31">
            <a:extLst>
              <a:ext uri="{FF2B5EF4-FFF2-40B4-BE49-F238E27FC236}">
                <a16:creationId xmlns:a16="http://schemas.microsoft.com/office/drawing/2014/main" id="{08F05979-B24F-2B69-3D72-861343DFFC9D}"/>
              </a:ext>
            </a:extLst>
          </p:cNvPr>
          <p:cNvSpPr/>
          <p:nvPr/>
        </p:nvSpPr>
        <p:spPr>
          <a:xfrm>
            <a:off x="6221801" y="181550"/>
            <a:ext cx="360040" cy="5126580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10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円/楕円 15">
            <a:extLst>
              <a:ext uri="{FF2B5EF4-FFF2-40B4-BE49-F238E27FC236}">
                <a16:creationId xmlns:a16="http://schemas.microsoft.com/office/drawing/2014/main" id="{C98B28ED-5813-02BF-D852-E8ECDB8105E8}"/>
              </a:ext>
            </a:extLst>
          </p:cNvPr>
          <p:cNvSpPr/>
          <p:nvPr/>
        </p:nvSpPr>
        <p:spPr>
          <a:xfrm>
            <a:off x="6191672" y="20876"/>
            <a:ext cx="2952328" cy="504056"/>
          </a:xfrm>
          <a:prstGeom prst="ellipse">
            <a:avLst/>
          </a:prstGeom>
          <a:solidFill>
            <a:schemeClr val="accent1"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95D1417-A133-E6D9-52E7-CCB5F3F37C2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r="25979"/>
          <a:stretch/>
        </p:blipFill>
        <p:spPr>
          <a:xfrm flipH="1">
            <a:off x="197492" y="6261598"/>
            <a:ext cx="174159" cy="356138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F76F99CF-6EEF-0896-70A4-31D51D96A5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00"/>
          <a:stretch/>
        </p:blipFill>
        <p:spPr>
          <a:xfrm>
            <a:off x="6260925" y="42866"/>
            <a:ext cx="2643758" cy="6858000"/>
          </a:xfrm>
          <a:prstGeom prst="rect">
            <a:avLst/>
          </a:prstGeom>
        </p:spPr>
      </p:pic>
      <p:sp>
        <p:nvSpPr>
          <p:cNvPr id="32" name="上矢印 31"/>
          <p:cNvSpPr/>
          <p:nvPr/>
        </p:nvSpPr>
        <p:spPr>
          <a:xfrm rot="2872330">
            <a:off x="3452992" y="-910737"/>
            <a:ext cx="204916" cy="8678953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角丸四角形吹き出し 29">
            <a:extLst>
              <a:ext uri="{FF2B5EF4-FFF2-40B4-BE49-F238E27FC236}">
                <a16:creationId xmlns:a16="http://schemas.microsoft.com/office/drawing/2014/main" id="{352EE341-F188-3B30-CFFD-14B5CC8C41F5}"/>
              </a:ext>
            </a:extLst>
          </p:cNvPr>
          <p:cNvSpPr/>
          <p:nvPr/>
        </p:nvSpPr>
        <p:spPr>
          <a:xfrm>
            <a:off x="2860256" y="3994068"/>
            <a:ext cx="6084168" cy="1008113"/>
          </a:xfrm>
          <a:prstGeom prst="wedgeRoundRectCallout">
            <a:avLst>
              <a:gd name="adj1" fmla="val -89067"/>
              <a:gd name="adj2" fmla="val 185457"/>
              <a:gd name="adj3" fmla="val 16667"/>
            </a:avLst>
          </a:prstGeom>
          <a:solidFill>
            <a:srgbClr val="FF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Century Schoolbook" panose="020406040505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D7E790B-0DEF-2654-C6B9-0CA4D7F91062}"/>
              </a:ext>
            </a:extLst>
          </p:cNvPr>
          <p:cNvSpPr txBox="1"/>
          <p:nvPr/>
        </p:nvSpPr>
        <p:spPr>
          <a:xfrm>
            <a:off x="3059832" y="4077113"/>
            <a:ext cx="6015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That building is very high.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2" grpId="0" animBg="1"/>
      <p:bldP spid="7" grpId="0" animBg="1"/>
      <p:bldP spid="8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>
            <a:extLst>
              <a:ext uri="{FF2B5EF4-FFF2-40B4-BE49-F238E27FC236}">
                <a16:creationId xmlns:a16="http://schemas.microsoft.com/office/drawing/2014/main" id="{F76F99CF-6EEF-0896-70A4-31D51D96A5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00"/>
          <a:stretch/>
        </p:blipFill>
        <p:spPr>
          <a:xfrm>
            <a:off x="6260925" y="42866"/>
            <a:ext cx="2643758" cy="6858000"/>
          </a:xfrm>
          <a:prstGeom prst="rect">
            <a:avLst/>
          </a:prstGeom>
        </p:spPr>
      </p:pic>
      <p:sp>
        <p:nvSpPr>
          <p:cNvPr id="7" name="角丸四角形吹き出し 29">
            <a:extLst>
              <a:ext uri="{FF2B5EF4-FFF2-40B4-BE49-F238E27FC236}">
                <a16:creationId xmlns:a16="http://schemas.microsoft.com/office/drawing/2014/main" id="{352EE341-F188-3B30-CFFD-14B5CC8C41F5}"/>
              </a:ext>
            </a:extLst>
          </p:cNvPr>
          <p:cNvSpPr/>
          <p:nvPr/>
        </p:nvSpPr>
        <p:spPr>
          <a:xfrm>
            <a:off x="239317" y="3348896"/>
            <a:ext cx="6084168" cy="1008113"/>
          </a:xfrm>
          <a:prstGeom prst="wedgeRoundRectCallout">
            <a:avLst>
              <a:gd name="adj1" fmla="val 48533"/>
              <a:gd name="adj2" fmla="val 238872"/>
              <a:gd name="adj3" fmla="val 16667"/>
            </a:avLst>
          </a:prstGeom>
          <a:solidFill>
            <a:srgbClr val="FF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Century Schoolbook" panose="02040604050505020304" pitchFamily="18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D7E790B-0DEF-2654-C6B9-0CA4D7F91062}"/>
              </a:ext>
            </a:extLst>
          </p:cNvPr>
          <p:cNvSpPr txBox="1"/>
          <p:nvPr/>
        </p:nvSpPr>
        <p:spPr>
          <a:xfrm>
            <a:off x="456219" y="3460224"/>
            <a:ext cx="60152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This building is very tall.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895D1417-A133-E6D9-52E7-CCB5F3F37C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r="25979"/>
          <a:stretch/>
        </p:blipFill>
        <p:spPr>
          <a:xfrm flipH="1">
            <a:off x="6215152" y="6320568"/>
            <a:ext cx="174159" cy="356138"/>
          </a:xfrm>
          <a:prstGeom prst="rect">
            <a:avLst/>
          </a:prstGeom>
        </p:spPr>
      </p:pic>
      <p:sp>
        <p:nvSpPr>
          <p:cNvPr id="2" name="上矢印 31">
            <a:extLst>
              <a:ext uri="{FF2B5EF4-FFF2-40B4-BE49-F238E27FC236}">
                <a16:creationId xmlns:a16="http://schemas.microsoft.com/office/drawing/2014/main" id="{225A8195-D1DB-A0F9-F6DC-F850485E4BAD}"/>
              </a:ext>
            </a:extLst>
          </p:cNvPr>
          <p:cNvSpPr/>
          <p:nvPr/>
        </p:nvSpPr>
        <p:spPr>
          <a:xfrm>
            <a:off x="6408867" y="260648"/>
            <a:ext cx="360040" cy="6379755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6649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3" t="28344" r="30928"/>
          <a:stretch/>
        </p:blipFill>
        <p:spPr bwMode="auto">
          <a:xfrm>
            <a:off x="2569200" y="73572"/>
            <a:ext cx="6588224" cy="4776877"/>
          </a:xfrm>
          <a:prstGeom prst="rect">
            <a:avLst/>
          </a:prstGeom>
          <a:noFill/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8EF9C5D6-0870-A750-C72F-01A7A56A14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r="25979"/>
          <a:stretch/>
        </p:blipFill>
        <p:spPr>
          <a:xfrm flipH="1">
            <a:off x="316201" y="5184204"/>
            <a:ext cx="417187" cy="853109"/>
          </a:xfrm>
          <a:prstGeom prst="rect">
            <a:avLst/>
          </a:prstGeom>
        </p:spPr>
      </p:pic>
      <p:sp>
        <p:nvSpPr>
          <p:cNvPr id="8" name="上矢印 31">
            <a:extLst>
              <a:ext uri="{FF2B5EF4-FFF2-40B4-BE49-F238E27FC236}">
                <a16:creationId xmlns:a16="http://schemas.microsoft.com/office/drawing/2014/main" id="{D1806538-3F42-ED9F-4026-2660E9C62691}"/>
              </a:ext>
            </a:extLst>
          </p:cNvPr>
          <p:cNvSpPr/>
          <p:nvPr/>
        </p:nvSpPr>
        <p:spPr>
          <a:xfrm rot="3105432" flipH="1">
            <a:off x="3912069" y="-1456771"/>
            <a:ext cx="291415" cy="8414497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角丸四角形吹き出し 29">
            <a:extLst>
              <a:ext uri="{FF2B5EF4-FFF2-40B4-BE49-F238E27FC236}">
                <a16:creationId xmlns:a16="http://schemas.microsoft.com/office/drawing/2014/main" id="{618E2473-E79F-7E52-41C7-87FC8F82E548}"/>
              </a:ext>
            </a:extLst>
          </p:cNvPr>
          <p:cNvSpPr/>
          <p:nvPr/>
        </p:nvSpPr>
        <p:spPr>
          <a:xfrm>
            <a:off x="1211940" y="4821984"/>
            <a:ext cx="6480720" cy="1008113"/>
          </a:xfrm>
          <a:prstGeom prst="wedgeRoundRectCallout">
            <a:avLst>
              <a:gd name="adj1" fmla="val -59665"/>
              <a:gd name="adj2" fmla="val 5079"/>
              <a:gd name="adj3" fmla="val 16667"/>
            </a:avLst>
          </a:prstGeom>
          <a:solidFill>
            <a:srgbClr val="FFFFFF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Century Schoolbook" panose="020406040505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93ED936-154E-2F07-828B-876B5C51715F}"/>
              </a:ext>
            </a:extLst>
          </p:cNvPr>
          <p:cNvSpPr txBox="1"/>
          <p:nvPr/>
        </p:nvSpPr>
        <p:spPr>
          <a:xfrm>
            <a:off x="1441076" y="5025983"/>
            <a:ext cx="61991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latin typeface="Century Schoolbook" panose="02040604050505020304" pitchFamily="18" charset="0"/>
              </a:rPr>
              <a:t>That mountain is very high.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sp>
        <p:nvSpPr>
          <p:cNvPr id="16" name="円/楕円 15"/>
          <p:cNvSpPr/>
          <p:nvPr/>
        </p:nvSpPr>
        <p:spPr>
          <a:xfrm>
            <a:off x="6012160" y="24867"/>
            <a:ext cx="2952328" cy="504056"/>
          </a:xfrm>
          <a:prstGeom prst="ellipse">
            <a:avLst/>
          </a:prstGeom>
          <a:solidFill>
            <a:schemeClr val="accent1"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6" grpId="0"/>
      <p:bldP spid="1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角丸四角形 48">
            <a:extLst>
              <a:ext uri="{FF2B5EF4-FFF2-40B4-BE49-F238E27FC236}">
                <a16:creationId xmlns:a16="http://schemas.microsoft.com/office/drawing/2014/main" id="{B3E0AFB0-61E6-CA6C-E8F8-620C78446F21}"/>
              </a:ext>
            </a:extLst>
          </p:cNvPr>
          <p:cNvSpPr/>
          <p:nvPr/>
        </p:nvSpPr>
        <p:spPr>
          <a:xfrm>
            <a:off x="4380919" y="5550169"/>
            <a:ext cx="4252747" cy="1205901"/>
          </a:xfrm>
          <a:prstGeom prst="roundRect">
            <a:avLst>
              <a:gd name="adj" fmla="val 5182"/>
            </a:avLst>
          </a:prstGeom>
          <a:solidFill>
            <a:srgbClr val="FFFF00">
              <a:alpha val="19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ja-JP" altLang="en-US" dirty="0"/>
          </a:p>
        </p:txBody>
      </p:sp>
      <p:sp>
        <p:nvSpPr>
          <p:cNvPr id="9" name="角丸四角形 48">
            <a:extLst>
              <a:ext uri="{FF2B5EF4-FFF2-40B4-BE49-F238E27FC236}">
                <a16:creationId xmlns:a16="http://schemas.microsoft.com/office/drawing/2014/main" id="{E65D1B43-B121-9890-EA78-FB9901CF3D28}"/>
              </a:ext>
            </a:extLst>
          </p:cNvPr>
          <p:cNvSpPr/>
          <p:nvPr/>
        </p:nvSpPr>
        <p:spPr>
          <a:xfrm>
            <a:off x="477806" y="5550169"/>
            <a:ext cx="3312368" cy="1205901"/>
          </a:xfrm>
          <a:prstGeom prst="roundRect">
            <a:avLst>
              <a:gd name="adj" fmla="val 5182"/>
            </a:avLst>
          </a:prstGeom>
          <a:solidFill>
            <a:srgbClr val="FFFF00">
              <a:alpha val="19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ja-JP" altLang="en-US" dirty="0"/>
          </a:p>
        </p:txBody>
      </p:sp>
      <p:sp>
        <p:nvSpPr>
          <p:cNvPr id="49" name="角丸四角形 48"/>
          <p:cNvSpPr/>
          <p:nvPr/>
        </p:nvSpPr>
        <p:spPr>
          <a:xfrm>
            <a:off x="467544" y="692696"/>
            <a:ext cx="3312368" cy="4824536"/>
          </a:xfrm>
          <a:prstGeom prst="roundRect">
            <a:avLst>
              <a:gd name="adj" fmla="val 5182"/>
            </a:avLst>
          </a:prstGeom>
          <a:solidFill>
            <a:srgbClr val="FFFF00">
              <a:alpha val="19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ja-JP" altLang="en-US" dirty="0"/>
          </a:p>
        </p:txBody>
      </p:sp>
      <p:sp>
        <p:nvSpPr>
          <p:cNvPr id="50" name="角丸四角形 49"/>
          <p:cNvSpPr/>
          <p:nvPr/>
        </p:nvSpPr>
        <p:spPr>
          <a:xfrm>
            <a:off x="4313186" y="706053"/>
            <a:ext cx="4320480" cy="4824536"/>
          </a:xfrm>
          <a:prstGeom prst="roundRect">
            <a:avLst>
              <a:gd name="adj" fmla="val 2301"/>
            </a:avLst>
          </a:prstGeom>
          <a:solidFill>
            <a:srgbClr val="FFFF00">
              <a:alpha val="19000"/>
            </a:srgb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ja-JP" altLang="en-US" dirty="0"/>
          </a:p>
        </p:txBody>
      </p:sp>
      <p:sp>
        <p:nvSpPr>
          <p:cNvPr id="31" name="テキスト ボックス 30"/>
          <p:cNvSpPr txBox="1"/>
          <p:nvPr/>
        </p:nvSpPr>
        <p:spPr>
          <a:xfrm>
            <a:off x="5740988" y="650971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b="1" dirty="0">
                <a:latin typeface="Century Schoolbook" panose="02040604050505020304" pitchFamily="18" charset="0"/>
              </a:rPr>
              <a:t>high</a:t>
            </a:r>
            <a:endParaRPr kumimoji="1" lang="ja-JP" altLang="en-US" sz="4400" b="1" dirty="0">
              <a:latin typeface="Century Schoolbook" panose="02040604050505020304" pitchFamily="18" charset="0"/>
            </a:endParaRPr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1475656" y="577319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4400" b="1" dirty="0">
                <a:latin typeface="Century Schoolbook" panose="02040604050505020304" pitchFamily="18" charset="0"/>
              </a:rPr>
              <a:t>tall</a:t>
            </a:r>
            <a:endParaRPr kumimoji="1" lang="ja-JP" altLang="en-US" sz="4400" b="1" dirty="0">
              <a:latin typeface="Century Schoolbook" panose="02040604050505020304" pitchFamily="18" charset="0"/>
            </a:endParaRPr>
          </a:p>
        </p:txBody>
      </p:sp>
      <p:sp>
        <p:nvSpPr>
          <p:cNvPr id="30" name="テキスト ボックス 29"/>
          <p:cNvSpPr txBox="1"/>
          <p:nvPr/>
        </p:nvSpPr>
        <p:spPr>
          <a:xfrm>
            <a:off x="414787" y="5877272"/>
            <a:ext cx="3468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400" b="1" dirty="0"/>
              <a:t>下から上まで</a:t>
            </a:r>
            <a:endParaRPr kumimoji="1" lang="ja-JP" altLang="en-US" sz="4400" b="1" dirty="0"/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5573326" y="5898827"/>
            <a:ext cx="1800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4400" b="1" dirty="0"/>
              <a:t>上だけ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03D09C2-5E25-DC02-C602-FFBFB5E21B2C}"/>
              </a:ext>
            </a:extLst>
          </p:cNvPr>
          <p:cNvSpPr txBox="1"/>
          <p:nvPr/>
        </p:nvSpPr>
        <p:spPr>
          <a:xfrm>
            <a:off x="143508" y="-7456"/>
            <a:ext cx="22322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3200" b="1" dirty="0">
                <a:latin typeface="Century Schoolbook" panose="02040604050505020304" pitchFamily="18" charset="0"/>
              </a:rPr>
              <a:t>t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all</a:t>
            </a:r>
            <a:r>
              <a:rPr kumimoji="1" lang="ja-JP" altLang="en-US" sz="3200" b="1" dirty="0">
                <a:latin typeface="Century Schoolbook" panose="02040604050505020304" pitchFamily="18" charset="0"/>
              </a:rPr>
              <a:t>と</a:t>
            </a:r>
            <a:r>
              <a:rPr kumimoji="1" lang="en-US" altLang="ja-JP" sz="3200" b="1" dirty="0">
                <a:latin typeface="Century Schoolbook" panose="02040604050505020304" pitchFamily="18" charset="0"/>
              </a:rPr>
              <a:t>high</a:t>
            </a:r>
            <a:endParaRPr kumimoji="1" lang="ja-JP" altLang="en-US" sz="3200" b="1" dirty="0">
              <a:latin typeface="Century Schoolbook" panose="02040604050505020304" pitchFamily="18" charset="0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97FDD256-A76F-60FD-14D1-BE97589D2D4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362" y="1772815"/>
            <a:ext cx="2962850" cy="367240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92F9889A-503E-2C4D-4F51-992D888DDB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r="25979"/>
          <a:stretch/>
        </p:blipFill>
        <p:spPr>
          <a:xfrm flipH="1">
            <a:off x="1291804" y="4430556"/>
            <a:ext cx="547514" cy="1119614"/>
          </a:xfrm>
          <a:prstGeom prst="rect">
            <a:avLst/>
          </a:prstGeom>
        </p:spPr>
      </p:pic>
      <p:sp>
        <p:nvSpPr>
          <p:cNvPr id="8" name="上矢印 31">
            <a:extLst>
              <a:ext uri="{FF2B5EF4-FFF2-40B4-BE49-F238E27FC236}">
                <a16:creationId xmlns:a16="http://schemas.microsoft.com/office/drawing/2014/main" id="{8853CEDA-2C6F-BD88-39D2-F60A61786AFC}"/>
              </a:ext>
            </a:extLst>
          </p:cNvPr>
          <p:cNvSpPr/>
          <p:nvPr/>
        </p:nvSpPr>
        <p:spPr>
          <a:xfrm>
            <a:off x="1987024" y="1742071"/>
            <a:ext cx="238592" cy="3733897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43A64A03-250B-B068-84EA-F6C8C187A4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63" t="28344" r="30928"/>
          <a:stretch/>
        </p:blipFill>
        <p:spPr bwMode="auto">
          <a:xfrm>
            <a:off x="4902674" y="1855381"/>
            <a:ext cx="3730992" cy="2705204"/>
          </a:xfrm>
          <a:prstGeom prst="rect">
            <a:avLst/>
          </a:prstGeom>
          <a:noFill/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3796E725-335A-E3F1-12F7-DD529240C4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7" r="25979"/>
          <a:stretch/>
        </p:blipFill>
        <p:spPr>
          <a:xfrm flipH="1">
            <a:off x="4593910" y="4997385"/>
            <a:ext cx="236258" cy="483126"/>
          </a:xfrm>
          <a:prstGeom prst="rect">
            <a:avLst/>
          </a:prstGeom>
        </p:spPr>
      </p:pic>
      <p:sp>
        <p:nvSpPr>
          <p:cNvPr id="13" name="上矢印 31">
            <a:extLst>
              <a:ext uri="{FF2B5EF4-FFF2-40B4-BE49-F238E27FC236}">
                <a16:creationId xmlns:a16="http://schemas.microsoft.com/office/drawing/2014/main" id="{FAB61924-C032-17A4-9D4C-D2CB3D9566AF}"/>
              </a:ext>
            </a:extLst>
          </p:cNvPr>
          <p:cNvSpPr/>
          <p:nvPr/>
        </p:nvSpPr>
        <p:spPr>
          <a:xfrm rot="2528706" flipH="1">
            <a:off x="6080865" y="1377157"/>
            <a:ext cx="218654" cy="4164144"/>
          </a:xfrm>
          <a:prstGeom prst="up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15">
            <a:extLst>
              <a:ext uri="{FF2B5EF4-FFF2-40B4-BE49-F238E27FC236}">
                <a16:creationId xmlns:a16="http://schemas.microsoft.com/office/drawing/2014/main" id="{A12D0A13-BC3B-AEB6-2805-1634BB933144}"/>
              </a:ext>
            </a:extLst>
          </p:cNvPr>
          <p:cNvSpPr/>
          <p:nvPr/>
        </p:nvSpPr>
        <p:spPr>
          <a:xfrm>
            <a:off x="7059602" y="1710014"/>
            <a:ext cx="1091404" cy="277475"/>
          </a:xfrm>
          <a:prstGeom prst="ellipse">
            <a:avLst/>
          </a:prstGeom>
          <a:solidFill>
            <a:schemeClr val="accent1">
              <a:alpha val="6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30" grpId="0"/>
      <p:bldP spid="33" grpId="0"/>
      <p:bldP spid="8" grpId="0" animBg="1"/>
      <p:bldP spid="13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サブタイトル 2"/>
          <p:cNvSpPr>
            <a:spLocks noGrp="1"/>
          </p:cNvSpPr>
          <p:nvPr>
            <p:ph type="subTitle" idx="4294967295"/>
          </p:nvPr>
        </p:nvSpPr>
        <p:spPr>
          <a:xfrm>
            <a:off x="1115616" y="2552700"/>
            <a:ext cx="6400800" cy="1752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kumimoji="1" lang="en-US" altLang="ja-JP" sz="7200" b="1" dirty="0">
                <a:latin typeface="Century Schoolbook" panose="02040604050505020304" pitchFamily="18" charset="0"/>
              </a:rPr>
              <a:t>Questions</a:t>
            </a:r>
            <a:endParaRPr kumimoji="1" lang="ja-JP" altLang="en-US" sz="7200" b="1" dirty="0">
              <a:latin typeface="Century Schoolbook" panose="020406040505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040201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9552" y="2132856"/>
            <a:ext cx="8278688" cy="1470025"/>
          </a:xfrm>
        </p:spPr>
        <p:txBody>
          <a:bodyPr>
            <a:noAutofit/>
          </a:bodyPr>
          <a:lstStyle/>
          <a:p>
            <a:r>
              <a:rPr lang="en-US" altLang="ja-JP" sz="9600" b="1" dirty="0">
                <a:latin typeface="Century Schoolbook" panose="02040604050505020304" pitchFamily="18" charset="0"/>
              </a:rPr>
              <a:t>Superlative</a:t>
            </a:r>
            <a:endParaRPr kumimoji="1" lang="ja-JP" altLang="en-US" sz="9600" b="1" dirty="0">
              <a:latin typeface="Century Schoolbook" panose="02040604050505020304" pitchFamily="18" charset="0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/>
              <a:t>最上級</a:t>
            </a:r>
          </a:p>
        </p:txBody>
      </p:sp>
    </p:spTree>
    <p:extLst>
      <p:ext uri="{BB962C8B-B14F-4D97-AF65-F5344CB8AC3E}">
        <p14:creationId xmlns:p14="http://schemas.microsoft.com/office/powerpoint/2010/main" val="2612111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6" b="4990"/>
          <a:stretch/>
        </p:blipFill>
        <p:spPr>
          <a:xfrm>
            <a:off x="4427984" y="188640"/>
            <a:ext cx="4104456" cy="2520280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4166" y="2924945"/>
            <a:ext cx="3960434" cy="2652666"/>
          </a:xfrm>
          <a:prstGeom prst="rect">
            <a:avLst/>
          </a:prstGeom>
        </p:spPr>
      </p:pic>
      <p:pic>
        <p:nvPicPr>
          <p:cNvPr id="8" name="図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72" t="-156" r="1785" b="22477"/>
          <a:stretch/>
        </p:blipFill>
        <p:spPr>
          <a:xfrm>
            <a:off x="358290" y="188640"/>
            <a:ext cx="3997686" cy="2520280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3" b="663"/>
          <a:stretch/>
        </p:blipFill>
        <p:spPr>
          <a:xfrm>
            <a:off x="395536" y="2924944"/>
            <a:ext cx="4032448" cy="2652666"/>
          </a:xfrm>
          <a:prstGeom prst="rect">
            <a:avLst/>
          </a:prstGeom>
        </p:spPr>
      </p:pic>
      <p:sp>
        <p:nvSpPr>
          <p:cNvPr id="14" name="テキスト プレースホルダ 6"/>
          <p:cNvSpPr txBox="1">
            <a:spLocks/>
          </p:cNvSpPr>
          <p:nvPr/>
        </p:nvSpPr>
        <p:spPr>
          <a:xfrm>
            <a:off x="395536" y="18864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Kinkakuji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6732240" y="18864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Todaiji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6732240" y="2924944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2000" b="1" dirty="0" err="1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Toji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395536" y="2996952"/>
            <a:ext cx="1944216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Kiyomizudera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3563888" y="2564904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4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old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8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コンテンツ プレースホルダ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55975" y="3000624"/>
            <a:ext cx="4048898" cy="2699266"/>
          </a:xfrm>
          <a:prstGeom prst="rect">
            <a:avLst/>
          </a:prstGeom>
        </p:spPr>
      </p:pic>
      <p:pic>
        <p:nvPicPr>
          <p:cNvPr id="15" name="コンテンツ プレースホルダ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77" b="39375"/>
          <a:stretch/>
        </p:blipFill>
        <p:spPr>
          <a:xfrm>
            <a:off x="310909" y="2969808"/>
            <a:ext cx="4094891" cy="2730082"/>
          </a:xfrm>
          <a:prstGeom prst="rect">
            <a:avLst/>
          </a:prstGeom>
        </p:spPr>
      </p:pic>
      <p:pic>
        <p:nvPicPr>
          <p:cNvPr id="12" name="コンテンツ プレースホルダ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98" b="3098"/>
          <a:stretch/>
        </p:blipFill>
        <p:spPr>
          <a:xfrm>
            <a:off x="4644008" y="188640"/>
            <a:ext cx="3888432" cy="2735629"/>
          </a:xfrm>
          <a:prstGeom prst="rect">
            <a:avLst/>
          </a:prstGeom>
        </p:spPr>
      </p:pic>
      <p:pic>
        <p:nvPicPr>
          <p:cNvPr id="11" name="コンテンツ プレースホルダ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66" t="28919" r="19678" b="12035"/>
          <a:stretch/>
        </p:blipFill>
        <p:spPr>
          <a:xfrm>
            <a:off x="336325" y="188640"/>
            <a:ext cx="4139742" cy="2730082"/>
          </a:xfrm>
          <a:prstGeom prst="rect">
            <a:avLst/>
          </a:prstGeom>
        </p:spPr>
      </p:pic>
      <p:sp>
        <p:nvSpPr>
          <p:cNvPr id="14" name="テキスト プレースホルダ 6"/>
          <p:cNvSpPr txBox="1">
            <a:spLocks/>
          </p:cNvSpPr>
          <p:nvPr/>
        </p:nvSpPr>
        <p:spPr>
          <a:xfrm>
            <a:off x="395536" y="18864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Asama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6084168" y="188640"/>
            <a:ext cx="2448272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Kiso </a:t>
            </a:r>
            <a:r>
              <a:rPr kumimoji="1" lang="en-US" altLang="ja-JP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Komagatake</a:t>
            </a:r>
            <a:endParaRPr kumimoji="1" lang="ja-JP" altLang="en-US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6732240" y="5157192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Akadake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395536" y="5157192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Shirouma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3563888" y="2564904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high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703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8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コンテンツ プレースホルダ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15018" y="733449"/>
            <a:ext cx="2425532" cy="1790701"/>
          </a:xfrm>
          <a:prstGeom prst="rect">
            <a:avLst/>
          </a:prstGeom>
        </p:spPr>
      </p:pic>
      <p:pic>
        <p:nvPicPr>
          <p:cNvPr id="12" name="コンテンツ プレースホルダ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53749" y="719829"/>
            <a:ext cx="2364894" cy="1745934"/>
          </a:xfrm>
          <a:prstGeom prst="rect">
            <a:avLst/>
          </a:prstGeom>
        </p:spPr>
      </p:pic>
      <p:pic>
        <p:nvPicPr>
          <p:cNvPr id="13" name="コンテンツ プレースホルダ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53497" y="3735095"/>
            <a:ext cx="2324515" cy="1716123"/>
          </a:xfrm>
          <a:prstGeom prst="rect">
            <a:avLst/>
          </a:prstGeom>
        </p:spPr>
      </p:pic>
      <p:pic>
        <p:nvPicPr>
          <p:cNvPr id="15" name="コンテンツ プレースホルダ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87368" y="3685638"/>
            <a:ext cx="2424914" cy="1790245"/>
          </a:xfrm>
          <a:prstGeom prst="rect">
            <a:avLst/>
          </a:prstGeom>
        </p:spPr>
      </p:pic>
      <p:sp>
        <p:nvSpPr>
          <p:cNvPr id="14" name="テキスト プレースホルダ 6"/>
          <p:cNvSpPr txBox="1">
            <a:spLocks/>
          </p:cNvSpPr>
          <p:nvPr/>
        </p:nvSpPr>
        <p:spPr>
          <a:xfrm>
            <a:off x="395536" y="18864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Doraemon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6804248" y="18864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Nobisuke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6876256" y="3140968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Tamako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395536" y="3212976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lvl="0" algn="ctr">
              <a:spcBef>
                <a:spcPts val="600"/>
              </a:spcBef>
              <a:buClr>
                <a:schemeClr val="accent1"/>
              </a:buClr>
              <a:buSzPct val="70000"/>
              <a:defRPr/>
            </a:pPr>
            <a:r>
              <a:rPr kumimoji="1" lang="en-US" altLang="ja-JP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Nobita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3563888" y="2564904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tall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6724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8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コンテンツ プレースホルダ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96136" y="3590798"/>
            <a:ext cx="2092981" cy="1545188"/>
          </a:xfrm>
          <a:prstGeom prst="rect">
            <a:avLst/>
          </a:prstGeom>
        </p:spPr>
      </p:pic>
      <p:pic>
        <p:nvPicPr>
          <p:cNvPr id="15" name="コンテンツ プレースホルダ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7516" y="3416558"/>
            <a:ext cx="2506250" cy="1850293"/>
          </a:xfrm>
          <a:prstGeom prst="rect">
            <a:avLst/>
          </a:prstGeom>
        </p:spPr>
      </p:pic>
      <p:pic>
        <p:nvPicPr>
          <p:cNvPr id="12" name="コンテンツ プレースホルダ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9788" y="509622"/>
            <a:ext cx="2592288" cy="1913813"/>
          </a:xfrm>
          <a:prstGeom prst="rect">
            <a:avLst/>
          </a:prstGeom>
        </p:spPr>
      </p:pic>
      <p:pic>
        <p:nvPicPr>
          <p:cNvPr id="11" name="コンテンツ プレースホルダ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3608" y="471225"/>
            <a:ext cx="2592288" cy="1913813"/>
          </a:xfrm>
          <a:prstGeom prst="rect">
            <a:avLst/>
          </a:prstGeom>
        </p:spPr>
      </p:pic>
      <p:sp>
        <p:nvSpPr>
          <p:cNvPr id="14" name="テキスト プレースホルダ 6"/>
          <p:cNvSpPr txBox="1">
            <a:spLocks/>
          </p:cNvSpPr>
          <p:nvPr/>
        </p:nvSpPr>
        <p:spPr>
          <a:xfrm>
            <a:off x="395536" y="2276872"/>
            <a:ext cx="2088232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b="1" noProof="0" dirty="0" err="1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Kiritani</a:t>
            </a:r>
            <a:r>
              <a:rPr lang="en-US" altLang="ja-JP" b="1" noProof="0" dirty="0">
                <a:solidFill>
                  <a:srgbClr val="FFFFFF"/>
                </a:solidFill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 Kenta</a:t>
            </a:r>
            <a:endParaRPr kumimoji="1" lang="ja-JP" altLang="en-US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6516216" y="2276872"/>
            <a:ext cx="2088232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Matsuda</a:t>
            </a:r>
            <a:r>
              <a:rPr kumimoji="1" lang="en-US" altLang="ja-JP" sz="1600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 Shota</a:t>
            </a: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6746845" y="5085184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Suda</a:t>
            </a:r>
            <a:r>
              <a:rPr kumimoji="1" lang="en-US" altLang="ja-JP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Masaki</a:t>
            </a: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389588" y="5085184"/>
            <a:ext cx="1950164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Hamada</a:t>
            </a:r>
            <a:r>
              <a:rPr kumimoji="1" lang="en-US" altLang="ja-JP" b="1" i="0" u="none" strike="noStrike" kern="1200" cap="none" spc="0" normalizeH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 </a:t>
            </a:r>
            <a:r>
              <a:rPr kumimoji="1" lang="en-US" altLang="ja-JP" b="1" i="0" u="none" strike="noStrike" kern="1200" cap="none" spc="0" normalizeH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Gaku</a:t>
            </a:r>
            <a:endParaRPr kumimoji="1" lang="ja-JP" altLang="en-US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3563888" y="2564904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3600" b="1" noProof="0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young</a:t>
            </a:r>
            <a:endParaRPr kumimoji="1" lang="ja-JP" alt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49111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8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4" descr="C:\Users\KASUGA_Hideki\AppData\Local\Microsoft\Windows\Temporary Internet Files\Content.IE5\0V1B7LSD\MC90032696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548680"/>
            <a:ext cx="3032692" cy="2016224"/>
          </a:xfrm>
          <a:prstGeom prst="rect">
            <a:avLst/>
          </a:prstGeom>
          <a:noFill/>
        </p:spPr>
      </p:pic>
      <p:pic>
        <p:nvPicPr>
          <p:cNvPr id="22" name="Picture 5" descr="C:\Users\KASUGA_Hideki\AppData\Local\Microsoft\Windows\Temporary Internet Files\Content.IE5\6X4QIOUH\MC900309844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988840"/>
            <a:ext cx="1008112" cy="693928"/>
          </a:xfrm>
          <a:prstGeom prst="rect">
            <a:avLst/>
          </a:prstGeom>
          <a:noFill/>
        </p:spPr>
      </p:pic>
      <p:pic>
        <p:nvPicPr>
          <p:cNvPr id="24" name="Picture 3" descr="C:\Users\KASUGA_Hideki\AppData\Local\Microsoft\Windows\Temporary Internet Files\Content.IE5\AEOVMJO9\MC900426394[1].wmf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499992" y="3284984"/>
            <a:ext cx="3848769" cy="2160240"/>
          </a:xfrm>
          <a:prstGeom prst="rect">
            <a:avLst/>
          </a:prstGeom>
          <a:noFill/>
        </p:spPr>
      </p:pic>
      <p:pic>
        <p:nvPicPr>
          <p:cNvPr id="25" name="Picture 5" descr="C:\Users\KASUGA_Hideki\AppData\Local\Microsoft\Windows\Temporary Internet Files\Content.IE5\XT6HDEE9\MC900326958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2965796"/>
            <a:ext cx="3024336" cy="2588163"/>
          </a:xfrm>
          <a:prstGeom prst="rect">
            <a:avLst/>
          </a:prstGeom>
          <a:noFill/>
        </p:spPr>
      </p:pic>
      <p:pic>
        <p:nvPicPr>
          <p:cNvPr id="26" name="Picture 6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0" t="23251" r="7344" b="19814"/>
          <a:stretch/>
        </p:blipFill>
        <p:spPr bwMode="auto">
          <a:xfrm>
            <a:off x="539552" y="4005064"/>
            <a:ext cx="1224136" cy="810461"/>
          </a:xfrm>
          <a:prstGeom prst="rect">
            <a:avLst/>
          </a:prstGeom>
          <a:noFill/>
        </p:spPr>
      </p:pic>
      <p:pic>
        <p:nvPicPr>
          <p:cNvPr id="27" name="Picture 2" descr="C:\Users\KASUGA_Hideki\AppData\Local\Microsoft\Windows\Temporary Internet Files\Content.IE5\AEOVMJO9\MC900364472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560" y="188640"/>
            <a:ext cx="3024336" cy="2657474"/>
          </a:xfrm>
          <a:prstGeom prst="rect">
            <a:avLst/>
          </a:prstGeom>
          <a:noFill/>
        </p:spPr>
      </p:pic>
      <p:sp>
        <p:nvSpPr>
          <p:cNvPr id="14" name="テキスト プレースホルダ 6"/>
          <p:cNvSpPr txBox="1">
            <a:spLocks/>
          </p:cNvSpPr>
          <p:nvPr/>
        </p:nvSpPr>
        <p:spPr>
          <a:xfrm>
            <a:off x="395536" y="18864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China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6" name="テキスト プレースホルダ 6"/>
          <p:cNvSpPr txBox="1">
            <a:spLocks/>
          </p:cNvSpPr>
          <p:nvPr/>
        </p:nvSpPr>
        <p:spPr>
          <a:xfrm>
            <a:off x="6732240" y="188640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America</a:t>
            </a:r>
            <a:endParaRPr kumimoji="1" lang="ja-JP" altLang="en-US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7" name="テキスト プレースホルダ 6"/>
          <p:cNvSpPr txBox="1">
            <a:spLocks/>
          </p:cNvSpPr>
          <p:nvPr/>
        </p:nvSpPr>
        <p:spPr>
          <a:xfrm>
            <a:off x="6732240" y="2924944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Russia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18" name="テキスト プレースホルダ 6"/>
          <p:cNvSpPr txBox="1">
            <a:spLocks/>
          </p:cNvSpPr>
          <p:nvPr/>
        </p:nvSpPr>
        <p:spPr>
          <a:xfrm>
            <a:off x="395536" y="2996952"/>
            <a:ext cx="1800200" cy="43204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kumimoji="1" lang="en-US" altLang="ja-JP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Canada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sp>
        <p:nvSpPr>
          <p:cNvPr id="20" name="テキスト プレースホルダ 6"/>
          <p:cNvSpPr txBox="1">
            <a:spLocks/>
          </p:cNvSpPr>
          <p:nvPr/>
        </p:nvSpPr>
        <p:spPr>
          <a:xfrm>
            <a:off x="3563888" y="2564904"/>
            <a:ext cx="1800200" cy="7920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15875">
            <a:solidFill>
              <a:schemeClr val="tx1"/>
            </a:solidFill>
          </a:ln>
        </p:spPr>
        <p:txBody>
          <a:bodyPr vert="horz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Tx/>
              <a:buNone/>
              <a:tabLst/>
              <a:defRPr/>
            </a:pPr>
            <a:r>
              <a:rPr lang="en-US" altLang="ja-JP" sz="4400" b="1" dirty="0">
                <a:latin typeface="Century Schoolbook" panose="02040604050505020304" pitchFamily="18" charset="0"/>
                <a:ea typeface="HG丸ｺﾞｼｯｸM-PRO" panose="020F0600000000000000" pitchFamily="50" charset="-128"/>
              </a:rPr>
              <a:t>large</a:t>
            </a:r>
            <a:endParaRPr kumimoji="1" lang="ja-JP" alt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entury Schoolbook" panose="02040604050505020304" pitchFamily="18" charset="0"/>
              <a:ea typeface="HG丸ｺﾞｼｯｸM-PRO" panose="020F0600000000000000" pitchFamily="50" charset="-128"/>
            </a:endParaRPr>
          </a:p>
        </p:txBody>
      </p:sp>
      <p:pic>
        <p:nvPicPr>
          <p:cNvPr id="19" name="Picture 3" descr="C:\Users\KASUGA_Hideki\AppData\Local\Microsoft\Windows\Temporary Internet Files\Content.IE5\KGWD64GY\MC900024347[1].wm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1560" y="1988840"/>
            <a:ext cx="1082364" cy="729152"/>
          </a:xfrm>
          <a:prstGeom prst="rect">
            <a:avLst/>
          </a:prstGeom>
          <a:noFill/>
        </p:spPr>
      </p:pic>
      <p:pic>
        <p:nvPicPr>
          <p:cNvPr id="23" name="Picture 2" descr="C:\Users\KASUGA_Hideki\AppData\Local\Microsoft\Windows\Temporary Internet Files\Content.IE5\XT6HDEE9\MC900001013[1].wmf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092280" y="4653136"/>
            <a:ext cx="987876" cy="6726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672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 animBg="1"/>
      <p:bldP spid="17" grpId="0" animBg="1"/>
      <p:bldP spid="18" grpId="0" animBg="1"/>
      <p:bldP spid="20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2154</TotalTime>
  <Words>1021</Words>
  <Application>Microsoft Office PowerPoint</Application>
  <PresentationFormat>画面に合わせる (4:3)</PresentationFormat>
  <Paragraphs>325</Paragraphs>
  <Slides>40</Slides>
  <Notes>20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40</vt:i4>
      </vt:variant>
    </vt:vector>
  </HeadingPairs>
  <TitlesOfParts>
    <vt:vector size="47" baseType="lpstr">
      <vt:lpstr>HG丸ｺﾞｼｯｸM-PRO</vt:lpstr>
      <vt:lpstr>ＭＳ Ｐゴシック</vt:lpstr>
      <vt:lpstr>Arial</vt:lpstr>
      <vt:lpstr>Calibri</vt:lpstr>
      <vt:lpstr>Calibri Light</vt:lpstr>
      <vt:lpstr>Century Schoolbook</vt:lpstr>
      <vt:lpstr>Office テーマ</vt:lpstr>
      <vt:lpstr>Superlative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Thinking Time</vt:lpstr>
      <vt:lpstr>Check!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Practice superlative</vt:lpstr>
      <vt:lpstr>PowerPoint プレゼンテーション</vt:lpstr>
      <vt:lpstr>Superlative</vt:lpstr>
      <vt:lpstr>PowerPoint プレゼンテーション</vt:lpstr>
      <vt:lpstr>PowerPoint プレゼンテーション</vt:lpstr>
      <vt:lpstr>Superlative</vt:lpstr>
      <vt:lpstr>tall と high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Superlative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KASUGA_Hideki</dc:creator>
  <cp:lastModifiedBy>秀紀 春日</cp:lastModifiedBy>
  <cp:revision>174</cp:revision>
  <cp:lastPrinted>2017-01-24T01:21:32Z</cp:lastPrinted>
  <dcterms:created xsi:type="dcterms:W3CDTF">2011-01-23T10:58:06Z</dcterms:created>
  <dcterms:modified xsi:type="dcterms:W3CDTF">2026-08-04T16:33:23Z</dcterms:modified>
</cp:coreProperties>
</file>