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9"/>
  </p:notesMasterIdLst>
  <p:handoutMasterIdLst>
    <p:handoutMasterId r:id="rId50"/>
  </p:handoutMasterIdLst>
  <p:sldIdLst>
    <p:sldId id="256" r:id="rId2"/>
    <p:sldId id="312" r:id="rId3"/>
    <p:sldId id="379" r:id="rId4"/>
    <p:sldId id="380" r:id="rId5"/>
    <p:sldId id="381" r:id="rId6"/>
    <p:sldId id="382" r:id="rId7"/>
    <p:sldId id="383" r:id="rId8"/>
    <p:sldId id="384" r:id="rId9"/>
    <p:sldId id="366" r:id="rId10"/>
    <p:sldId id="363" r:id="rId11"/>
    <p:sldId id="318" r:id="rId12"/>
    <p:sldId id="330" r:id="rId13"/>
    <p:sldId id="333" r:id="rId14"/>
    <p:sldId id="334" r:id="rId15"/>
    <p:sldId id="385" r:id="rId16"/>
    <p:sldId id="331" r:id="rId17"/>
    <p:sldId id="335" r:id="rId18"/>
    <p:sldId id="367" r:id="rId19"/>
    <p:sldId id="368" r:id="rId20"/>
    <p:sldId id="369" r:id="rId21"/>
    <p:sldId id="370" r:id="rId22"/>
    <p:sldId id="372" r:id="rId23"/>
    <p:sldId id="371" r:id="rId24"/>
    <p:sldId id="373" r:id="rId25"/>
    <p:sldId id="374" r:id="rId26"/>
    <p:sldId id="377" r:id="rId27"/>
    <p:sldId id="359" r:id="rId28"/>
    <p:sldId id="337" r:id="rId29"/>
    <p:sldId id="350" r:id="rId30"/>
    <p:sldId id="340" r:id="rId31"/>
    <p:sldId id="356" r:id="rId32"/>
    <p:sldId id="339" r:id="rId33"/>
    <p:sldId id="351" r:id="rId34"/>
    <p:sldId id="343" r:id="rId35"/>
    <p:sldId id="365" r:id="rId36"/>
    <p:sldId id="344" r:id="rId37"/>
    <p:sldId id="342" r:id="rId38"/>
    <p:sldId id="354" r:id="rId39"/>
    <p:sldId id="346" r:id="rId40"/>
    <p:sldId id="338" r:id="rId41"/>
    <p:sldId id="341" r:id="rId42"/>
    <p:sldId id="348" r:id="rId43"/>
    <p:sldId id="349" r:id="rId44"/>
    <p:sldId id="345" r:id="rId45"/>
    <p:sldId id="355" r:id="rId46"/>
    <p:sldId id="378" r:id="rId47"/>
    <p:sldId id="376" r:id="rId48"/>
  </p:sldIdLst>
  <p:sldSz cx="9144000" cy="6858000" type="screen4x3"/>
  <p:notesSz cx="10017125"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4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03" autoAdjust="0"/>
  </p:normalViewPr>
  <p:slideViewPr>
    <p:cSldViewPr>
      <p:cViewPr varScale="1">
        <p:scale>
          <a:sx n="77" d="100"/>
          <a:sy n="77" d="100"/>
        </p:scale>
        <p:origin x="26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0754" cy="345604"/>
          </a:xfrm>
          <a:prstGeom prst="rect">
            <a:avLst/>
          </a:prstGeom>
        </p:spPr>
        <p:txBody>
          <a:bodyPr vert="horz" lIns="96597" tIns="48299" rIns="96597" bIns="4829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74053" y="1"/>
            <a:ext cx="4340754" cy="345604"/>
          </a:xfrm>
          <a:prstGeom prst="rect">
            <a:avLst/>
          </a:prstGeom>
        </p:spPr>
        <p:txBody>
          <a:bodyPr vert="horz" lIns="96597" tIns="48299" rIns="96597" bIns="48299" rtlCol="0"/>
          <a:lstStyle>
            <a:lvl1pPr algn="r">
              <a:defRPr sz="1300"/>
            </a:lvl1pPr>
          </a:lstStyle>
          <a:p>
            <a:fld id="{4BB227B8-6E4E-40AD-BF27-57535D859082}" type="datetimeFigureOut">
              <a:rPr kumimoji="1" lang="ja-JP" altLang="en-US" smtClean="0"/>
              <a:t>2025/8/20</a:t>
            </a:fld>
            <a:endParaRPr kumimoji="1" lang="ja-JP" altLang="en-US"/>
          </a:p>
        </p:txBody>
      </p:sp>
      <p:sp>
        <p:nvSpPr>
          <p:cNvPr id="4" name="フッター プレースホルダー 3"/>
          <p:cNvSpPr>
            <a:spLocks noGrp="1"/>
          </p:cNvSpPr>
          <p:nvPr>
            <p:ph type="ftr" sz="quarter" idx="2"/>
          </p:nvPr>
        </p:nvSpPr>
        <p:spPr>
          <a:xfrm>
            <a:off x="0" y="6542560"/>
            <a:ext cx="4340754" cy="345603"/>
          </a:xfrm>
          <a:prstGeom prst="rect">
            <a:avLst/>
          </a:prstGeom>
        </p:spPr>
        <p:txBody>
          <a:bodyPr vert="horz" lIns="96597" tIns="48299" rIns="96597" bIns="4829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74053" y="6542560"/>
            <a:ext cx="4340754" cy="345603"/>
          </a:xfrm>
          <a:prstGeom prst="rect">
            <a:avLst/>
          </a:prstGeom>
        </p:spPr>
        <p:txBody>
          <a:bodyPr vert="horz" lIns="96597" tIns="48299" rIns="96597" bIns="48299" rtlCol="0" anchor="b"/>
          <a:lstStyle>
            <a:lvl1pPr algn="r">
              <a:defRPr sz="1300"/>
            </a:lvl1pPr>
          </a:lstStyle>
          <a:p>
            <a:fld id="{91EBE693-D66A-4A7F-92DA-4C3D13674955}" type="slidenum">
              <a:rPr kumimoji="1" lang="ja-JP" altLang="en-US" smtClean="0"/>
              <a:t>‹#›</a:t>
            </a:fld>
            <a:endParaRPr kumimoji="1" lang="ja-JP" altLang="en-US"/>
          </a:p>
        </p:txBody>
      </p:sp>
    </p:spTree>
    <p:extLst>
      <p:ext uri="{BB962C8B-B14F-4D97-AF65-F5344CB8AC3E}">
        <p14:creationId xmlns:p14="http://schemas.microsoft.com/office/powerpoint/2010/main" val="229699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40754" cy="344408"/>
          </a:xfrm>
          <a:prstGeom prst="rect">
            <a:avLst/>
          </a:prstGeom>
        </p:spPr>
        <p:txBody>
          <a:bodyPr vert="horz" lIns="96597" tIns="48299" rIns="96597" bIns="48299" rtlCol="0"/>
          <a:lstStyle>
            <a:lvl1pPr algn="l">
              <a:defRPr sz="1300"/>
            </a:lvl1pPr>
          </a:lstStyle>
          <a:p>
            <a:endParaRPr kumimoji="1" lang="ja-JP" altLang="en-US"/>
          </a:p>
        </p:txBody>
      </p:sp>
      <p:sp>
        <p:nvSpPr>
          <p:cNvPr id="3" name="日付プレースホルダ 2"/>
          <p:cNvSpPr>
            <a:spLocks noGrp="1"/>
          </p:cNvSpPr>
          <p:nvPr>
            <p:ph type="dt" idx="1"/>
          </p:nvPr>
        </p:nvSpPr>
        <p:spPr>
          <a:xfrm>
            <a:off x="5674053" y="0"/>
            <a:ext cx="4340754" cy="344408"/>
          </a:xfrm>
          <a:prstGeom prst="rect">
            <a:avLst/>
          </a:prstGeom>
        </p:spPr>
        <p:txBody>
          <a:bodyPr vert="horz" lIns="96597" tIns="48299" rIns="96597" bIns="48299" rtlCol="0"/>
          <a:lstStyle>
            <a:lvl1pPr algn="r">
              <a:defRPr sz="1300"/>
            </a:lvl1pPr>
          </a:lstStyle>
          <a:p>
            <a:fld id="{CA15DE04-541B-47F7-9523-53AA822F2861}" type="datetimeFigureOut">
              <a:rPr kumimoji="1" lang="ja-JP" altLang="en-US" smtClean="0"/>
              <a:pPr/>
              <a:t>2025/8/20</a:t>
            </a:fld>
            <a:endParaRPr kumimoji="1" lang="ja-JP" altLang="en-US"/>
          </a:p>
        </p:txBody>
      </p:sp>
      <p:sp>
        <p:nvSpPr>
          <p:cNvPr id="4" name="スライド イメージ プレースホルダ 3"/>
          <p:cNvSpPr>
            <a:spLocks noGrp="1" noRot="1" noChangeAspect="1"/>
          </p:cNvSpPr>
          <p:nvPr>
            <p:ph type="sldImg" idx="2"/>
          </p:nvPr>
        </p:nvSpPr>
        <p:spPr>
          <a:xfrm>
            <a:off x="3286125" y="515938"/>
            <a:ext cx="3444875" cy="2584450"/>
          </a:xfrm>
          <a:prstGeom prst="rect">
            <a:avLst/>
          </a:prstGeom>
          <a:noFill/>
          <a:ln w="12700">
            <a:solidFill>
              <a:prstClr val="black"/>
            </a:solidFill>
          </a:ln>
        </p:spPr>
        <p:txBody>
          <a:bodyPr vert="horz" lIns="96597" tIns="48299" rIns="96597" bIns="48299" rtlCol="0" anchor="ctr"/>
          <a:lstStyle/>
          <a:p>
            <a:endParaRPr lang="ja-JP" altLang="en-US"/>
          </a:p>
        </p:txBody>
      </p:sp>
      <p:sp>
        <p:nvSpPr>
          <p:cNvPr id="5" name="ノート プレースホルダ 4"/>
          <p:cNvSpPr>
            <a:spLocks noGrp="1"/>
          </p:cNvSpPr>
          <p:nvPr>
            <p:ph type="body" sz="quarter" idx="3"/>
          </p:nvPr>
        </p:nvSpPr>
        <p:spPr>
          <a:xfrm>
            <a:off x="1001713" y="3271878"/>
            <a:ext cx="8013700" cy="3099673"/>
          </a:xfrm>
          <a:prstGeom prst="rect">
            <a:avLst/>
          </a:prstGeom>
        </p:spPr>
        <p:txBody>
          <a:bodyPr vert="horz" lIns="96597" tIns="48299" rIns="96597" bIns="4829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542560"/>
            <a:ext cx="4340754" cy="344408"/>
          </a:xfrm>
          <a:prstGeom prst="rect">
            <a:avLst/>
          </a:prstGeom>
        </p:spPr>
        <p:txBody>
          <a:bodyPr vert="horz" lIns="96597" tIns="48299" rIns="96597" bIns="48299"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74053" y="6542560"/>
            <a:ext cx="4340754" cy="344408"/>
          </a:xfrm>
          <a:prstGeom prst="rect">
            <a:avLst/>
          </a:prstGeom>
        </p:spPr>
        <p:txBody>
          <a:bodyPr vert="horz" lIns="96597" tIns="48299" rIns="96597" bIns="48299" rtlCol="0" anchor="b"/>
          <a:lstStyle>
            <a:lvl1pPr algn="r">
              <a:defRPr sz="1300"/>
            </a:lvl1pPr>
          </a:lstStyle>
          <a:p>
            <a:fld id="{C9CC801B-2DCB-4A08-9008-FDFF02DE55AE}" type="slidenum">
              <a:rPr kumimoji="1" lang="ja-JP" altLang="en-US" smtClean="0"/>
              <a:pPr/>
              <a:t>‹#›</a:t>
            </a:fld>
            <a:endParaRPr kumimoji="1" lang="ja-JP" altLang="en-US"/>
          </a:p>
        </p:txBody>
      </p:sp>
    </p:spTree>
    <p:extLst>
      <p:ext uri="{BB962C8B-B14F-4D97-AF65-F5344CB8AC3E}">
        <p14:creationId xmlns:p14="http://schemas.microsoft.com/office/powerpoint/2010/main" val="5679858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a:t>
            </a:fld>
            <a:endParaRPr kumimoji="1" lang="ja-JP" altLang="en-US"/>
          </a:p>
        </p:txBody>
      </p:sp>
    </p:spTree>
    <p:extLst>
      <p:ext uri="{BB962C8B-B14F-4D97-AF65-F5344CB8AC3E}">
        <p14:creationId xmlns:p14="http://schemas.microsoft.com/office/powerpoint/2010/main" val="265616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28ED0-B0C2-BF45-9364-7250DBBC22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408DC3-7EE3-154B-5DDF-427607EFF2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6372B9-3AE3-BD91-B04C-9C9097FFCD9A}"/>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セリフの中はジャイアン</a:t>
            </a:r>
          </a:p>
        </p:txBody>
      </p:sp>
      <p:sp>
        <p:nvSpPr>
          <p:cNvPr id="4" name="スライド番号プレースホルダー 3">
            <a:extLst>
              <a:ext uri="{FF2B5EF4-FFF2-40B4-BE49-F238E27FC236}">
                <a16:creationId xmlns:a16="http://schemas.microsoft.com/office/drawing/2014/main" id="{DB427958-9091-24D9-469A-DE0100469D5C}"/>
              </a:ext>
            </a:extLst>
          </p:cNvPr>
          <p:cNvSpPr>
            <a:spLocks noGrp="1"/>
          </p:cNvSpPr>
          <p:nvPr>
            <p:ph type="sldNum" sz="quarter" idx="5"/>
          </p:nvPr>
        </p:nvSpPr>
        <p:spPr/>
        <p:txBody>
          <a:bodyPr/>
          <a:lstStyle/>
          <a:p>
            <a:fld id="{C9CC801B-2DCB-4A08-9008-FDFF02DE55AE}" type="slidenum">
              <a:rPr kumimoji="1" lang="ja-JP" altLang="en-US" smtClean="0"/>
              <a:pPr/>
              <a:t>15</a:t>
            </a:fld>
            <a:endParaRPr kumimoji="1" lang="ja-JP" altLang="en-US"/>
          </a:p>
        </p:txBody>
      </p:sp>
    </p:spTree>
    <p:extLst>
      <p:ext uri="{BB962C8B-B14F-4D97-AF65-F5344CB8AC3E}">
        <p14:creationId xmlns:p14="http://schemas.microsoft.com/office/powerpoint/2010/main" val="246513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17</a:t>
            </a:fld>
            <a:endParaRPr kumimoji="1" lang="ja-JP" altLang="en-US"/>
          </a:p>
        </p:txBody>
      </p:sp>
    </p:spTree>
    <p:extLst>
      <p:ext uri="{BB962C8B-B14F-4D97-AF65-F5344CB8AC3E}">
        <p14:creationId xmlns:p14="http://schemas.microsoft.com/office/powerpoint/2010/main" val="15583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CC801B-2DCB-4A08-9008-FDFF02DE55AE}" type="slidenum">
              <a:rPr kumimoji="1" lang="ja-JP" altLang="en-US" smtClean="0"/>
              <a:pPr/>
              <a:t>18</a:t>
            </a:fld>
            <a:endParaRPr kumimoji="1" lang="ja-JP" altLang="en-US"/>
          </a:p>
        </p:txBody>
      </p:sp>
    </p:spTree>
    <p:extLst>
      <p:ext uri="{BB962C8B-B14F-4D97-AF65-F5344CB8AC3E}">
        <p14:creationId xmlns:p14="http://schemas.microsoft.com/office/powerpoint/2010/main" val="40537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20</a:t>
            </a:fld>
            <a:endParaRPr kumimoji="1" lang="ja-JP" altLang="en-US"/>
          </a:p>
        </p:txBody>
      </p:sp>
    </p:spTree>
    <p:extLst>
      <p:ext uri="{BB962C8B-B14F-4D97-AF65-F5344CB8AC3E}">
        <p14:creationId xmlns:p14="http://schemas.microsoft.com/office/powerpoint/2010/main" val="392132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ともとイングランドで話されていたゲルマン系の言語（ドイツ語系）に、主にフランス語（ノルマン・フランス語）と古ノルド語（ヴァイキングの言葉）が混じり合って生まれたという歴史的背景を持っています。</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21</a:t>
            </a:fld>
            <a:endParaRPr kumimoji="1" lang="ja-JP" altLang="en-US"/>
          </a:p>
        </p:txBody>
      </p:sp>
    </p:spTree>
    <p:extLst>
      <p:ext uri="{BB962C8B-B14F-4D97-AF65-F5344CB8AC3E}">
        <p14:creationId xmlns:p14="http://schemas.microsoft.com/office/powerpoint/2010/main" val="2016343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22</a:t>
            </a:fld>
            <a:endParaRPr kumimoji="1" lang="ja-JP" altLang="en-US"/>
          </a:p>
        </p:txBody>
      </p:sp>
    </p:spTree>
    <p:extLst>
      <p:ext uri="{BB962C8B-B14F-4D97-AF65-F5344CB8AC3E}">
        <p14:creationId xmlns:p14="http://schemas.microsoft.com/office/powerpoint/2010/main" val="2629739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23</a:t>
            </a:fld>
            <a:endParaRPr kumimoji="1" lang="ja-JP" altLang="en-US"/>
          </a:p>
        </p:txBody>
      </p:sp>
    </p:spTree>
    <p:extLst>
      <p:ext uri="{BB962C8B-B14F-4D97-AF65-F5344CB8AC3E}">
        <p14:creationId xmlns:p14="http://schemas.microsoft.com/office/powerpoint/2010/main" val="370495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左のび太君</a:t>
            </a:r>
            <a:endParaRPr kumimoji="1" lang="en-US" altLang="ja-JP" dirty="0"/>
          </a:p>
          <a:p>
            <a:r>
              <a:rPr kumimoji="1" lang="ja-JP" altLang="en-US" dirty="0"/>
              <a:t>右ドラえもん</a:t>
            </a:r>
            <a:endParaRPr kumimoji="1" lang="en-US" altLang="ja-JP" dirty="0"/>
          </a:p>
          <a:p>
            <a:r>
              <a:rPr kumimoji="1" lang="ja-JP" altLang="en-US" dirty="0"/>
              <a:t>セリフの中はしずかちゃん</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25</a:t>
            </a:fld>
            <a:endParaRPr kumimoji="1" lang="ja-JP" altLang="en-US"/>
          </a:p>
        </p:txBody>
      </p:sp>
    </p:spTree>
    <p:extLst>
      <p:ext uri="{BB962C8B-B14F-4D97-AF65-F5344CB8AC3E}">
        <p14:creationId xmlns:p14="http://schemas.microsoft.com/office/powerpoint/2010/main" val="257495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F289D-5F2E-0C7E-DF2C-FF636EF71691}"/>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C1A3E222-E08A-4937-9C9E-64C5AFDE7997}"/>
              </a:ext>
            </a:extLst>
          </p:cNvPr>
          <p:cNvSpPr>
            <a:spLocks noGrp="1" noRot="1" noChangeAspect="1"/>
          </p:cNvSpPr>
          <p:nvPr>
            <p:ph type="sldImg"/>
          </p:nvPr>
        </p:nvSpPr>
        <p:spPr/>
      </p:sp>
      <p:sp>
        <p:nvSpPr>
          <p:cNvPr id="3" name="ノート プレースホルダ 2">
            <a:extLst>
              <a:ext uri="{FF2B5EF4-FFF2-40B4-BE49-F238E27FC236}">
                <a16:creationId xmlns:a16="http://schemas.microsoft.com/office/drawing/2014/main" id="{F130A3B0-8A9E-DDBF-6366-3CA3BC19524D}"/>
              </a:ext>
            </a:extLst>
          </p:cNvPr>
          <p:cNvSpPr>
            <a:spLocks noGrp="1"/>
          </p:cNvSpPr>
          <p:nvPr>
            <p:ph type="body" idx="1"/>
          </p:nvPr>
        </p:nvSpPr>
        <p:spPr/>
        <p:txBody>
          <a:bodyPr>
            <a:normAutofit/>
          </a:bodyPr>
          <a:lstStyle/>
          <a:p>
            <a:r>
              <a:rPr kumimoji="1" lang="ja-JP" altLang="en-US" dirty="0"/>
              <a:t>左のび太君</a:t>
            </a:r>
            <a:endParaRPr kumimoji="1" lang="en-US" altLang="ja-JP" dirty="0"/>
          </a:p>
          <a:p>
            <a:r>
              <a:rPr kumimoji="1" lang="ja-JP" altLang="en-US" dirty="0"/>
              <a:t>右しずかちゃん</a:t>
            </a:r>
            <a:endParaRPr kumimoji="1" lang="en-US" altLang="ja-JP" dirty="0"/>
          </a:p>
          <a:p>
            <a:r>
              <a:rPr kumimoji="1" lang="ja-JP" altLang="en-US" dirty="0"/>
              <a:t>セリフの中はドラえもん</a:t>
            </a:r>
            <a:endParaRPr kumimoji="1" lang="en-US" altLang="ja-JP" dirty="0"/>
          </a:p>
        </p:txBody>
      </p:sp>
      <p:sp>
        <p:nvSpPr>
          <p:cNvPr id="4" name="スライド番号プレースホルダ 3">
            <a:extLst>
              <a:ext uri="{FF2B5EF4-FFF2-40B4-BE49-F238E27FC236}">
                <a16:creationId xmlns:a16="http://schemas.microsoft.com/office/drawing/2014/main" id="{447CC320-B235-F5C4-7263-9A8E052E2743}"/>
              </a:ext>
            </a:extLst>
          </p:cNvPr>
          <p:cNvSpPr>
            <a:spLocks noGrp="1"/>
          </p:cNvSpPr>
          <p:nvPr>
            <p:ph type="sldNum" sz="quarter" idx="10"/>
          </p:nvPr>
        </p:nvSpPr>
        <p:spPr/>
        <p:txBody>
          <a:bodyPr/>
          <a:lstStyle/>
          <a:p>
            <a:fld id="{C9CC801B-2DCB-4A08-9008-FDFF02DE55AE}" type="slidenum">
              <a:rPr kumimoji="1" lang="ja-JP" altLang="en-US" smtClean="0"/>
              <a:pPr/>
              <a:t>26</a:t>
            </a:fld>
            <a:endParaRPr kumimoji="1" lang="ja-JP" altLang="en-US"/>
          </a:p>
        </p:txBody>
      </p:sp>
    </p:spTree>
    <p:extLst>
      <p:ext uri="{BB962C8B-B14F-4D97-AF65-F5344CB8AC3E}">
        <p14:creationId xmlns:p14="http://schemas.microsoft.com/office/powerpoint/2010/main" val="1884055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社長のソックス（</a:t>
            </a:r>
            <a:r>
              <a:rPr kumimoji="1" lang="en-US" altLang="ja-JP" dirty="0" err="1"/>
              <a:t>sh</a:t>
            </a:r>
            <a:r>
              <a:rPr kumimoji="1" lang="en-US" altLang="ja-JP" baseline="0" dirty="0"/>
              <a:t> , </a:t>
            </a:r>
            <a:r>
              <a:rPr kumimoji="1" lang="en-US" altLang="ja-JP" baseline="0" dirty="0" err="1"/>
              <a:t>ch</a:t>
            </a:r>
            <a:r>
              <a:rPr kumimoji="1" lang="en-US" altLang="ja-JP" baseline="0" dirty="0"/>
              <a:t> </a:t>
            </a:r>
            <a:r>
              <a:rPr kumimoji="1" lang="ja-JP" altLang="en-US" baseline="0" dirty="0"/>
              <a:t>の </a:t>
            </a:r>
            <a:r>
              <a:rPr kumimoji="1" lang="en-US" altLang="ja-JP" baseline="0" dirty="0"/>
              <a:t>s(</a:t>
            </a:r>
            <a:r>
              <a:rPr kumimoji="1" lang="en-US" altLang="ja-JP" baseline="0" dirty="0" err="1"/>
              <a:t>ss</a:t>
            </a:r>
            <a:r>
              <a:rPr kumimoji="1" lang="en-US" altLang="ja-JP" baseline="0" dirty="0"/>
              <a:t>) o x </a:t>
            </a:r>
            <a:r>
              <a:rPr kumimoji="1" lang="ja-JP" altLang="en-US" dirty="0"/>
              <a:t>）⇒ </a:t>
            </a:r>
            <a:r>
              <a:rPr kumimoji="1" lang="en-US" altLang="ja-JP" dirty="0" err="1"/>
              <a:t>es</a:t>
            </a:r>
            <a:endParaRPr kumimoji="1" lang="en-US" altLang="ja-JP" dirty="0"/>
          </a:p>
          <a:p>
            <a:r>
              <a:rPr kumimoji="1" lang="en-US" altLang="ja-JP" dirty="0"/>
              <a:t>study, cry , try </a:t>
            </a:r>
            <a:r>
              <a:rPr kumimoji="1" lang="ja-JP" altLang="en-US" dirty="0"/>
              <a:t>くらい</a:t>
            </a:r>
          </a:p>
        </p:txBody>
      </p:sp>
      <p:sp>
        <p:nvSpPr>
          <p:cNvPr id="4" name="スライド番号プレースホルダー 3"/>
          <p:cNvSpPr>
            <a:spLocks noGrp="1"/>
          </p:cNvSpPr>
          <p:nvPr>
            <p:ph type="sldNum" sz="quarter" idx="10"/>
          </p:nvPr>
        </p:nvSpPr>
        <p:spPr/>
        <p:txBody>
          <a:bodyPr/>
          <a:lstStyle/>
          <a:p>
            <a:fld id="{C9CC801B-2DCB-4A08-9008-FDFF02DE55AE}" type="slidenum">
              <a:rPr kumimoji="1" lang="ja-JP" altLang="en-US" smtClean="0"/>
              <a:pPr/>
              <a:t>27</a:t>
            </a:fld>
            <a:endParaRPr kumimoji="1" lang="ja-JP" altLang="en-US"/>
          </a:p>
        </p:txBody>
      </p:sp>
    </p:spTree>
    <p:extLst>
      <p:ext uri="{BB962C8B-B14F-4D97-AF65-F5344CB8AC3E}">
        <p14:creationId xmlns:p14="http://schemas.microsoft.com/office/powerpoint/2010/main" val="55555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470D9-B568-D304-5D10-823CEF7389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2D388A-D086-ABB0-7376-C9ED6AF1923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4983EA-4D3E-3E77-534E-78957CC56D33}"/>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p>
        </p:txBody>
      </p:sp>
      <p:sp>
        <p:nvSpPr>
          <p:cNvPr id="4" name="スライド番号プレースホルダー 3">
            <a:extLst>
              <a:ext uri="{FF2B5EF4-FFF2-40B4-BE49-F238E27FC236}">
                <a16:creationId xmlns:a16="http://schemas.microsoft.com/office/drawing/2014/main" id="{2F031E8C-B1CE-98C5-629C-2AF8B4E8A93E}"/>
              </a:ext>
            </a:extLst>
          </p:cNvPr>
          <p:cNvSpPr>
            <a:spLocks noGrp="1"/>
          </p:cNvSpPr>
          <p:nvPr>
            <p:ph type="sldNum" sz="quarter" idx="5"/>
          </p:nvPr>
        </p:nvSpPr>
        <p:spPr/>
        <p:txBody>
          <a:bodyPr/>
          <a:lstStyle/>
          <a:p>
            <a:fld id="{C9CC801B-2DCB-4A08-9008-FDFF02DE55AE}" type="slidenum">
              <a:rPr kumimoji="1" lang="ja-JP" altLang="en-US" smtClean="0"/>
              <a:pPr/>
              <a:t>3</a:t>
            </a:fld>
            <a:endParaRPr kumimoji="1" lang="ja-JP" altLang="en-US"/>
          </a:p>
        </p:txBody>
      </p:sp>
    </p:spTree>
    <p:extLst>
      <p:ext uri="{BB962C8B-B14F-4D97-AF65-F5344CB8AC3E}">
        <p14:creationId xmlns:p14="http://schemas.microsoft.com/office/powerpoint/2010/main" val="4026845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図はドラえもんがどら焼きを食べている図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30</a:t>
            </a:fld>
            <a:endParaRPr kumimoji="1" lang="ja-JP" altLang="en-US"/>
          </a:p>
        </p:txBody>
      </p:sp>
    </p:spTree>
    <p:extLst>
      <p:ext uri="{BB962C8B-B14F-4D97-AF65-F5344CB8AC3E}">
        <p14:creationId xmlns:p14="http://schemas.microsoft.com/office/powerpoint/2010/main" val="289262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図はドラえもんがどら焼きを食べている図</a:t>
            </a:r>
          </a:p>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31</a:t>
            </a:fld>
            <a:endParaRPr kumimoji="1" lang="ja-JP" altLang="en-US"/>
          </a:p>
        </p:txBody>
      </p:sp>
    </p:spTree>
    <p:extLst>
      <p:ext uri="{BB962C8B-B14F-4D97-AF65-F5344CB8AC3E}">
        <p14:creationId xmlns:p14="http://schemas.microsoft.com/office/powerpoint/2010/main" val="2714320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図はドラえもんがどら焼きを食べている図</a:t>
            </a:r>
          </a:p>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32</a:t>
            </a:fld>
            <a:endParaRPr kumimoji="1" lang="ja-JP" altLang="en-US"/>
          </a:p>
        </p:txBody>
      </p:sp>
    </p:spTree>
    <p:extLst>
      <p:ext uri="{BB962C8B-B14F-4D97-AF65-F5344CB8AC3E}">
        <p14:creationId xmlns:p14="http://schemas.microsoft.com/office/powerpoint/2010/main" val="134276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図はしずかちゃん</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33</a:t>
            </a:fld>
            <a:endParaRPr kumimoji="1" lang="ja-JP" altLang="en-US"/>
          </a:p>
        </p:txBody>
      </p:sp>
    </p:spTree>
    <p:extLst>
      <p:ext uri="{BB962C8B-B14F-4D97-AF65-F5344CB8AC3E}">
        <p14:creationId xmlns:p14="http://schemas.microsoft.com/office/powerpoint/2010/main" val="26386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図はジャイアンが歌っている図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34</a:t>
            </a:fld>
            <a:endParaRPr kumimoji="1" lang="ja-JP" altLang="en-US"/>
          </a:p>
        </p:txBody>
      </p:sp>
    </p:spTree>
    <p:extLst>
      <p:ext uri="{BB962C8B-B14F-4D97-AF65-F5344CB8AC3E}">
        <p14:creationId xmlns:p14="http://schemas.microsoft.com/office/powerpoint/2010/main" val="4065744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a:t>
            </a:r>
            <a:endParaRPr kumimoji="1" lang="en-US" altLang="ja-JP" dirty="0"/>
          </a:p>
          <a:p>
            <a:r>
              <a:rPr kumimoji="1" lang="ja-JP" altLang="en-US" dirty="0"/>
              <a:t>右はドラえもん</a:t>
            </a:r>
            <a:endParaRPr kumimoji="1" lang="en-US" altLang="ja-JP" dirty="0"/>
          </a:p>
          <a:p>
            <a:r>
              <a:rPr kumimoji="1" lang="ja-JP" altLang="en-US" dirty="0"/>
              <a:t>左はタイムマシーン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35</a:t>
            </a:fld>
            <a:endParaRPr kumimoji="1" lang="ja-JP" altLang="en-US"/>
          </a:p>
        </p:txBody>
      </p:sp>
    </p:spTree>
    <p:extLst>
      <p:ext uri="{BB962C8B-B14F-4D97-AF65-F5344CB8AC3E}">
        <p14:creationId xmlns:p14="http://schemas.microsoft.com/office/powerpoint/2010/main" val="1069007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図はジャイアンが料理をしている図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36</a:t>
            </a:fld>
            <a:endParaRPr kumimoji="1" lang="ja-JP" altLang="en-US"/>
          </a:p>
        </p:txBody>
      </p:sp>
    </p:spTree>
    <p:extLst>
      <p:ext uri="{BB962C8B-B14F-4D97-AF65-F5344CB8AC3E}">
        <p14:creationId xmlns:p14="http://schemas.microsoft.com/office/powerpoint/2010/main" val="170686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ずはスネ夫</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37</a:t>
            </a:fld>
            <a:endParaRPr kumimoji="1" lang="ja-JP" altLang="en-US"/>
          </a:p>
        </p:txBody>
      </p:sp>
    </p:spTree>
    <p:extLst>
      <p:ext uri="{BB962C8B-B14F-4D97-AF65-F5344CB8AC3E}">
        <p14:creationId xmlns:p14="http://schemas.microsoft.com/office/powerpoint/2010/main" val="32331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図はジャイアンがスネ夫にコーラを飲ませている図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38</a:t>
            </a:fld>
            <a:endParaRPr kumimoji="1" lang="ja-JP" altLang="en-US"/>
          </a:p>
        </p:txBody>
      </p:sp>
    </p:spTree>
    <p:extLst>
      <p:ext uri="{BB962C8B-B14F-4D97-AF65-F5344CB8AC3E}">
        <p14:creationId xmlns:p14="http://schemas.microsoft.com/office/powerpoint/2010/main" val="2882946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図は出木杉君</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39</a:t>
            </a:fld>
            <a:endParaRPr kumimoji="1" lang="ja-JP" altLang="en-US"/>
          </a:p>
        </p:txBody>
      </p:sp>
    </p:spTree>
    <p:extLst>
      <p:ext uri="{BB962C8B-B14F-4D97-AF65-F5344CB8AC3E}">
        <p14:creationId xmlns:p14="http://schemas.microsoft.com/office/powerpoint/2010/main" val="277099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7257D-1B9B-3070-86BE-BB1409D1F1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28401B-BB29-69AE-60CD-1B577D045A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576CAD-892C-9889-3FD7-5FB2095AF8A3}"/>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セリフの中はドラミちゃん</a:t>
            </a:r>
          </a:p>
        </p:txBody>
      </p:sp>
      <p:sp>
        <p:nvSpPr>
          <p:cNvPr id="4" name="スライド番号プレースホルダー 3">
            <a:extLst>
              <a:ext uri="{FF2B5EF4-FFF2-40B4-BE49-F238E27FC236}">
                <a16:creationId xmlns:a16="http://schemas.microsoft.com/office/drawing/2014/main" id="{EC891961-7C9A-9461-38FE-0222898288D5}"/>
              </a:ext>
            </a:extLst>
          </p:cNvPr>
          <p:cNvSpPr>
            <a:spLocks noGrp="1"/>
          </p:cNvSpPr>
          <p:nvPr>
            <p:ph type="sldNum" sz="quarter" idx="5"/>
          </p:nvPr>
        </p:nvSpPr>
        <p:spPr/>
        <p:txBody>
          <a:bodyPr/>
          <a:lstStyle/>
          <a:p>
            <a:fld id="{C9CC801B-2DCB-4A08-9008-FDFF02DE55AE}" type="slidenum">
              <a:rPr kumimoji="1" lang="ja-JP" altLang="en-US" smtClean="0"/>
              <a:pPr/>
              <a:t>4</a:t>
            </a:fld>
            <a:endParaRPr kumimoji="1" lang="ja-JP" altLang="en-US"/>
          </a:p>
        </p:txBody>
      </p:sp>
    </p:spTree>
    <p:extLst>
      <p:ext uri="{BB962C8B-B14F-4D97-AF65-F5344CB8AC3E}">
        <p14:creationId xmlns:p14="http://schemas.microsoft.com/office/powerpoint/2010/main" val="2789490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図は出木杉君が走っている図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40</a:t>
            </a:fld>
            <a:endParaRPr kumimoji="1" lang="ja-JP" altLang="en-US"/>
          </a:p>
        </p:txBody>
      </p:sp>
    </p:spTree>
    <p:extLst>
      <p:ext uri="{BB962C8B-B14F-4D97-AF65-F5344CB8AC3E}">
        <p14:creationId xmlns:p14="http://schemas.microsoft.com/office/powerpoint/2010/main" val="860478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図はしずかちゃんがバイオリンを弾いている図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41</a:t>
            </a:fld>
            <a:endParaRPr kumimoji="1" lang="ja-JP" altLang="en-US"/>
          </a:p>
        </p:txBody>
      </p:sp>
    </p:spTree>
    <p:extLst>
      <p:ext uri="{BB962C8B-B14F-4D97-AF65-F5344CB8AC3E}">
        <p14:creationId xmlns:p14="http://schemas.microsoft.com/office/powerpoint/2010/main" val="179993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図はのび太君がサッカーしている図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42</a:t>
            </a:fld>
            <a:endParaRPr kumimoji="1" lang="ja-JP" altLang="en-US"/>
          </a:p>
        </p:txBody>
      </p:sp>
    </p:spTree>
    <p:extLst>
      <p:ext uri="{BB962C8B-B14F-4D97-AF65-F5344CB8AC3E}">
        <p14:creationId xmlns:p14="http://schemas.microsoft.com/office/powerpoint/2010/main" val="2179016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図はのび太が野球をしている図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43</a:t>
            </a:fld>
            <a:endParaRPr kumimoji="1" lang="ja-JP" altLang="en-US"/>
          </a:p>
        </p:txBody>
      </p:sp>
    </p:spTree>
    <p:extLst>
      <p:ext uri="{BB962C8B-B14F-4D97-AF65-F5344CB8AC3E}">
        <p14:creationId xmlns:p14="http://schemas.microsoft.com/office/powerpoint/2010/main" val="3337015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図はのび太が「オー　ハローハロー、　サンキュー、　グッバイ」と言っている図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44</a:t>
            </a:fld>
            <a:endParaRPr kumimoji="1" lang="ja-JP" altLang="en-US"/>
          </a:p>
        </p:txBody>
      </p:sp>
    </p:spTree>
    <p:extLst>
      <p:ext uri="{BB962C8B-B14F-4D97-AF65-F5344CB8AC3E}">
        <p14:creationId xmlns:p14="http://schemas.microsoft.com/office/powerpoint/2010/main" val="1182915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図はドラえもんがどこでもドアを四次元ポケットから出している図</a:t>
            </a:r>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45</a:t>
            </a:fld>
            <a:endParaRPr kumimoji="1" lang="ja-JP" altLang="en-US"/>
          </a:p>
        </p:txBody>
      </p:sp>
    </p:spTree>
    <p:extLst>
      <p:ext uri="{BB962C8B-B14F-4D97-AF65-F5344CB8AC3E}">
        <p14:creationId xmlns:p14="http://schemas.microsoft.com/office/powerpoint/2010/main" val="235908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8C3C3-1A18-33A8-0978-F1226696A7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309411-D465-4B17-BE83-816DE3D1A9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8D235FB-F130-CA8F-C343-F829847DFCBE}"/>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セリフの中はドラミちゃん</a:t>
            </a:r>
          </a:p>
        </p:txBody>
      </p:sp>
      <p:sp>
        <p:nvSpPr>
          <p:cNvPr id="4" name="スライド番号プレースホルダー 3">
            <a:extLst>
              <a:ext uri="{FF2B5EF4-FFF2-40B4-BE49-F238E27FC236}">
                <a16:creationId xmlns:a16="http://schemas.microsoft.com/office/drawing/2014/main" id="{B17BEAA6-140D-E198-3F70-377A62F1C989}"/>
              </a:ext>
            </a:extLst>
          </p:cNvPr>
          <p:cNvSpPr>
            <a:spLocks noGrp="1"/>
          </p:cNvSpPr>
          <p:nvPr>
            <p:ph type="sldNum" sz="quarter" idx="5"/>
          </p:nvPr>
        </p:nvSpPr>
        <p:spPr/>
        <p:txBody>
          <a:bodyPr/>
          <a:lstStyle/>
          <a:p>
            <a:fld id="{C9CC801B-2DCB-4A08-9008-FDFF02DE55AE}" type="slidenum">
              <a:rPr kumimoji="1" lang="ja-JP" altLang="en-US" smtClean="0"/>
              <a:pPr/>
              <a:t>5</a:t>
            </a:fld>
            <a:endParaRPr kumimoji="1" lang="ja-JP" altLang="en-US"/>
          </a:p>
        </p:txBody>
      </p:sp>
    </p:spTree>
    <p:extLst>
      <p:ext uri="{BB962C8B-B14F-4D97-AF65-F5344CB8AC3E}">
        <p14:creationId xmlns:p14="http://schemas.microsoft.com/office/powerpoint/2010/main" val="40842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EC396-2611-4C42-4A84-C87FA5C972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D383DF-60F1-0186-D212-7070573141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1B6119B-B50C-F2A0-DB1F-3F0CFE3F2369}"/>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セリフの中はしずかちゃん</a:t>
            </a:r>
          </a:p>
        </p:txBody>
      </p:sp>
      <p:sp>
        <p:nvSpPr>
          <p:cNvPr id="4" name="スライド番号プレースホルダー 3">
            <a:extLst>
              <a:ext uri="{FF2B5EF4-FFF2-40B4-BE49-F238E27FC236}">
                <a16:creationId xmlns:a16="http://schemas.microsoft.com/office/drawing/2014/main" id="{11DECEFC-6E37-A3DF-2D9E-B80F7D4649D5}"/>
              </a:ext>
            </a:extLst>
          </p:cNvPr>
          <p:cNvSpPr>
            <a:spLocks noGrp="1"/>
          </p:cNvSpPr>
          <p:nvPr>
            <p:ph type="sldNum" sz="quarter" idx="5"/>
          </p:nvPr>
        </p:nvSpPr>
        <p:spPr/>
        <p:txBody>
          <a:bodyPr/>
          <a:lstStyle/>
          <a:p>
            <a:fld id="{C9CC801B-2DCB-4A08-9008-FDFF02DE55AE}" type="slidenum">
              <a:rPr kumimoji="1" lang="ja-JP" altLang="en-US" smtClean="0"/>
              <a:pPr/>
              <a:t>6</a:t>
            </a:fld>
            <a:endParaRPr kumimoji="1" lang="ja-JP" altLang="en-US"/>
          </a:p>
        </p:txBody>
      </p:sp>
    </p:spTree>
    <p:extLst>
      <p:ext uri="{BB962C8B-B14F-4D97-AF65-F5344CB8AC3E}">
        <p14:creationId xmlns:p14="http://schemas.microsoft.com/office/powerpoint/2010/main" val="197229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820-228B-3C75-16E3-D388764E98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3379D5-F10B-63D9-D357-4D5978E7B8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6B2CB9-8E4C-F3DF-AEA2-777D2D1C5305}"/>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セリフの中はしずかちゃん</a:t>
            </a:r>
          </a:p>
        </p:txBody>
      </p:sp>
      <p:sp>
        <p:nvSpPr>
          <p:cNvPr id="4" name="スライド番号プレースホルダー 3">
            <a:extLst>
              <a:ext uri="{FF2B5EF4-FFF2-40B4-BE49-F238E27FC236}">
                <a16:creationId xmlns:a16="http://schemas.microsoft.com/office/drawing/2014/main" id="{EE59F804-21C8-25F3-4188-50ED5E0F7990}"/>
              </a:ext>
            </a:extLst>
          </p:cNvPr>
          <p:cNvSpPr>
            <a:spLocks noGrp="1"/>
          </p:cNvSpPr>
          <p:nvPr>
            <p:ph type="sldNum" sz="quarter" idx="5"/>
          </p:nvPr>
        </p:nvSpPr>
        <p:spPr/>
        <p:txBody>
          <a:bodyPr/>
          <a:lstStyle/>
          <a:p>
            <a:fld id="{C9CC801B-2DCB-4A08-9008-FDFF02DE55AE}" type="slidenum">
              <a:rPr kumimoji="1" lang="ja-JP" altLang="en-US" smtClean="0"/>
              <a:pPr/>
              <a:t>7</a:t>
            </a:fld>
            <a:endParaRPr kumimoji="1" lang="ja-JP" altLang="en-US"/>
          </a:p>
        </p:txBody>
      </p:sp>
    </p:spTree>
    <p:extLst>
      <p:ext uri="{BB962C8B-B14F-4D97-AF65-F5344CB8AC3E}">
        <p14:creationId xmlns:p14="http://schemas.microsoft.com/office/powerpoint/2010/main" val="201803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80E9-F1AF-64B1-811D-B88D093F7F2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E3D9E2-2052-5E92-13D5-6D644A5F9D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899D79C-4137-CA0A-7B49-5B89FE1FC07C}"/>
              </a:ext>
            </a:extLst>
          </p:cNvPr>
          <p:cNvSpPr>
            <a:spLocks noGrp="1"/>
          </p:cNvSpPr>
          <p:nvPr>
            <p:ph type="body" idx="1"/>
          </p:nvPr>
        </p:nvSpPr>
        <p:spPr/>
        <p:txBody>
          <a:bodyPr/>
          <a:lstStyle/>
          <a:p>
            <a:r>
              <a:rPr kumimoji="1" lang="ja-JP" altLang="en-US" dirty="0"/>
              <a:t>左にのび太君</a:t>
            </a:r>
            <a:endParaRPr kumimoji="1" lang="en-US" altLang="ja-JP" dirty="0"/>
          </a:p>
          <a:p>
            <a:r>
              <a:rPr kumimoji="1" lang="ja-JP" altLang="en-US" dirty="0"/>
              <a:t>右にドラえもん</a:t>
            </a:r>
            <a:br>
              <a:rPr kumimoji="1" lang="en-US" altLang="ja-JP" dirty="0"/>
            </a:br>
            <a:r>
              <a:rPr kumimoji="1" lang="ja-JP" altLang="en-US" dirty="0"/>
              <a:t>セリフの中は左ジャイアン、右ジャイ子</a:t>
            </a:r>
          </a:p>
        </p:txBody>
      </p:sp>
      <p:sp>
        <p:nvSpPr>
          <p:cNvPr id="4" name="スライド番号プレースホルダー 3">
            <a:extLst>
              <a:ext uri="{FF2B5EF4-FFF2-40B4-BE49-F238E27FC236}">
                <a16:creationId xmlns:a16="http://schemas.microsoft.com/office/drawing/2014/main" id="{B636CE59-8649-0CB1-93EB-4A63F4220AF1}"/>
              </a:ext>
            </a:extLst>
          </p:cNvPr>
          <p:cNvSpPr>
            <a:spLocks noGrp="1"/>
          </p:cNvSpPr>
          <p:nvPr>
            <p:ph type="sldNum" sz="quarter" idx="5"/>
          </p:nvPr>
        </p:nvSpPr>
        <p:spPr/>
        <p:txBody>
          <a:bodyPr/>
          <a:lstStyle/>
          <a:p>
            <a:fld id="{C9CC801B-2DCB-4A08-9008-FDFF02DE55AE}" type="slidenum">
              <a:rPr kumimoji="1" lang="ja-JP" altLang="en-US" smtClean="0"/>
              <a:pPr/>
              <a:t>8</a:t>
            </a:fld>
            <a:endParaRPr kumimoji="1" lang="ja-JP" altLang="en-US"/>
          </a:p>
        </p:txBody>
      </p:sp>
    </p:spTree>
    <p:extLst>
      <p:ext uri="{BB962C8B-B14F-4D97-AF65-F5344CB8AC3E}">
        <p14:creationId xmlns:p14="http://schemas.microsoft.com/office/powerpoint/2010/main" val="309063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CC801B-2DCB-4A08-9008-FDFF02DE55AE}" type="slidenum">
              <a:rPr kumimoji="1" lang="ja-JP" altLang="en-US" smtClean="0"/>
              <a:pPr/>
              <a:t>9</a:t>
            </a:fld>
            <a:endParaRPr kumimoji="1" lang="ja-JP" altLang="en-US"/>
          </a:p>
        </p:txBody>
      </p:sp>
    </p:spTree>
    <p:extLst>
      <p:ext uri="{BB962C8B-B14F-4D97-AF65-F5344CB8AC3E}">
        <p14:creationId xmlns:p14="http://schemas.microsoft.com/office/powerpoint/2010/main" val="61296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CC801B-2DCB-4A08-9008-FDFF02DE55AE}" type="slidenum">
              <a:rPr kumimoji="1" lang="ja-JP" altLang="en-US" smtClean="0"/>
              <a:pPr/>
              <a:t>10</a:t>
            </a:fld>
            <a:endParaRPr kumimoji="1" lang="ja-JP" altLang="en-US"/>
          </a:p>
        </p:txBody>
      </p:sp>
    </p:spTree>
    <p:extLst>
      <p:ext uri="{BB962C8B-B14F-4D97-AF65-F5344CB8AC3E}">
        <p14:creationId xmlns:p14="http://schemas.microsoft.com/office/powerpoint/2010/main" val="209791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6070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96473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22428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5641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94537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42652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31165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77039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281841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3648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052BE6-E0A3-4FE0-AD84-5B377B17EA46}" type="datetimeFigureOut">
              <a:rPr kumimoji="1" lang="ja-JP" altLang="en-US" smtClean="0"/>
              <a:pPr/>
              <a:t>2025/8/20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67126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052BE6-E0A3-4FE0-AD84-5B377B17EA46}" type="datetimeFigureOut">
              <a:rPr kumimoji="1" lang="ja-JP" altLang="en-US" smtClean="0"/>
              <a:pPr/>
              <a:t>2025/8/20</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50246308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gn="ctr"/>
            <a:r>
              <a:rPr kumimoji="1" lang="en-US" altLang="ja-JP" sz="11500" dirty="0">
                <a:latin typeface="Century Schoolbook" panose="02040604050505020304" pitchFamily="18" charset="0"/>
                <a:ea typeface="+mn-ea"/>
              </a:rPr>
              <a:t>3</a:t>
            </a:r>
            <a:r>
              <a:rPr kumimoji="1" lang="ja-JP" altLang="en-US" sz="11500" dirty="0">
                <a:latin typeface="Century Schoolbook" panose="02040604050505020304" pitchFamily="18" charset="0"/>
                <a:ea typeface="+mn-ea"/>
              </a:rPr>
              <a:t>単現の</a:t>
            </a:r>
            <a:r>
              <a:rPr kumimoji="1" lang="en-US" altLang="ja-JP" sz="11500" dirty="0">
                <a:solidFill>
                  <a:srgbClr val="FF0000"/>
                </a:solidFill>
                <a:latin typeface="Century Schoolbook" panose="02040604050505020304" pitchFamily="18" charset="0"/>
                <a:ea typeface="+mn-ea"/>
              </a:rPr>
              <a:t>s</a:t>
            </a:r>
            <a:endParaRPr kumimoji="1" lang="ja-JP" altLang="en-US" sz="11500" dirty="0">
              <a:solidFill>
                <a:srgbClr val="FF0000"/>
              </a:solidFill>
              <a:latin typeface="Century Schoolbook" panose="02040604050505020304" pitchFamily="18" charset="0"/>
              <a:ea typeface="+mn-ea"/>
            </a:endParaRPr>
          </a:p>
        </p:txBody>
      </p:sp>
      <p:sp>
        <p:nvSpPr>
          <p:cNvPr id="3" name="サブタイトル 2"/>
          <p:cNvSpPr>
            <a:spLocks noGrp="1"/>
          </p:cNvSpPr>
          <p:nvPr>
            <p:ph type="subTitle" idx="1"/>
          </p:nvPr>
        </p:nvSpPr>
        <p:spPr/>
        <p:txBody>
          <a:bodyPr/>
          <a:lstStyle/>
          <a:p>
            <a:r>
              <a:rPr kumimoji="1" lang="en-US" altLang="ja-JP" dirty="0"/>
              <a:t>3</a:t>
            </a:r>
            <a:r>
              <a:rPr kumimoji="1" lang="ja-JP" altLang="en-US" dirty="0"/>
              <a:t>人称単数現在の</a:t>
            </a:r>
            <a:r>
              <a:rPr lang="en-US" altLang="ja-JP" dirty="0"/>
              <a:t>s</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39552" y="548680"/>
            <a:ext cx="7991475" cy="3167062"/>
          </a:xfrm>
        </p:spPr>
        <p:txBody>
          <a:bodyPr>
            <a:noAutofit/>
          </a:bodyPr>
          <a:lstStyle/>
          <a:p>
            <a:pPr algn="ctr"/>
            <a:r>
              <a:rPr kumimoji="1" lang="en-US" altLang="ja-JP" sz="6600" b="1" dirty="0">
                <a:solidFill>
                  <a:srgbClr val="FF0000"/>
                </a:solidFill>
                <a:latin typeface="Century Schoolbook" panose="02040604050505020304" pitchFamily="18" charset="0"/>
                <a:ea typeface="+mn-ea"/>
              </a:rPr>
              <a:t>s</a:t>
            </a:r>
            <a:r>
              <a:rPr kumimoji="1" lang="ja-JP" altLang="en-US" sz="4800" dirty="0">
                <a:latin typeface="+mn-ea"/>
                <a:ea typeface="+mn-ea"/>
              </a:rPr>
              <a:t>が余計についていたけど・・・</a:t>
            </a:r>
          </a:p>
        </p:txBody>
      </p:sp>
      <p:sp>
        <p:nvSpPr>
          <p:cNvPr id="3" name="タイトル 1"/>
          <p:cNvSpPr txBox="1">
            <a:spLocks/>
          </p:cNvSpPr>
          <p:nvPr/>
        </p:nvSpPr>
        <p:spPr>
          <a:xfrm>
            <a:off x="467544" y="3502298"/>
            <a:ext cx="7991475" cy="316706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dirty="0">
                <a:latin typeface="+mn-ea"/>
                <a:ea typeface="+mn-ea"/>
              </a:rPr>
              <a:t>意味は変わらなそう・・・</a:t>
            </a:r>
          </a:p>
        </p:txBody>
      </p:sp>
    </p:spTree>
    <p:extLst>
      <p:ext uri="{BB962C8B-B14F-4D97-AF65-F5344CB8AC3E}">
        <p14:creationId xmlns:p14="http://schemas.microsoft.com/office/powerpoint/2010/main" val="156981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gn="ctr"/>
            <a:r>
              <a:rPr kumimoji="1" lang="en-US" altLang="ja-JP" sz="6600" dirty="0">
                <a:latin typeface="+mn-ea"/>
                <a:ea typeface="+mn-ea"/>
              </a:rPr>
              <a:t>3</a:t>
            </a:r>
            <a:r>
              <a:rPr kumimoji="1" lang="ja-JP" altLang="en-US" sz="6600" dirty="0">
                <a:latin typeface="+mn-ea"/>
                <a:ea typeface="+mn-ea"/>
              </a:rPr>
              <a:t>単現の</a:t>
            </a:r>
            <a:r>
              <a:rPr kumimoji="1" lang="en-US" altLang="ja-JP" sz="6600" b="1" dirty="0">
                <a:solidFill>
                  <a:srgbClr val="FF0000"/>
                </a:solidFill>
                <a:latin typeface="Century Schoolbook" panose="02040604050505020304" pitchFamily="18" charset="0"/>
                <a:ea typeface="+mn-ea"/>
              </a:rPr>
              <a:t>s</a:t>
            </a:r>
            <a:endParaRPr kumimoji="1" lang="ja-JP" altLang="en-US" sz="6600" b="1" dirty="0">
              <a:solidFill>
                <a:srgbClr val="FF0000"/>
              </a:solidFill>
              <a:latin typeface="Century Schoolbook" panose="02040604050505020304" pitchFamily="18" charset="0"/>
              <a:ea typeface="+mn-ea"/>
            </a:endParaRPr>
          </a:p>
        </p:txBody>
      </p:sp>
      <p:sp>
        <p:nvSpPr>
          <p:cNvPr id="3" name="サブタイトル 2"/>
          <p:cNvSpPr>
            <a:spLocks noGrp="1"/>
          </p:cNvSpPr>
          <p:nvPr>
            <p:ph type="subTitle" idx="1"/>
          </p:nvPr>
        </p:nvSpPr>
        <p:spPr/>
        <p:txBody>
          <a:bodyPr/>
          <a:lstStyle/>
          <a:p>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gn="ctr"/>
            <a:r>
              <a:rPr kumimoji="1" lang="en-US" altLang="ja-JP" sz="6600" dirty="0">
                <a:latin typeface="Century Schoolbook" panose="02040604050505020304" pitchFamily="18" charset="0"/>
                <a:ea typeface="+mn-ea"/>
              </a:rPr>
              <a:t>3</a:t>
            </a:r>
            <a:r>
              <a:rPr kumimoji="1" lang="ja-JP" altLang="en-US" sz="6600" dirty="0">
                <a:latin typeface="Century Schoolbook" panose="02040604050505020304" pitchFamily="18" charset="0"/>
                <a:ea typeface="+mn-ea"/>
              </a:rPr>
              <a:t>単現の</a:t>
            </a:r>
            <a:r>
              <a:rPr kumimoji="1" lang="en-US" altLang="ja-JP" sz="6600" b="1" dirty="0">
                <a:solidFill>
                  <a:srgbClr val="FF0000"/>
                </a:solidFill>
                <a:latin typeface="Century Schoolbook" panose="02040604050505020304" pitchFamily="18" charset="0"/>
                <a:ea typeface="+mn-ea"/>
              </a:rPr>
              <a:t>s</a:t>
            </a:r>
            <a:endParaRPr kumimoji="1" lang="ja-JP" altLang="en-US" sz="6600" b="1" dirty="0">
              <a:solidFill>
                <a:srgbClr val="FF0000"/>
              </a:solidFill>
              <a:latin typeface="Century Schoolbook" panose="02040604050505020304" pitchFamily="18" charset="0"/>
              <a:ea typeface="+mn-ea"/>
            </a:endParaRPr>
          </a:p>
        </p:txBody>
      </p:sp>
      <p:sp>
        <p:nvSpPr>
          <p:cNvPr id="3" name="サブタイトル 2"/>
          <p:cNvSpPr>
            <a:spLocks noGrp="1"/>
          </p:cNvSpPr>
          <p:nvPr>
            <p:ph type="subTitle" idx="1"/>
          </p:nvPr>
        </p:nvSpPr>
        <p:spPr/>
        <p:txBody>
          <a:bodyPr/>
          <a:lstStyle/>
          <a:p>
            <a:endParaRPr kumimoji="1" lang="ja-JP" altLang="en-US" dirty="0"/>
          </a:p>
        </p:txBody>
      </p:sp>
      <p:sp>
        <p:nvSpPr>
          <p:cNvPr id="4" name="正方形/長方形 3"/>
          <p:cNvSpPr/>
          <p:nvPr/>
        </p:nvSpPr>
        <p:spPr>
          <a:xfrm>
            <a:off x="899592" y="1628800"/>
            <a:ext cx="7447873" cy="923330"/>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Century Schoolbook" panose="02040604050505020304" pitchFamily="18" charset="0"/>
              </a:rPr>
              <a:t>どんなときに</a:t>
            </a:r>
            <a:r>
              <a:rPr lang="en-US" altLang="ja-JP" sz="5400" b="1" dirty="0">
                <a:ln w="17780" cmpd="sng">
                  <a:noFill/>
                  <a:prstDash val="solid"/>
                  <a:miter lim="800000"/>
                </a:ln>
                <a:solidFill>
                  <a:srgbClr val="FF0000"/>
                </a:solidFill>
                <a:latin typeface="Century Schoolbook" panose="02040604050505020304" pitchFamily="18" charset="0"/>
              </a:rPr>
              <a:t>s</a:t>
            </a:r>
            <a:r>
              <a:rPr lang="ja-JP" altLang="en-US" sz="5400" b="1" dirty="0">
                <a:ln w="17780" cmpd="sng">
                  <a:noFill/>
                  <a:prstDash val="solid"/>
                  <a:miter lim="800000"/>
                </a:ln>
                <a:latin typeface="Century Schoolbook" panose="02040604050505020304" pitchFamily="18" charset="0"/>
              </a:rPr>
              <a:t>がつくの？</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48233" y="620688"/>
            <a:ext cx="5872120"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I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5" name="正方形/長方形 4"/>
          <p:cNvSpPr/>
          <p:nvPr/>
        </p:nvSpPr>
        <p:spPr>
          <a:xfrm>
            <a:off x="2285920" y="1569566"/>
            <a:ext cx="6962163"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You</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150554" y="2577678"/>
            <a:ext cx="9456436" cy="923330"/>
          </a:xfrm>
          <a:prstGeom prst="rect">
            <a:avLst/>
          </a:prstGeom>
          <a:noFill/>
        </p:spPr>
        <p:txBody>
          <a:bodyPr wrap="none" lIns="91440" tIns="45720" rIns="91440" bIns="45720">
            <a:spAutoFit/>
          </a:bodyPr>
          <a:lstStyle/>
          <a:p>
            <a:pPr algn="ctr"/>
            <a:r>
              <a:rPr lang="en-US" altLang="ja-JP" sz="5400" b="1" cap="none" spc="0" dirty="0" err="1">
                <a:ln w="17780" cmpd="sng">
                  <a:noFill/>
                  <a:prstDash val="solid"/>
                  <a:miter lim="800000"/>
                </a:ln>
                <a:latin typeface="Century Schoolbook" panose="02040604050505020304" pitchFamily="18" charset="0"/>
              </a:rPr>
              <a:t>Doraemon</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7" name="正方形/長方形 6"/>
          <p:cNvSpPr/>
          <p:nvPr/>
        </p:nvSpPr>
        <p:spPr>
          <a:xfrm>
            <a:off x="2525061" y="3573016"/>
            <a:ext cx="6712094"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8" name="正方形/長方形 7"/>
          <p:cNvSpPr/>
          <p:nvPr/>
        </p:nvSpPr>
        <p:spPr>
          <a:xfrm>
            <a:off x="2559328" y="4521894"/>
            <a:ext cx="6641562"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We</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9" name="正方形/長方形 8"/>
          <p:cNvSpPr/>
          <p:nvPr/>
        </p:nvSpPr>
        <p:spPr>
          <a:xfrm>
            <a:off x="1979712" y="5445224"/>
            <a:ext cx="7359707"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They</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10" name="円/楕円 9"/>
          <p:cNvSpPr/>
          <p:nvPr/>
        </p:nvSpPr>
        <p:spPr>
          <a:xfrm>
            <a:off x="3052804" y="535906"/>
            <a:ext cx="792088" cy="936104"/>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1" name="円/楕円 10"/>
          <p:cNvSpPr/>
          <p:nvPr/>
        </p:nvSpPr>
        <p:spPr>
          <a:xfrm>
            <a:off x="2311172" y="1556792"/>
            <a:ext cx="1656184" cy="910556"/>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2" name="円/楕円 11"/>
          <p:cNvSpPr/>
          <p:nvPr/>
        </p:nvSpPr>
        <p:spPr>
          <a:xfrm>
            <a:off x="-43540" y="2672916"/>
            <a:ext cx="3888432" cy="792088"/>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3" name="円/楕円 12"/>
          <p:cNvSpPr/>
          <p:nvPr/>
        </p:nvSpPr>
        <p:spPr>
          <a:xfrm>
            <a:off x="2404732" y="3664185"/>
            <a:ext cx="1296144" cy="792088"/>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4" name="円/楕円 13"/>
          <p:cNvSpPr/>
          <p:nvPr/>
        </p:nvSpPr>
        <p:spPr>
          <a:xfrm>
            <a:off x="2491192" y="4568354"/>
            <a:ext cx="1296144" cy="792088"/>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
        <p:nvSpPr>
          <p:cNvPr id="15" name="円/楕円 14"/>
          <p:cNvSpPr/>
          <p:nvPr/>
        </p:nvSpPr>
        <p:spPr>
          <a:xfrm>
            <a:off x="1979712" y="5517232"/>
            <a:ext cx="1872208" cy="936104"/>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7544" y="908720"/>
            <a:ext cx="8291051"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NCGothic" panose="02000600000000000000" pitchFamily="50" charset="0"/>
              </a:rPr>
              <a:t>文の最初に来ている主語の</a:t>
            </a:r>
            <a:endParaRPr lang="en-US" altLang="ja-JP" sz="5400" b="1" dirty="0">
              <a:ln w="17780" cmpd="sng">
                <a:noFill/>
                <a:prstDash val="solid"/>
                <a:miter lim="800000"/>
              </a:ln>
              <a:latin typeface="NCGothic" panose="02000600000000000000" pitchFamily="50" charset="0"/>
            </a:endParaRPr>
          </a:p>
          <a:p>
            <a:pPr algn="ctr"/>
            <a:r>
              <a:rPr lang="ja-JP" altLang="en-US" sz="5400" b="1" cap="none" spc="0" dirty="0">
                <a:ln w="17780" cmpd="sng">
                  <a:noFill/>
                  <a:prstDash val="solid"/>
                  <a:miter lim="800000"/>
                </a:ln>
                <a:latin typeface="NCGothic" panose="02000600000000000000" pitchFamily="50" charset="0"/>
              </a:rPr>
              <a:t>違いで</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ja-JP" altLang="en-US" sz="5400" b="1" cap="none" spc="0" dirty="0">
                <a:ln w="17780" cmpd="sng">
                  <a:noFill/>
                  <a:prstDash val="solid"/>
                  <a:miter lim="800000"/>
                </a:ln>
                <a:latin typeface="NCGothic" panose="02000600000000000000" pitchFamily="50" charset="0"/>
              </a:rPr>
              <a:t>がつくことがある</a:t>
            </a:r>
          </a:p>
        </p:txBody>
      </p:sp>
      <p:sp>
        <p:nvSpPr>
          <p:cNvPr id="5" name="正方形/長方形 4"/>
          <p:cNvSpPr/>
          <p:nvPr/>
        </p:nvSpPr>
        <p:spPr>
          <a:xfrm>
            <a:off x="467544" y="4221088"/>
            <a:ext cx="8491427" cy="923330"/>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NCGothic" panose="02000600000000000000" pitchFamily="50" charset="0"/>
              </a:rPr>
              <a:t>主語の種類を分けてみよう。</a:t>
            </a:r>
            <a:endParaRPr lang="en-US" altLang="ja-JP" sz="5400" b="1" dirty="0">
              <a:ln w="17780" cmpd="sng">
                <a:noFill/>
                <a:prstDash val="solid"/>
                <a:miter lim="800000"/>
              </a:ln>
              <a:latin typeface="NCGothic" panose="02000600000000000000"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E97A4-9655-EA2A-276D-1EA271595C1F}"/>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A88810FE-8297-4BB5-93AD-1B2715C2A7CE}"/>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350000" y="2534814"/>
            <a:ext cx="2780376" cy="2736304"/>
          </a:xfrm>
          <a:prstGeom prst="rect">
            <a:avLst/>
          </a:prstGeom>
        </p:spPr>
      </p:pic>
      <p:pic>
        <p:nvPicPr>
          <p:cNvPr id="9" name="図 8">
            <a:extLst>
              <a:ext uri="{FF2B5EF4-FFF2-40B4-BE49-F238E27FC236}">
                <a16:creationId xmlns:a16="http://schemas.microsoft.com/office/drawing/2014/main" id="{7B509191-062A-EF37-43D5-B6B525253346}"/>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636912"/>
            <a:ext cx="2987824" cy="2664296"/>
          </a:xfrm>
          <a:prstGeom prst="rect">
            <a:avLst/>
          </a:prstGeom>
        </p:spPr>
      </p:pic>
      <p:sp>
        <p:nvSpPr>
          <p:cNvPr id="2" name="角丸四角形吹き出し 5"/>
          <p:cNvSpPr/>
          <p:nvPr/>
        </p:nvSpPr>
        <p:spPr>
          <a:xfrm>
            <a:off x="1366779" y="146722"/>
            <a:ext cx="6984776" cy="2592288"/>
          </a:xfrm>
          <a:prstGeom prst="wedgeRoundRectCallout">
            <a:avLst>
              <a:gd name="adj1" fmla="val -38717"/>
              <a:gd name="adj2" fmla="val 9242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CGothic" panose="02000600000000000000" pitchFamily="50" charset="0"/>
            </a:endParaRPr>
          </a:p>
        </p:txBody>
      </p:sp>
      <p:sp>
        <p:nvSpPr>
          <p:cNvPr id="7" name="正方形/長方形 6"/>
          <p:cNvSpPr/>
          <p:nvPr/>
        </p:nvSpPr>
        <p:spPr>
          <a:xfrm>
            <a:off x="1372054" y="309117"/>
            <a:ext cx="6776214" cy="923330"/>
          </a:xfrm>
          <a:prstGeom prst="rect">
            <a:avLst/>
          </a:prstGeom>
          <a:noFill/>
        </p:spPr>
        <p:txBody>
          <a:bodyPr wrap="none" lIns="91440" tIns="45720" rIns="91440" bIns="45720">
            <a:spAutoFit/>
          </a:bodyPr>
          <a:lstStyle/>
          <a:p>
            <a:pPr algn="ctr"/>
            <a:r>
              <a:rPr lang="en-US" altLang="ja-JP" sz="5400" b="1" dirty="0" err="1">
                <a:ln w="17780" cmpd="sng">
                  <a:noFill/>
                  <a:prstDash val="solid"/>
                  <a:miter lim="800000"/>
                </a:ln>
                <a:latin typeface="Century Schoolbook" panose="02040604050505020304" pitchFamily="18" charset="0"/>
              </a:rPr>
              <a:t>Gaian</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Gaiko</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rcRect l="782" r="782"/>
          <a:stretch/>
        </p:blipFill>
        <p:spPr>
          <a:xfrm>
            <a:off x="1552815" y="1232447"/>
            <a:ext cx="1579025" cy="1368152"/>
          </a:xfrm>
          <a:prstGeom prst="rect">
            <a:avLst/>
          </a:prstGeom>
        </p:spPr>
      </p:pic>
      <p:sp>
        <p:nvSpPr>
          <p:cNvPr id="11" name="正方形/長方形 10"/>
          <p:cNvSpPr/>
          <p:nvPr/>
        </p:nvSpPr>
        <p:spPr>
          <a:xfrm>
            <a:off x="13624" y="5103674"/>
            <a:ext cx="2244525"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rPr>
              <a:t>話す人</a:t>
            </a:r>
            <a:endParaRPr lang="en-US" altLang="ja-JP" sz="5400" b="1" dirty="0">
              <a:ln w="17780" cmpd="sng">
                <a:noFill/>
                <a:prstDash val="solid"/>
                <a:miter lim="800000"/>
              </a:ln>
            </a:endParaRPr>
          </a:p>
          <a:p>
            <a:pPr algn="ctr"/>
            <a:r>
              <a:rPr lang="ja-JP" altLang="en-US" sz="5400" b="1" dirty="0">
                <a:ln w="17780" cmpd="sng">
                  <a:noFill/>
                  <a:prstDash val="solid"/>
                  <a:miter lim="800000"/>
                </a:ln>
              </a:rPr>
              <a:t>１人称</a:t>
            </a:r>
            <a:endParaRPr lang="ja-JP" altLang="en-US" sz="5400" b="1" cap="none" spc="0" dirty="0">
              <a:ln w="17780" cmpd="sng">
                <a:noFill/>
                <a:prstDash val="solid"/>
                <a:miter lim="800000"/>
              </a:ln>
            </a:endParaRPr>
          </a:p>
        </p:txBody>
      </p:sp>
      <p:sp>
        <p:nvSpPr>
          <p:cNvPr id="13" name="正方形/長方形 12"/>
          <p:cNvSpPr/>
          <p:nvPr/>
        </p:nvSpPr>
        <p:spPr>
          <a:xfrm>
            <a:off x="6730510" y="5157192"/>
            <a:ext cx="2052165"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NCGothic" panose="02000600000000000000" pitchFamily="50" charset="0"/>
              </a:rPr>
              <a:t>聞く人</a:t>
            </a:r>
            <a:endParaRPr lang="en-US" altLang="ja-JP" sz="5400" b="1" dirty="0">
              <a:ln w="17780" cmpd="sng">
                <a:noFill/>
                <a:prstDash val="solid"/>
                <a:miter lim="800000"/>
              </a:ln>
              <a:latin typeface="NCGothic" panose="02000600000000000000" pitchFamily="50" charset="0"/>
            </a:endParaRPr>
          </a:p>
          <a:p>
            <a:pPr algn="ctr"/>
            <a:r>
              <a:rPr lang="ja-JP" altLang="en-US" sz="5400" b="1" dirty="0">
                <a:ln w="17780" cmpd="sng">
                  <a:noFill/>
                  <a:prstDash val="solid"/>
                  <a:miter lim="800000"/>
                </a:ln>
                <a:latin typeface="NCGothic" panose="02000600000000000000" pitchFamily="50" charset="0"/>
              </a:rPr>
              <a:t>２人称</a:t>
            </a:r>
            <a:endParaRPr lang="ja-JP" altLang="en-US" sz="5400" b="1" cap="none" spc="0" dirty="0">
              <a:ln w="17780" cmpd="sng">
                <a:noFill/>
                <a:prstDash val="solid"/>
                <a:miter lim="800000"/>
              </a:ln>
              <a:latin typeface="NCGothic" panose="02000600000000000000" pitchFamily="50" charset="0"/>
            </a:endParaRPr>
          </a:p>
        </p:txBody>
      </p:sp>
      <p:sp>
        <p:nvSpPr>
          <p:cNvPr id="14" name="正方形/長方形 13"/>
          <p:cNvSpPr/>
          <p:nvPr/>
        </p:nvSpPr>
        <p:spPr>
          <a:xfrm>
            <a:off x="3028297" y="1831757"/>
            <a:ext cx="5000087"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NCGothic" panose="02000600000000000000" pitchFamily="50" charset="0"/>
              </a:rPr>
              <a:t>その他の人や物</a:t>
            </a:r>
            <a:endParaRPr lang="en-US" altLang="ja-JP" sz="5400" b="1" dirty="0">
              <a:ln w="17780" cmpd="sng">
                <a:noFill/>
                <a:prstDash val="solid"/>
                <a:miter lim="800000"/>
              </a:ln>
              <a:latin typeface="NCGothic" panose="02000600000000000000" pitchFamily="50" charset="0"/>
            </a:endParaRPr>
          </a:p>
          <a:p>
            <a:pPr algn="ctr"/>
            <a:r>
              <a:rPr lang="en-US" altLang="ja-JP" sz="5400" b="1" dirty="0">
                <a:ln w="17780" cmpd="sng">
                  <a:noFill/>
                  <a:prstDash val="solid"/>
                  <a:miter lim="800000"/>
                </a:ln>
                <a:latin typeface="NCGothic" panose="02000600000000000000" pitchFamily="50" charset="0"/>
              </a:rPr>
              <a:t>3</a:t>
            </a:r>
            <a:r>
              <a:rPr lang="ja-JP" altLang="en-US" sz="5400" b="1" dirty="0">
                <a:ln w="17780" cmpd="sng">
                  <a:noFill/>
                  <a:prstDash val="solid"/>
                  <a:miter lim="800000"/>
                </a:ln>
                <a:latin typeface="NCGothic" panose="02000600000000000000" pitchFamily="50" charset="0"/>
              </a:rPr>
              <a:t>人称</a:t>
            </a:r>
            <a:endParaRPr lang="ja-JP" altLang="en-US" sz="5400" b="1" cap="none" spc="0" dirty="0">
              <a:ln w="17780" cmpd="sng">
                <a:noFill/>
                <a:prstDash val="solid"/>
                <a:miter lim="800000"/>
              </a:ln>
              <a:latin typeface="NCGothic" panose="02000600000000000000" pitchFamily="50" charset="0"/>
            </a:endParaRPr>
          </a:p>
        </p:txBody>
      </p:sp>
    </p:spTree>
    <p:extLst>
      <p:ext uri="{BB962C8B-B14F-4D97-AF65-F5344CB8AC3E}">
        <p14:creationId xmlns:p14="http://schemas.microsoft.com/office/powerpoint/2010/main" val="13094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44277822"/>
              </p:ext>
            </p:extLst>
          </p:nvPr>
        </p:nvGraphicFramePr>
        <p:xfrm>
          <a:off x="395536" y="116632"/>
          <a:ext cx="8424939" cy="5760639"/>
        </p:xfrm>
        <a:graphic>
          <a:graphicData uri="http://schemas.openxmlformats.org/drawingml/2006/table">
            <a:tbl>
              <a:tblPr/>
              <a:tblGrid>
                <a:gridCol w="576066">
                  <a:extLst>
                    <a:ext uri="{9D8B030D-6E8A-4147-A177-3AD203B41FA5}">
                      <a16:colId xmlns:a16="http://schemas.microsoft.com/office/drawing/2014/main" val="20000"/>
                    </a:ext>
                  </a:extLst>
                </a:gridCol>
                <a:gridCol w="1471330">
                  <a:extLst>
                    <a:ext uri="{9D8B030D-6E8A-4147-A177-3AD203B41FA5}">
                      <a16:colId xmlns:a16="http://schemas.microsoft.com/office/drawing/2014/main" val="20001"/>
                    </a:ext>
                  </a:extLst>
                </a:gridCol>
                <a:gridCol w="1593746">
                  <a:extLst>
                    <a:ext uri="{9D8B030D-6E8A-4147-A177-3AD203B41FA5}">
                      <a16:colId xmlns:a16="http://schemas.microsoft.com/office/drawing/2014/main" val="20002"/>
                    </a:ext>
                  </a:extLst>
                </a:gridCol>
                <a:gridCol w="1594599">
                  <a:extLst>
                    <a:ext uri="{9D8B030D-6E8A-4147-A177-3AD203B41FA5}">
                      <a16:colId xmlns:a16="http://schemas.microsoft.com/office/drawing/2014/main" val="20003"/>
                    </a:ext>
                  </a:extLst>
                </a:gridCol>
                <a:gridCol w="1594599">
                  <a:extLst>
                    <a:ext uri="{9D8B030D-6E8A-4147-A177-3AD203B41FA5}">
                      <a16:colId xmlns:a16="http://schemas.microsoft.com/office/drawing/2014/main" val="20004"/>
                    </a:ext>
                  </a:extLst>
                </a:gridCol>
                <a:gridCol w="1594599">
                  <a:extLst>
                    <a:ext uri="{9D8B030D-6E8A-4147-A177-3AD203B41FA5}">
                      <a16:colId xmlns:a16="http://schemas.microsoft.com/office/drawing/2014/main" val="20005"/>
                    </a:ext>
                  </a:extLst>
                </a:gridCol>
              </a:tblGrid>
              <a:tr h="754951">
                <a:tc gridSpan="2">
                  <a:txBody>
                    <a:bodyPr/>
                    <a:lstStyle/>
                    <a:p>
                      <a:pPr algn="ctr">
                        <a:spcAft>
                          <a:spcPts val="0"/>
                        </a:spcAft>
                      </a:pPr>
                      <a:r>
                        <a:rPr lang="ja-JP" sz="1600" b="1" kern="100" dirty="0">
                          <a:latin typeface="ＭＳ ゴシック" pitchFamily="49" charset="-128"/>
                          <a:ea typeface="ＭＳ ゴシック" pitchFamily="49" charset="-128"/>
                          <a:cs typeface="Times New Roman"/>
                        </a:rPr>
                        <a:t>話をするときに</a:t>
                      </a:r>
                      <a:endParaRPr lang="en-US" altLang="ja-JP" sz="1600" b="1" kern="100" dirty="0">
                        <a:latin typeface="ＭＳ ゴシック" pitchFamily="49" charset="-128"/>
                        <a:ea typeface="ＭＳ ゴシック" pitchFamily="49" charset="-128"/>
                        <a:cs typeface="Times New Roman"/>
                      </a:endParaRPr>
                    </a:p>
                    <a:p>
                      <a:pPr algn="ctr">
                        <a:spcAft>
                          <a:spcPts val="0"/>
                        </a:spcAft>
                      </a:pPr>
                      <a:r>
                        <a:rPr lang="ja-JP" sz="1600" b="1" kern="100" dirty="0">
                          <a:latin typeface="ＭＳ ゴシック" pitchFamily="49" charset="-128"/>
                          <a:ea typeface="ＭＳ ゴシック" pitchFamily="49" charset="-128"/>
                          <a:cs typeface="Times New Roman"/>
                        </a:rPr>
                        <a:t>出てくる人</a:t>
                      </a: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1" kern="100" dirty="0">
                          <a:latin typeface="ＭＳ ゴシック" pitchFamily="49" charset="-128"/>
                          <a:ea typeface="ＭＳ ゴシック" pitchFamily="49" charset="-128"/>
                          <a:cs typeface="Times New Roman"/>
                        </a:rPr>
                        <a:t>単数</a:t>
                      </a:r>
                      <a:endParaRPr lang="en-US" altLang="ja-JP" sz="2000" b="1" kern="100" dirty="0">
                        <a:latin typeface="ＭＳ ゴシック" pitchFamily="49" charset="-128"/>
                        <a:ea typeface="ＭＳ ゴシック" pitchFamily="49" charset="-128"/>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1" kern="100" dirty="0">
                          <a:latin typeface="ＭＳ ゴシック" pitchFamily="49" charset="-128"/>
                          <a:ea typeface="ＭＳ ゴシック" pitchFamily="49" charset="-128"/>
                          <a:cs typeface="Times New Roman"/>
                        </a:rPr>
                        <a:t>（１人、１つ）</a:t>
                      </a:r>
                      <a:endParaRPr lang="en-US" altLang="ja-JP" sz="20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altLang="en-US" sz="2000" b="1" kern="100" dirty="0">
                          <a:latin typeface="ＭＳ ゴシック" pitchFamily="49" charset="-128"/>
                          <a:ea typeface="ＭＳ ゴシック" pitchFamily="49" charset="-128"/>
                          <a:cs typeface="Times New Roman"/>
                        </a:rPr>
                        <a:t>複数</a:t>
                      </a:r>
                      <a:endParaRPr lang="en-US" altLang="ja-JP" sz="2000" b="1" kern="100" dirty="0">
                        <a:latin typeface="ＭＳ ゴシック" pitchFamily="49" charset="-128"/>
                        <a:ea typeface="ＭＳ ゴシック" pitchFamily="49" charset="-128"/>
                        <a:cs typeface="Times New Roman"/>
                      </a:endParaRPr>
                    </a:p>
                    <a:p>
                      <a:pPr algn="ctr">
                        <a:spcAft>
                          <a:spcPts val="0"/>
                        </a:spcAft>
                      </a:pPr>
                      <a:r>
                        <a:rPr lang="ja-JP" altLang="en-US" sz="2000" b="1" kern="100" dirty="0">
                          <a:latin typeface="ＭＳ ゴシック" pitchFamily="49" charset="-128"/>
                          <a:ea typeface="ＭＳ ゴシック" pitchFamily="49" charset="-128"/>
                          <a:cs typeface="Times New Roman"/>
                        </a:rPr>
                        <a:t>（２人以上、２つ以上）</a:t>
                      </a:r>
                      <a:endParaRPr lang="ja-JP" sz="20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1671418">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１人称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話す人</a:t>
                      </a: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67747">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２人称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聞く人</a:t>
                      </a: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66523">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３人称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その他の</a:t>
                      </a:r>
                      <a:endParaRPr lang="en-US" altLang="ja-JP" sz="2400" b="1" kern="100" dirty="0">
                        <a:latin typeface="ＭＳ ゴシック" pitchFamily="49" charset="-128"/>
                        <a:ea typeface="ＭＳ ゴシック" pitchFamily="49" charset="-128"/>
                        <a:cs typeface="Times New Roman"/>
                      </a:endParaRPr>
                    </a:p>
                    <a:p>
                      <a:pPr algn="ctr">
                        <a:spcAft>
                          <a:spcPts val="0"/>
                        </a:spcAft>
                      </a:pPr>
                      <a:r>
                        <a:rPr lang="ja-JP" altLang="en-US" sz="2400" b="1" kern="100" dirty="0">
                          <a:latin typeface="ＭＳ ゴシック" pitchFamily="49" charset="-128"/>
                          <a:ea typeface="ＭＳ ゴシック" pitchFamily="49" charset="-128"/>
                          <a:cs typeface="Times New Roman"/>
                        </a:rPr>
                        <a:t>人や物</a:t>
                      </a: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正方形/長方形 4"/>
          <p:cNvSpPr/>
          <p:nvPr/>
        </p:nvSpPr>
        <p:spPr>
          <a:xfrm>
            <a:off x="2966988" y="1268760"/>
            <a:ext cx="457176"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I</a:t>
            </a:r>
            <a:endParaRPr lang="ja-JP" altLang="en-US" sz="48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482079" y="2996952"/>
            <a:ext cx="1426993"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You</a:t>
            </a:r>
            <a:endParaRPr lang="ja-JP" altLang="en-US" sz="4800" b="1" cap="none" spc="0" dirty="0">
              <a:ln w="17780" cmpd="sng">
                <a:noFill/>
                <a:prstDash val="solid"/>
                <a:miter lim="800000"/>
              </a:ln>
              <a:latin typeface="Century Schoolbook" panose="02040604050505020304" pitchFamily="18" charset="0"/>
            </a:endParaRPr>
          </a:p>
        </p:txBody>
      </p:sp>
      <p:sp>
        <p:nvSpPr>
          <p:cNvPr id="7" name="正方形/長方形 6"/>
          <p:cNvSpPr/>
          <p:nvPr/>
        </p:nvSpPr>
        <p:spPr>
          <a:xfrm>
            <a:off x="2646896" y="4149080"/>
            <a:ext cx="1271502" cy="1823576"/>
          </a:xfrm>
          <a:prstGeom prst="rect">
            <a:avLst/>
          </a:prstGeom>
          <a:noFill/>
        </p:spPr>
        <p:txBody>
          <a:bodyPr wrap="none" lIns="91440" tIns="45720" rIns="91440" bIns="45720">
            <a:spAutoFit/>
          </a:bodyPr>
          <a:lstStyle/>
          <a:p>
            <a:pPr algn="ctr">
              <a:lnSpc>
                <a:spcPts val="4500"/>
              </a:lnSpc>
            </a:pPr>
            <a:r>
              <a:rPr lang="en-US" altLang="ja-JP" sz="4400" b="1" dirty="0">
                <a:ln w="17780" cmpd="sng">
                  <a:noFill/>
                  <a:prstDash val="solid"/>
                  <a:miter lim="800000"/>
                </a:ln>
                <a:latin typeface="Century Schoolbook" panose="02040604050505020304" pitchFamily="18" charset="0"/>
              </a:rPr>
              <a:t>He</a:t>
            </a:r>
          </a:p>
          <a:p>
            <a:pPr algn="ctr">
              <a:lnSpc>
                <a:spcPts val="4500"/>
              </a:lnSpc>
            </a:pPr>
            <a:r>
              <a:rPr lang="en-US" altLang="ja-JP" sz="4400" b="1" cap="none" spc="0" dirty="0">
                <a:ln w="17780" cmpd="sng">
                  <a:noFill/>
                  <a:prstDash val="solid"/>
                  <a:miter lim="800000"/>
                </a:ln>
                <a:latin typeface="Century Schoolbook" panose="02040604050505020304" pitchFamily="18" charset="0"/>
              </a:rPr>
              <a:t>She</a:t>
            </a:r>
          </a:p>
          <a:p>
            <a:pPr algn="ctr">
              <a:lnSpc>
                <a:spcPts val="4500"/>
              </a:lnSpc>
            </a:pPr>
            <a:r>
              <a:rPr lang="en-US" altLang="ja-JP" sz="4400" b="1" dirty="0">
                <a:ln w="17780" cmpd="sng">
                  <a:noFill/>
                  <a:prstDash val="solid"/>
                  <a:miter lim="800000"/>
                </a:ln>
                <a:latin typeface="Century Schoolbook" panose="02040604050505020304" pitchFamily="18" charset="0"/>
              </a:rPr>
              <a:t>It</a:t>
            </a:r>
            <a:endParaRPr lang="ja-JP" altLang="en-US" sz="4400" b="1" cap="none" spc="0" dirty="0">
              <a:ln w="17780" cmpd="sng">
                <a:noFill/>
                <a:prstDash val="solid"/>
                <a:miter lim="800000"/>
              </a:ln>
              <a:latin typeface="Century Schoolbook" panose="02040604050505020304" pitchFamily="18" charset="0"/>
            </a:endParaRPr>
          </a:p>
        </p:txBody>
      </p:sp>
      <p:sp>
        <p:nvSpPr>
          <p:cNvPr id="8" name="正方形/長方形 7"/>
          <p:cNvSpPr/>
          <p:nvPr/>
        </p:nvSpPr>
        <p:spPr>
          <a:xfrm>
            <a:off x="5849549" y="1268760"/>
            <a:ext cx="1143262"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We</a:t>
            </a:r>
            <a:endParaRPr lang="ja-JP" altLang="en-US" sz="4800" b="1" cap="none" spc="0" dirty="0">
              <a:ln w="17780" cmpd="sng">
                <a:noFill/>
                <a:prstDash val="solid"/>
                <a:miter lim="800000"/>
              </a:ln>
              <a:latin typeface="Century Schoolbook" panose="02040604050505020304" pitchFamily="18" charset="0"/>
            </a:endParaRPr>
          </a:p>
        </p:txBody>
      </p:sp>
      <p:sp>
        <p:nvSpPr>
          <p:cNvPr id="9" name="正方形/長方形 8"/>
          <p:cNvSpPr/>
          <p:nvPr/>
        </p:nvSpPr>
        <p:spPr>
          <a:xfrm>
            <a:off x="5779692" y="2996952"/>
            <a:ext cx="1426993"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You</a:t>
            </a:r>
            <a:endParaRPr lang="ja-JP" altLang="en-US" sz="4800" b="1" cap="none" spc="0" dirty="0">
              <a:ln w="17780" cmpd="sng">
                <a:noFill/>
                <a:prstDash val="solid"/>
                <a:miter lim="800000"/>
              </a:ln>
              <a:latin typeface="Century Schoolbook" panose="02040604050505020304" pitchFamily="18" charset="0"/>
            </a:endParaRPr>
          </a:p>
        </p:txBody>
      </p:sp>
      <p:sp>
        <p:nvSpPr>
          <p:cNvPr id="10" name="正方形/長方形 9"/>
          <p:cNvSpPr/>
          <p:nvPr/>
        </p:nvSpPr>
        <p:spPr>
          <a:xfrm>
            <a:off x="5530552" y="4581128"/>
            <a:ext cx="1781257"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They</a:t>
            </a:r>
            <a:endParaRPr lang="ja-JP" altLang="en-US" sz="4800" b="1" cap="none" spc="0" dirty="0">
              <a:ln w="17780" cmpd="sng">
                <a:noFill/>
                <a:prstDash val="solid"/>
                <a:miter lim="800000"/>
              </a:ln>
              <a:latin typeface="Century Schoolbook" panose="02040604050505020304" pitchFamily="18" charset="0"/>
            </a:endParaRPr>
          </a:p>
        </p:txBody>
      </p:sp>
      <p:sp>
        <p:nvSpPr>
          <p:cNvPr id="11" name="正方形/長方形 10"/>
          <p:cNvSpPr/>
          <p:nvPr/>
        </p:nvSpPr>
        <p:spPr>
          <a:xfrm>
            <a:off x="3950349" y="1340768"/>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2" name="正方形/長方形 11"/>
          <p:cNvSpPr/>
          <p:nvPr/>
        </p:nvSpPr>
        <p:spPr>
          <a:xfrm>
            <a:off x="3950349" y="2937718"/>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3" name="正方形/長方形 12"/>
          <p:cNvSpPr/>
          <p:nvPr/>
        </p:nvSpPr>
        <p:spPr>
          <a:xfrm>
            <a:off x="4012484" y="4665910"/>
            <a:ext cx="1701107"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r>
              <a:rPr lang="en-US" altLang="ja-JP" sz="4800" b="1" dirty="0">
                <a:ln w="17780" cmpd="sng">
                  <a:noFill/>
                  <a:prstDash val="solid"/>
                  <a:miter lim="800000"/>
                </a:ln>
                <a:solidFill>
                  <a:srgbClr val="FF0000"/>
                </a:solidFill>
                <a:latin typeface="Century Schoolbook" panose="02040604050505020304" pitchFamily="18" charset="0"/>
              </a:rPr>
              <a:t>s</a:t>
            </a:r>
            <a:endParaRPr lang="ja-JP" altLang="en-US" sz="4800" b="1" cap="none" spc="0" dirty="0">
              <a:ln w="17780" cmpd="sng">
                <a:noFill/>
                <a:prstDash val="solid"/>
                <a:miter lim="800000"/>
              </a:ln>
              <a:solidFill>
                <a:srgbClr val="FF0000"/>
              </a:solidFill>
              <a:latin typeface="Century Schoolbook" panose="02040604050505020304" pitchFamily="18" charset="0"/>
            </a:endParaRPr>
          </a:p>
        </p:txBody>
      </p:sp>
      <p:sp>
        <p:nvSpPr>
          <p:cNvPr id="14" name="正方形/長方形 13"/>
          <p:cNvSpPr/>
          <p:nvPr/>
        </p:nvSpPr>
        <p:spPr>
          <a:xfrm>
            <a:off x="7184701" y="1268760"/>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5" name="正方形/長方形 14"/>
          <p:cNvSpPr/>
          <p:nvPr/>
        </p:nvSpPr>
        <p:spPr>
          <a:xfrm>
            <a:off x="7190709" y="2924944"/>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6" name="正方形/長方形 15"/>
          <p:cNvSpPr/>
          <p:nvPr/>
        </p:nvSpPr>
        <p:spPr>
          <a:xfrm>
            <a:off x="7190709" y="4665910"/>
            <a:ext cx="1393330"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like</a:t>
            </a:r>
            <a:endParaRPr lang="ja-JP" altLang="en-US" sz="4800" b="1" cap="none" spc="0" dirty="0">
              <a:ln w="17780" cmpd="sng">
                <a:noFill/>
                <a:prstDash val="solid"/>
                <a:miter lim="800000"/>
              </a:ln>
              <a:latin typeface="Century Schoolbook" panose="02040604050505020304" pitchFamily="18" charset="0"/>
            </a:endParaRPr>
          </a:p>
        </p:txBody>
      </p:sp>
      <p:sp>
        <p:nvSpPr>
          <p:cNvPr id="17" name="円/楕円 16"/>
          <p:cNvSpPr/>
          <p:nvPr/>
        </p:nvSpPr>
        <p:spPr>
          <a:xfrm>
            <a:off x="2483768" y="4149080"/>
            <a:ext cx="1512168" cy="1728192"/>
          </a:xfrm>
          <a:prstGeom prst="ellipse">
            <a:avLst/>
          </a:prstGeom>
          <a:solidFill>
            <a:srgbClr val="FF3399">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Century Schoolbook" panose="02040604050505020304" pitchFamily="18" charset="0"/>
            </a:endParaRPr>
          </a:p>
        </p:txBody>
      </p:sp>
      <p:sp>
        <p:nvSpPr>
          <p:cNvPr id="18" name="正方形/長方形 17"/>
          <p:cNvSpPr/>
          <p:nvPr/>
        </p:nvSpPr>
        <p:spPr>
          <a:xfrm>
            <a:off x="4139952" y="5445224"/>
            <a:ext cx="1440160" cy="144016"/>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Century Schoolbook" panose="02040604050505020304" pitchFamily="18" charset="0"/>
            </a:endParaRPr>
          </a:p>
        </p:txBody>
      </p:sp>
      <p:sp>
        <p:nvSpPr>
          <p:cNvPr id="19" name="正方形/長方形 18"/>
          <p:cNvSpPr/>
          <p:nvPr/>
        </p:nvSpPr>
        <p:spPr>
          <a:xfrm>
            <a:off x="2946527" y="5805264"/>
            <a:ext cx="4330032" cy="923330"/>
          </a:xfrm>
          <a:prstGeom prst="rect">
            <a:avLst/>
          </a:prstGeom>
          <a:noFill/>
        </p:spPr>
        <p:txBody>
          <a:bodyPr wrap="none" lIns="91440" tIns="45720" rIns="91440" bIns="45720">
            <a:spAutoFit/>
          </a:bodyPr>
          <a:lstStyle/>
          <a:p>
            <a:pPr algn="ctr"/>
            <a:r>
              <a:rPr lang="ja-JP" altLang="en-US" sz="5400" b="1" cap="none" spc="0" dirty="0">
                <a:ln w="17780" cmpd="sng">
                  <a:noFill/>
                  <a:prstDash val="solid"/>
                  <a:miter lim="800000"/>
                </a:ln>
                <a:latin typeface="Century Schoolbook" panose="02040604050505020304" pitchFamily="18" charset="0"/>
              </a:rPr>
              <a:t>↑ここだけ！！</a:t>
            </a:r>
          </a:p>
        </p:txBody>
      </p:sp>
      <p:sp>
        <p:nvSpPr>
          <p:cNvPr id="20" name="正方形/長方形 19"/>
          <p:cNvSpPr/>
          <p:nvPr/>
        </p:nvSpPr>
        <p:spPr>
          <a:xfrm>
            <a:off x="1691680" y="5934670"/>
            <a:ext cx="642996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3</a:t>
            </a:r>
            <a:r>
              <a:rPr lang="ja-JP" altLang="en-US" sz="5400" b="1" cap="none" spc="0" dirty="0">
                <a:ln w="17780" cmpd="sng">
                  <a:noFill/>
                  <a:prstDash val="solid"/>
                  <a:miter lim="800000"/>
                </a:ln>
                <a:latin typeface="Century Schoolbook" panose="02040604050505020304" pitchFamily="18" charset="0"/>
              </a:rPr>
              <a:t>人称単数のとこだけ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animBg="1"/>
      <p:bldP spid="18" grpId="0" animBg="1"/>
      <p:bldP spid="19" grpId="0"/>
      <p:bldP spid="19" grpId="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755576" y="1412776"/>
            <a:ext cx="7777162" cy="1871662"/>
          </a:xfrm>
        </p:spPr>
        <p:txBody>
          <a:bodyPr>
            <a:noAutofit/>
          </a:bodyPr>
          <a:lstStyle/>
          <a:p>
            <a:pPr algn="ctr"/>
            <a:r>
              <a:rPr lang="en-US" altLang="ja-JP" sz="6600" b="1" dirty="0">
                <a:solidFill>
                  <a:schemeClr val="tx1"/>
                </a:solidFill>
                <a:latin typeface="Century Schoolbook" panose="02040604050505020304" pitchFamily="18" charset="0"/>
                <a:ea typeface="+mn-ea"/>
              </a:rPr>
              <a:t>3</a:t>
            </a:r>
            <a:r>
              <a:rPr lang="ja-JP" altLang="en-US" sz="6600" b="1" dirty="0">
                <a:solidFill>
                  <a:schemeClr val="tx1"/>
                </a:solidFill>
                <a:latin typeface="Century Schoolbook" panose="02040604050505020304" pitchFamily="18" charset="0"/>
                <a:ea typeface="+mn-ea"/>
              </a:rPr>
              <a:t>人称単数で現在の時にだけつく</a:t>
            </a:r>
            <a:r>
              <a:rPr lang="en-US" altLang="ja-JP" sz="6600" b="1" dirty="0">
                <a:solidFill>
                  <a:schemeClr val="tx1"/>
                </a:solidFill>
                <a:latin typeface="Century Schoolbook" panose="02040604050505020304" pitchFamily="18" charset="0"/>
                <a:ea typeface="+mn-ea"/>
              </a:rPr>
              <a:t>S</a:t>
            </a:r>
            <a:endParaRPr kumimoji="1" lang="ja-JP" altLang="en-US" sz="6600" b="1" dirty="0">
              <a:solidFill>
                <a:schemeClr val="tx1"/>
              </a:solidFill>
              <a:latin typeface="Century Schoolbook" panose="02040604050505020304" pitchFamily="18" charset="0"/>
              <a:ea typeface="+mn-ea"/>
            </a:endParaRPr>
          </a:p>
        </p:txBody>
      </p:sp>
      <p:sp>
        <p:nvSpPr>
          <p:cNvPr id="4" name="正方形/長方形 3"/>
          <p:cNvSpPr/>
          <p:nvPr/>
        </p:nvSpPr>
        <p:spPr>
          <a:xfrm>
            <a:off x="-131908" y="332656"/>
            <a:ext cx="9456436" cy="923330"/>
          </a:xfrm>
          <a:prstGeom prst="rect">
            <a:avLst/>
          </a:prstGeom>
          <a:noFill/>
        </p:spPr>
        <p:txBody>
          <a:bodyPr wrap="none" lIns="91440" tIns="45720" rIns="91440" bIns="45720">
            <a:spAutoFit/>
          </a:bodyPr>
          <a:lstStyle/>
          <a:p>
            <a:pPr algn="ctr"/>
            <a:r>
              <a:rPr lang="en-US" altLang="ja-JP" sz="5400" b="1" dirty="0" err="1">
                <a:ln w="17780" cmpd="sng">
                  <a:noFill/>
                  <a:prstDash val="solid"/>
                  <a:miter lim="800000"/>
                </a:ln>
                <a:latin typeface="Century Schoolbook" panose="02040604050505020304" pitchFamily="18" charset="0"/>
              </a:rPr>
              <a:t>Doraemon</a:t>
            </a:r>
            <a:r>
              <a:rPr lang="en-US" altLang="ja-JP" sz="5400" b="1" dirty="0">
                <a:ln w="17780" cmpd="sng">
                  <a:noFill/>
                  <a:prstDash val="solid"/>
                  <a:miter lim="800000"/>
                </a:ln>
                <a:latin typeface="Century Schoolbook" panose="02040604050505020304" pitchFamily="18" charset="0"/>
              </a:rPr>
              <a:t> likes </a:t>
            </a:r>
            <a:r>
              <a:rPr lang="en-US" altLang="ja-JP" sz="5400" b="1" dirty="0" err="1">
                <a:ln w="17780" cmpd="sng">
                  <a:noFill/>
                  <a:prstDash val="solid"/>
                  <a:miter lim="800000"/>
                </a:ln>
                <a:latin typeface="Century Schoolbook" panose="02040604050505020304" pitchFamily="18" charset="0"/>
              </a:rPr>
              <a:t>dorayaki</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7" name="タイトル 1"/>
          <p:cNvSpPr txBox="1">
            <a:spLocks/>
          </p:cNvSpPr>
          <p:nvPr/>
        </p:nvSpPr>
        <p:spPr>
          <a:xfrm>
            <a:off x="762770" y="5229200"/>
            <a:ext cx="7776864" cy="936104"/>
          </a:xfrm>
          <a:prstGeom prst="rect">
            <a:avLst/>
          </a:prstGeom>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6600" b="1" i="0" u="none" strike="noStrike" kern="1200" cap="none" spc="0" normalizeH="0" baseline="0" noProof="0" dirty="0">
                <a:solidFill>
                  <a:srgbClr val="FF0000"/>
                </a:solidFill>
                <a:effectLst/>
                <a:uLnTx/>
                <a:uFillTx/>
                <a:latin typeface="Century Schoolbook" panose="02040604050505020304" pitchFamily="18" charset="0"/>
                <a:cs typeface="+mj-cs"/>
              </a:rPr>
              <a:t>3</a:t>
            </a:r>
            <a:r>
              <a:rPr kumimoji="1" lang="ja-JP" altLang="en-US" sz="6600" b="0" i="0" u="none" strike="noStrike" kern="1200" cap="none" spc="0" normalizeH="0" baseline="0" noProof="0" dirty="0">
                <a:solidFill>
                  <a:srgbClr val="FF0000"/>
                </a:solidFill>
                <a:effectLst/>
                <a:uLnTx/>
                <a:uFillTx/>
                <a:latin typeface="Century Schoolbook" panose="02040604050505020304" pitchFamily="18" charset="0"/>
                <a:cs typeface="+mj-cs"/>
              </a:rPr>
              <a:t>単現</a:t>
            </a:r>
            <a:r>
              <a:rPr kumimoji="1" lang="ja-JP" altLang="en-US" sz="6600" b="0" i="0" u="none" strike="noStrike" kern="1200" cap="none" spc="0" normalizeH="0" baseline="0" noProof="0" dirty="0">
                <a:effectLst/>
                <a:uLnTx/>
                <a:uFillTx/>
                <a:latin typeface="Century Schoolbook" panose="02040604050505020304" pitchFamily="18" charset="0"/>
                <a:cs typeface="+mj-cs"/>
              </a:rPr>
              <a:t>の</a:t>
            </a:r>
            <a:r>
              <a:rPr kumimoji="1" lang="en-US" altLang="ja-JP" sz="6600" b="1" i="0" u="none" strike="noStrike" kern="1200" cap="none" spc="0" normalizeH="0" baseline="0" noProof="0" dirty="0">
                <a:solidFill>
                  <a:srgbClr val="FF0000"/>
                </a:solidFill>
                <a:effectLst/>
                <a:uLnTx/>
                <a:uFillTx/>
                <a:latin typeface="Century Schoolbook" panose="02040604050505020304" pitchFamily="18" charset="0"/>
                <a:cs typeface="+mj-cs"/>
              </a:rPr>
              <a: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600" b="0" i="0" u="none" strike="noStrike" kern="1200" cap="none" spc="0" normalizeH="0" baseline="0" noProof="0" dirty="0">
                <a:effectLst/>
                <a:uLnTx/>
                <a:uFillTx/>
                <a:latin typeface="Century Schoolbook" panose="02040604050505020304" pitchFamily="18" charset="0"/>
                <a:cs typeface="+mj-cs"/>
              </a:rPr>
              <a:t>と言います</a:t>
            </a:r>
          </a:p>
        </p:txBody>
      </p:sp>
      <p:sp>
        <p:nvSpPr>
          <p:cNvPr id="8" name="下矢印 7"/>
          <p:cNvSpPr/>
          <p:nvPr/>
        </p:nvSpPr>
        <p:spPr>
          <a:xfrm>
            <a:off x="3851920" y="3356992"/>
            <a:ext cx="172819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NCGothic" panose="02000600000000000000" pitchFamily="50" charset="0"/>
            </a:endParaRPr>
          </a:p>
        </p:txBody>
      </p:sp>
      <p:sp>
        <p:nvSpPr>
          <p:cNvPr id="10" name="タイトル 1"/>
          <p:cNvSpPr txBox="1">
            <a:spLocks/>
          </p:cNvSpPr>
          <p:nvPr/>
        </p:nvSpPr>
        <p:spPr>
          <a:xfrm>
            <a:off x="762770" y="1412776"/>
            <a:ext cx="7777162" cy="187166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6600" b="1" dirty="0">
                <a:solidFill>
                  <a:srgbClr val="FF0000"/>
                </a:solidFill>
                <a:latin typeface="Century Schoolbook" panose="02040604050505020304" pitchFamily="18" charset="0"/>
                <a:ea typeface="+mn-ea"/>
              </a:rPr>
              <a:t>3</a:t>
            </a:r>
            <a:r>
              <a:rPr lang="ja-JP" altLang="en-US" sz="6600" b="1" dirty="0">
                <a:latin typeface="Century Schoolbook" panose="02040604050505020304" pitchFamily="18" charset="0"/>
                <a:ea typeface="+mn-ea"/>
              </a:rPr>
              <a:t>人称</a:t>
            </a:r>
            <a:r>
              <a:rPr lang="ja-JP" altLang="en-US" sz="6600" b="1" dirty="0">
                <a:solidFill>
                  <a:srgbClr val="FF0000"/>
                </a:solidFill>
                <a:latin typeface="Century Schoolbook" panose="02040604050505020304" pitchFamily="18" charset="0"/>
                <a:ea typeface="+mn-ea"/>
              </a:rPr>
              <a:t>単</a:t>
            </a:r>
            <a:r>
              <a:rPr lang="ja-JP" altLang="en-US" sz="6600" b="1" dirty="0">
                <a:latin typeface="Century Schoolbook" panose="02040604050505020304" pitchFamily="18" charset="0"/>
                <a:ea typeface="+mn-ea"/>
              </a:rPr>
              <a:t>数で</a:t>
            </a:r>
            <a:r>
              <a:rPr lang="ja-JP" altLang="en-US" sz="6600" b="1" dirty="0">
                <a:solidFill>
                  <a:srgbClr val="FF0000"/>
                </a:solidFill>
                <a:latin typeface="Century Schoolbook" panose="02040604050505020304" pitchFamily="18" charset="0"/>
                <a:ea typeface="+mn-ea"/>
              </a:rPr>
              <a:t>現</a:t>
            </a:r>
            <a:r>
              <a:rPr lang="ja-JP" altLang="en-US" sz="6600" b="1" dirty="0">
                <a:latin typeface="Century Schoolbook" panose="02040604050505020304" pitchFamily="18" charset="0"/>
                <a:ea typeface="+mn-ea"/>
              </a:rPr>
              <a:t>在の時にだけつく</a:t>
            </a:r>
            <a:r>
              <a:rPr lang="en-US" altLang="ja-JP" sz="6600" b="1" dirty="0">
                <a:solidFill>
                  <a:srgbClr val="FF0000"/>
                </a:solidFill>
                <a:latin typeface="Century Schoolbook" panose="02040604050505020304" pitchFamily="18" charset="0"/>
                <a:ea typeface="+mn-ea"/>
              </a:rPr>
              <a:t>S</a:t>
            </a:r>
            <a:endParaRPr lang="ja-JP" altLang="en-US" sz="6600" b="1" dirty="0">
              <a:solidFill>
                <a:srgbClr val="FF0000"/>
              </a:solidFill>
              <a:latin typeface="Century Schoolbook" panose="02040604050505020304" pitchFamily="18"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39552" y="1628800"/>
            <a:ext cx="7991475" cy="3167062"/>
          </a:xfrm>
        </p:spPr>
        <p:txBody>
          <a:bodyPr>
            <a:noAutofit/>
          </a:bodyPr>
          <a:lstStyle/>
          <a:p>
            <a:pPr algn="ctr"/>
            <a:r>
              <a:rPr lang="ja-JP" altLang="en-US" sz="6600" dirty="0">
                <a:latin typeface="Century Schoolbook" panose="02040604050505020304" pitchFamily="18" charset="0"/>
                <a:ea typeface="+mn-ea"/>
              </a:rPr>
              <a:t>意味は何も変わらないけどつけなきゃいけない</a:t>
            </a:r>
            <a:r>
              <a:rPr kumimoji="1" lang="en-US" altLang="ja-JP" sz="6600" b="1" dirty="0">
                <a:solidFill>
                  <a:srgbClr val="FF0000"/>
                </a:solidFill>
                <a:latin typeface="Century Schoolbook" panose="02040604050505020304" pitchFamily="18" charset="0"/>
                <a:ea typeface="+mn-ea"/>
              </a:rPr>
              <a:t>S</a:t>
            </a:r>
            <a:endParaRPr kumimoji="1" lang="ja-JP" altLang="en-US" sz="6600" b="1" dirty="0">
              <a:solidFill>
                <a:srgbClr val="FF0000"/>
              </a:solidFill>
              <a:latin typeface="Century Schoolbook" panose="02040604050505020304" pitchFamily="18" charset="0"/>
              <a:ea typeface="+mn-ea"/>
            </a:endParaRPr>
          </a:p>
        </p:txBody>
      </p:sp>
    </p:spTree>
    <p:extLst>
      <p:ext uri="{BB962C8B-B14F-4D97-AF65-F5344CB8AC3E}">
        <p14:creationId xmlns:p14="http://schemas.microsoft.com/office/powerpoint/2010/main" val="75329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251521" y="1557338"/>
            <a:ext cx="8892480" cy="3167062"/>
          </a:xfrm>
        </p:spPr>
        <p:txBody>
          <a:bodyPr>
            <a:noAutofit/>
          </a:bodyPr>
          <a:lstStyle/>
          <a:p>
            <a:pPr algn="ctr"/>
            <a:r>
              <a:rPr kumimoji="1" lang="ja-JP" altLang="en-US" sz="6600" dirty="0">
                <a:solidFill>
                  <a:srgbClr val="FF0000"/>
                </a:solidFill>
                <a:latin typeface="+mn-ea"/>
                <a:ea typeface="+mn-ea"/>
              </a:rPr>
              <a:t>何でこんなのがあるの？</a:t>
            </a:r>
          </a:p>
        </p:txBody>
      </p:sp>
    </p:spTree>
    <p:extLst>
      <p:ext uri="{BB962C8B-B14F-4D97-AF65-F5344CB8AC3E}">
        <p14:creationId xmlns:p14="http://schemas.microsoft.com/office/powerpoint/2010/main" val="378014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sp>
        <p:nvSpPr>
          <p:cNvPr id="6" name="角丸四角形吹き出し 5"/>
          <p:cNvSpPr/>
          <p:nvPr/>
        </p:nvSpPr>
        <p:spPr>
          <a:xfrm>
            <a:off x="1259632" y="476672"/>
            <a:ext cx="6408712" cy="2592288"/>
          </a:xfrm>
          <a:prstGeom prst="wedgeRoundRectCallout">
            <a:avLst>
              <a:gd name="adj1" fmla="val 32121"/>
              <a:gd name="adj2" fmla="val 8083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657638" y="1052736"/>
            <a:ext cx="5788764"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I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12" name="図 11" descr="どら焼き.gif"/>
          <p:cNvPicPr>
            <a:picLocks noChangeAspect="1"/>
          </p:cNvPicPr>
          <p:nvPr/>
        </p:nvPicPr>
        <p:blipFill>
          <a:blip r:embed="rId4" cstate="print"/>
          <a:stretch>
            <a:fillRect/>
          </a:stretch>
        </p:blipFill>
        <p:spPr>
          <a:xfrm>
            <a:off x="4644008" y="1988840"/>
            <a:ext cx="1583631" cy="979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07CFE2B-572B-2395-C7F1-421143119EF6}"/>
              </a:ext>
            </a:extLst>
          </p:cNvPr>
          <p:cNvPicPr>
            <a:picLocks noChangeAspect="1"/>
          </p:cNvPicPr>
          <p:nvPr/>
        </p:nvPicPr>
        <p:blipFill>
          <a:blip r:embed="rId3">
            <a:extLst>
              <a:ext uri="{28A0092B-C50C-407E-A947-70E740481C1C}">
                <a14:useLocalDpi xmlns:a14="http://schemas.microsoft.com/office/drawing/2010/main" val="0"/>
              </a:ext>
            </a:extLst>
          </a:blip>
          <a:srcRect t="23972" r="80712" b="51583"/>
          <a:stretch>
            <a:fillRect/>
          </a:stretch>
        </p:blipFill>
        <p:spPr>
          <a:xfrm>
            <a:off x="230920" y="656431"/>
            <a:ext cx="8929687" cy="6232961"/>
          </a:xfrm>
          <a:prstGeom prst="rect">
            <a:avLst/>
          </a:prstGeom>
        </p:spPr>
      </p:pic>
      <p:sp>
        <p:nvSpPr>
          <p:cNvPr id="2" name="タイトル 1"/>
          <p:cNvSpPr>
            <a:spLocks noGrp="1"/>
          </p:cNvSpPr>
          <p:nvPr>
            <p:ph type="ctrTitle" idx="4294967295"/>
          </p:nvPr>
        </p:nvSpPr>
        <p:spPr>
          <a:xfrm>
            <a:off x="0" y="260350"/>
            <a:ext cx="8929688" cy="792163"/>
          </a:xfrm>
        </p:spPr>
        <p:txBody>
          <a:bodyPr>
            <a:noAutofit/>
          </a:bodyPr>
          <a:lstStyle/>
          <a:p>
            <a:pPr algn="ctr"/>
            <a:r>
              <a:rPr lang="en-US" altLang="ja-JP" sz="5400" b="1" dirty="0">
                <a:latin typeface="Century Schoolbook" panose="02040604050505020304" pitchFamily="18" charset="0"/>
                <a:ea typeface="+mn-ea"/>
              </a:rPr>
              <a:t>English is from England.</a:t>
            </a:r>
            <a:endParaRPr kumimoji="1" lang="ja-JP" altLang="en-US" sz="5400" b="1" dirty="0">
              <a:solidFill>
                <a:srgbClr val="FF0000"/>
              </a:solidFill>
              <a:latin typeface="Century Schoolbook" panose="02040604050505020304" pitchFamily="18" charset="0"/>
              <a:ea typeface="+mn-ea"/>
            </a:endParaRPr>
          </a:p>
        </p:txBody>
      </p:sp>
      <p:sp>
        <p:nvSpPr>
          <p:cNvPr id="7" name="楕円 6">
            <a:extLst>
              <a:ext uri="{FF2B5EF4-FFF2-40B4-BE49-F238E27FC236}">
                <a16:creationId xmlns:a16="http://schemas.microsoft.com/office/drawing/2014/main" id="{B2DCC3DE-BB9A-BA0C-4587-14069B736E47}"/>
              </a:ext>
            </a:extLst>
          </p:cNvPr>
          <p:cNvSpPr/>
          <p:nvPr/>
        </p:nvSpPr>
        <p:spPr>
          <a:xfrm>
            <a:off x="2051720" y="2132856"/>
            <a:ext cx="1800200" cy="2376264"/>
          </a:xfrm>
          <a:prstGeom prst="ellipse">
            <a:avLst/>
          </a:prstGeom>
          <a:solidFill>
            <a:srgbClr val="EA468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796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9697861-AA87-561F-AB16-BB2D084112F6}"/>
              </a:ext>
            </a:extLst>
          </p:cNvPr>
          <p:cNvPicPr>
            <a:picLocks noChangeAspect="1"/>
          </p:cNvPicPr>
          <p:nvPr/>
        </p:nvPicPr>
        <p:blipFill>
          <a:blip r:embed="rId3">
            <a:extLst>
              <a:ext uri="{28A0092B-C50C-407E-A947-70E740481C1C}">
                <a14:useLocalDpi xmlns:a14="http://schemas.microsoft.com/office/drawing/2010/main" val="0"/>
              </a:ext>
            </a:extLst>
          </a:blip>
          <a:srcRect t="23972" r="80712" b="51583"/>
          <a:stretch>
            <a:fillRect/>
          </a:stretch>
        </p:blipFill>
        <p:spPr>
          <a:xfrm>
            <a:off x="230920" y="656431"/>
            <a:ext cx="8929687" cy="6232961"/>
          </a:xfrm>
          <a:prstGeom prst="rect">
            <a:avLst/>
          </a:prstGeom>
        </p:spPr>
      </p:pic>
      <p:sp>
        <p:nvSpPr>
          <p:cNvPr id="2" name="タイトル 1"/>
          <p:cNvSpPr>
            <a:spLocks noGrp="1"/>
          </p:cNvSpPr>
          <p:nvPr>
            <p:ph type="ctrTitle" idx="4294967295"/>
          </p:nvPr>
        </p:nvSpPr>
        <p:spPr>
          <a:xfrm>
            <a:off x="16607" y="750"/>
            <a:ext cx="9144000" cy="1430629"/>
          </a:xfrm>
          <a:solidFill>
            <a:schemeClr val="bg1"/>
          </a:solidFill>
        </p:spPr>
        <p:txBody>
          <a:bodyPr>
            <a:noAutofit/>
          </a:bodyPr>
          <a:lstStyle/>
          <a:p>
            <a:r>
              <a:rPr lang="en-US" altLang="ja-JP" sz="4400" b="1" dirty="0">
                <a:latin typeface="Century Schoolbook" panose="02040604050505020304" pitchFamily="18" charset="0"/>
                <a:ea typeface="+mn-ea"/>
              </a:rPr>
              <a:t>English was born</a:t>
            </a:r>
            <a:br>
              <a:rPr lang="en-US" altLang="ja-JP" sz="4400" b="1" dirty="0">
                <a:latin typeface="Century Schoolbook" panose="02040604050505020304" pitchFamily="18" charset="0"/>
                <a:ea typeface="+mn-ea"/>
              </a:rPr>
            </a:br>
            <a:r>
              <a:rPr lang="en-US" altLang="ja-JP" sz="4400" b="1" dirty="0">
                <a:latin typeface="Century Schoolbook" panose="02040604050505020304" pitchFamily="18" charset="0"/>
                <a:ea typeface="+mn-ea"/>
              </a:rPr>
              <a:t>from a mix of three languages.</a:t>
            </a:r>
            <a:endParaRPr kumimoji="1" lang="ja-JP" altLang="en-US" sz="4400" b="1" dirty="0">
              <a:solidFill>
                <a:srgbClr val="FF0000"/>
              </a:solidFill>
              <a:latin typeface="Century Schoolbook" panose="02040604050505020304" pitchFamily="18" charset="0"/>
              <a:ea typeface="+mn-ea"/>
            </a:endParaRPr>
          </a:p>
        </p:txBody>
      </p:sp>
      <p:sp>
        <p:nvSpPr>
          <p:cNvPr id="7" name="矢印: 上 6">
            <a:extLst>
              <a:ext uri="{FF2B5EF4-FFF2-40B4-BE49-F238E27FC236}">
                <a16:creationId xmlns:a16="http://schemas.microsoft.com/office/drawing/2014/main" id="{7C1C1B83-3404-DE08-0E5C-5B3E53A37323}"/>
              </a:ext>
            </a:extLst>
          </p:cNvPr>
          <p:cNvSpPr/>
          <p:nvPr/>
        </p:nvSpPr>
        <p:spPr>
          <a:xfrm rot="17037045">
            <a:off x="3228098" y="3124838"/>
            <a:ext cx="1152128" cy="1296144"/>
          </a:xfrm>
          <a:prstGeom prst="upArrow">
            <a:avLst/>
          </a:prstGeom>
          <a:solidFill>
            <a:srgbClr val="FF000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上 7">
            <a:extLst>
              <a:ext uri="{FF2B5EF4-FFF2-40B4-BE49-F238E27FC236}">
                <a16:creationId xmlns:a16="http://schemas.microsoft.com/office/drawing/2014/main" id="{ACF1DF6A-5A1B-6A13-85B1-2F55D631AD81}"/>
              </a:ext>
            </a:extLst>
          </p:cNvPr>
          <p:cNvSpPr/>
          <p:nvPr/>
        </p:nvSpPr>
        <p:spPr>
          <a:xfrm rot="20569129">
            <a:off x="2649497" y="3914156"/>
            <a:ext cx="1152128" cy="1296144"/>
          </a:xfrm>
          <a:prstGeom prst="upArrow">
            <a:avLst/>
          </a:prstGeom>
          <a:solidFill>
            <a:srgbClr val="FF000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上 8">
            <a:extLst>
              <a:ext uri="{FF2B5EF4-FFF2-40B4-BE49-F238E27FC236}">
                <a16:creationId xmlns:a16="http://schemas.microsoft.com/office/drawing/2014/main" id="{27F170CA-1F7F-FD6C-BB65-209FD16BCA6D}"/>
              </a:ext>
            </a:extLst>
          </p:cNvPr>
          <p:cNvSpPr/>
          <p:nvPr/>
        </p:nvSpPr>
        <p:spPr>
          <a:xfrm rot="13749935">
            <a:off x="3125097" y="1441536"/>
            <a:ext cx="1152128" cy="2222363"/>
          </a:xfrm>
          <a:prstGeom prst="upArrow">
            <a:avLst/>
          </a:prstGeom>
          <a:solidFill>
            <a:srgbClr val="FF000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07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90061" y="3698"/>
            <a:ext cx="5606075" cy="616990"/>
          </a:xfrm>
        </p:spPr>
        <p:txBody>
          <a:bodyPr>
            <a:noAutofit/>
          </a:bodyPr>
          <a:lstStyle/>
          <a:p>
            <a:pPr algn="ctr"/>
            <a:r>
              <a:rPr lang="ja-JP" altLang="en-US" sz="4400" dirty="0">
                <a:latin typeface="+mn-ea"/>
                <a:ea typeface="+mn-ea"/>
              </a:rPr>
              <a:t>ドイツ</a:t>
            </a:r>
            <a:r>
              <a:rPr kumimoji="1" lang="ja-JP" altLang="en-US" sz="4400" dirty="0">
                <a:latin typeface="+mn-ea"/>
                <a:ea typeface="+mn-ea"/>
              </a:rPr>
              <a:t>語の変化</a:t>
            </a:r>
          </a:p>
        </p:txBody>
      </p:sp>
      <p:graphicFrame>
        <p:nvGraphicFramePr>
          <p:cNvPr id="3" name="表 2">
            <a:extLst>
              <a:ext uri="{FF2B5EF4-FFF2-40B4-BE49-F238E27FC236}">
                <a16:creationId xmlns:a16="http://schemas.microsoft.com/office/drawing/2014/main" id="{B5F7CC65-C3C1-1845-F067-5A7A49B59653}"/>
              </a:ext>
            </a:extLst>
          </p:cNvPr>
          <p:cNvGraphicFramePr>
            <a:graphicFrameLocks noGrp="1"/>
          </p:cNvGraphicFramePr>
          <p:nvPr>
            <p:extLst>
              <p:ext uri="{D42A27DB-BD31-4B8C-83A1-F6EECF244321}">
                <p14:modId xmlns:p14="http://schemas.microsoft.com/office/powerpoint/2010/main" val="1576099420"/>
              </p:ext>
            </p:extLst>
          </p:nvPr>
        </p:nvGraphicFramePr>
        <p:xfrm>
          <a:off x="29001" y="819959"/>
          <a:ext cx="9143999" cy="6058437"/>
        </p:xfrm>
        <a:graphic>
          <a:graphicData uri="http://schemas.openxmlformats.org/drawingml/2006/table">
            <a:tbl>
              <a:tblPr>
                <a:tableStyleId>{8A107856-5554-42FB-B03E-39F5DBC370BA}</a:tableStyleId>
              </a:tblPr>
              <a:tblGrid>
                <a:gridCol w="1073328">
                  <a:extLst>
                    <a:ext uri="{9D8B030D-6E8A-4147-A177-3AD203B41FA5}">
                      <a16:colId xmlns:a16="http://schemas.microsoft.com/office/drawing/2014/main" val="3160341400"/>
                    </a:ext>
                  </a:extLst>
                </a:gridCol>
                <a:gridCol w="1190075">
                  <a:extLst>
                    <a:ext uri="{9D8B030D-6E8A-4147-A177-3AD203B41FA5}">
                      <a16:colId xmlns:a16="http://schemas.microsoft.com/office/drawing/2014/main" val="3718635737"/>
                    </a:ext>
                  </a:extLst>
                </a:gridCol>
                <a:gridCol w="1344485">
                  <a:extLst>
                    <a:ext uri="{9D8B030D-6E8A-4147-A177-3AD203B41FA5}">
                      <a16:colId xmlns:a16="http://schemas.microsoft.com/office/drawing/2014/main" val="3519645227"/>
                    </a:ext>
                  </a:extLst>
                </a:gridCol>
                <a:gridCol w="1396160">
                  <a:extLst>
                    <a:ext uri="{9D8B030D-6E8A-4147-A177-3AD203B41FA5}">
                      <a16:colId xmlns:a16="http://schemas.microsoft.com/office/drawing/2014/main" val="508806388"/>
                    </a:ext>
                  </a:extLst>
                </a:gridCol>
                <a:gridCol w="1515006">
                  <a:extLst>
                    <a:ext uri="{9D8B030D-6E8A-4147-A177-3AD203B41FA5}">
                      <a16:colId xmlns:a16="http://schemas.microsoft.com/office/drawing/2014/main" val="1919410004"/>
                    </a:ext>
                  </a:extLst>
                </a:gridCol>
                <a:gridCol w="1254098">
                  <a:extLst>
                    <a:ext uri="{9D8B030D-6E8A-4147-A177-3AD203B41FA5}">
                      <a16:colId xmlns:a16="http://schemas.microsoft.com/office/drawing/2014/main" val="7788029"/>
                    </a:ext>
                  </a:extLst>
                </a:gridCol>
                <a:gridCol w="1370847">
                  <a:extLst>
                    <a:ext uri="{9D8B030D-6E8A-4147-A177-3AD203B41FA5}">
                      <a16:colId xmlns:a16="http://schemas.microsoft.com/office/drawing/2014/main" val="2870283290"/>
                    </a:ext>
                  </a:extLst>
                </a:gridCol>
              </a:tblGrid>
              <a:tr h="550767">
                <a:tc>
                  <a:txBody>
                    <a:bodyPr/>
                    <a:lstStyle/>
                    <a:p>
                      <a:pPr algn="l" fontAlgn="ctr">
                        <a:buNone/>
                      </a:pPr>
                      <a:r>
                        <a:rPr lang="ja-JP" altLang="en-US" sz="1800" b="1" u="none" strike="noStrike" dirty="0">
                          <a:effectLst/>
                        </a:rPr>
                        <a:t>時制・法 </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 1</a:t>
                      </a:r>
                      <a:r>
                        <a:rPr lang="ja-JP" altLang="en-US" sz="2400" u="none" strike="noStrike" dirty="0">
                          <a:effectLst/>
                        </a:rPr>
                        <a:t>単 </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 2</a:t>
                      </a:r>
                      <a:r>
                        <a:rPr lang="ja-JP" altLang="en-US" sz="2400" u="none" strike="noStrike" dirty="0">
                          <a:effectLst/>
                        </a:rPr>
                        <a:t>単</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de-DE" sz="2400" u="none" strike="noStrike" dirty="0">
                          <a:effectLst/>
                        </a:rPr>
                        <a:t>3単</a:t>
                      </a:r>
                      <a:endParaRPr lang="de-DE"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 1</a:t>
                      </a:r>
                      <a:r>
                        <a:rPr lang="ja-JP" altLang="en-US" sz="2400" u="none" strike="noStrike" dirty="0">
                          <a:effectLst/>
                        </a:rPr>
                        <a:t>複</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2</a:t>
                      </a:r>
                      <a:r>
                        <a:rPr lang="ja-JP" altLang="en-US" sz="2400" u="none" strike="noStrike" dirty="0">
                          <a:effectLst/>
                        </a:rPr>
                        <a:t>複</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tc>
                  <a:txBody>
                    <a:bodyPr/>
                    <a:lstStyle/>
                    <a:p>
                      <a:pPr algn="l" fontAlgn="ctr">
                        <a:buNone/>
                      </a:pPr>
                      <a:r>
                        <a:rPr lang="en-US" sz="2400" u="none" strike="noStrike" dirty="0">
                          <a:effectLst/>
                        </a:rPr>
                        <a:t>3</a:t>
                      </a:r>
                      <a:r>
                        <a:rPr lang="ja-JP" altLang="en-US" sz="2400" u="none" strike="noStrike" dirty="0">
                          <a:effectLst/>
                        </a:rPr>
                        <a:t>複</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3853631533"/>
                  </a:ext>
                </a:extLst>
              </a:tr>
              <a:tr h="550767">
                <a:tc>
                  <a:txBody>
                    <a:bodyPr/>
                    <a:lstStyle/>
                    <a:p>
                      <a:pPr algn="l" fontAlgn="ctr">
                        <a:buNone/>
                      </a:pPr>
                      <a:r>
                        <a:rPr lang="ja-JP" altLang="en-US" sz="1800" b="1" u="none" strike="noStrike" dirty="0">
                          <a:effectLst/>
                        </a:rPr>
                        <a:t>現在形</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dirty="0">
                          <a:effectLst/>
                        </a:rPr>
                        <a:t> -e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a:effectLst/>
                        </a:rPr>
                        <a:t> -st </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dirty="0">
                          <a:effectLst/>
                        </a:rPr>
                        <a:t> -t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a:effectLst/>
                        </a:rPr>
                        <a:t> -en </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a:effectLst/>
                        </a:rPr>
                        <a:t> -t </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400" u="none" strike="noStrike">
                          <a:effectLst/>
                        </a:rPr>
                        <a:t> -en</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73821836"/>
                  </a:ext>
                </a:extLst>
              </a:tr>
              <a:tr h="550767">
                <a:tc>
                  <a:txBody>
                    <a:bodyPr/>
                    <a:lstStyle/>
                    <a:p>
                      <a:pPr algn="l" fontAlgn="ctr">
                        <a:buNone/>
                      </a:pPr>
                      <a:r>
                        <a:rPr lang="ja-JP" altLang="en-US" sz="1800" b="1" u="none" strike="noStrike" dirty="0">
                          <a:effectLst/>
                        </a:rPr>
                        <a:t>過去形</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-test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-ten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tet</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2400" u="none" strike="noStrike" dirty="0">
                          <a:effectLst/>
                        </a:rPr>
                        <a:t> -ten</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065585170"/>
                  </a:ext>
                </a:extLst>
              </a:tr>
              <a:tr h="550767">
                <a:tc>
                  <a:txBody>
                    <a:bodyPr/>
                    <a:lstStyle/>
                    <a:p>
                      <a:pPr algn="l" fontAlgn="ctr">
                        <a:buNone/>
                      </a:pPr>
                      <a:r>
                        <a:rPr lang="ja-JP" altLang="en-US" sz="1800" b="1" u="none" strike="noStrike" dirty="0">
                          <a:effectLst/>
                        </a:rPr>
                        <a:t>現在完了</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habe</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hast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hat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a:effectLst/>
                        </a:rPr>
                        <a:t> haben + ge-t </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a:effectLst/>
                        </a:rPr>
                        <a:t> habt + ge-t </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haben</a:t>
                      </a:r>
                      <a:r>
                        <a:rPr lang="en-US" sz="1800" u="none" strike="noStrike" dirty="0">
                          <a:effectLst/>
                        </a:rPr>
                        <a:t> + </a:t>
                      </a:r>
                      <a:r>
                        <a:rPr lang="en-US" sz="1800" u="none" strike="noStrike" dirty="0" err="1">
                          <a:effectLst/>
                        </a:rPr>
                        <a:t>ge</a:t>
                      </a:r>
                      <a:r>
                        <a:rPr lang="en-US" sz="1800" u="none" strike="noStrike" dirty="0">
                          <a:effectLst/>
                        </a:rPr>
                        <a:t>-t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79140363"/>
                  </a:ext>
                </a:extLst>
              </a:tr>
              <a:tr h="550767">
                <a:tc>
                  <a:txBody>
                    <a:bodyPr/>
                    <a:lstStyle/>
                    <a:p>
                      <a:pPr algn="l" fontAlgn="ctr">
                        <a:buNone/>
                      </a:pPr>
                      <a:r>
                        <a:rPr lang="ja-JP" altLang="en-US" sz="1800" b="1" u="none" strike="noStrike" dirty="0">
                          <a:effectLst/>
                        </a:rPr>
                        <a:t>過去完了 </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hattest</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hatten</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hattet</a:t>
                      </a:r>
                      <a:r>
                        <a:rPr lang="en-US" sz="1800" u="none" strike="noStrike" dirty="0">
                          <a:effectLst/>
                        </a:rPr>
                        <a:t> + </a:t>
                      </a:r>
                      <a:r>
                        <a:rPr lang="en-US" sz="1800" u="none" strike="noStrike" dirty="0" err="1">
                          <a:effectLst/>
                        </a:rPr>
                        <a:t>ge</a:t>
                      </a:r>
                      <a:r>
                        <a:rPr lang="en-US" sz="1800" u="none" strike="noStrike" dirty="0">
                          <a:effectLst/>
                        </a:rPr>
                        <a:t>-t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tc>
                  <a:txBody>
                    <a:bodyPr/>
                    <a:lstStyle/>
                    <a:p>
                      <a:pPr algn="l" fontAlgn="ctr">
                        <a:buNone/>
                      </a:pPr>
                      <a:r>
                        <a:rPr lang="en-US" sz="1800" u="none" strike="noStrike" dirty="0">
                          <a:effectLst/>
                        </a:rPr>
                        <a:t> </a:t>
                      </a:r>
                      <a:r>
                        <a:rPr lang="en-US" sz="1800" u="none" strike="noStrike" dirty="0" err="1">
                          <a:effectLst/>
                        </a:rPr>
                        <a:t>hatten</a:t>
                      </a:r>
                      <a:r>
                        <a:rPr lang="en-US" sz="1800" u="none" strike="noStrike" dirty="0">
                          <a:effectLst/>
                        </a:rPr>
                        <a:t> + </a:t>
                      </a:r>
                      <a:r>
                        <a:rPr lang="en-US" sz="1800" u="none" strike="noStrike" dirty="0" err="1">
                          <a:effectLst/>
                        </a:rPr>
                        <a:t>ge</a:t>
                      </a:r>
                      <a:r>
                        <a:rPr lang="en-US" sz="1800" u="none" strike="noStrike" dirty="0">
                          <a:effectLst/>
                        </a:rPr>
                        <a:t>-t</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655219722"/>
                  </a:ext>
                </a:extLst>
              </a:tr>
              <a:tr h="550767">
                <a:tc>
                  <a:txBody>
                    <a:bodyPr/>
                    <a:lstStyle/>
                    <a:p>
                      <a:pPr algn="l" fontAlgn="ctr">
                        <a:buNone/>
                      </a:pPr>
                      <a:r>
                        <a:rPr lang="ja-JP" altLang="en-US" sz="1800" b="1" u="none" strike="noStrike" dirty="0">
                          <a:effectLst/>
                        </a:rPr>
                        <a:t>未来形</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a:effectLst/>
                        </a:rPr>
                        <a:t> werde + Inf. </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wirst</a:t>
                      </a:r>
                      <a:r>
                        <a:rPr lang="en-US" sz="1800" u="none" strike="noStrike" dirty="0">
                          <a:effectLst/>
                        </a:rPr>
                        <a:t> + Inf.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wird</a:t>
                      </a:r>
                      <a:r>
                        <a:rPr lang="en-US" sz="1800" u="none" strike="noStrike" dirty="0">
                          <a:effectLst/>
                        </a:rPr>
                        <a:t> + Inf.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werden</a:t>
                      </a:r>
                      <a:r>
                        <a:rPr lang="en-US" sz="1800" u="none" strike="noStrike" dirty="0">
                          <a:effectLst/>
                        </a:rPr>
                        <a:t> + Inf.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werdet</a:t>
                      </a:r>
                      <a:r>
                        <a:rPr lang="en-US" sz="1800" u="none" strike="noStrike" dirty="0">
                          <a:effectLst/>
                        </a:rPr>
                        <a:t> + Inf. </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1800" u="none" strike="noStrike" dirty="0">
                          <a:effectLst/>
                        </a:rPr>
                        <a:t> </a:t>
                      </a:r>
                      <a:r>
                        <a:rPr lang="en-US" sz="1800" u="none" strike="noStrike" dirty="0" err="1">
                          <a:effectLst/>
                        </a:rPr>
                        <a:t>werden</a:t>
                      </a:r>
                      <a:r>
                        <a:rPr lang="en-US" sz="1800" u="none" strike="noStrike" dirty="0">
                          <a:effectLst/>
                        </a:rPr>
                        <a:t> + Inf.</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82507841"/>
                  </a:ext>
                </a:extLst>
              </a:tr>
              <a:tr h="550767">
                <a:tc>
                  <a:txBody>
                    <a:bodyPr/>
                    <a:lstStyle/>
                    <a:p>
                      <a:pPr algn="l" fontAlgn="ctr">
                        <a:buNone/>
                      </a:pPr>
                      <a:r>
                        <a:rPr lang="ja-JP" altLang="en-US" sz="1800" b="1" u="none" strike="noStrike" dirty="0">
                          <a:effectLst/>
                        </a:rPr>
                        <a:t>接続法 </a:t>
                      </a:r>
                      <a:r>
                        <a:rPr lang="en-US" sz="1800" b="1" u="none" strike="noStrike" dirty="0">
                          <a:effectLst/>
                        </a:rPr>
                        <a:t>I</a:t>
                      </a:r>
                      <a:endParaRPr 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-e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a:t>
                      </a:r>
                      <a:r>
                        <a:rPr lang="en-US" sz="2400" u="none" strike="noStrike" dirty="0" err="1">
                          <a:effectLst/>
                        </a:rPr>
                        <a:t>est</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-e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a:t>
                      </a:r>
                      <a:r>
                        <a:rPr lang="en-US" sz="2400" u="none" strike="noStrike" dirty="0" err="1">
                          <a:effectLst/>
                        </a:rPr>
                        <a:t>en</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-et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400" u="none" strike="noStrike" dirty="0">
                          <a:effectLst/>
                        </a:rPr>
                        <a:t> -</a:t>
                      </a:r>
                      <a:r>
                        <a:rPr lang="en-US" sz="2400" u="none" strike="noStrike" dirty="0" err="1">
                          <a:effectLst/>
                        </a:rPr>
                        <a:t>en</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2876681311"/>
                  </a:ext>
                </a:extLst>
              </a:tr>
              <a:tr h="550767">
                <a:tc>
                  <a:txBody>
                    <a:bodyPr/>
                    <a:lstStyle/>
                    <a:p>
                      <a:pPr algn="l" fontAlgn="ctr">
                        <a:buNone/>
                      </a:pPr>
                      <a:r>
                        <a:rPr lang="ja-JP" altLang="en-US" sz="1800" b="1" u="none" strike="noStrike" dirty="0">
                          <a:effectLst/>
                        </a:rPr>
                        <a:t>接続法 </a:t>
                      </a:r>
                      <a:r>
                        <a:rPr lang="en-US" sz="1800" b="1" u="none" strike="noStrike" dirty="0">
                          <a:effectLst/>
                        </a:rPr>
                        <a:t>II </a:t>
                      </a:r>
                      <a:endParaRPr 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-test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-ten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tet</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l" fontAlgn="ctr">
                        <a:buNone/>
                      </a:pPr>
                      <a:r>
                        <a:rPr lang="en-US" sz="2400" u="none" strike="noStrike" dirty="0">
                          <a:effectLst/>
                        </a:rPr>
                        <a:t> -ten</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179752252"/>
                  </a:ext>
                </a:extLst>
              </a:tr>
              <a:tr h="550767">
                <a:tc>
                  <a:txBody>
                    <a:bodyPr/>
                    <a:lstStyle/>
                    <a:p>
                      <a:pPr algn="l" fontAlgn="ctr">
                        <a:buNone/>
                      </a:pPr>
                      <a:r>
                        <a:rPr lang="ja-JP" altLang="en-US" sz="1800" b="1" u="none" strike="noStrike" dirty="0">
                          <a:effectLst/>
                        </a:rPr>
                        <a:t>命令形</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ja-JP" altLang="en-US" sz="2400" u="none" strike="noStrike">
                          <a:effectLst/>
                        </a:rPr>
                        <a:t> </a:t>
                      </a:r>
                      <a:r>
                        <a:rPr lang="en-US" altLang="ja-JP" sz="2400" u="none" strike="noStrike">
                          <a:effectLst/>
                        </a:rPr>
                        <a:t>— </a:t>
                      </a:r>
                      <a:endParaRPr lang="en-US" altLang="ja-JP"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en-US" sz="2400" u="none" strike="noStrike">
                          <a:effectLst/>
                        </a:rPr>
                        <a:t> -e / — </a:t>
                      </a:r>
                      <a:endParaRPr 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ja-JP" altLang="en-US" sz="2400" u="none" strike="noStrike">
                          <a:effectLst/>
                        </a:rPr>
                        <a:t> </a:t>
                      </a:r>
                      <a:r>
                        <a:rPr lang="en-US" altLang="ja-JP" sz="2400" u="none" strike="noStrike">
                          <a:effectLst/>
                        </a:rPr>
                        <a:t>— </a:t>
                      </a:r>
                      <a:endParaRPr lang="en-US" altLang="ja-JP"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en-US" sz="2400" u="none" strike="noStrike" dirty="0">
                          <a:effectLst/>
                        </a:rPr>
                        <a:t> -</a:t>
                      </a:r>
                      <a:r>
                        <a:rPr lang="en-US" sz="2400" u="none" strike="noStrike" dirty="0" err="1">
                          <a:effectLst/>
                        </a:rPr>
                        <a:t>en</a:t>
                      </a:r>
                      <a:r>
                        <a:rPr lang="en-US" sz="2400" u="none" strike="noStrike" dirty="0">
                          <a:effectLst/>
                        </a:rPr>
                        <a: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en-US" sz="2400" u="none" strike="noStrike" dirty="0">
                          <a:effectLst/>
                        </a:rPr>
                        <a:t> -t </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tc>
                  <a:txBody>
                    <a:bodyPr/>
                    <a:lstStyle/>
                    <a:p>
                      <a:pPr algn="l" fontAlgn="ctr">
                        <a:buNone/>
                      </a:pPr>
                      <a:r>
                        <a:rPr lang="en-US" sz="2400" u="none" strike="noStrike" dirty="0">
                          <a:effectLst/>
                        </a:rPr>
                        <a:t> -</a:t>
                      </a:r>
                      <a:r>
                        <a:rPr lang="en-US" sz="2400" u="none" strike="noStrike" dirty="0" err="1">
                          <a:effectLst/>
                        </a:rPr>
                        <a:t>en</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649562249"/>
                  </a:ext>
                </a:extLst>
              </a:tr>
              <a:tr h="550767">
                <a:tc>
                  <a:txBody>
                    <a:bodyPr/>
                    <a:lstStyle/>
                    <a:p>
                      <a:pPr algn="l" fontAlgn="ctr">
                        <a:buNone/>
                      </a:pPr>
                      <a:r>
                        <a:rPr lang="ja-JP" altLang="en-US" sz="1800" b="1" u="none" strike="noStrike" dirty="0">
                          <a:effectLst/>
                        </a:rPr>
                        <a:t>現在分詞</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400" u="none" strike="noStrike" dirty="0">
                          <a:effectLst/>
                        </a:rPr>
                        <a:t> -end</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205164617"/>
                  </a:ext>
                </a:extLst>
              </a:tr>
              <a:tr h="550767">
                <a:tc>
                  <a:txBody>
                    <a:bodyPr/>
                    <a:lstStyle/>
                    <a:p>
                      <a:pPr algn="l" fontAlgn="ctr">
                        <a:buNone/>
                      </a:pPr>
                      <a:r>
                        <a:rPr lang="ja-JP" altLang="en-US" sz="1800" b="1" u="none" strike="noStrike" dirty="0">
                          <a:effectLst/>
                        </a:rPr>
                        <a:t>過去分詞</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ja-JP" altLang="en-US" sz="2400" u="none" strike="noStrike" dirty="0">
                          <a:effectLst/>
                        </a:rPr>
                        <a:t> </a:t>
                      </a:r>
                      <a:r>
                        <a:rPr lang="en-US" altLang="ja-JP" sz="2400" u="none" strike="noStrike" dirty="0">
                          <a:effectLst/>
                        </a:rPr>
                        <a:t>— </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buNone/>
                      </a:pPr>
                      <a:r>
                        <a:rPr lang="en-US" sz="2400" u="none" strike="noStrike" dirty="0">
                          <a:effectLst/>
                        </a:rPr>
                        <a:t> </a:t>
                      </a:r>
                      <a:r>
                        <a:rPr lang="en-US" sz="2400" u="none" strike="noStrike" dirty="0" err="1">
                          <a:effectLst/>
                        </a:rPr>
                        <a:t>ge</a:t>
                      </a:r>
                      <a:r>
                        <a:rPr lang="en-US" sz="2400" u="none" strike="noStrike" dirty="0">
                          <a:effectLst/>
                        </a:rPr>
                        <a:t>-t</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3812871890"/>
                  </a:ext>
                </a:extLst>
              </a:tr>
            </a:tbl>
          </a:graphicData>
        </a:graphic>
      </p:graphicFrame>
      <p:pic>
        <p:nvPicPr>
          <p:cNvPr id="6" name="図 5">
            <a:extLst>
              <a:ext uri="{FF2B5EF4-FFF2-40B4-BE49-F238E27FC236}">
                <a16:creationId xmlns:a16="http://schemas.microsoft.com/office/drawing/2014/main" id="{ACA0A6C3-6680-CB9E-8E4B-3C9D3CEB5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7" y="-3198"/>
            <a:ext cx="1262647" cy="842062"/>
          </a:xfrm>
          <a:prstGeom prst="rect">
            <a:avLst/>
          </a:prstGeom>
        </p:spPr>
      </p:pic>
    </p:spTree>
    <p:extLst>
      <p:ext uri="{BB962C8B-B14F-4D97-AF65-F5344CB8AC3E}">
        <p14:creationId xmlns:p14="http://schemas.microsoft.com/office/powerpoint/2010/main" val="169111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215900" y="13276"/>
            <a:ext cx="6012284" cy="792162"/>
          </a:xfrm>
        </p:spPr>
        <p:txBody>
          <a:bodyPr>
            <a:noAutofit/>
          </a:bodyPr>
          <a:lstStyle/>
          <a:p>
            <a:pPr algn="ctr"/>
            <a:r>
              <a:rPr kumimoji="1" lang="ja-JP" altLang="en-US" sz="6000" dirty="0">
                <a:latin typeface="+mn-ea"/>
                <a:ea typeface="+mn-ea"/>
              </a:rPr>
              <a:t>フランス語の変化</a:t>
            </a:r>
          </a:p>
        </p:txBody>
      </p:sp>
      <p:graphicFrame>
        <p:nvGraphicFramePr>
          <p:cNvPr id="4" name="表 3">
            <a:extLst>
              <a:ext uri="{FF2B5EF4-FFF2-40B4-BE49-F238E27FC236}">
                <a16:creationId xmlns:a16="http://schemas.microsoft.com/office/drawing/2014/main" id="{5BC3420C-1C15-521E-8C3E-B8F788D71493}"/>
              </a:ext>
            </a:extLst>
          </p:cNvPr>
          <p:cNvGraphicFramePr>
            <a:graphicFrameLocks noGrp="1"/>
          </p:cNvGraphicFramePr>
          <p:nvPr>
            <p:extLst>
              <p:ext uri="{D42A27DB-BD31-4B8C-83A1-F6EECF244321}">
                <p14:modId xmlns:p14="http://schemas.microsoft.com/office/powerpoint/2010/main" val="2018230418"/>
              </p:ext>
            </p:extLst>
          </p:nvPr>
        </p:nvGraphicFramePr>
        <p:xfrm>
          <a:off x="35496" y="796686"/>
          <a:ext cx="9112822" cy="5910768"/>
        </p:xfrm>
        <a:graphic>
          <a:graphicData uri="http://schemas.openxmlformats.org/drawingml/2006/table">
            <a:tbl>
              <a:tblPr>
                <a:tableStyleId>{69CF1AB2-1976-4502-BF36-3FF5EA218861}</a:tableStyleId>
              </a:tblPr>
              <a:tblGrid>
                <a:gridCol w="1673614">
                  <a:extLst>
                    <a:ext uri="{9D8B030D-6E8A-4147-A177-3AD203B41FA5}">
                      <a16:colId xmlns:a16="http://schemas.microsoft.com/office/drawing/2014/main" val="4051024310"/>
                    </a:ext>
                  </a:extLst>
                </a:gridCol>
                <a:gridCol w="1239868">
                  <a:extLst>
                    <a:ext uri="{9D8B030D-6E8A-4147-A177-3AD203B41FA5}">
                      <a16:colId xmlns:a16="http://schemas.microsoft.com/office/drawing/2014/main" val="3069444736"/>
                    </a:ext>
                  </a:extLst>
                </a:gridCol>
                <a:gridCol w="1239868">
                  <a:extLst>
                    <a:ext uri="{9D8B030D-6E8A-4147-A177-3AD203B41FA5}">
                      <a16:colId xmlns:a16="http://schemas.microsoft.com/office/drawing/2014/main" val="3096186"/>
                    </a:ext>
                  </a:extLst>
                </a:gridCol>
                <a:gridCol w="1239868">
                  <a:extLst>
                    <a:ext uri="{9D8B030D-6E8A-4147-A177-3AD203B41FA5}">
                      <a16:colId xmlns:a16="http://schemas.microsoft.com/office/drawing/2014/main" val="2708682818"/>
                    </a:ext>
                  </a:extLst>
                </a:gridCol>
                <a:gridCol w="1239868">
                  <a:extLst>
                    <a:ext uri="{9D8B030D-6E8A-4147-A177-3AD203B41FA5}">
                      <a16:colId xmlns:a16="http://schemas.microsoft.com/office/drawing/2014/main" val="1648071938"/>
                    </a:ext>
                  </a:extLst>
                </a:gridCol>
                <a:gridCol w="1239868">
                  <a:extLst>
                    <a:ext uri="{9D8B030D-6E8A-4147-A177-3AD203B41FA5}">
                      <a16:colId xmlns:a16="http://schemas.microsoft.com/office/drawing/2014/main" val="1700643714"/>
                    </a:ext>
                  </a:extLst>
                </a:gridCol>
                <a:gridCol w="1239868">
                  <a:extLst>
                    <a:ext uri="{9D8B030D-6E8A-4147-A177-3AD203B41FA5}">
                      <a16:colId xmlns:a16="http://schemas.microsoft.com/office/drawing/2014/main" val="2585374779"/>
                    </a:ext>
                  </a:extLst>
                </a:gridCol>
              </a:tblGrid>
              <a:tr h="525631">
                <a:tc>
                  <a:txBody>
                    <a:bodyPr/>
                    <a:lstStyle/>
                    <a:p>
                      <a:pPr algn="l" fontAlgn="ctr">
                        <a:buNone/>
                      </a:pPr>
                      <a:r>
                        <a:rPr lang="ja-JP" altLang="en-US" sz="2000" b="1" u="none" strike="noStrike" dirty="0">
                          <a:solidFill>
                            <a:schemeClr val="bg1"/>
                          </a:solidFill>
                          <a:effectLst/>
                          <a:latin typeface="游ゴシック" panose="020B0400000000000000" pitchFamily="50" charset="-128"/>
                          <a:ea typeface="游ゴシック" panose="020B0400000000000000" pitchFamily="50" charset="-128"/>
                        </a:rPr>
                        <a:t>時制・法 </a:t>
                      </a:r>
                      <a:endParaRPr lang="ja-JP" altLang="en-US" sz="20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Je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Tu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Il/Elle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Nous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Vous </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tc>
                  <a:txBody>
                    <a:bodyPr/>
                    <a:lstStyle/>
                    <a:p>
                      <a:pPr algn="l" fontAlgn="ctr">
                        <a:buNone/>
                      </a:pPr>
                      <a:r>
                        <a:rPr lang="en-US" sz="2600" u="none" strike="noStrike" dirty="0">
                          <a:solidFill>
                            <a:schemeClr val="bg1"/>
                          </a:solidFill>
                          <a:effectLst/>
                        </a:rPr>
                        <a:t> </a:t>
                      </a:r>
                      <a:r>
                        <a:rPr lang="en-US" sz="2600" u="none" strike="noStrike" dirty="0" err="1">
                          <a:solidFill>
                            <a:schemeClr val="bg1"/>
                          </a:solidFill>
                          <a:effectLst/>
                        </a:rPr>
                        <a:t>Ils</a:t>
                      </a:r>
                      <a:r>
                        <a:rPr lang="en-US" sz="2600" u="none" strike="noStrike" dirty="0">
                          <a:solidFill>
                            <a:schemeClr val="bg1"/>
                          </a:solidFill>
                          <a:effectLst/>
                        </a:rPr>
                        <a:t>/Elles</a:t>
                      </a:r>
                      <a:endParaRPr lang="en-US" sz="26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solidFill>
                  </a:tcPr>
                </a:tc>
                <a:extLst>
                  <a:ext uri="{0D108BD9-81ED-4DB2-BD59-A6C34878D82A}">
                    <a16:rowId xmlns:a16="http://schemas.microsoft.com/office/drawing/2014/main" val="378216661"/>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直説法</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現在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ons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122846894"/>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直説法</a:t>
                      </a:r>
                      <a:br>
                        <a:rPr lang="en-US" altLang="ja-JP" sz="2000" b="1" u="none" strike="noStrike" dirty="0">
                          <a:effectLst/>
                          <a:latin typeface="游ゴシック" panose="020B0400000000000000" pitchFamily="50" charset="-128"/>
                          <a:ea typeface="游ゴシック" panose="020B0400000000000000" pitchFamily="50" charset="-128"/>
                        </a:rPr>
                      </a:br>
                      <a:r>
                        <a:rPr lang="zh-TW" altLang="en-US" sz="2000" b="1" u="none" strike="noStrike" dirty="0">
                          <a:effectLst/>
                          <a:latin typeface="游ゴシック" panose="020B0400000000000000" pitchFamily="50" charset="-128"/>
                          <a:ea typeface="游ゴシック" panose="020B0400000000000000" pitchFamily="50" charset="-128"/>
                        </a:rPr>
                        <a:t>半過去 </a:t>
                      </a:r>
                      <a:endParaRPr lang="zh-TW"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-ais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-ais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ait</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-ions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iez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aient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3916683685"/>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直説法 </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単純未来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a:effectLst/>
                        </a:rPr>
                        <a:t> -erai </a:t>
                      </a:r>
                      <a:endParaRPr lang="en-US"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-eras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-era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erons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erez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a:t>
                      </a:r>
                      <a:r>
                        <a:rPr lang="en-US" sz="2600" u="none" strike="noStrike" dirty="0" err="1">
                          <a:effectLst/>
                        </a:rPr>
                        <a:t>eront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03969797"/>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条件法 </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現在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erais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erais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erait</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erions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eriez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eraient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587568220"/>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接続法 </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現在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-es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-ions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t>
                      </a:r>
                      <a:r>
                        <a:rPr lang="en-US" sz="2600" u="none" strike="noStrike" dirty="0" err="1">
                          <a:effectLst/>
                        </a:rPr>
                        <a:t>iez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t>
                      </a:r>
                      <a:r>
                        <a:rPr lang="en-US" sz="2600" u="none" strike="noStrike" dirty="0" err="1">
                          <a:effectLst/>
                        </a:rPr>
                        <a:t>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469012981"/>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接続法</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半過去</a:t>
                      </a:r>
                      <a:r>
                        <a:rPr lang="zh-TW" altLang="en-US" sz="2000" b="1" u="none" strike="noStrike" dirty="0">
                          <a:effectLst/>
                          <a:latin typeface="游ゴシック" panose="020B0400000000000000" pitchFamily="50" charset="-128"/>
                          <a:ea typeface="游ゴシック" panose="020B0400000000000000" pitchFamily="50" charset="-128"/>
                        </a:rPr>
                        <a:t> </a:t>
                      </a:r>
                      <a:endParaRPr lang="zh-TW"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-asse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-asses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ât</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assions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t>
                      </a:r>
                      <a:r>
                        <a:rPr lang="en-US" sz="2600" u="none" strike="noStrike" dirty="0" err="1">
                          <a:effectLst/>
                        </a:rPr>
                        <a:t>assiez</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tc>
                  <a:txBody>
                    <a:bodyPr/>
                    <a:lstStyle/>
                    <a:p>
                      <a:pPr algn="l" fontAlgn="ctr">
                        <a:buNone/>
                      </a:pPr>
                      <a:r>
                        <a:rPr lang="en-US" sz="2600" u="none" strike="noStrike" dirty="0">
                          <a:effectLst/>
                        </a:rPr>
                        <a:t> -assent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137268715"/>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直説法</a:t>
                      </a:r>
                      <a:endParaRPr lang="en-US" altLang="ja-JP" sz="2000" b="1" u="none" strike="noStrike" dirty="0">
                        <a:effectLst/>
                        <a:latin typeface="游ゴシック" panose="020B0400000000000000" pitchFamily="50" charset="-128"/>
                        <a:ea typeface="游ゴシック" panose="020B0400000000000000" pitchFamily="50" charset="-128"/>
                      </a:endParaRPr>
                    </a:p>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単純過去</a:t>
                      </a:r>
                      <a:endParaRPr lang="zh-TW"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-ai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-âmes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t>
                      </a:r>
                      <a:r>
                        <a:rPr lang="en-US" sz="2600" u="none" strike="noStrike" dirty="0" err="1">
                          <a:effectLst/>
                        </a:rPr>
                        <a:t>âtes</a:t>
                      </a:r>
                      <a:r>
                        <a:rPr lang="en-US" sz="2600" u="none" strike="noStrike" dirty="0">
                          <a:effectLst/>
                        </a:rPr>
                        <a:t> </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tc>
                  <a:txBody>
                    <a:bodyPr/>
                    <a:lstStyle/>
                    <a:p>
                      <a:pPr algn="l" fontAlgn="ctr">
                        <a:buNone/>
                      </a:pPr>
                      <a:r>
                        <a:rPr lang="en-US" sz="2600" u="none" strike="noStrike" dirty="0">
                          <a:effectLst/>
                        </a:rPr>
                        <a:t> -</a:t>
                      </a:r>
                      <a:r>
                        <a:rPr lang="en-US" sz="2600" u="none" strike="noStrike" dirty="0" err="1">
                          <a:effectLst/>
                        </a:rPr>
                        <a:t>èrent</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96777870"/>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現在分詞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en-US" sz="2600" u="none" strike="noStrike">
                          <a:effectLst/>
                        </a:rPr>
                        <a:t> -ant </a:t>
                      </a:r>
                      <a:endParaRPr lang="en-US"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a:effectLst/>
                        </a:rPr>
                        <a:t> </a:t>
                      </a:r>
                      <a:r>
                        <a:rPr lang="en-US" altLang="ja-JP" sz="2600" u="none" strike="noStrike">
                          <a:effectLst/>
                        </a:rPr>
                        <a:t>— </a:t>
                      </a:r>
                      <a:endParaRPr lang="en-US" altLang="ja-JP"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a:effectLst/>
                        </a:rPr>
                        <a:t> </a:t>
                      </a:r>
                      <a:r>
                        <a:rPr lang="en-US" altLang="ja-JP" sz="2600" u="none" strike="noStrike">
                          <a:effectLst/>
                        </a:rPr>
                        <a:t>— </a:t>
                      </a:r>
                      <a:endParaRPr lang="en-US" altLang="ja-JP"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a:effectLst/>
                        </a:rPr>
                        <a:t> </a:t>
                      </a:r>
                      <a:r>
                        <a:rPr lang="en-US" altLang="ja-JP" sz="2600" u="none" strike="noStrike">
                          <a:effectLst/>
                        </a:rPr>
                        <a:t>— </a:t>
                      </a:r>
                      <a:endParaRPr lang="en-US" altLang="ja-JP" sz="2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buNone/>
                      </a:pPr>
                      <a:r>
                        <a:rPr lang="ja-JP" altLang="en-US" sz="2600" u="none" strike="noStrike" dirty="0">
                          <a:effectLst/>
                        </a:rPr>
                        <a:t> </a:t>
                      </a:r>
                      <a:r>
                        <a:rPr lang="en-US" altLang="ja-JP" sz="2600" u="none" strike="noStrike" dirty="0">
                          <a:effectLst/>
                        </a:rPr>
                        <a:t>—</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3161766549"/>
                  </a:ext>
                </a:extLst>
              </a:tr>
              <a:tr h="525631">
                <a:tc>
                  <a:txBody>
                    <a:bodyPr/>
                    <a:lstStyle/>
                    <a:p>
                      <a:pPr algn="l" fontAlgn="ctr">
                        <a:buNone/>
                      </a:pPr>
                      <a:r>
                        <a:rPr lang="ja-JP" altLang="en-US" sz="2000" b="1" u="none" strike="noStrike" dirty="0">
                          <a:effectLst/>
                          <a:latin typeface="游ゴシック" panose="020B0400000000000000" pitchFamily="50" charset="-128"/>
                          <a:ea typeface="游ゴシック" panose="020B0400000000000000" pitchFamily="50" charset="-128"/>
                        </a:rPr>
                        <a:t>過去分詞 </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2600" u="none" strike="noStrike" dirty="0">
                          <a:effectLst/>
                        </a:rPr>
                        <a:t> </a:t>
                      </a:r>
                      <a:r>
                        <a:rPr lang="en-US" altLang="ja-JP" sz="2600" u="none" strike="noStrike" dirty="0">
                          <a:effectLst/>
                        </a:rPr>
                        <a:t>— </a:t>
                      </a:r>
                      <a:endParaRPr lang="en-US" altLang="ja-JP"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en-US" sz="2600" u="none" strike="noStrike" dirty="0">
                          <a:effectLst/>
                        </a:rPr>
                        <a:t> -é</a:t>
                      </a:r>
                      <a:endParaRPr lang="en-US" sz="2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92083056"/>
                  </a:ext>
                </a:extLst>
              </a:tr>
            </a:tbl>
          </a:graphicData>
        </a:graphic>
      </p:graphicFrame>
      <p:pic>
        <p:nvPicPr>
          <p:cNvPr id="7" name="図 6">
            <a:extLst>
              <a:ext uri="{FF2B5EF4-FFF2-40B4-BE49-F238E27FC236}">
                <a16:creationId xmlns:a16="http://schemas.microsoft.com/office/drawing/2014/main" id="{5EE18747-971F-4D1B-CCE4-E0810677B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276" y="-6013"/>
            <a:ext cx="1187824" cy="792162"/>
          </a:xfrm>
          <a:prstGeom prst="rect">
            <a:avLst/>
          </a:prstGeom>
        </p:spPr>
      </p:pic>
    </p:spTree>
    <p:extLst>
      <p:ext uri="{BB962C8B-B14F-4D97-AF65-F5344CB8AC3E}">
        <p14:creationId xmlns:p14="http://schemas.microsoft.com/office/powerpoint/2010/main" val="926302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76262" y="1556792"/>
            <a:ext cx="7991475" cy="3167062"/>
          </a:xfrm>
        </p:spPr>
        <p:txBody>
          <a:bodyPr>
            <a:noAutofit/>
          </a:bodyPr>
          <a:lstStyle/>
          <a:p>
            <a:pPr algn="ctr"/>
            <a:r>
              <a:rPr lang="ja-JP" altLang="en-US" sz="6600" dirty="0">
                <a:solidFill>
                  <a:srgbClr val="FF0000"/>
                </a:solidFill>
                <a:latin typeface="+mn-ea"/>
                <a:ea typeface="+mn-ea"/>
              </a:rPr>
              <a:t>こんなに</a:t>
            </a:r>
            <a:br>
              <a:rPr lang="en-US" altLang="ja-JP" sz="6600" dirty="0">
                <a:solidFill>
                  <a:srgbClr val="FF0000"/>
                </a:solidFill>
                <a:latin typeface="+mn-ea"/>
                <a:ea typeface="+mn-ea"/>
              </a:rPr>
            </a:br>
            <a:r>
              <a:rPr lang="ja-JP" altLang="en-US" sz="6600" dirty="0">
                <a:solidFill>
                  <a:srgbClr val="FF0000"/>
                </a:solidFill>
                <a:latin typeface="+mn-ea"/>
                <a:ea typeface="+mn-ea"/>
              </a:rPr>
              <a:t>覚えられない！</a:t>
            </a:r>
            <a:endParaRPr kumimoji="1" lang="ja-JP" altLang="en-US" sz="6600" dirty="0">
              <a:solidFill>
                <a:srgbClr val="FF0000"/>
              </a:solidFill>
              <a:latin typeface="+mn-ea"/>
              <a:ea typeface="+mn-ea"/>
            </a:endParaRPr>
          </a:p>
        </p:txBody>
      </p:sp>
    </p:spTree>
    <p:extLst>
      <p:ext uri="{BB962C8B-B14F-4D97-AF65-F5344CB8AC3E}">
        <p14:creationId xmlns:p14="http://schemas.microsoft.com/office/powerpoint/2010/main" val="410663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rcRect l="228" r="688"/>
          <a:stretch>
            <a:fillRect/>
          </a:stretch>
        </p:blipFill>
        <p:spPr>
          <a:xfrm>
            <a:off x="6227678" y="2636912"/>
            <a:ext cx="2916322" cy="2736304"/>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rcRect l="844" r="-609"/>
          <a:stretch>
            <a:fillRect/>
          </a:stretch>
        </p:blipFill>
        <p:spPr>
          <a:xfrm>
            <a:off x="55498" y="2564904"/>
            <a:ext cx="3040338" cy="2664296"/>
          </a:xfrm>
          <a:prstGeom prst="rect">
            <a:avLst/>
          </a:prstGeom>
        </p:spPr>
      </p:pic>
      <p:sp>
        <p:nvSpPr>
          <p:cNvPr id="6" name="角丸四角形吹き出し 5"/>
          <p:cNvSpPr/>
          <p:nvPr/>
        </p:nvSpPr>
        <p:spPr>
          <a:xfrm>
            <a:off x="1619672" y="44624"/>
            <a:ext cx="6048672" cy="2592288"/>
          </a:xfrm>
          <a:prstGeom prst="wedgeRoundRectCallout">
            <a:avLst>
              <a:gd name="adj1" fmla="val 31041"/>
              <a:gd name="adj2" fmla="val 893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NCGothic" panose="02000600000000000000" pitchFamily="50" charset="0"/>
            </a:endParaRPr>
          </a:p>
        </p:txBody>
      </p:sp>
      <p:sp>
        <p:nvSpPr>
          <p:cNvPr id="7" name="正方形/長方形 6"/>
          <p:cNvSpPr/>
          <p:nvPr/>
        </p:nvSpPr>
        <p:spPr>
          <a:xfrm>
            <a:off x="2322701" y="260648"/>
            <a:ext cx="5134739"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She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you.</a:t>
            </a:r>
            <a:endParaRPr lang="ja-JP" altLang="en-US" sz="5400" b="1" cap="none" spc="0" dirty="0">
              <a:ln w="17780" cmpd="sng">
                <a:noFill/>
                <a:prstDash val="solid"/>
                <a:miter lim="800000"/>
              </a:ln>
              <a:latin typeface="Century Schoolbook" panose="02040604050505020304" pitchFamily="18"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rcRect l="13086" r="13086"/>
          <a:stretch/>
        </p:blipFill>
        <p:spPr>
          <a:xfrm>
            <a:off x="2339752" y="1082951"/>
            <a:ext cx="1512168" cy="1512168"/>
          </a:xfrm>
          <a:prstGeom prst="rect">
            <a:avLst/>
          </a:prstGeom>
        </p:spPr>
      </p:pic>
      <p:sp>
        <p:nvSpPr>
          <p:cNvPr id="8" name="正方形/長方形 7"/>
          <p:cNvSpPr/>
          <p:nvPr/>
        </p:nvSpPr>
        <p:spPr>
          <a:xfrm>
            <a:off x="179512" y="5157192"/>
            <a:ext cx="8472191" cy="1754326"/>
          </a:xfrm>
          <a:prstGeom prst="rect">
            <a:avLst/>
          </a:prstGeom>
          <a:noFill/>
        </p:spPr>
        <p:txBody>
          <a:bodyPr wrap="none" lIns="91440" tIns="45720" rIns="91440" bIns="45720">
            <a:spAutoFit/>
          </a:bodyPr>
          <a:lstStyle/>
          <a:p>
            <a:pPr algn="ctr"/>
            <a:r>
              <a:rPr lang="ja-JP" altLang="en-US" sz="5400" b="1" dirty="0">
                <a:ln w="17780" cmpd="sng">
                  <a:noFill/>
                  <a:prstDash val="solid"/>
                  <a:miter lim="800000"/>
                </a:ln>
                <a:latin typeface="Century Schoolbook" panose="02040604050505020304" pitchFamily="18" charset="0"/>
              </a:rPr>
              <a:t>その中で残ってしまったのが</a:t>
            </a:r>
            <a:endParaRPr lang="en-US" altLang="ja-JP" sz="5400" b="1" dirty="0">
              <a:ln w="17780" cmpd="sng">
                <a:noFill/>
                <a:prstDash val="solid"/>
                <a:miter lim="800000"/>
              </a:ln>
              <a:latin typeface="Century Schoolbook" panose="02040604050505020304" pitchFamily="18" charset="0"/>
            </a:endParaRPr>
          </a:p>
          <a:p>
            <a:pPr algn="ctr"/>
            <a:r>
              <a:rPr lang="ja-JP" altLang="en-US" sz="5400" b="1" cap="none" spc="0" dirty="0">
                <a:ln w="17780" cmpd="sng">
                  <a:noFill/>
                  <a:prstDash val="solid"/>
                  <a:miter lim="800000"/>
                </a:ln>
                <a:latin typeface="Century Schoolbook" panose="02040604050505020304" pitchFamily="18" charset="0"/>
              </a:rPr>
              <a:t>この</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ja-JP" altLang="en-US" sz="5400" b="1" cap="none" spc="0" dirty="0">
                <a:ln w="17780" cmpd="sng">
                  <a:noFill/>
                  <a:prstDash val="solid"/>
                  <a:miter lim="800000"/>
                </a:ln>
                <a:latin typeface="Century Schoolbook" panose="02040604050505020304" pitchFamily="18" charset="0"/>
              </a:rPr>
              <a:t>です。</a:t>
            </a:r>
          </a:p>
        </p:txBody>
      </p:sp>
    </p:spTree>
    <p:extLst>
      <p:ext uri="{BB962C8B-B14F-4D97-AF65-F5344CB8AC3E}">
        <p14:creationId xmlns:p14="http://schemas.microsoft.com/office/powerpoint/2010/main" val="354394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7416-9795-30B0-E716-C1180764A90E}"/>
            </a:ext>
          </a:extLst>
        </p:cNvPr>
        <p:cNvGrpSpPr/>
        <p:nvPr/>
      </p:nvGrpSpPr>
      <p:grpSpPr>
        <a:xfrm>
          <a:off x="0" y="0"/>
          <a:ext cx="0" cy="0"/>
          <a:chOff x="0" y="0"/>
          <a:chExt cx="0" cy="0"/>
        </a:xfrm>
      </p:grpSpPr>
      <p:sp>
        <p:nvSpPr>
          <p:cNvPr id="2" name="雲形吹き出し 1">
            <a:extLst>
              <a:ext uri="{FF2B5EF4-FFF2-40B4-BE49-F238E27FC236}">
                <a16:creationId xmlns:a16="http://schemas.microsoft.com/office/drawing/2014/main" id="{3857E312-02CF-39FF-2C14-4573ACDCF903}"/>
              </a:ext>
            </a:extLst>
          </p:cNvPr>
          <p:cNvSpPr/>
          <p:nvPr/>
        </p:nvSpPr>
        <p:spPr>
          <a:xfrm>
            <a:off x="70992" y="702172"/>
            <a:ext cx="9073008" cy="2016224"/>
          </a:xfrm>
          <a:prstGeom prst="cloudCallout">
            <a:avLst>
              <a:gd name="adj1" fmla="val -40444"/>
              <a:gd name="adj2" fmla="val 45111"/>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a:extLst>
              <a:ext uri="{FF2B5EF4-FFF2-40B4-BE49-F238E27FC236}">
                <a16:creationId xmlns:a16="http://schemas.microsoft.com/office/drawing/2014/main" id="{92968E50-DBF3-D49D-A2FF-2589D3DA7A70}"/>
              </a:ext>
            </a:extLst>
          </p:cNvPr>
          <p:cNvSpPr/>
          <p:nvPr/>
        </p:nvSpPr>
        <p:spPr>
          <a:xfrm>
            <a:off x="1187624" y="1278236"/>
            <a:ext cx="6048672" cy="864096"/>
          </a:xfrm>
          <a:prstGeom prst="wedgeRoundRectCallout">
            <a:avLst>
              <a:gd name="adj1" fmla="val 54692"/>
              <a:gd name="adj2" fmla="val -2561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a:extLst>
              <a:ext uri="{FF2B5EF4-FFF2-40B4-BE49-F238E27FC236}">
                <a16:creationId xmlns:a16="http://schemas.microsoft.com/office/drawing/2014/main" id="{F18E87C0-2984-97F4-00CA-FC74928FD033}"/>
              </a:ext>
            </a:extLst>
          </p:cNvPr>
          <p:cNvSpPr/>
          <p:nvPr/>
        </p:nvSpPr>
        <p:spPr>
          <a:xfrm>
            <a:off x="0" y="3861047"/>
            <a:ext cx="9142519" cy="2996223"/>
          </a:xfrm>
          <a:prstGeom prst="roundRect">
            <a:avLst>
              <a:gd name="adj" fmla="val 8341"/>
            </a:avLst>
          </a:prstGeom>
          <a:solidFill>
            <a:srgbClr val="3333CC">
              <a:alpha val="3000"/>
            </a:srgbClr>
          </a:solidFill>
          <a:ln w="254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Century Schoolbook" panose="02040604050505020304" pitchFamily="18" charset="0"/>
              </a:rPr>
              <a:t>　</a:t>
            </a:r>
          </a:p>
        </p:txBody>
      </p:sp>
      <p:pic>
        <p:nvPicPr>
          <p:cNvPr id="26" name="図 25">
            <a:extLst>
              <a:ext uri="{FF2B5EF4-FFF2-40B4-BE49-F238E27FC236}">
                <a16:creationId xmlns:a16="http://schemas.microsoft.com/office/drawing/2014/main" id="{23BD0374-0426-8A4F-FDB5-494DE33A23A6}"/>
              </a:ext>
            </a:extLst>
          </p:cNvPr>
          <p:cNvPicPr>
            <a:picLocks noChangeAspect="1"/>
          </p:cNvPicPr>
          <p:nvPr/>
        </p:nvPicPr>
        <p:blipFill>
          <a:blip r:embed="rId3" cstate="print">
            <a:extLst>
              <a:ext uri="{28A0092B-C50C-407E-A947-70E740481C1C}">
                <a14:useLocalDpi xmlns:a14="http://schemas.microsoft.com/office/drawing/2010/main" val="0"/>
              </a:ext>
            </a:extLst>
          </a:blip>
          <a:srcRect l="13086" r="13086"/>
          <a:stretch/>
        </p:blipFill>
        <p:spPr>
          <a:xfrm>
            <a:off x="7971300" y="2621354"/>
            <a:ext cx="1152128" cy="1152128"/>
          </a:xfrm>
          <a:prstGeom prst="rect">
            <a:avLst/>
          </a:prstGeom>
        </p:spPr>
      </p:pic>
      <p:pic>
        <p:nvPicPr>
          <p:cNvPr id="17" name="図 16">
            <a:extLst>
              <a:ext uri="{FF2B5EF4-FFF2-40B4-BE49-F238E27FC236}">
                <a16:creationId xmlns:a16="http://schemas.microsoft.com/office/drawing/2014/main" id="{A6907516-4F25-4F06-9B20-F7C302A95295}"/>
              </a:ext>
            </a:extLst>
          </p:cNvPr>
          <p:cNvPicPr>
            <a:picLocks noChangeAspect="1"/>
          </p:cNvPicPr>
          <p:nvPr/>
        </p:nvPicPr>
        <p:blipFill>
          <a:blip r:embed="rId3" cstate="print">
            <a:extLst>
              <a:ext uri="{28A0092B-C50C-407E-A947-70E740481C1C}">
                <a14:useLocalDpi xmlns:a14="http://schemas.microsoft.com/office/drawing/2010/main" val="0"/>
              </a:ext>
            </a:extLst>
          </a:blip>
          <a:srcRect l="8985" r="8985"/>
          <a:stretch/>
        </p:blipFill>
        <p:spPr>
          <a:xfrm>
            <a:off x="7547671" y="1039169"/>
            <a:ext cx="936102" cy="936104"/>
          </a:xfrm>
          <a:prstGeom prst="rect">
            <a:avLst/>
          </a:prstGeom>
        </p:spPr>
      </p:pic>
      <p:pic>
        <p:nvPicPr>
          <p:cNvPr id="16" name="図 15">
            <a:extLst>
              <a:ext uri="{FF2B5EF4-FFF2-40B4-BE49-F238E27FC236}">
                <a16:creationId xmlns:a16="http://schemas.microsoft.com/office/drawing/2014/main" id="{3D97D910-A055-9153-57B6-B6BAEA9D7C64}"/>
              </a:ext>
            </a:extLst>
          </p:cNvPr>
          <p:cNvPicPr>
            <a:picLocks noChangeAspect="1"/>
          </p:cNvPicPr>
          <p:nvPr/>
        </p:nvPicPr>
        <p:blipFill>
          <a:blip r:embed="rId3" cstate="print">
            <a:extLst>
              <a:ext uri="{28A0092B-C50C-407E-A947-70E740481C1C}">
                <a14:useLocalDpi xmlns:a14="http://schemas.microsoft.com/office/drawing/2010/main" val="0"/>
              </a:ext>
            </a:extLst>
          </a:blip>
          <a:srcRect l="18360" r="18360"/>
          <a:stretch/>
        </p:blipFill>
        <p:spPr>
          <a:xfrm>
            <a:off x="49423" y="2625532"/>
            <a:ext cx="903740" cy="1152128"/>
          </a:xfrm>
          <a:prstGeom prst="rect">
            <a:avLst/>
          </a:prstGeom>
        </p:spPr>
      </p:pic>
      <p:sp>
        <p:nvSpPr>
          <p:cNvPr id="43" name="正方形/長方形 42">
            <a:extLst>
              <a:ext uri="{FF2B5EF4-FFF2-40B4-BE49-F238E27FC236}">
                <a16:creationId xmlns:a16="http://schemas.microsoft.com/office/drawing/2014/main" id="{01296682-6E1A-7720-B8BA-CEAE5F95D885}"/>
              </a:ext>
            </a:extLst>
          </p:cNvPr>
          <p:cNvSpPr/>
          <p:nvPr/>
        </p:nvSpPr>
        <p:spPr>
          <a:xfrm>
            <a:off x="107504" y="4509120"/>
            <a:ext cx="4943982" cy="461665"/>
          </a:xfrm>
          <a:prstGeom prst="rect">
            <a:avLst/>
          </a:prstGeom>
          <a:noFill/>
        </p:spPr>
        <p:txBody>
          <a:bodyPr wrap="none" lIns="91440" tIns="45720" rIns="91440" bIns="45720">
            <a:spAutoFit/>
          </a:bodyPr>
          <a:lstStyle/>
          <a:p>
            <a:r>
              <a:rPr lang="ja-JP" altLang="en-US" sz="2400" b="1" cap="none" spc="0" dirty="0">
                <a:ln w="17780" cmpd="sng">
                  <a:noFill/>
                  <a:prstDash val="solid"/>
                  <a:miter lim="800000"/>
                </a:ln>
                <a:latin typeface="Century Schoolbook" panose="02040604050505020304" pitchFamily="18" charset="0"/>
              </a:rPr>
              <a:t>①</a:t>
            </a:r>
            <a:r>
              <a:rPr lang="ja-JP" altLang="en-US" sz="2400" b="1" dirty="0">
                <a:latin typeface="Century Schoolbook" panose="02040604050505020304" pitchFamily="18" charset="0"/>
              </a:rPr>
              <a:t>主語が</a:t>
            </a:r>
            <a:r>
              <a:rPr lang="en-US" altLang="ja-JP" sz="2400" b="1" dirty="0">
                <a:latin typeface="Century Schoolbook" panose="02040604050505020304" pitchFamily="18" charset="0"/>
              </a:rPr>
              <a:t>3</a:t>
            </a:r>
            <a:r>
              <a:rPr lang="ja-JP" altLang="en-US" sz="2400" b="1" dirty="0">
                <a:latin typeface="Century Schoolbook" panose="02040604050505020304" pitchFamily="18" charset="0"/>
              </a:rPr>
              <a:t>人称単数の時に</a:t>
            </a:r>
            <a:r>
              <a:rPr lang="en-US" altLang="ja-JP" sz="2400" b="1" dirty="0">
                <a:solidFill>
                  <a:srgbClr val="FF0000"/>
                </a:solidFill>
                <a:latin typeface="Century Schoolbook" panose="02040604050505020304" pitchFamily="18" charset="0"/>
              </a:rPr>
              <a:t>S</a:t>
            </a:r>
            <a:r>
              <a:rPr lang="ja-JP" altLang="en-US" sz="2400" b="1" dirty="0">
                <a:latin typeface="Century Schoolbook" panose="02040604050505020304" pitchFamily="18" charset="0"/>
              </a:rPr>
              <a:t>がつく。</a:t>
            </a:r>
            <a:endParaRPr lang="ja-JP" altLang="en-US" sz="2400" b="1" cap="none" spc="0" dirty="0">
              <a:ln w="17780" cmpd="sng">
                <a:noFill/>
                <a:prstDash val="solid"/>
                <a:miter lim="800000"/>
              </a:ln>
              <a:latin typeface="Century Schoolbook" panose="02040604050505020304" pitchFamily="18" charset="0"/>
            </a:endParaRPr>
          </a:p>
        </p:txBody>
      </p:sp>
      <p:sp>
        <p:nvSpPr>
          <p:cNvPr id="44" name="正方形/長方形 43">
            <a:extLst>
              <a:ext uri="{FF2B5EF4-FFF2-40B4-BE49-F238E27FC236}">
                <a16:creationId xmlns:a16="http://schemas.microsoft.com/office/drawing/2014/main" id="{E2C27979-E6A0-6D36-E685-AB7D7BFA1C83}"/>
              </a:ext>
            </a:extLst>
          </p:cNvPr>
          <p:cNvSpPr/>
          <p:nvPr/>
        </p:nvSpPr>
        <p:spPr>
          <a:xfrm>
            <a:off x="107504" y="4941168"/>
            <a:ext cx="4824536" cy="461665"/>
          </a:xfrm>
          <a:prstGeom prst="rect">
            <a:avLst/>
          </a:prstGeom>
          <a:noFill/>
        </p:spPr>
        <p:txBody>
          <a:bodyPr wrap="square" lIns="91440" tIns="45720" rIns="91440" bIns="45720">
            <a:spAutoFit/>
          </a:bodyPr>
          <a:lstStyle/>
          <a:p>
            <a:pPr lvl="0"/>
            <a:r>
              <a:rPr lang="ja-JP" altLang="en-US" sz="2400" b="1" dirty="0">
                <a:ln w="17780" cmpd="sng">
                  <a:noFill/>
                  <a:prstDash val="solid"/>
                  <a:miter lim="800000"/>
                </a:ln>
                <a:latin typeface="Century Schoolbook" panose="02040604050505020304" pitchFamily="18" charset="0"/>
              </a:rPr>
              <a:t>②</a:t>
            </a:r>
            <a:r>
              <a:rPr lang="en-US" altLang="ja-JP" sz="2400" b="1" dirty="0">
                <a:solidFill>
                  <a:srgbClr val="FF0000"/>
                </a:solidFill>
                <a:latin typeface="Century Schoolbook" panose="02040604050505020304" pitchFamily="18" charset="0"/>
              </a:rPr>
              <a:t>S</a:t>
            </a:r>
            <a:r>
              <a:rPr lang="ja-JP" altLang="en-US" sz="2400" b="1" dirty="0">
                <a:latin typeface="Century Schoolbook" panose="02040604050505020304" pitchFamily="18" charset="0"/>
              </a:rPr>
              <a:t>がついても意味は変わらない。</a:t>
            </a:r>
          </a:p>
        </p:txBody>
      </p:sp>
      <p:sp>
        <p:nvSpPr>
          <p:cNvPr id="46" name="正方形/長方形 45">
            <a:extLst>
              <a:ext uri="{FF2B5EF4-FFF2-40B4-BE49-F238E27FC236}">
                <a16:creationId xmlns:a16="http://schemas.microsoft.com/office/drawing/2014/main" id="{EA8C8475-EE3A-ECB8-9230-E5C770013B73}"/>
              </a:ext>
            </a:extLst>
          </p:cNvPr>
          <p:cNvSpPr/>
          <p:nvPr/>
        </p:nvSpPr>
        <p:spPr>
          <a:xfrm>
            <a:off x="100125" y="3857749"/>
            <a:ext cx="1645002" cy="707886"/>
          </a:xfrm>
          <a:prstGeom prst="rect">
            <a:avLst/>
          </a:prstGeom>
          <a:noFill/>
        </p:spPr>
        <p:txBody>
          <a:bodyPr wrap="none" lIns="91440" tIns="45720" rIns="91440" bIns="45720">
            <a:spAutoFit/>
          </a:bodyPr>
          <a:lstStyle/>
          <a:p>
            <a:pPr algn="ctr"/>
            <a:r>
              <a:rPr lang="en-US" altLang="ja-JP" sz="4000" b="1" dirty="0">
                <a:ln w="17780" cmpd="sng">
                  <a:noFill/>
                  <a:prstDash val="solid"/>
                  <a:miter lim="800000"/>
                </a:ln>
                <a:latin typeface="Century Schoolbook" pitchFamily="18" charset="0"/>
                <a:ea typeface="ＭＳ ゴシック" pitchFamily="49" charset="-128"/>
              </a:rPr>
              <a:t>Point</a:t>
            </a:r>
            <a:endParaRPr lang="ja-JP" altLang="en-US" sz="4000" b="1" cap="none" spc="0" dirty="0">
              <a:ln w="17780" cmpd="sng">
                <a:noFill/>
                <a:prstDash val="solid"/>
                <a:miter lim="800000"/>
              </a:ln>
              <a:latin typeface="Century Schoolbook" pitchFamily="18" charset="0"/>
              <a:ea typeface="ＭＳ ゴシック" pitchFamily="49" charset="-128"/>
            </a:endParaRPr>
          </a:p>
        </p:txBody>
      </p:sp>
      <p:sp>
        <p:nvSpPr>
          <p:cNvPr id="49" name="正方形/長方形 48">
            <a:extLst>
              <a:ext uri="{FF2B5EF4-FFF2-40B4-BE49-F238E27FC236}">
                <a16:creationId xmlns:a16="http://schemas.microsoft.com/office/drawing/2014/main" id="{14524D6E-305D-E268-7F83-264E32C5D76B}"/>
              </a:ext>
            </a:extLst>
          </p:cNvPr>
          <p:cNvSpPr/>
          <p:nvPr/>
        </p:nvSpPr>
        <p:spPr>
          <a:xfrm>
            <a:off x="-10525" y="-83819"/>
            <a:ext cx="2364750" cy="707886"/>
          </a:xfrm>
          <a:prstGeom prst="rect">
            <a:avLst/>
          </a:prstGeom>
          <a:noFill/>
          <a:ln>
            <a:noFill/>
          </a:ln>
        </p:spPr>
        <p:txBody>
          <a:bodyPr wrap="none" lIns="91440" tIns="45720" rIns="91440" bIns="45720">
            <a:spAutoFit/>
          </a:bodyPr>
          <a:lstStyle/>
          <a:p>
            <a:r>
              <a:rPr lang="en-US" altLang="ja-JP" sz="4000" b="1" dirty="0">
                <a:ln w="17780" cmpd="sng">
                  <a:noFill/>
                  <a:prstDash val="solid"/>
                  <a:miter lim="800000"/>
                </a:ln>
                <a:latin typeface="Century Schoolbook" panose="02040604050505020304" pitchFamily="18" charset="0"/>
              </a:rPr>
              <a:t>3</a:t>
            </a:r>
            <a:r>
              <a:rPr lang="ja-JP" altLang="en-US" sz="4000" b="1" dirty="0">
                <a:ln w="17780" cmpd="sng">
                  <a:noFill/>
                  <a:prstDash val="solid"/>
                  <a:miter lim="800000"/>
                </a:ln>
                <a:latin typeface="Century Schoolbook" panose="02040604050505020304" pitchFamily="18" charset="0"/>
              </a:rPr>
              <a:t>単現の</a:t>
            </a:r>
            <a:r>
              <a:rPr lang="en-US" altLang="ja-JP" sz="4000" b="1" dirty="0">
                <a:ln w="17780" cmpd="sng">
                  <a:noFill/>
                  <a:prstDash val="solid"/>
                  <a:miter lim="800000"/>
                </a:ln>
                <a:solidFill>
                  <a:srgbClr val="FF0000"/>
                </a:solidFill>
                <a:latin typeface="Century Schoolbook" panose="02040604050505020304" pitchFamily="18" charset="0"/>
              </a:rPr>
              <a:t>S</a:t>
            </a:r>
            <a:endParaRPr lang="ja-JP" altLang="en-US" sz="4000" b="1" cap="none" spc="0" dirty="0">
              <a:ln w="17780" cmpd="sng">
                <a:noFill/>
                <a:prstDash val="solid"/>
                <a:miter lim="800000"/>
              </a:ln>
              <a:solidFill>
                <a:srgbClr val="FF0000"/>
              </a:solidFill>
              <a:latin typeface="Century Schoolbook" panose="02040604050505020304" pitchFamily="18" charset="0"/>
            </a:endParaRPr>
          </a:p>
        </p:txBody>
      </p:sp>
      <p:sp>
        <p:nvSpPr>
          <p:cNvPr id="19" name="正方形/長方形 18">
            <a:extLst>
              <a:ext uri="{FF2B5EF4-FFF2-40B4-BE49-F238E27FC236}">
                <a16:creationId xmlns:a16="http://schemas.microsoft.com/office/drawing/2014/main" id="{2537B4A0-4624-0DEF-599B-13413F18B871}"/>
              </a:ext>
            </a:extLst>
          </p:cNvPr>
          <p:cNvSpPr/>
          <p:nvPr/>
        </p:nvSpPr>
        <p:spPr>
          <a:xfrm>
            <a:off x="1128278" y="1228904"/>
            <a:ext cx="6252033"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I like </a:t>
            </a:r>
            <a:r>
              <a:rPr lang="ja-JP" altLang="en-US"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21" name="図 20" descr="どら焼き.gif">
            <a:extLst>
              <a:ext uri="{FF2B5EF4-FFF2-40B4-BE49-F238E27FC236}">
                <a16:creationId xmlns:a16="http://schemas.microsoft.com/office/drawing/2014/main" id="{C0883CF5-8E69-A4AA-17DE-604DFB9FFFC2}"/>
              </a:ext>
            </a:extLst>
          </p:cNvPr>
          <p:cNvPicPr>
            <a:picLocks noChangeAspect="1"/>
          </p:cNvPicPr>
          <p:nvPr/>
        </p:nvPicPr>
        <p:blipFill>
          <a:blip r:embed="rId4" cstate="print"/>
          <a:stretch>
            <a:fillRect/>
          </a:stretch>
        </p:blipFill>
        <p:spPr>
          <a:xfrm>
            <a:off x="6804248" y="702172"/>
            <a:ext cx="936104" cy="585966"/>
          </a:xfrm>
          <a:prstGeom prst="rect">
            <a:avLst/>
          </a:prstGeom>
        </p:spPr>
      </p:pic>
      <p:sp>
        <p:nvSpPr>
          <p:cNvPr id="22" name="角丸四角形吹き出し 21">
            <a:extLst>
              <a:ext uri="{FF2B5EF4-FFF2-40B4-BE49-F238E27FC236}">
                <a16:creationId xmlns:a16="http://schemas.microsoft.com/office/drawing/2014/main" id="{7844849D-695B-E576-84A3-3FD5BFA3A570}"/>
              </a:ext>
            </a:extLst>
          </p:cNvPr>
          <p:cNvSpPr/>
          <p:nvPr/>
        </p:nvSpPr>
        <p:spPr>
          <a:xfrm>
            <a:off x="971598" y="3006428"/>
            <a:ext cx="7056785" cy="792088"/>
          </a:xfrm>
          <a:prstGeom prst="wedgeRoundRectCallout">
            <a:avLst>
              <a:gd name="adj1" fmla="val -55723"/>
              <a:gd name="adj2" fmla="val -2821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1756375-6F7C-9639-A717-BFFBFEABE046}"/>
              </a:ext>
            </a:extLst>
          </p:cNvPr>
          <p:cNvSpPr/>
          <p:nvPr/>
        </p:nvSpPr>
        <p:spPr>
          <a:xfrm>
            <a:off x="956657" y="2934420"/>
            <a:ext cx="6827511"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He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24" name="正方形/長方形 23">
            <a:extLst>
              <a:ext uri="{FF2B5EF4-FFF2-40B4-BE49-F238E27FC236}">
                <a16:creationId xmlns:a16="http://schemas.microsoft.com/office/drawing/2014/main" id="{1BDB6D60-D709-26CD-D4A3-3B6B2028AA5A}"/>
              </a:ext>
            </a:extLst>
          </p:cNvPr>
          <p:cNvSpPr/>
          <p:nvPr/>
        </p:nvSpPr>
        <p:spPr>
          <a:xfrm>
            <a:off x="108520" y="5373216"/>
            <a:ext cx="4932040" cy="461665"/>
          </a:xfrm>
          <a:prstGeom prst="rect">
            <a:avLst/>
          </a:prstGeom>
          <a:noFill/>
        </p:spPr>
        <p:txBody>
          <a:bodyPr wrap="square" lIns="91440" tIns="45720" rIns="91440" bIns="45720">
            <a:spAutoFit/>
          </a:bodyPr>
          <a:lstStyle/>
          <a:p>
            <a:pPr lvl="0">
              <a:spcBef>
                <a:spcPct val="0"/>
              </a:spcBef>
              <a:defRPr/>
            </a:pPr>
            <a:r>
              <a:rPr lang="ja-JP" altLang="en-US" sz="2400" b="1" dirty="0">
                <a:latin typeface="Century Schoolbook" panose="02040604050505020304" pitchFamily="18" charset="0"/>
              </a:rPr>
              <a:t>③昔の名残で残ってしまったもの。</a:t>
            </a:r>
          </a:p>
        </p:txBody>
      </p:sp>
      <p:sp>
        <p:nvSpPr>
          <p:cNvPr id="25" name="正方形/長方形 24">
            <a:extLst>
              <a:ext uri="{FF2B5EF4-FFF2-40B4-BE49-F238E27FC236}">
                <a16:creationId xmlns:a16="http://schemas.microsoft.com/office/drawing/2014/main" id="{38ABF6DB-45F8-7A73-3213-DA3E6C2F10FB}"/>
              </a:ext>
            </a:extLst>
          </p:cNvPr>
          <p:cNvSpPr/>
          <p:nvPr/>
        </p:nvSpPr>
        <p:spPr>
          <a:xfrm>
            <a:off x="107504" y="5805264"/>
            <a:ext cx="8568952" cy="830997"/>
          </a:xfrm>
          <a:prstGeom prst="rect">
            <a:avLst/>
          </a:prstGeom>
          <a:noFill/>
        </p:spPr>
        <p:txBody>
          <a:bodyPr wrap="square" lIns="91440" tIns="45720" rIns="91440" bIns="45720">
            <a:spAutoFit/>
          </a:bodyPr>
          <a:lstStyle/>
          <a:p>
            <a:pPr lvl="0">
              <a:spcBef>
                <a:spcPct val="0"/>
              </a:spcBef>
              <a:defRPr/>
            </a:pPr>
            <a:r>
              <a:rPr lang="ja-JP" altLang="en-US" sz="2400" b="1" dirty="0">
                <a:latin typeface="Century Schoolbook" panose="02040604050505020304" pitchFamily="18" charset="0"/>
              </a:rPr>
              <a:t>④基本的には動詞にそのまま</a:t>
            </a:r>
            <a:r>
              <a:rPr lang="en-US" altLang="ja-JP" sz="2400" b="1" dirty="0">
                <a:solidFill>
                  <a:srgbClr val="FF0000"/>
                </a:solidFill>
                <a:latin typeface="Century Schoolbook" panose="02040604050505020304" pitchFamily="18" charset="0"/>
              </a:rPr>
              <a:t>S</a:t>
            </a:r>
            <a:r>
              <a:rPr lang="ja-JP" altLang="en-US" sz="2400" b="1" dirty="0">
                <a:latin typeface="Century Schoolbook" panose="02040604050505020304" pitchFamily="18" charset="0"/>
              </a:rPr>
              <a:t>を</a:t>
            </a:r>
            <a:endParaRPr lang="en-US" altLang="ja-JP" sz="2400" b="1" dirty="0">
              <a:latin typeface="Century Schoolbook" panose="02040604050505020304" pitchFamily="18" charset="0"/>
            </a:endParaRPr>
          </a:p>
          <a:p>
            <a:pPr lvl="0">
              <a:spcBef>
                <a:spcPct val="0"/>
              </a:spcBef>
              <a:defRPr/>
            </a:pPr>
            <a:r>
              <a:rPr lang="en-US" altLang="ja-JP" sz="2400" b="1" dirty="0">
                <a:latin typeface="Century Schoolbook" panose="02040604050505020304" pitchFamily="18" charset="0"/>
              </a:rPr>
              <a:t>   </a:t>
            </a:r>
            <a:r>
              <a:rPr lang="ja-JP" altLang="en-US" sz="2400" b="1" dirty="0">
                <a:latin typeface="Century Schoolbook" panose="02040604050505020304" pitchFamily="18" charset="0"/>
              </a:rPr>
              <a:t>つければ良いが、少し違うものがあるので覚えよう。</a:t>
            </a:r>
          </a:p>
        </p:txBody>
      </p:sp>
      <p:pic>
        <p:nvPicPr>
          <p:cNvPr id="4" name="図 3">
            <a:extLst>
              <a:ext uri="{FF2B5EF4-FFF2-40B4-BE49-F238E27FC236}">
                <a16:creationId xmlns:a16="http://schemas.microsoft.com/office/drawing/2014/main" id="{2032400B-510D-4975-1CD9-966139ECA78E}"/>
              </a:ext>
            </a:extLst>
          </p:cNvPr>
          <p:cNvPicPr>
            <a:picLocks noChangeAspect="1"/>
          </p:cNvPicPr>
          <p:nvPr/>
        </p:nvPicPr>
        <p:blipFill>
          <a:blip r:embed="rId5"/>
          <a:stretch>
            <a:fillRect/>
          </a:stretch>
        </p:blipFill>
        <p:spPr>
          <a:xfrm>
            <a:off x="5436096" y="3889180"/>
            <a:ext cx="3357491" cy="2288269"/>
          </a:xfrm>
          <a:prstGeom prst="rect">
            <a:avLst/>
          </a:prstGeom>
        </p:spPr>
      </p:pic>
    </p:spTree>
    <p:extLst>
      <p:ext uri="{BB962C8B-B14F-4D97-AF65-F5344CB8AC3E}">
        <p14:creationId xmlns:p14="http://schemas.microsoft.com/office/powerpoint/2010/main" val="326890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48" grpId="0" animBg="1"/>
      <p:bldP spid="43" grpId="0"/>
      <p:bldP spid="44" grpId="0"/>
      <p:bldP spid="46" grpId="0"/>
      <p:bldP spid="19" grpId="0"/>
      <p:bldP spid="22" grpId="0" animBg="1"/>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407235432"/>
              </p:ext>
            </p:extLst>
          </p:nvPr>
        </p:nvGraphicFramePr>
        <p:xfrm>
          <a:off x="2" y="764704"/>
          <a:ext cx="9143997" cy="5904657"/>
        </p:xfrm>
        <a:graphic>
          <a:graphicData uri="http://schemas.openxmlformats.org/drawingml/2006/table">
            <a:tbl>
              <a:tblPr>
                <a:tableStyleId>{616DA210-FB5B-4158-B5E0-FEB733F419BA}</a:tableStyleId>
              </a:tblPr>
              <a:tblGrid>
                <a:gridCol w="2473377">
                  <a:extLst>
                    <a:ext uri="{9D8B030D-6E8A-4147-A177-3AD203B41FA5}">
                      <a16:colId xmlns:a16="http://schemas.microsoft.com/office/drawing/2014/main" val="20000"/>
                    </a:ext>
                  </a:extLst>
                </a:gridCol>
                <a:gridCol w="2860621">
                  <a:extLst>
                    <a:ext uri="{9D8B030D-6E8A-4147-A177-3AD203B41FA5}">
                      <a16:colId xmlns:a16="http://schemas.microsoft.com/office/drawing/2014/main" val="20001"/>
                    </a:ext>
                  </a:extLst>
                </a:gridCol>
                <a:gridCol w="3809999">
                  <a:extLst>
                    <a:ext uri="{9D8B030D-6E8A-4147-A177-3AD203B41FA5}">
                      <a16:colId xmlns:a16="http://schemas.microsoft.com/office/drawing/2014/main" val="20002"/>
                    </a:ext>
                  </a:extLst>
                </a:gridCol>
              </a:tblGrid>
              <a:tr h="824420">
                <a:tc>
                  <a:txBody>
                    <a:bodyPr/>
                    <a:lstStyle/>
                    <a:p>
                      <a:pPr algn="ctr">
                        <a:spcAft>
                          <a:spcPts val="0"/>
                        </a:spcAft>
                      </a:pPr>
                      <a:r>
                        <a:rPr lang="ja-JP" sz="3600" b="1" kern="100" dirty="0">
                          <a:effectLst/>
                          <a:latin typeface="Century Schoolbook" panose="02040604050505020304" pitchFamily="18" charset="0"/>
                        </a:rPr>
                        <a:t>動詞の</a:t>
                      </a:r>
                      <a:r>
                        <a:rPr lang="ja-JP" altLang="en-US" sz="3600" b="1" kern="100" dirty="0">
                          <a:effectLst/>
                          <a:latin typeface="Century Schoolbook" panose="02040604050505020304" pitchFamily="18" charset="0"/>
                        </a:rPr>
                        <a:t>語尾</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3600" b="1" kern="100" dirty="0">
                          <a:effectLst/>
                          <a:latin typeface="Century Schoolbook" panose="02040604050505020304" pitchFamily="18" charset="0"/>
                        </a:rPr>
                        <a:t>付け方</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3600" b="1" kern="100" dirty="0">
                          <a:effectLst/>
                          <a:latin typeface="Century Schoolbook" panose="02040604050505020304" pitchFamily="18" charset="0"/>
                        </a:rPr>
                        <a:t>例</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0"/>
                  </a:ext>
                </a:extLst>
              </a:tr>
              <a:tr h="1782555">
                <a:tc>
                  <a:txBody>
                    <a:bodyPr/>
                    <a:lstStyle/>
                    <a:p>
                      <a:pPr algn="ctr">
                        <a:spcAft>
                          <a:spcPts val="0"/>
                        </a:spcAft>
                      </a:pPr>
                      <a:r>
                        <a:rPr lang="en-US" sz="3600" b="1" kern="100" dirty="0" err="1">
                          <a:effectLst/>
                          <a:latin typeface="Century Schoolbook" panose="02040604050505020304" pitchFamily="18" charset="0"/>
                        </a:rPr>
                        <a:t>sh</a:t>
                      </a:r>
                      <a:r>
                        <a:rPr lang="en-US" sz="3600" b="1" kern="100" dirty="0">
                          <a:effectLst/>
                          <a:latin typeface="Century Schoolbook" panose="02040604050505020304" pitchFamily="18" charset="0"/>
                        </a:rPr>
                        <a:t>, </a:t>
                      </a:r>
                      <a:r>
                        <a:rPr lang="en-US" sz="3600" b="1" kern="100" dirty="0" err="1">
                          <a:effectLst/>
                          <a:latin typeface="Century Schoolbook" panose="02040604050505020304" pitchFamily="18" charset="0"/>
                        </a:rPr>
                        <a:t>ch</a:t>
                      </a:r>
                      <a:r>
                        <a:rPr lang="en-US" sz="3600" b="1" kern="100" dirty="0">
                          <a:effectLst/>
                          <a:latin typeface="Century Schoolbook" panose="02040604050505020304" pitchFamily="18" charset="0"/>
                        </a:rPr>
                        <a:t>, s, </a:t>
                      </a:r>
                      <a:r>
                        <a:rPr lang="en-US" sz="3600" b="1" kern="100" dirty="0" err="1">
                          <a:effectLst/>
                          <a:latin typeface="Century Schoolbook" panose="02040604050505020304" pitchFamily="18" charset="0"/>
                        </a:rPr>
                        <a:t>s</a:t>
                      </a:r>
                      <a:r>
                        <a:rPr lang="en-US" altLang="ja-JP" sz="3600" b="1" kern="100" dirty="0" err="1">
                          <a:effectLst/>
                          <a:latin typeface="Century Schoolbook" panose="02040604050505020304" pitchFamily="18" charset="0"/>
                        </a:rPr>
                        <a:t>s</a:t>
                      </a:r>
                      <a:r>
                        <a:rPr lang="en-US" altLang="ja-JP" sz="3600" b="1" kern="100" dirty="0">
                          <a:effectLst/>
                          <a:latin typeface="Century Schoolbook" panose="02040604050505020304" pitchFamily="18" charset="0"/>
                        </a:rPr>
                        <a:t>, o, x, </a:t>
                      </a:r>
                      <a:endParaRPr lang="en-US" sz="3600" b="1" kern="100" dirty="0">
                        <a:effectLst/>
                        <a:latin typeface="Century Schoolbook" panose="02040604050505020304" pitchFamily="18" charset="0"/>
                      </a:endParaRPr>
                    </a:p>
                    <a:p>
                      <a:pPr algn="ctr">
                        <a:spcAft>
                          <a:spcPts val="0"/>
                        </a:spcAft>
                      </a:pPr>
                      <a:r>
                        <a:rPr lang="ja-JP" sz="3600" b="1" kern="100" dirty="0">
                          <a:effectLst/>
                          <a:latin typeface="Century Schoolbook" panose="02040604050505020304" pitchFamily="18" charset="0"/>
                        </a:rPr>
                        <a:t>のとき</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3600" b="1" kern="100" dirty="0" err="1">
                          <a:effectLst/>
                          <a:latin typeface="Century Schoolbook" panose="02040604050505020304" pitchFamily="18" charset="0"/>
                        </a:rPr>
                        <a:t>es</a:t>
                      </a:r>
                      <a:r>
                        <a:rPr lang="ja-JP" sz="3600" b="1" kern="100" dirty="0">
                          <a:effectLst/>
                          <a:latin typeface="Century Schoolbook" panose="02040604050505020304" pitchFamily="18" charset="0"/>
                        </a:rPr>
                        <a:t>をつける</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4800" b="1" kern="100" dirty="0">
                          <a:effectLst/>
                          <a:latin typeface="Century Schoolbook" panose="02040604050505020304" pitchFamily="18" charset="0"/>
                        </a:rPr>
                        <a:t>go</a:t>
                      </a:r>
                      <a:r>
                        <a:rPr lang="ja-JP" sz="4800" b="1" kern="100" dirty="0">
                          <a:effectLst/>
                          <a:latin typeface="Century Schoolbook" panose="02040604050505020304" pitchFamily="18" charset="0"/>
                        </a:rPr>
                        <a:t>　→　</a:t>
                      </a:r>
                      <a:r>
                        <a:rPr lang="en-US" sz="4800" b="1" kern="100" dirty="0">
                          <a:effectLst/>
                          <a:latin typeface="Century Schoolbook" panose="02040604050505020304" pitchFamily="18" charset="0"/>
                        </a:rPr>
                        <a:t>go</a:t>
                      </a:r>
                      <a:r>
                        <a:rPr lang="en-US" sz="4800" b="1" kern="100" dirty="0">
                          <a:solidFill>
                            <a:srgbClr val="FF0000"/>
                          </a:solidFill>
                          <a:effectLst/>
                          <a:latin typeface="Century Schoolbook" panose="02040604050505020304" pitchFamily="18" charset="0"/>
                        </a:rPr>
                        <a:t>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4800" b="1" kern="100" dirty="0">
                          <a:effectLst/>
                          <a:latin typeface="Century Schoolbook" panose="02040604050505020304" pitchFamily="18" charset="0"/>
                        </a:rPr>
                        <a:t>do</a:t>
                      </a:r>
                      <a:r>
                        <a:rPr lang="ja-JP" altLang="ja-JP" sz="4800" b="1" kern="100" dirty="0">
                          <a:effectLst/>
                          <a:latin typeface="Century Schoolbook" panose="02040604050505020304" pitchFamily="18" charset="0"/>
                        </a:rPr>
                        <a:t>　→　</a:t>
                      </a:r>
                      <a:r>
                        <a:rPr lang="en-US" altLang="ja-JP" sz="4800" b="1" kern="100" dirty="0">
                          <a:effectLst/>
                          <a:latin typeface="Century Schoolbook" panose="02040604050505020304" pitchFamily="18" charset="0"/>
                        </a:rPr>
                        <a:t>do</a:t>
                      </a:r>
                      <a:r>
                        <a:rPr lang="en-US" altLang="ja-JP" sz="4800" b="1" kern="100" dirty="0">
                          <a:solidFill>
                            <a:srgbClr val="FF0000"/>
                          </a:solidFill>
                          <a:effectLst/>
                          <a:latin typeface="Century Schoolbook" panose="02040604050505020304" pitchFamily="18" charset="0"/>
                        </a:rPr>
                        <a:t>es</a:t>
                      </a:r>
                      <a:endParaRPr lang="ja-JP" altLang="ja-JP" sz="4800" b="1" kern="100" dirty="0">
                        <a:solidFill>
                          <a:srgbClr val="FF0000"/>
                        </a:solidFill>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1"/>
                  </a:ext>
                </a:extLst>
              </a:tr>
              <a:tr h="1648841">
                <a:tc>
                  <a:txBody>
                    <a:bodyPr/>
                    <a:lstStyle/>
                    <a:p>
                      <a:pPr algn="ctr">
                        <a:spcAft>
                          <a:spcPts val="0"/>
                        </a:spcAft>
                      </a:pPr>
                      <a:r>
                        <a:rPr lang="ja-JP" sz="3600" b="1" kern="100" dirty="0">
                          <a:effectLst/>
                          <a:latin typeface="Century Schoolbook" panose="02040604050505020304" pitchFamily="18" charset="0"/>
                        </a:rPr>
                        <a:t>子音字 ＋</a:t>
                      </a:r>
                      <a:r>
                        <a:rPr lang="en-US" sz="3600" b="1" kern="100" dirty="0">
                          <a:effectLst/>
                          <a:latin typeface="Century Schoolbook" panose="02040604050505020304" pitchFamily="18" charset="0"/>
                        </a:rPr>
                        <a:t>y</a:t>
                      </a:r>
                    </a:p>
                    <a:p>
                      <a:pPr algn="ctr">
                        <a:spcAft>
                          <a:spcPts val="0"/>
                        </a:spcAft>
                      </a:pPr>
                      <a:r>
                        <a:rPr lang="ja-JP" sz="3600" b="1" kern="100" dirty="0">
                          <a:effectLst/>
                          <a:latin typeface="Century Schoolbook" panose="02040604050505020304" pitchFamily="18" charset="0"/>
                        </a:rPr>
                        <a:t>のとき</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3600" b="1" kern="100" dirty="0">
                          <a:effectLst/>
                          <a:latin typeface="Century Schoolbook" panose="02040604050505020304" pitchFamily="18" charset="0"/>
                        </a:rPr>
                        <a:t>y</a:t>
                      </a:r>
                      <a:r>
                        <a:rPr lang="ja-JP" sz="3600" b="1" kern="100" dirty="0">
                          <a:effectLst/>
                          <a:latin typeface="Century Schoolbook" panose="02040604050505020304" pitchFamily="18" charset="0"/>
                        </a:rPr>
                        <a:t>を</a:t>
                      </a:r>
                      <a:r>
                        <a:rPr lang="en-US" sz="3600" b="1" kern="100" dirty="0" err="1">
                          <a:effectLst/>
                          <a:latin typeface="Century Schoolbook" panose="02040604050505020304" pitchFamily="18" charset="0"/>
                        </a:rPr>
                        <a:t>i</a:t>
                      </a:r>
                      <a:r>
                        <a:rPr lang="ja-JP" sz="3600" b="1" kern="100" dirty="0">
                          <a:effectLst/>
                          <a:latin typeface="Century Schoolbook" panose="02040604050505020304" pitchFamily="18" charset="0"/>
                        </a:rPr>
                        <a:t>にかえて</a:t>
                      </a:r>
                      <a:r>
                        <a:rPr lang="en-US" sz="3600" b="1" kern="100" dirty="0" err="1">
                          <a:effectLst/>
                          <a:latin typeface="Century Schoolbook" panose="02040604050505020304" pitchFamily="18" charset="0"/>
                        </a:rPr>
                        <a:t>es</a:t>
                      </a:r>
                      <a:r>
                        <a:rPr lang="ja-JP" sz="3600" b="1" kern="100" dirty="0">
                          <a:effectLst/>
                          <a:latin typeface="Century Schoolbook" panose="02040604050505020304" pitchFamily="18" charset="0"/>
                        </a:rPr>
                        <a:t>をつける</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spcAft>
                          <a:spcPts val="0"/>
                        </a:spcAft>
                      </a:pPr>
                      <a:r>
                        <a:rPr lang="en-US" sz="3600" b="1" kern="100" dirty="0">
                          <a:effectLst/>
                          <a:latin typeface="Century Schoolbook" panose="02040604050505020304" pitchFamily="18" charset="0"/>
                        </a:rPr>
                        <a:t>study </a:t>
                      </a:r>
                      <a:r>
                        <a:rPr lang="ja-JP" sz="3600" b="1" kern="100" dirty="0">
                          <a:effectLst/>
                          <a:latin typeface="Century Schoolbook" panose="02040604050505020304" pitchFamily="18" charset="0"/>
                        </a:rPr>
                        <a:t>→</a:t>
                      </a:r>
                      <a:r>
                        <a:rPr lang="en-US" sz="3600" b="1" kern="100" dirty="0">
                          <a:effectLst/>
                          <a:latin typeface="Century Schoolbook" panose="02040604050505020304" pitchFamily="18" charset="0"/>
                        </a:rPr>
                        <a:t>stud</a:t>
                      </a:r>
                      <a:r>
                        <a:rPr lang="en-US" sz="3600" b="1" kern="100" dirty="0">
                          <a:solidFill>
                            <a:srgbClr val="FF0000"/>
                          </a:solidFill>
                          <a:effectLst/>
                          <a:latin typeface="Century Schoolbook" panose="02040604050505020304" pitchFamily="18" charset="0"/>
                        </a:rPr>
                        <a:t>ies</a:t>
                      </a:r>
                    </a:p>
                    <a:p>
                      <a:pPr algn="ctr">
                        <a:spcAft>
                          <a:spcPts val="0"/>
                        </a:spcAft>
                      </a:pPr>
                      <a:r>
                        <a:rPr lang="en-US" altLang="ja-JP" sz="3600" b="1" kern="100" dirty="0">
                          <a:effectLst/>
                          <a:latin typeface="Century Schoolbook" panose="02040604050505020304" pitchFamily="18" charset="0"/>
                        </a:rPr>
                        <a:t>cry </a:t>
                      </a:r>
                      <a:r>
                        <a:rPr lang="ja-JP" altLang="ja-JP" sz="3600" b="1" kern="100" dirty="0">
                          <a:effectLst/>
                          <a:latin typeface="Century Schoolbook" panose="02040604050505020304" pitchFamily="18" charset="0"/>
                        </a:rPr>
                        <a:t>→　</a:t>
                      </a:r>
                      <a:r>
                        <a:rPr lang="en-US" altLang="ja-JP" sz="3600" b="1" kern="100" dirty="0">
                          <a:effectLst/>
                          <a:latin typeface="Century Schoolbook" panose="02040604050505020304" pitchFamily="18" charset="0"/>
                        </a:rPr>
                        <a:t>cr</a:t>
                      </a:r>
                      <a:r>
                        <a:rPr lang="en-US" altLang="ja-JP" sz="3600" b="1" kern="100" dirty="0">
                          <a:solidFill>
                            <a:srgbClr val="FF0000"/>
                          </a:solidFill>
                          <a:effectLst/>
                          <a:latin typeface="Century Schoolbook" panose="02040604050505020304" pitchFamily="18" charset="0"/>
                        </a:rPr>
                        <a:t>ies</a:t>
                      </a:r>
                      <a:endParaRPr lang="ja-JP" sz="3600" b="1" kern="100" dirty="0">
                        <a:solidFill>
                          <a:srgbClr val="FF0000"/>
                        </a:solidFill>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2"/>
                  </a:ext>
                </a:extLst>
              </a:tr>
              <a:tr h="1648841">
                <a:tc>
                  <a:txBody>
                    <a:bodyPr/>
                    <a:lstStyle/>
                    <a:p>
                      <a:pPr algn="ctr">
                        <a:spcAft>
                          <a:spcPts val="0"/>
                        </a:spcAft>
                      </a:pPr>
                      <a:r>
                        <a:rPr lang="ja-JP" sz="3600" b="1" kern="100" dirty="0">
                          <a:effectLst/>
                          <a:latin typeface="Century Schoolbook" panose="02040604050505020304" pitchFamily="18" charset="0"/>
                        </a:rPr>
                        <a:t>不規則変化</a:t>
                      </a:r>
                      <a:endParaRPr lang="en-US" altLang="ja-JP" sz="3600" b="1" kern="100" dirty="0">
                        <a:effectLst/>
                        <a:latin typeface="Century Schoolbook" panose="02040604050505020304" pitchFamily="18" charset="0"/>
                      </a:endParaRPr>
                    </a:p>
                    <a:p>
                      <a:pPr algn="ctr">
                        <a:spcAft>
                          <a:spcPts val="0"/>
                        </a:spcAft>
                      </a:pPr>
                      <a:r>
                        <a:rPr lang="en-US" sz="3600" b="1" kern="100" dirty="0">
                          <a:effectLst/>
                          <a:latin typeface="Century Schoolbook" panose="02040604050505020304" pitchFamily="18" charset="0"/>
                        </a:rPr>
                        <a:t> have</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ja-JP" sz="3600" b="1" kern="100" dirty="0">
                          <a:effectLst/>
                          <a:latin typeface="Century Schoolbook" panose="02040604050505020304" pitchFamily="18" charset="0"/>
                        </a:rPr>
                        <a:t>単語が変わる</a:t>
                      </a:r>
                      <a:endParaRPr lang="ja-JP" sz="3600" b="1" kern="100" dirty="0">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4800" b="1" kern="100" dirty="0">
                          <a:solidFill>
                            <a:srgbClr val="FF0000"/>
                          </a:solidFill>
                          <a:effectLst/>
                          <a:latin typeface="Century Schoolbook" panose="02040604050505020304" pitchFamily="18" charset="0"/>
                        </a:rPr>
                        <a:t>has</a:t>
                      </a:r>
                      <a:endParaRPr lang="ja-JP" sz="4800" b="1" kern="100" dirty="0">
                        <a:solidFill>
                          <a:srgbClr val="FF0000"/>
                        </a:solidFill>
                        <a:effectLst/>
                        <a:latin typeface="Century Schoolbook"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23407" y="-171400"/>
            <a:ext cx="7776864" cy="936104"/>
          </a:xfrm>
          <a:prstGeom prst="rect">
            <a:avLst/>
          </a:prstGeom>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i="0" u="none" strike="noStrike" kern="1200" cap="none" spc="0" normalizeH="0" baseline="0" noProof="0" dirty="0">
                <a:solidFill>
                  <a:srgbClr val="FF0000"/>
                </a:solidFill>
                <a:effectLst/>
                <a:uLnTx/>
                <a:uFillTx/>
                <a:latin typeface="Century Schoolbook" panose="02040604050505020304" pitchFamily="18" charset="0"/>
                <a:cs typeface="+mj-cs"/>
              </a:rPr>
              <a:t>s</a:t>
            </a:r>
            <a:r>
              <a:rPr kumimoji="1" lang="ja-JP" altLang="en-US" sz="3600" b="0" i="0" u="none" strike="noStrike" kern="1200" cap="none" spc="0" normalizeH="0" baseline="0" noProof="0" dirty="0">
                <a:effectLst/>
                <a:uLnTx/>
                <a:uFillTx/>
                <a:latin typeface="Century Schoolbook" panose="02040604050505020304" pitchFamily="18" charset="0"/>
                <a:cs typeface="+mj-cs"/>
              </a:rPr>
              <a:t>をただつければよいものでない動詞</a:t>
            </a:r>
          </a:p>
        </p:txBody>
      </p:sp>
    </p:spTree>
    <p:extLst>
      <p:ext uri="{BB962C8B-B14F-4D97-AF65-F5344CB8AC3E}">
        <p14:creationId xmlns:p14="http://schemas.microsoft.com/office/powerpoint/2010/main" val="56319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136150"/>
            <a:ext cx="7893496" cy="2387600"/>
          </a:xfrm>
        </p:spPr>
        <p:txBody>
          <a:bodyPr>
            <a:noAutofit/>
          </a:bodyPr>
          <a:lstStyle/>
          <a:p>
            <a:pPr algn="ctr"/>
            <a:r>
              <a:rPr kumimoji="1" lang="en-US" altLang="ja-JP" sz="6600" b="1" dirty="0">
                <a:latin typeface="Century Schoolbook" panose="02040604050505020304" pitchFamily="18" charset="0"/>
                <a:ea typeface="+mn-ea"/>
              </a:rPr>
              <a:t>Practice 3</a:t>
            </a:r>
            <a:r>
              <a:rPr kumimoji="1" lang="ja-JP" altLang="en-US" sz="6600" b="1" dirty="0">
                <a:latin typeface="Century Schoolbook" panose="02040604050505020304" pitchFamily="18" charset="0"/>
                <a:ea typeface="+mn-ea"/>
              </a:rPr>
              <a:t>単現の</a:t>
            </a:r>
            <a:r>
              <a:rPr kumimoji="1" lang="en-US" altLang="ja-JP" sz="6600" b="1" dirty="0">
                <a:solidFill>
                  <a:srgbClr val="FF0000"/>
                </a:solidFill>
                <a:latin typeface="Century Schoolbook" panose="02040604050505020304" pitchFamily="18" charset="0"/>
                <a:ea typeface="+mn-ea"/>
              </a:rPr>
              <a:t>S</a:t>
            </a:r>
            <a:endParaRPr kumimoji="1" lang="ja-JP" altLang="en-US" sz="6600" b="1" dirty="0">
              <a:solidFill>
                <a:srgbClr val="FF0000"/>
              </a:solidFill>
              <a:latin typeface="Century Schoolbook" panose="02040604050505020304" pitchFamily="18" charset="0"/>
              <a:ea typeface="+mn-ea"/>
            </a:endParaRPr>
          </a:p>
        </p:txBody>
      </p:sp>
      <p:sp>
        <p:nvSpPr>
          <p:cNvPr id="3" name="サブタイトル 2"/>
          <p:cNvSpPr>
            <a:spLocks noGrp="1"/>
          </p:cNvSpPr>
          <p:nvPr>
            <p:ph type="subTitle" idx="1"/>
          </p:nvPr>
        </p:nvSpPr>
        <p:spPr/>
        <p:txBody>
          <a:bodyPr/>
          <a:lstStyle/>
          <a:p>
            <a:r>
              <a:rPr kumimoji="1" lang="ja-JP" altLang="en-US" dirty="0"/>
              <a:t>３年間をかけて慣れていこう。</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5536" y="980728"/>
            <a:ext cx="9073008" cy="923330"/>
          </a:xfrm>
          <a:prstGeom prst="rect">
            <a:avLst/>
          </a:prstGeom>
          <a:noFill/>
        </p:spPr>
        <p:txBody>
          <a:bodyPr wrap="square" lIns="91440" tIns="45720" rIns="91440" bIns="45720">
            <a:spAutoFit/>
          </a:bodyPr>
          <a:lstStyle/>
          <a:p>
            <a:r>
              <a:rPr lang="en-US" altLang="ja-JP" sz="5400" b="1" dirty="0" err="1">
                <a:ln w="17780" cmpd="sng">
                  <a:noFill/>
                  <a:prstDash val="solid"/>
                  <a:miter lim="800000"/>
                </a:ln>
                <a:latin typeface="Century Schoolbook" panose="02040604050505020304" pitchFamily="18" charset="0"/>
              </a:rPr>
              <a:t>Dorami</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melonpan</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rcRect l="386" r="-1782"/>
          <a:stretch>
            <a:fillRect/>
          </a:stretch>
        </p:blipFill>
        <p:spPr>
          <a:xfrm>
            <a:off x="1115616" y="3168352"/>
            <a:ext cx="2880320" cy="2708920"/>
          </a:xfrm>
          <a:prstGeom prst="rect">
            <a:avLst/>
          </a:prstGeom>
        </p:spPr>
      </p:pic>
      <p:sp>
        <p:nvSpPr>
          <p:cNvPr id="12" name="正方形/長方形 11"/>
          <p:cNvSpPr/>
          <p:nvPr/>
        </p:nvSpPr>
        <p:spPr>
          <a:xfrm>
            <a:off x="1691680" y="1844824"/>
            <a:ext cx="7272808" cy="923330"/>
          </a:xfrm>
          <a:prstGeom prst="rect">
            <a:avLst/>
          </a:prstGeom>
          <a:noFill/>
        </p:spPr>
        <p:txBody>
          <a:bodyPr wrap="square" lIns="91440" tIns="45720" rIns="91440" bIns="45720">
            <a:spAutoFit/>
          </a:bodyPr>
          <a:lstStyle/>
          <a:p>
            <a:r>
              <a:rPr lang="en-US" altLang="ja-JP" sz="5400" b="1" dirty="0">
                <a:ln w="17780" cmpd="sng">
                  <a:noFill/>
                  <a:prstDash val="solid"/>
                  <a:miter lim="800000"/>
                </a:ln>
                <a:latin typeface="Century Schoolbook" panose="02040604050505020304" pitchFamily="18" charset="0"/>
              </a:rPr>
              <a:t>She</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melonpan</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005064"/>
            <a:ext cx="1944216" cy="1137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D604-4FBE-F3CC-B371-AE44CF4935AA}"/>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7B1E6394-82A7-ACE9-4B92-150D56F29598}"/>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62CAE78D-BA27-BC1A-9E07-3EDBF8402545}"/>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3" name="角丸四角形吹き出し 5"/>
          <p:cNvSpPr/>
          <p:nvPr/>
        </p:nvSpPr>
        <p:spPr>
          <a:xfrm>
            <a:off x="1300547" y="476672"/>
            <a:ext cx="6943861" cy="2592288"/>
          </a:xfrm>
          <a:prstGeom prst="wedgeRoundRectCallout">
            <a:avLst>
              <a:gd name="adj1" fmla="val -40429"/>
              <a:gd name="adj2" fmla="val 8746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CGothic" panose="02000600000000000000" pitchFamily="50" charset="0"/>
            </a:endParaRPr>
          </a:p>
        </p:txBody>
      </p:sp>
      <p:sp>
        <p:nvSpPr>
          <p:cNvPr id="2" name="正方形/長方形 1"/>
          <p:cNvSpPr/>
          <p:nvPr/>
        </p:nvSpPr>
        <p:spPr>
          <a:xfrm>
            <a:off x="1300547" y="1052736"/>
            <a:ext cx="6878807" cy="923330"/>
          </a:xfrm>
          <a:prstGeom prst="rect">
            <a:avLst/>
          </a:prstGeom>
          <a:noFill/>
          <a:ln>
            <a:noFill/>
          </a:ln>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You</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11" name="図 10" descr="どら焼き.gif"/>
          <p:cNvPicPr>
            <a:picLocks noChangeAspect="1"/>
          </p:cNvPicPr>
          <p:nvPr/>
        </p:nvPicPr>
        <p:blipFill>
          <a:blip r:embed="rId4" cstate="print"/>
          <a:stretch>
            <a:fillRect/>
          </a:stretch>
        </p:blipFill>
        <p:spPr>
          <a:xfrm>
            <a:off x="4644008" y="1988840"/>
            <a:ext cx="1583631" cy="979192"/>
          </a:xfrm>
          <a:prstGeom prst="rect">
            <a:avLst/>
          </a:prstGeom>
        </p:spPr>
      </p:pic>
    </p:spTree>
    <p:extLst>
      <p:ext uri="{BB962C8B-B14F-4D97-AF65-F5344CB8AC3E}">
        <p14:creationId xmlns:p14="http://schemas.microsoft.com/office/powerpoint/2010/main" val="44598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rcRect l="682" r="-814"/>
          <a:stretch>
            <a:fillRect/>
          </a:stretch>
        </p:blipFill>
        <p:spPr>
          <a:xfrm>
            <a:off x="2627784" y="2917202"/>
            <a:ext cx="3600400" cy="2654623"/>
          </a:xfrm>
          <a:prstGeom prst="rect">
            <a:avLst/>
          </a:prstGeom>
        </p:spPr>
      </p:pic>
      <p:sp>
        <p:nvSpPr>
          <p:cNvPr id="5" name="正方形/長方形 4"/>
          <p:cNvSpPr/>
          <p:nvPr/>
        </p:nvSpPr>
        <p:spPr>
          <a:xfrm>
            <a:off x="351941" y="476672"/>
            <a:ext cx="8545929" cy="830997"/>
          </a:xfrm>
          <a:prstGeom prst="rect">
            <a:avLst/>
          </a:prstGeom>
          <a:noFill/>
        </p:spPr>
        <p:txBody>
          <a:bodyPr wrap="none" lIns="91440" tIns="45720" rIns="91440" bIns="45720">
            <a:spAutoFit/>
          </a:bodyPr>
          <a:lstStyle/>
          <a:p>
            <a:pPr algn="ctr"/>
            <a:r>
              <a:rPr lang="en-US" altLang="ja-JP" sz="4800" b="1" cap="none" spc="0" dirty="0" err="1">
                <a:ln w="17780" cmpd="sng">
                  <a:noFill/>
                  <a:prstDash val="solid"/>
                  <a:miter lim="800000"/>
                </a:ln>
                <a:latin typeface="Century Schoolbook" panose="02040604050505020304" pitchFamily="18" charset="0"/>
              </a:rPr>
              <a:t>Doraemon</a:t>
            </a:r>
            <a:r>
              <a:rPr lang="en-US" altLang="ja-JP" sz="4800" b="1" cap="none" spc="0" dirty="0">
                <a:ln w="17780" cmpd="sng">
                  <a:noFill/>
                  <a:prstDash val="solid"/>
                  <a:miter lim="800000"/>
                </a:ln>
                <a:latin typeface="Century Schoolbook" panose="02040604050505020304" pitchFamily="18" charset="0"/>
              </a:rPr>
              <a:t> love</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cap="none" spc="0"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843808" y="1484784"/>
            <a:ext cx="6104556"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He</a:t>
            </a:r>
            <a:r>
              <a:rPr lang="en-US" altLang="ja-JP" sz="4800" b="1" cap="none" spc="0" dirty="0">
                <a:ln w="17780" cmpd="sng">
                  <a:noFill/>
                  <a:prstDash val="solid"/>
                  <a:miter lim="800000"/>
                </a:ln>
                <a:latin typeface="Century Schoolbook" panose="02040604050505020304" pitchFamily="18" charset="0"/>
              </a:rPr>
              <a:t> love</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solidFill>
                  <a:srgbClr val="FF0000"/>
                </a:solidFill>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cap="none" spc="0"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rcRect l="-814" r="682"/>
          <a:stretch>
            <a:fillRect/>
          </a:stretch>
        </p:blipFill>
        <p:spPr>
          <a:xfrm>
            <a:off x="2339752" y="2636912"/>
            <a:ext cx="4297158" cy="3168352"/>
          </a:xfrm>
          <a:prstGeom prst="rect">
            <a:avLst/>
          </a:prstGeom>
        </p:spPr>
      </p:pic>
      <p:sp>
        <p:nvSpPr>
          <p:cNvPr id="5" name="正方形/長方形 4"/>
          <p:cNvSpPr/>
          <p:nvPr/>
        </p:nvSpPr>
        <p:spPr>
          <a:xfrm>
            <a:off x="211733" y="260648"/>
            <a:ext cx="8829660" cy="830997"/>
          </a:xfrm>
          <a:prstGeom prst="rect">
            <a:avLst/>
          </a:prstGeom>
          <a:noFill/>
        </p:spPr>
        <p:txBody>
          <a:bodyPr wrap="none" lIns="91440" tIns="45720" rIns="91440" bIns="45720">
            <a:spAutoFit/>
          </a:bodyPr>
          <a:lstStyle/>
          <a:p>
            <a:pPr algn="ctr"/>
            <a:r>
              <a:rPr lang="en-US" altLang="ja-JP" sz="4800" b="1" cap="none" spc="0" dirty="0" err="1">
                <a:ln w="17780" cmpd="sng">
                  <a:noFill/>
                  <a:prstDash val="solid"/>
                  <a:miter lim="800000"/>
                </a:ln>
                <a:latin typeface="Century Schoolbook" panose="02040604050505020304" pitchFamily="18" charset="0"/>
              </a:rPr>
              <a:t>Doraemon</a:t>
            </a:r>
            <a:r>
              <a:rPr lang="en-US" altLang="ja-JP" sz="4800" b="1" cap="none" spc="0"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latin typeface="Century Schoolbook" panose="02040604050505020304" pitchFamily="18" charset="0"/>
              </a:rPr>
              <a:t>want</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cap="none" spc="0"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740896" y="1268760"/>
            <a:ext cx="6388287" cy="830997"/>
          </a:xfrm>
          <a:prstGeom prst="rect">
            <a:avLst/>
          </a:prstGeom>
          <a:noFill/>
        </p:spPr>
        <p:txBody>
          <a:bodyPr wrap="none" lIns="91440" tIns="45720" rIns="91440" bIns="45720">
            <a:spAutoFit/>
          </a:bodyPr>
          <a:lstStyle/>
          <a:p>
            <a:pPr algn="ctr"/>
            <a:r>
              <a:rPr lang="en-US" altLang="ja-JP" sz="4800" b="1" dirty="0">
                <a:ln w="17780" cmpd="sng">
                  <a:noFill/>
                  <a:prstDash val="solid"/>
                  <a:miter lim="800000"/>
                </a:ln>
                <a:latin typeface="Century Schoolbook" panose="02040604050505020304" pitchFamily="18" charset="0"/>
              </a:rPr>
              <a:t>He</a:t>
            </a:r>
            <a:r>
              <a:rPr lang="en-US" altLang="ja-JP" sz="4800" b="1" cap="none" spc="0"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latin typeface="Century Schoolbook" panose="02040604050505020304" pitchFamily="18" charset="0"/>
              </a:rPr>
              <a:t>want</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cap="none" spc="0"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447" y="476672"/>
            <a:ext cx="9212778" cy="923330"/>
          </a:xfrm>
          <a:prstGeom prst="rect">
            <a:avLst/>
          </a:prstGeom>
          <a:noFill/>
        </p:spPr>
        <p:txBody>
          <a:bodyPr wrap="none" lIns="91440" tIns="45720" rIns="91440" bIns="45720">
            <a:spAutoFit/>
          </a:bodyPr>
          <a:lstStyle/>
          <a:p>
            <a:pPr algn="ctr"/>
            <a:r>
              <a:rPr lang="en-US" altLang="ja-JP" sz="5400" b="1" cap="none" spc="0" dirty="0" err="1">
                <a:ln w="17780" cmpd="sng">
                  <a:noFill/>
                  <a:prstDash val="solid"/>
                  <a:miter lim="800000"/>
                </a:ln>
                <a:latin typeface="Century Schoolbook" panose="02040604050505020304" pitchFamily="18" charset="0"/>
              </a:rPr>
              <a:t>Doraemon</a:t>
            </a:r>
            <a:r>
              <a:rPr lang="en-US" altLang="ja-JP"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eat</a:t>
            </a:r>
            <a:r>
              <a:rPr lang="en-US" altLang="ja-JP" sz="5400" b="1" cap="none" spc="0" dirty="0">
                <a:ln w="17780" cmpd="sng">
                  <a:noFill/>
                  <a:prstDash val="solid"/>
                  <a:miter lim="800000"/>
                </a:ln>
                <a:solidFill>
                  <a:srgbClr val="FF0000"/>
                </a:solidFill>
                <a:latin typeface="Century Schoolbook" panose="02040604050505020304" pitchFamily="18" charset="0"/>
              </a:rPr>
              <a:t>s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rPr>
              <a:t>.</a:t>
            </a:r>
            <a:endParaRPr lang="ja-JP" altLang="en-US"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rcRect l="682" r="-814"/>
          <a:stretch>
            <a:fillRect/>
          </a:stretch>
        </p:blipFill>
        <p:spPr>
          <a:xfrm>
            <a:off x="1907704" y="2420888"/>
            <a:ext cx="4824536" cy="3557195"/>
          </a:xfrm>
          <a:prstGeom prst="rect">
            <a:avLst/>
          </a:prstGeom>
        </p:spPr>
      </p:pic>
      <p:sp>
        <p:nvSpPr>
          <p:cNvPr id="5" name="正方形/長方形 4"/>
          <p:cNvSpPr/>
          <p:nvPr/>
        </p:nvSpPr>
        <p:spPr>
          <a:xfrm>
            <a:off x="2622108" y="1137518"/>
            <a:ext cx="6468437"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a:t>
            </a:r>
            <a:r>
              <a:rPr lang="en-US" altLang="ja-JP"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eat</a:t>
            </a:r>
            <a:r>
              <a:rPr lang="en-US" altLang="ja-JP" sz="5400" b="1" cap="none" spc="0" dirty="0">
                <a:ln w="17780" cmpd="sng">
                  <a:noFill/>
                  <a:prstDash val="solid"/>
                  <a:miter lim="800000"/>
                </a:ln>
                <a:solidFill>
                  <a:srgbClr val="FF0000"/>
                </a:solidFill>
                <a:latin typeface="Century Schoolbook" panose="02040604050505020304" pitchFamily="18" charset="0"/>
              </a:rPr>
              <a:t>s </a:t>
            </a:r>
            <a:r>
              <a:rPr lang="en-US" altLang="ja-JP" sz="5400" b="1" cap="none" spc="0" dirty="0" err="1">
                <a:ln w="17780" cmpd="sng">
                  <a:noFill/>
                  <a:prstDash val="solid"/>
                  <a:miter lim="800000"/>
                </a:ln>
                <a:latin typeface="Century Schoolbook" panose="02040604050505020304" pitchFamily="18" charset="0"/>
              </a:rPr>
              <a:t>dorayaki</a:t>
            </a:r>
            <a:r>
              <a:rPr lang="en-US" altLang="ja-JP"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rPr>
              <a:t>.</a:t>
            </a:r>
            <a:endParaRPr lang="ja-JP" altLang="en-US"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64704"/>
            <a:ext cx="8964488" cy="769441"/>
          </a:xfrm>
          <a:prstGeom prst="rect">
            <a:avLst/>
          </a:prstGeom>
          <a:noFill/>
        </p:spPr>
        <p:txBody>
          <a:bodyPr wrap="square" lIns="91440" tIns="45720" rIns="91440" bIns="45720">
            <a:spAutoFit/>
          </a:bodyPr>
          <a:lstStyle/>
          <a:p>
            <a:r>
              <a:rPr lang="en-US" altLang="ja-JP" sz="4400" b="1" cap="none" spc="0" dirty="0" err="1">
                <a:ln w="17780" cmpd="sng">
                  <a:noFill/>
                  <a:prstDash val="solid"/>
                  <a:miter lim="800000"/>
                </a:ln>
                <a:latin typeface="Century Schoolbook" panose="02040604050505020304" pitchFamily="18" charset="0"/>
              </a:rPr>
              <a:t>Shizuka</a:t>
            </a:r>
            <a:r>
              <a:rPr lang="en-US" altLang="ja-JP" sz="4400" b="1" cap="none" spc="0" dirty="0">
                <a:ln w="17780" cmpd="sng">
                  <a:noFill/>
                  <a:prstDash val="solid"/>
                  <a:miter lim="800000"/>
                </a:ln>
                <a:latin typeface="Century Schoolbook" panose="02040604050505020304" pitchFamily="18" charset="0"/>
              </a:rPr>
              <a:t> like</a:t>
            </a:r>
            <a:r>
              <a:rPr lang="en-US" altLang="ja-JP" sz="4400" b="1" dirty="0">
                <a:ln w="17780" cmpd="sng">
                  <a:noFill/>
                  <a:prstDash val="solid"/>
                  <a:miter lim="800000"/>
                </a:ln>
                <a:solidFill>
                  <a:srgbClr val="FF0000"/>
                </a:solidFill>
                <a:latin typeface="Century Schoolbook" panose="02040604050505020304" pitchFamily="18" charset="0"/>
              </a:rPr>
              <a:t>s</a:t>
            </a:r>
            <a:r>
              <a:rPr lang="en-US" altLang="ja-JP" sz="4400" b="1" dirty="0">
                <a:ln w="17780" cmpd="sng">
                  <a:noFill/>
                  <a:prstDash val="solid"/>
                  <a:miter lim="800000"/>
                </a:ln>
                <a:latin typeface="Century Schoolbook" panose="02040604050505020304" pitchFamily="18" charset="0"/>
              </a:rPr>
              <a:t> sweet potatoes.</a:t>
            </a:r>
            <a:endParaRPr lang="ja-JP" altLang="en-US" sz="4400" b="1" cap="none" spc="0" dirty="0">
              <a:ln w="17780" cmpd="sng">
                <a:noFill/>
                <a:prstDash val="solid"/>
                <a:miter lim="800000"/>
              </a:ln>
              <a:latin typeface="Century Schoolbook" panose="02040604050505020304" pitchFamily="18"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rcRect t="-1087" b="19"/>
          <a:stretch>
            <a:fillRect/>
          </a:stretch>
        </p:blipFill>
        <p:spPr>
          <a:xfrm>
            <a:off x="-28200" y="2817646"/>
            <a:ext cx="4165432" cy="3419666"/>
          </a:xfrm>
          <a:prstGeom prst="rect">
            <a:avLst/>
          </a:prstGeom>
        </p:spPr>
      </p:pic>
      <p:sp>
        <p:nvSpPr>
          <p:cNvPr id="10" name="正方形/長方形 9"/>
          <p:cNvSpPr/>
          <p:nvPr/>
        </p:nvSpPr>
        <p:spPr>
          <a:xfrm>
            <a:off x="1331640" y="1791175"/>
            <a:ext cx="7416824" cy="769441"/>
          </a:xfrm>
          <a:prstGeom prst="rect">
            <a:avLst/>
          </a:prstGeom>
          <a:noFill/>
        </p:spPr>
        <p:txBody>
          <a:bodyPr wrap="square" lIns="91440" tIns="45720" rIns="91440" bIns="45720">
            <a:spAutoFit/>
          </a:bodyPr>
          <a:lstStyle/>
          <a:p>
            <a:r>
              <a:rPr lang="en-US" altLang="ja-JP" sz="4400" b="1" cap="none" spc="0" dirty="0">
                <a:ln w="17780" cmpd="sng">
                  <a:noFill/>
                  <a:prstDash val="solid"/>
                  <a:miter lim="800000"/>
                </a:ln>
                <a:latin typeface="Century Schoolbook" panose="02040604050505020304" pitchFamily="18" charset="0"/>
              </a:rPr>
              <a:t>She like</a:t>
            </a:r>
            <a:r>
              <a:rPr lang="en-US" altLang="ja-JP" sz="4400" b="1" dirty="0">
                <a:ln w="17780" cmpd="sng">
                  <a:noFill/>
                  <a:prstDash val="solid"/>
                  <a:miter lim="800000"/>
                </a:ln>
                <a:solidFill>
                  <a:srgbClr val="FF0000"/>
                </a:solidFill>
                <a:latin typeface="Century Schoolbook" panose="02040604050505020304" pitchFamily="18" charset="0"/>
              </a:rPr>
              <a:t>s </a:t>
            </a:r>
            <a:r>
              <a:rPr lang="en-US" altLang="ja-JP" sz="4400" b="1" dirty="0">
                <a:ln w="17780" cmpd="sng">
                  <a:noFill/>
                  <a:prstDash val="solid"/>
                  <a:miter lim="800000"/>
                </a:ln>
                <a:latin typeface="Century Schoolbook" panose="02040604050505020304" pitchFamily="18" charset="0"/>
              </a:rPr>
              <a:t>sweet potatoes.</a:t>
            </a:r>
            <a:endParaRPr lang="ja-JP" altLang="en-US" sz="4400" b="1" cap="none" spc="0" dirty="0">
              <a:ln w="17780" cmpd="sng">
                <a:noFill/>
                <a:prstDash val="solid"/>
                <a:miter lim="800000"/>
              </a:ln>
              <a:latin typeface="Century Schoolbook" panose="02040604050505020304" pitchFamily="18" charset="0"/>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3429000"/>
            <a:ext cx="3434690" cy="2320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250150" y="260648"/>
            <a:ext cx="4576895" cy="923330"/>
          </a:xfrm>
          <a:prstGeom prst="rect">
            <a:avLst/>
          </a:prstGeom>
          <a:noFill/>
        </p:spPr>
        <p:txBody>
          <a:bodyPr wrap="none" lIns="91440" tIns="45720" rIns="91440" bIns="45720">
            <a:spAutoFit/>
          </a:bodyPr>
          <a:lstStyle/>
          <a:p>
            <a:pPr algn="ctr"/>
            <a:r>
              <a:rPr lang="en-US" altLang="ja-JP" sz="5400" b="1" dirty="0" err="1">
                <a:ln w="17780" cmpd="sng">
                  <a:noFill/>
                  <a:prstDash val="solid"/>
                  <a:miter lim="800000"/>
                </a:ln>
                <a:latin typeface="Century Schoolbook" panose="02040604050505020304" pitchFamily="18" charset="0"/>
              </a:rPr>
              <a:t>Gaian</a:t>
            </a:r>
            <a:r>
              <a:rPr lang="en-US" altLang="ja-JP"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sing</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rcRect l="1807" r="1807"/>
          <a:stretch/>
        </p:blipFill>
        <p:spPr>
          <a:xfrm>
            <a:off x="2411760" y="2492896"/>
            <a:ext cx="4606512" cy="3528392"/>
          </a:xfrm>
          <a:prstGeom prst="rect">
            <a:avLst/>
          </a:prstGeom>
        </p:spPr>
      </p:pic>
      <p:sp>
        <p:nvSpPr>
          <p:cNvPr id="5" name="正方形/長方形 4"/>
          <p:cNvSpPr/>
          <p:nvPr/>
        </p:nvSpPr>
        <p:spPr>
          <a:xfrm>
            <a:off x="3265006" y="1209526"/>
            <a:ext cx="3422732"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a:t>
            </a:r>
            <a:r>
              <a:rPr lang="en-US" altLang="ja-JP"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sing</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0"/>
            <a:ext cx="8568952" cy="1569660"/>
          </a:xfrm>
          <a:prstGeom prst="rect">
            <a:avLst/>
          </a:prstGeom>
          <a:noFill/>
        </p:spPr>
        <p:txBody>
          <a:bodyPr wrap="square" lIns="91440" tIns="45720" rIns="91440" bIns="45720">
            <a:spAutoFit/>
          </a:bodyPr>
          <a:lstStyle/>
          <a:p>
            <a:r>
              <a:rPr lang="en-US" altLang="ja-JP" sz="4800" b="1" dirty="0" err="1">
                <a:ln w="17780" cmpd="sng">
                  <a:noFill/>
                  <a:prstDash val="solid"/>
                  <a:miter lim="800000"/>
                </a:ln>
                <a:latin typeface="Century Schoolbook" panose="02040604050505020304" pitchFamily="18" charset="0"/>
              </a:rPr>
              <a:t>Doraemon</a:t>
            </a:r>
            <a:r>
              <a:rPr lang="en-US" altLang="ja-JP" sz="4800" b="1" cap="none" spc="0"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solidFill>
                  <a:srgbClr val="FF0000"/>
                </a:solidFill>
                <a:latin typeface="Century Schoolbook" panose="02040604050505020304" pitchFamily="18" charset="0"/>
              </a:rPr>
              <a:t>ha</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latin typeface="Century Schoolbook" panose="02040604050505020304" pitchFamily="18" charset="0"/>
              </a:rPr>
              <a:t> </a:t>
            </a:r>
          </a:p>
          <a:p>
            <a:pPr algn="r"/>
            <a:r>
              <a:rPr lang="en-US" altLang="ja-JP" sz="4800" b="1" dirty="0">
                <a:latin typeface="Century Schoolbook" panose="02040604050505020304" pitchFamily="18" charset="0"/>
              </a:rPr>
              <a:t>a Time Machine</a:t>
            </a:r>
            <a:r>
              <a:rPr lang="en-US" altLang="ja-JP" sz="4800" b="1"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843808" y="2034714"/>
            <a:ext cx="6192688" cy="1569660"/>
          </a:xfrm>
          <a:prstGeom prst="rect">
            <a:avLst/>
          </a:prstGeom>
          <a:noFill/>
        </p:spPr>
        <p:txBody>
          <a:bodyPr wrap="square" lIns="91440" tIns="45720" rIns="91440" bIns="45720">
            <a:spAutoFit/>
          </a:bodyPr>
          <a:lstStyle/>
          <a:p>
            <a:r>
              <a:rPr lang="en-US" altLang="ja-JP" sz="4800" b="1" cap="none" spc="0" dirty="0">
                <a:ln w="17780" cmpd="sng">
                  <a:noFill/>
                  <a:prstDash val="solid"/>
                  <a:miter lim="800000"/>
                </a:ln>
                <a:latin typeface="Century Schoolbook" panose="02040604050505020304" pitchFamily="18" charset="0"/>
              </a:rPr>
              <a:t>He </a:t>
            </a:r>
            <a:r>
              <a:rPr lang="en-US" altLang="ja-JP" sz="4800" b="1" dirty="0">
                <a:ln w="17780" cmpd="sng">
                  <a:noFill/>
                  <a:prstDash val="solid"/>
                  <a:miter lim="800000"/>
                </a:ln>
                <a:solidFill>
                  <a:srgbClr val="FF0000"/>
                </a:solidFill>
                <a:latin typeface="Century Schoolbook" panose="02040604050505020304" pitchFamily="18" charset="0"/>
              </a:rPr>
              <a:t>ha</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dirty="0">
                <a:ln w="17780" cmpd="sng">
                  <a:noFill/>
                  <a:prstDash val="solid"/>
                  <a:miter lim="800000"/>
                </a:ln>
                <a:latin typeface="Century Schoolbook" panose="02040604050505020304" pitchFamily="18" charset="0"/>
              </a:rPr>
              <a:t> </a:t>
            </a:r>
          </a:p>
          <a:p>
            <a:pPr algn="r"/>
            <a:r>
              <a:rPr lang="en-US" altLang="ja-JP" sz="4800" b="1" dirty="0">
                <a:ln w="17780" cmpd="sng">
                  <a:noFill/>
                  <a:prstDash val="solid"/>
                  <a:miter lim="800000"/>
                </a:ln>
                <a:latin typeface="Century Schoolbook" panose="02040604050505020304" pitchFamily="18" charset="0"/>
              </a:rPr>
              <a:t>a</a:t>
            </a:r>
            <a:r>
              <a:rPr lang="en-US" altLang="ja-JP" sz="4800" b="1" cap="none" spc="0" dirty="0">
                <a:ln w="17780" cmpd="sng">
                  <a:noFill/>
                  <a:prstDash val="solid"/>
                  <a:miter lim="800000"/>
                </a:ln>
                <a:latin typeface="Century Schoolbook" panose="02040604050505020304" pitchFamily="18" charset="0"/>
              </a:rPr>
              <a:t> </a:t>
            </a:r>
            <a:r>
              <a:rPr lang="en-US" altLang="ja-JP" sz="4800" b="1" dirty="0">
                <a:latin typeface="Century Schoolbook" panose="02040604050505020304" pitchFamily="18" charset="0"/>
              </a:rPr>
              <a:t>Time Machine</a:t>
            </a:r>
            <a:r>
              <a:rPr lang="en-US" altLang="ja-JP" sz="4800" b="1"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rcRect/>
          <a:stretch/>
        </p:blipFill>
        <p:spPr>
          <a:xfrm>
            <a:off x="539552" y="4650559"/>
            <a:ext cx="1971675" cy="145563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rcRect/>
          <a:stretch/>
        </p:blipFill>
        <p:spPr>
          <a:xfrm>
            <a:off x="5217640" y="4293096"/>
            <a:ext cx="3101207" cy="2289534"/>
          </a:xfrm>
          <a:prstGeom prst="rect">
            <a:avLst/>
          </a:prstGeom>
        </p:spPr>
      </p:pic>
    </p:spTree>
    <p:extLst>
      <p:ext uri="{BB962C8B-B14F-4D97-AF65-F5344CB8AC3E}">
        <p14:creationId xmlns:p14="http://schemas.microsoft.com/office/powerpoint/2010/main" val="37264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23443" y="260648"/>
            <a:ext cx="5917005"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Gaian</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cook  </a:t>
            </a:r>
            <a:r>
              <a:rPr lang="ja-JP" altLang="en-US" sz="5400" b="1" cap="none" spc="0" dirty="0">
                <a:ln w="17780" cmpd="sng">
                  <a:noFill/>
                  <a:prstDash val="solid"/>
                  <a:miter lim="800000"/>
                </a:ln>
                <a:latin typeface="Century Schoolbook" panose="02040604050505020304" pitchFamily="18" charset="0"/>
              </a:rPr>
              <a:t>）</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rcRect t="1717" b="1717"/>
          <a:stretch/>
        </p:blipFill>
        <p:spPr>
          <a:xfrm>
            <a:off x="1475656" y="2420888"/>
            <a:ext cx="5832648" cy="4158208"/>
          </a:xfrm>
          <a:prstGeom prst="rect">
            <a:avLst/>
          </a:prstGeom>
        </p:spPr>
      </p:pic>
      <p:sp>
        <p:nvSpPr>
          <p:cNvPr id="5" name="正方形/長方形 4"/>
          <p:cNvSpPr/>
          <p:nvPr/>
        </p:nvSpPr>
        <p:spPr>
          <a:xfrm>
            <a:off x="6372200" y="260648"/>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rcRect l="83" r="83"/>
          <a:stretch>
            <a:fillRect/>
          </a:stretch>
        </p:blipFill>
        <p:spPr>
          <a:xfrm>
            <a:off x="755576" y="2469885"/>
            <a:ext cx="2376264" cy="2795604"/>
          </a:xfrm>
          <a:prstGeom prst="rect">
            <a:avLst/>
          </a:prstGeom>
        </p:spPr>
      </p:pic>
      <p:sp>
        <p:nvSpPr>
          <p:cNvPr id="4" name="正方形/長方形 3"/>
          <p:cNvSpPr/>
          <p:nvPr/>
        </p:nvSpPr>
        <p:spPr>
          <a:xfrm>
            <a:off x="202054" y="345429"/>
            <a:ext cx="8739892" cy="769441"/>
          </a:xfrm>
          <a:prstGeom prst="rect">
            <a:avLst/>
          </a:prstGeom>
          <a:noFill/>
        </p:spPr>
        <p:txBody>
          <a:bodyPr wrap="none" lIns="91440" tIns="45720" rIns="91440" bIns="45720">
            <a:spAutoFit/>
          </a:bodyPr>
          <a:lstStyle/>
          <a:p>
            <a:pPr algn="ctr"/>
            <a:r>
              <a:rPr lang="en-US" altLang="ja-JP" sz="4400" b="1" dirty="0" err="1">
                <a:ln w="17780" cmpd="sng">
                  <a:noFill/>
                  <a:prstDash val="solid"/>
                  <a:miter lim="800000"/>
                </a:ln>
                <a:latin typeface="Century Schoolbook" panose="02040604050505020304" pitchFamily="18" charset="0"/>
              </a:rPr>
              <a:t>Suneo</a:t>
            </a:r>
            <a:r>
              <a:rPr lang="en-US" altLang="ja-JP" sz="4400" b="1" cap="none" spc="0" dirty="0">
                <a:ln w="17780" cmpd="sng">
                  <a:noFill/>
                  <a:prstDash val="solid"/>
                  <a:miter lim="800000"/>
                </a:ln>
                <a:latin typeface="Century Schoolbook" panose="02040604050505020304" pitchFamily="18" charset="0"/>
              </a:rPr>
              <a:t> </a:t>
            </a:r>
            <a:r>
              <a:rPr lang="ja-JP" altLang="en-US" sz="4400" b="1" cap="none" spc="0" dirty="0">
                <a:ln w="17780" cmpd="sng">
                  <a:noFill/>
                  <a:prstDash val="solid"/>
                  <a:miter lim="800000"/>
                </a:ln>
                <a:latin typeface="Century Schoolbook" panose="02040604050505020304" pitchFamily="18" charset="0"/>
              </a:rPr>
              <a:t>（　</a:t>
            </a:r>
            <a:r>
              <a:rPr lang="en-US" altLang="ja-JP" sz="4400" b="1" dirty="0">
                <a:ln w="17780" cmpd="sng">
                  <a:noFill/>
                  <a:prstDash val="solid"/>
                  <a:miter lim="800000"/>
                </a:ln>
                <a:latin typeface="Century Schoolbook" panose="02040604050505020304" pitchFamily="18" charset="0"/>
              </a:rPr>
              <a:t>use</a:t>
            </a:r>
            <a:r>
              <a:rPr lang="ja-JP" altLang="en-US" sz="4400" b="1" cap="none" spc="0" dirty="0">
                <a:ln w="17780" cmpd="sng">
                  <a:noFill/>
                  <a:prstDash val="solid"/>
                  <a:miter lim="800000"/>
                </a:ln>
                <a:solidFill>
                  <a:srgbClr val="FF0000"/>
                </a:solidFill>
                <a:latin typeface="Century Schoolbook" panose="02040604050505020304" pitchFamily="18" charset="0"/>
              </a:rPr>
              <a:t>　</a:t>
            </a:r>
            <a:r>
              <a:rPr lang="ja-JP" altLang="en-US" sz="4400" b="1" cap="none" spc="0" dirty="0">
                <a:ln w="17780" cmpd="sng">
                  <a:noFill/>
                  <a:prstDash val="solid"/>
                  <a:miter lim="800000"/>
                </a:ln>
                <a:latin typeface="Century Schoolbook" panose="02040604050505020304" pitchFamily="18" charset="0"/>
              </a:rPr>
              <a:t>）</a:t>
            </a:r>
            <a:r>
              <a:rPr lang="en-US" altLang="ja-JP" sz="4400" b="1" dirty="0">
                <a:ln w="17780" cmpd="sng">
                  <a:noFill/>
                  <a:prstDash val="solid"/>
                  <a:miter lim="800000"/>
                </a:ln>
                <a:latin typeface="Century Schoolbook" panose="02040604050505020304" pitchFamily="18" charset="0"/>
              </a:rPr>
              <a:t> PlayStation 5.</a:t>
            </a:r>
            <a:endParaRPr lang="ja-JP" altLang="en-US" sz="4400" b="1" cap="none" spc="0" dirty="0">
              <a:ln w="17780" cmpd="sng">
                <a:noFill/>
                <a:prstDash val="solid"/>
                <a:miter lim="800000"/>
              </a:ln>
              <a:latin typeface="Century Schoolbook" panose="02040604050505020304" pitchFamily="18" charset="0"/>
            </a:endParaRPr>
          </a:p>
        </p:txBody>
      </p:sp>
      <p:sp>
        <p:nvSpPr>
          <p:cNvPr id="5" name="正方形/長方形 4"/>
          <p:cNvSpPr/>
          <p:nvPr/>
        </p:nvSpPr>
        <p:spPr>
          <a:xfrm>
            <a:off x="3851920" y="342564"/>
            <a:ext cx="466794" cy="769441"/>
          </a:xfrm>
          <a:prstGeom prst="rect">
            <a:avLst/>
          </a:prstGeom>
          <a:noFill/>
        </p:spPr>
        <p:txBody>
          <a:bodyPr wrap="none" lIns="91440" tIns="45720" rIns="91440" bIns="45720">
            <a:spAutoFit/>
          </a:bodyPr>
          <a:lstStyle/>
          <a:p>
            <a:pPr algn="ctr"/>
            <a:r>
              <a:rPr lang="en-US" altLang="ja-JP" sz="4400" b="1" cap="none" spc="0" dirty="0">
                <a:ln w="17780" cmpd="sng">
                  <a:noFill/>
                  <a:prstDash val="solid"/>
                  <a:miter lim="800000"/>
                </a:ln>
                <a:solidFill>
                  <a:srgbClr val="FF0000"/>
                </a:solidFill>
                <a:latin typeface="Century Schoolbook" panose="02040604050505020304" pitchFamily="18" charset="0"/>
              </a:rPr>
              <a:t>s</a:t>
            </a:r>
            <a:endParaRPr lang="ja-JP" altLang="en-US" sz="4400" b="1" cap="none" spc="0" dirty="0">
              <a:ln w="17780" cmpd="sng">
                <a:noFill/>
                <a:prstDash val="solid"/>
                <a:miter lim="800000"/>
              </a:ln>
              <a:latin typeface="Century Schoolbook" panose="02040604050505020304" pitchFamily="18" charset="0"/>
            </a:endParaRPr>
          </a:p>
        </p:txBody>
      </p:sp>
      <p:pic>
        <p:nvPicPr>
          <p:cNvPr id="7" name="図 6">
            <a:extLst>
              <a:ext uri="{FF2B5EF4-FFF2-40B4-BE49-F238E27FC236}">
                <a16:creationId xmlns:a16="http://schemas.microsoft.com/office/drawing/2014/main" id="{0E574E76-68B0-CFCB-A04C-CC8E9F79EE0F}"/>
              </a:ext>
            </a:extLst>
          </p:cNvPr>
          <p:cNvPicPr>
            <a:picLocks noChangeAspect="1"/>
          </p:cNvPicPr>
          <p:nvPr/>
        </p:nvPicPr>
        <p:blipFill>
          <a:blip r:embed="rId4"/>
          <a:stretch>
            <a:fillRect/>
          </a:stretch>
        </p:blipFill>
        <p:spPr>
          <a:xfrm>
            <a:off x="5721424" y="2093119"/>
            <a:ext cx="3171056" cy="3163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1276" y="332656"/>
            <a:ext cx="6705682"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 </a:t>
            </a:r>
            <a:r>
              <a:rPr lang="ja-JP" altLang="en-US" sz="5400" b="1"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drink</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ja-JP" altLang="en-US" sz="5400" b="1" dirty="0">
                <a:ln w="17780" cmpd="sng">
                  <a:noFill/>
                  <a:prstDash val="solid"/>
                  <a:miter lim="800000"/>
                </a:ln>
                <a:solidFill>
                  <a:srgbClr val="FF0000"/>
                </a:solidFill>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a:t>
            </a:r>
            <a:r>
              <a:rPr lang="en-US" altLang="ja-JP" sz="5400" b="1" dirty="0">
                <a:ln w="17780" cmpd="sng">
                  <a:noFill/>
                  <a:prstDash val="solid"/>
                  <a:miter lim="800000"/>
                </a:ln>
                <a:latin typeface="Century Schoolbook" panose="02040604050505020304" pitchFamily="18" charset="0"/>
              </a:rPr>
              <a:t> cola.</a:t>
            </a:r>
            <a:endParaRPr lang="ja-JP" altLang="en-US" sz="5400" b="1" cap="none" spc="0" dirty="0">
              <a:ln w="17780" cmpd="sng">
                <a:noFill/>
                <a:prstDash val="solid"/>
                <a:miter lim="800000"/>
              </a:ln>
              <a:latin typeface="Century Schoolbook" panose="02040604050505020304" pitchFamily="18" charset="0"/>
            </a:endParaRPr>
          </a:p>
        </p:txBody>
      </p:sp>
      <p:sp>
        <p:nvSpPr>
          <p:cNvPr id="5" name="正方形/長方形 4"/>
          <p:cNvSpPr/>
          <p:nvPr/>
        </p:nvSpPr>
        <p:spPr>
          <a:xfrm>
            <a:off x="5292080" y="332656"/>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rcRect t="10090" b="10090"/>
          <a:stretch/>
        </p:blipFill>
        <p:spPr>
          <a:xfrm>
            <a:off x="1331640" y="2636912"/>
            <a:ext cx="5917748" cy="3487245"/>
          </a:xfrm>
          <a:prstGeom prst="rect">
            <a:avLst/>
          </a:prstGeom>
        </p:spPr>
      </p:pic>
      <p:sp>
        <p:nvSpPr>
          <p:cNvPr id="7" name="左矢印 6"/>
          <p:cNvSpPr/>
          <p:nvPr/>
        </p:nvSpPr>
        <p:spPr>
          <a:xfrm rot="20233452">
            <a:off x="6170208" y="3953782"/>
            <a:ext cx="1368152" cy="7200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rcRect l="-530" r="336"/>
          <a:stretch>
            <a:fillRect/>
          </a:stretch>
        </p:blipFill>
        <p:spPr>
          <a:xfrm>
            <a:off x="323528" y="2636912"/>
            <a:ext cx="4104456" cy="3024336"/>
          </a:xfrm>
          <a:prstGeom prst="rect">
            <a:avLst/>
          </a:prstGeom>
        </p:spPr>
      </p:pic>
      <p:pic>
        <p:nvPicPr>
          <p:cNvPr id="2050" name="Picture 2" descr="C:\Users\KASUGA_Hideki\AppData\Local\Microsoft\Windows\Temporary Internet Files\Content.IE5\I838K3M1\MC900416414[1].wmf"/>
          <p:cNvPicPr>
            <a:picLocks noChangeAspect="1" noChangeArrowheads="1"/>
          </p:cNvPicPr>
          <p:nvPr/>
        </p:nvPicPr>
        <p:blipFill>
          <a:blip r:embed="rId4" cstate="print"/>
          <a:srcRect/>
          <a:stretch>
            <a:fillRect/>
          </a:stretch>
        </p:blipFill>
        <p:spPr bwMode="auto">
          <a:xfrm>
            <a:off x="5292080" y="3068960"/>
            <a:ext cx="2819844" cy="2724233"/>
          </a:xfrm>
          <a:prstGeom prst="rect">
            <a:avLst/>
          </a:prstGeom>
          <a:noFill/>
        </p:spPr>
      </p:pic>
      <p:sp>
        <p:nvSpPr>
          <p:cNvPr id="4" name="正方形/長方形 3"/>
          <p:cNvSpPr/>
          <p:nvPr/>
        </p:nvSpPr>
        <p:spPr>
          <a:xfrm>
            <a:off x="-7658" y="620688"/>
            <a:ext cx="9092554" cy="830997"/>
          </a:xfrm>
          <a:prstGeom prst="rect">
            <a:avLst/>
          </a:prstGeom>
          <a:noFill/>
        </p:spPr>
        <p:txBody>
          <a:bodyPr wrap="none" lIns="91440" tIns="45720" rIns="91440" bIns="45720">
            <a:spAutoFit/>
          </a:bodyPr>
          <a:lstStyle/>
          <a:p>
            <a:pPr algn="ctr"/>
            <a:r>
              <a:rPr lang="en-US" altLang="ja-JP" sz="4800" b="1" dirty="0" err="1">
                <a:ln w="17780" cmpd="sng">
                  <a:noFill/>
                  <a:prstDash val="solid"/>
                  <a:miter lim="800000"/>
                </a:ln>
                <a:latin typeface="Century Schoolbook" panose="02040604050505020304" pitchFamily="18" charset="0"/>
              </a:rPr>
              <a:t>Dekisugi</a:t>
            </a:r>
            <a:r>
              <a:rPr lang="ja-JP" altLang="en-US" sz="4800" b="1" cap="none" spc="0"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latin typeface="Century Schoolbook" panose="02040604050505020304" pitchFamily="18" charset="0"/>
              </a:rPr>
              <a:t>study </a:t>
            </a:r>
            <a:r>
              <a:rPr lang="ja-JP" altLang="en-US" sz="4800" b="1" dirty="0">
                <a:ln w="17780" cmpd="sng">
                  <a:noFill/>
                  <a:prstDash val="solid"/>
                  <a:miter lim="800000"/>
                </a:ln>
                <a:latin typeface="Century Schoolbook" panose="02040604050505020304" pitchFamily="18" charset="0"/>
              </a:rPr>
              <a:t> </a:t>
            </a:r>
            <a:r>
              <a:rPr lang="en-US" altLang="ja-JP" sz="4800" b="1" dirty="0">
                <a:ln w="17780" cmpd="sng">
                  <a:noFill/>
                  <a:prstDash val="solid"/>
                  <a:miter lim="800000"/>
                </a:ln>
                <a:latin typeface="Century Schoolbook" panose="02040604050505020304" pitchFamily="18" charset="0"/>
              </a:rPr>
              <a:t>  </a:t>
            </a:r>
            <a:r>
              <a:rPr lang="ja-JP" altLang="en-US" sz="4800" b="1" dirty="0">
                <a:ln w="17780" cmpd="sng">
                  <a:noFill/>
                  <a:prstDash val="solid"/>
                  <a:miter lim="800000"/>
                </a:ln>
                <a:latin typeface="Century Schoolbook" panose="02040604050505020304" pitchFamily="18" charset="0"/>
              </a:rPr>
              <a:t>）</a:t>
            </a:r>
            <a:r>
              <a:rPr lang="en-US" altLang="ja-JP" sz="4800" b="1" dirty="0">
                <a:ln w="17780" cmpd="sng">
                  <a:noFill/>
                  <a:prstDash val="solid"/>
                  <a:miter lim="800000"/>
                </a:ln>
                <a:latin typeface="Century Schoolbook" panose="02040604050505020304" pitchFamily="18" charset="0"/>
              </a:rPr>
              <a:t>English.</a:t>
            </a:r>
            <a:endParaRPr lang="ja-JP" altLang="en-US" sz="4800" b="1" cap="none" spc="0" dirty="0">
              <a:ln w="17780" cmpd="sng">
                <a:noFill/>
                <a:prstDash val="solid"/>
                <a:miter lim="800000"/>
              </a:ln>
              <a:latin typeface="Century Schoolbook" panose="02040604050505020304" pitchFamily="18" charset="0"/>
            </a:endParaRPr>
          </a:p>
        </p:txBody>
      </p:sp>
      <p:sp>
        <p:nvSpPr>
          <p:cNvPr id="5" name="正方形/長方形 4"/>
          <p:cNvSpPr/>
          <p:nvPr/>
        </p:nvSpPr>
        <p:spPr>
          <a:xfrm>
            <a:off x="4932040" y="620687"/>
            <a:ext cx="1074333" cy="830997"/>
          </a:xfrm>
          <a:prstGeom prst="rect">
            <a:avLst/>
          </a:prstGeom>
          <a:solidFill>
            <a:schemeClr val="bg1"/>
          </a:solidFill>
        </p:spPr>
        <p:txBody>
          <a:bodyPr wrap="none" lIns="91440" tIns="45720" rIns="91440" bIns="45720">
            <a:spAutoFit/>
          </a:bodyPr>
          <a:lstStyle/>
          <a:p>
            <a:pPr algn="ctr"/>
            <a:r>
              <a:rPr lang="en-US" altLang="ja-JP" sz="4800" b="1" dirty="0" err="1">
                <a:ln w="17780" cmpd="sng">
                  <a:solidFill>
                    <a:schemeClr val="tx1"/>
                  </a:solidFill>
                  <a:prstDash val="solid"/>
                  <a:miter lim="800000"/>
                </a:ln>
                <a:solidFill>
                  <a:schemeClr val="accent4"/>
                </a:solidFill>
                <a:latin typeface="Century Schoolbook" panose="02040604050505020304" pitchFamily="18" charset="0"/>
              </a:rPr>
              <a:t>ie</a:t>
            </a:r>
            <a:r>
              <a:rPr lang="en-US" altLang="ja-JP" sz="4800" b="1" cap="none" spc="0" dirty="0" err="1">
                <a:ln w="17780" cmpd="sng">
                  <a:noFill/>
                  <a:prstDash val="solid"/>
                  <a:miter lim="800000"/>
                </a:ln>
                <a:solidFill>
                  <a:srgbClr val="FF0000"/>
                </a:solidFill>
                <a:latin typeface="Century Schoolbook" panose="02040604050505020304" pitchFamily="18" charset="0"/>
              </a:rPr>
              <a:t>s</a:t>
            </a:r>
            <a:endParaRPr lang="ja-JP" altLang="en-US" sz="48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9DA12-F128-2657-9D17-F5D628678764}"/>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2D12B779-D594-60A0-3B99-1182F625E723}"/>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12E2D48B-2B64-8368-F63F-62B892A039F1}"/>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5" name="角丸四角形吹き出し 5">
            <a:extLst>
              <a:ext uri="{FF2B5EF4-FFF2-40B4-BE49-F238E27FC236}">
                <a16:creationId xmlns:a16="http://schemas.microsoft.com/office/drawing/2014/main" id="{20C96C4C-B266-8CEC-7970-83A6AB369F2F}"/>
              </a:ext>
            </a:extLst>
          </p:cNvPr>
          <p:cNvSpPr/>
          <p:nvPr/>
        </p:nvSpPr>
        <p:spPr>
          <a:xfrm>
            <a:off x="1259632" y="476672"/>
            <a:ext cx="6912768" cy="2592288"/>
          </a:xfrm>
          <a:prstGeom prst="wedgeRoundRectCallout">
            <a:avLst>
              <a:gd name="adj1" fmla="val -42036"/>
              <a:gd name="adj2" fmla="val 893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CGothic" panose="02000600000000000000" pitchFamily="50" charset="0"/>
            </a:endParaRPr>
          </a:p>
        </p:txBody>
      </p:sp>
      <p:sp>
        <p:nvSpPr>
          <p:cNvPr id="4" name="正方形/長方形 3">
            <a:extLst>
              <a:ext uri="{FF2B5EF4-FFF2-40B4-BE49-F238E27FC236}">
                <a16:creationId xmlns:a16="http://schemas.microsoft.com/office/drawing/2014/main" id="{BEDCFA69-DD77-19FB-F57C-5C424F748241}"/>
              </a:ext>
            </a:extLst>
          </p:cNvPr>
          <p:cNvSpPr/>
          <p:nvPr/>
        </p:nvSpPr>
        <p:spPr>
          <a:xfrm>
            <a:off x="1559599" y="692696"/>
            <a:ext cx="6237605"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You</a:t>
            </a:r>
            <a:r>
              <a:rPr lang="en-US" altLang="ja-JP" sz="5400" b="1" cap="none" spc="0" dirty="0">
                <a:ln w="17780" cmpd="sng">
                  <a:noFill/>
                  <a:prstDash val="solid"/>
                  <a:miter lim="800000"/>
                </a:ln>
                <a:latin typeface="Century Schoolbook" panose="02040604050505020304" pitchFamily="18" charset="0"/>
              </a:rPr>
              <a:t> like </a:t>
            </a:r>
            <a:r>
              <a:rPr lang="en-US" altLang="ja-JP" sz="5400" b="1" cap="none" spc="0" dirty="0" err="1">
                <a:ln w="17780" cmpd="sng">
                  <a:noFill/>
                  <a:prstDash val="solid"/>
                  <a:miter lim="800000"/>
                </a:ln>
                <a:latin typeface="Century Schoolbook" panose="02040604050505020304" pitchFamily="18" charset="0"/>
              </a:rPr>
              <a:t>Dorami</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6" name="図 5">
            <a:extLst>
              <a:ext uri="{FF2B5EF4-FFF2-40B4-BE49-F238E27FC236}">
                <a16:creationId xmlns:a16="http://schemas.microsoft.com/office/drawing/2014/main" id="{D1897EDA-C43B-B08B-87A7-ABE42D3B1E7C}"/>
              </a:ext>
            </a:extLst>
          </p:cNvPr>
          <p:cNvPicPr>
            <a:picLocks noChangeAspect="1"/>
          </p:cNvPicPr>
          <p:nvPr/>
        </p:nvPicPr>
        <p:blipFill>
          <a:blip r:embed="rId3">
            <a:extLst>
              <a:ext uri="{28A0092B-C50C-407E-A947-70E740481C1C}">
                <a14:useLocalDpi xmlns:a14="http://schemas.microsoft.com/office/drawing/2010/main" val="0"/>
              </a:ext>
            </a:extLst>
          </a:blip>
          <a:srcRect l="-1679" r="1766"/>
          <a:stretch>
            <a:fillRect/>
          </a:stretch>
        </p:blipFill>
        <p:spPr>
          <a:xfrm>
            <a:off x="4572000" y="1412776"/>
            <a:ext cx="2088232" cy="1543028"/>
          </a:xfrm>
          <a:prstGeom prst="rect">
            <a:avLst/>
          </a:prstGeom>
        </p:spPr>
      </p:pic>
    </p:spTree>
    <p:extLst>
      <p:ext uri="{BB962C8B-B14F-4D97-AF65-F5344CB8AC3E}">
        <p14:creationId xmlns:p14="http://schemas.microsoft.com/office/powerpoint/2010/main" val="211565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47843" y="260648"/>
            <a:ext cx="6519734" cy="923330"/>
          </a:xfrm>
          <a:prstGeom prst="rect">
            <a:avLst/>
          </a:prstGeom>
          <a:noFill/>
        </p:spPr>
        <p:txBody>
          <a:bodyPr wrap="none" lIns="91440" tIns="45720" rIns="91440" bIns="45720">
            <a:spAutoFit/>
          </a:bodyPr>
          <a:lstStyle/>
          <a:p>
            <a:pPr algn="ctr"/>
            <a:r>
              <a:rPr lang="en-US" altLang="ja-JP" sz="5400" b="1" cap="none" spc="0" dirty="0" err="1">
                <a:ln w="17780" cmpd="sng">
                  <a:noFill/>
                  <a:prstDash val="solid"/>
                  <a:miter lim="800000"/>
                </a:ln>
                <a:latin typeface="Century Schoolbook" panose="02040604050505020304" pitchFamily="18" charset="0"/>
              </a:rPr>
              <a:t>Dekisugi</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cap="none" spc="0" dirty="0">
                <a:ln w="17780" cmpd="sng">
                  <a:noFill/>
                  <a:prstDash val="solid"/>
                  <a:miter lim="800000"/>
                </a:ln>
                <a:latin typeface="Century Schoolbook" panose="02040604050505020304" pitchFamily="18" charset="0"/>
              </a:rPr>
              <a:t>run</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ja-JP" altLang="en-US" sz="5400" b="1" dirty="0">
                <a:ln w="17780" cmpd="sng">
                  <a:noFill/>
                  <a:prstDash val="solid"/>
                  <a:miter lim="800000"/>
                </a:ln>
                <a:solidFill>
                  <a:srgbClr val="FF0000"/>
                </a:solidFill>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6948264" y="239027"/>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rcRect l="-131" r="-542"/>
          <a:stretch>
            <a:fillRect/>
          </a:stretch>
        </p:blipFill>
        <p:spPr>
          <a:xfrm>
            <a:off x="1907704" y="2420888"/>
            <a:ext cx="5400600" cy="396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rcRect l="-434" r="28"/>
          <a:stretch>
            <a:fillRect/>
          </a:stretch>
        </p:blipFill>
        <p:spPr>
          <a:xfrm>
            <a:off x="1918970" y="2852936"/>
            <a:ext cx="4896544" cy="3600400"/>
          </a:xfrm>
          <a:prstGeom prst="rect">
            <a:avLst/>
          </a:prstGeom>
        </p:spPr>
      </p:pic>
      <p:sp>
        <p:nvSpPr>
          <p:cNvPr id="3" name="正方形/長方形 2"/>
          <p:cNvSpPr/>
          <p:nvPr/>
        </p:nvSpPr>
        <p:spPr>
          <a:xfrm>
            <a:off x="260279" y="692696"/>
            <a:ext cx="8545929"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She</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play</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en-US" altLang="ja-JP" sz="5400" b="1" cap="none" spc="0" dirty="0">
                <a:ln w="17780" cmpd="sng">
                  <a:noFill/>
                  <a:prstDash val="solid"/>
                  <a:miter lim="800000"/>
                </a:ln>
                <a:solidFill>
                  <a:srgbClr val="FF0000"/>
                </a:solidFill>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a:t>
            </a:r>
            <a:r>
              <a:rPr lang="en-US" altLang="ja-JP" sz="5400" b="1" dirty="0">
                <a:ln w="17780" cmpd="sng">
                  <a:noFill/>
                  <a:prstDash val="solid"/>
                  <a:miter lim="800000"/>
                </a:ln>
                <a:latin typeface="Century Schoolbook" panose="02040604050505020304" pitchFamily="18" charset="0"/>
              </a:rPr>
              <a:t> </a:t>
            </a:r>
            <a:r>
              <a:rPr lang="en-US" altLang="ja-JP" sz="5400" b="1" cap="none" spc="0" dirty="0">
                <a:ln w="17780" cmpd="sng">
                  <a:noFill/>
                  <a:prstDash val="solid"/>
                  <a:miter lim="800000"/>
                </a:ln>
                <a:latin typeface="Century Schoolbook" panose="02040604050505020304" pitchFamily="18" charset="0"/>
              </a:rPr>
              <a:t>the violin.</a:t>
            </a:r>
            <a:endParaRPr lang="ja-JP" altLang="en-US" sz="5400" b="1" cap="none" spc="0" dirty="0">
              <a:ln w="17780" cmpd="sng">
                <a:noFill/>
                <a:prstDash val="solid"/>
                <a:miter lim="800000"/>
              </a:ln>
              <a:latin typeface="Century Schoolbook" panose="02040604050505020304" pitchFamily="18" charset="0"/>
            </a:endParaRPr>
          </a:p>
        </p:txBody>
      </p:sp>
      <p:sp>
        <p:nvSpPr>
          <p:cNvPr id="4" name="正方形/長方形 3"/>
          <p:cNvSpPr/>
          <p:nvPr/>
        </p:nvSpPr>
        <p:spPr>
          <a:xfrm>
            <a:off x="3836327" y="721113"/>
            <a:ext cx="530915" cy="923330"/>
          </a:xfrm>
          <a:prstGeom prst="rect">
            <a:avLst/>
          </a:prstGeom>
          <a:noFill/>
          <a:ln>
            <a:noFill/>
          </a:ln>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rcRect t="-454" b="-916"/>
          <a:stretch>
            <a:fillRect/>
          </a:stretch>
        </p:blipFill>
        <p:spPr>
          <a:xfrm>
            <a:off x="1547664" y="2492896"/>
            <a:ext cx="5832648" cy="4365104"/>
          </a:xfrm>
          <a:prstGeom prst="rect">
            <a:avLst/>
          </a:prstGeom>
        </p:spPr>
      </p:pic>
      <p:sp>
        <p:nvSpPr>
          <p:cNvPr id="3" name="正方形/長方形 2"/>
          <p:cNvSpPr/>
          <p:nvPr/>
        </p:nvSpPr>
        <p:spPr>
          <a:xfrm>
            <a:off x="312643" y="692696"/>
            <a:ext cx="8488222" cy="923330"/>
          </a:xfrm>
          <a:prstGeom prst="rect">
            <a:avLst/>
          </a:prstGeom>
          <a:noFill/>
        </p:spPr>
        <p:txBody>
          <a:bodyPr wrap="none" lIns="91440" tIns="45720" rIns="91440" bIns="45720">
            <a:spAutoFit/>
          </a:bodyPr>
          <a:lstStyle/>
          <a:p>
            <a:pPr algn="ctr"/>
            <a:r>
              <a:rPr lang="en-US" altLang="ja-JP" sz="5400" b="1" dirty="0" err="1">
                <a:ln w="17780" cmpd="sng">
                  <a:noFill/>
                  <a:prstDash val="solid"/>
                  <a:miter lim="800000"/>
                </a:ln>
                <a:latin typeface="Century Schoolbook" panose="02040604050505020304" pitchFamily="18" charset="0"/>
              </a:rPr>
              <a:t>Nobita</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play</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en-US" altLang="ja-JP" sz="5400" b="1" dirty="0">
                <a:ln w="17780" cmpd="sng">
                  <a:noFill/>
                  <a:prstDash val="solid"/>
                  <a:miter lim="800000"/>
                </a:ln>
                <a:latin typeface="Century Schoolbook" panose="02040604050505020304" pitchFamily="18" charset="0"/>
              </a:rPr>
              <a:t> </a:t>
            </a:r>
            <a:r>
              <a:rPr lang="ja-JP" altLang="en-US" sz="5400" b="1"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soccer.</a:t>
            </a:r>
            <a:endParaRPr lang="ja-JP" altLang="en-US" sz="5400" b="1" cap="none" spc="0" dirty="0">
              <a:ln w="17780" cmpd="sng">
                <a:noFill/>
                <a:prstDash val="solid"/>
                <a:miter lim="800000"/>
              </a:ln>
              <a:latin typeface="Century Schoolbook" panose="02040604050505020304" pitchFamily="18" charset="0"/>
            </a:endParaRPr>
          </a:p>
        </p:txBody>
      </p:sp>
      <p:sp>
        <p:nvSpPr>
          <p:cNvPr id="4" name="左矢印 3"/>
          <p:cNvSpPr/>
          <p:nvPr/>
        </p:nvSpPr>
        <p:spPr>
          <a:xfrm rot="20233452">
            <a:off x="7106314" y="4241814"/>
            <a:ext cx="1368152" cy="7200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004048" y="711735"/>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09731" y="404664"/>
            <a:ext cx="7744429"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He </a:t>
            </a:r>
            <a:r>
              <a:rPr lang="ja-JP" altLang="en-US" sz="5400" b="1" cap="none" spc="0"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play</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en-US" altLang="ja-JP" sz="5400" b="1" dirty="0">
                <a:ln w="17780" cmpd="sng">
                  <a:noFill/>
                  <a:prstDash val="solid"/>
                  <a:miter lim="800000"/>
                </a:ln>
                <a:latin typeface="Century Schoolbook" panose="02040604050505020304" pitchFamily="18" charset="0"/>
              </a:rPr>
              <a:t> </a:t>
            </a:r>
            <a:r>
              <a:rPr lang="ja-JP" altLang="en-US" sz="5400" b="1" dirty="0">
                <a:ln w="17780" cmpd="sng">
                  <a:noFill/>
                  <a:prstDash val="solid"/>
                  <a:miter lim="800000"/>
                </a:ln>
                <a:latin typeface="Century Schoolbook" panose="02040604050505020304" pitchFamily="18" charset="0"/>
              </a:rPr>
              <a:t>） </a:t>
            </a:r>
            <a:r>
              <a:rPr lang="en-US" altLang="ja-JP" sz="5400" b="1" cap="none" spc="0" dirty="0">
                <a:ln w="17780" cmpd="sng">
                  <a:noFill/>
                  <a:prstDash val="solid"/>
                  <a:miter lim="800000"/>
                </a:ln>
                <a:latin typeface="Century Schoolbook" panose="02040604050505020304" pitchFamily="18" charset="0"/>
              </a:rPr>
              <a:t>baseball.</a:t>
            </a:r>
            <a:endParaRPr lang="ja-JP" altLang="en-US" sz="5400" b="1" cap="none" spc="0" dirty="0">
              <a:ln w="17780" cmpd="sng">
                <a:noFill/>
                <a:prstDash val="solid"/>
                <a:miter lim="800000"/>
              </a:ln>
              <a:latin typeface="Century Schoolbook" panose="020406040505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p:blipFill>
        <p:spPr>
          <a:xfrm>
            <a:off x="1863142" y="2564904"/>
            <a:ext cx="4876794" cy="3600400"/>
          </a:xfrm>
          <a:prstGeom prst="rect">
            <a:avLst/>
          </a:prstGeom>
        </p:spPr>
      </p:pic>
      <p:sp>
        <p:nvSpPr>
          <p:cNvPr id="6" name="左矢印 5"/>
          <p:cNvSpPr/>
          <p:nvPr/>
        </p:nvSpPr>
        <p:spPr>
          <a:xfrm rot="20233452">
            <a:off x="6242218" y="3161694"/>
            <a:ext cx="1368152" cy="7200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46031" y="404664"/>
            <a:ext cx="2082622" cy="923330"/>
          </a:xfrm>
          <a:prstGeom prst="rect">
            <a:avLst/>
          </a:prstGeom>
          <a:solidFill>
            <a:schemeClr val="bg1"/>
          </a:solid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play</a:t>
            </a: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38232" y="332656"/>
            <a:ext cx="8052204"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He </a:t>
            </a:r>
            <a:r>
              <a:rPr lang="ja-JP" altLang="en-US" sz="5400" b="1"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speak</a:t>
            </a:r>
            <a:r>
              <a:rPr lang="en-US" altLang="ja-JP" sz="5400" b="1" cap="none" spc="0" dirty="0">
                <a:ln w="17780" cmpd="sng">
                  <a:noFill/>
                  <a:prstDash val="solid"/>
                  <a:miter lim="800000"/>
                </a:ln>
                <a:solidFill>
                  <a:schemeClr val="bg1"/>
                </a:solidFill>
                <a:latin typeface="Century Schoolbook" panose="02040604050505020304" pitchFamily="18" charset="0"/>
              </a:rPr>
              <a:t>s</a:t>
            </a:r>
            <a:r>
              <a:rPr lang="en-US" altLang="ja-JP" sz="5400" b="1" dirty="0">
                <a:ln w="17780" cmpd="sng">
                  <a:noFill/>
                  <a:prstDash val="solid"/>
                  <a:miter lim="800000"/>
                </a:ln>
                <a:latin typeface="Century Schoolbook" panose="02040604050505020304" pitchFamily="18" charset="0"/>
              </a:rPr>
              <a:t> </a:t>
            </a:r>
            <a:r>
              <a:rPr lang="ja-JP" altLang="en-US" sz="5400" b="1" dirty="0">
                <a:ln w="17780" cmpd="sng">
                  <a:noFill/>
                  <a:prstDash val="solid"/>
                  <a:miter lim="800000"/>
                </a:ln>
                <a:latin typeface="Century Schoolbook" panose="02040604050505020304" pitchFamily="18" charset="0"/>
              </a:rPr>
              <a:t>） </a:t>
            </a:r>
            <a:r>
              <a:rPr lang="en-US" altLang="ja-JP" sz="5400" b="1" dirty="0">
                <a:ln w="17780" cmpd="sng">
                  <a:noFill/>
                  <a:prstDash val="solid"/>
                  <a:miter lim="800000"/>
                </a:ln>
                <a:latin typeface="Century Schoolbook" panose="02040604050505020304" pitchFamily="18" charset="0"/>
              </a:rPr>
              <a:t>English.</a:t>
            </a:r>
            <a:endParaRPr lang="ja-JP" altLang="en-US" sz="5400" b="1" cap="none" spc="0" dirty="0">
              <a:ln w="17780" cmpd="sng">
                <a:noFill/>
                <a:prstDash val="solid"/>
                <a:miter lim="800000"/>
              </a:ln>
              <a:latin typeface="Century Schoolbook" panose="020406040505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rcRect/>
          <a:stretch/>
        </p:blipFill>
        <p:spPr>
          <a:xfrm>
            <a:off x="2416078" y="2492896"/>
            <a:ext cx="4584186" cy="3384376"/>
          </a:xfrm>
          <a:prstGeom prst="rect">
            <a:avLst/>
          </a:prstGeom>
        </p:spPr>
      </p:pic>
      <p:sp>
        <p:nvSpPr>
          <p:cNvPr id="5" name="正方形/長方形 4"/>
          <p:cNvSpPr/>
          <p:nvPr/>
        </p:nvSpPr>
        <p:spPr>
          <a:xfrm>
            <a:off x="4761165" y="329791"/>
            <a:ext cx="530915"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solidFill>
                  <a:srgbClr val="FF0000"/>
                </a:solidFill>
                <a:latin typeface="Century Schoolbook" panose="02040604050505020304" pitchFamily="18" charset="0"/>
              </a:rPr>
              <a:t>s</a:t>
            </a:r>
            <a:endParaRPr lang="ja-JP" altLang="en-US" sz="5400" b="1" cap="none" spc="0" dirty="0">
              <a:ln w="17780" cmpd="sng">
                <a:noFill/>
                <a:prstDash val="solid"/>
                <a:miter lim="800000"/>
              </a:ln>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052736"/>
            <a:ext cx="8568952" cy="1754326"/>
          </a:xfrm>
          <a:prstGeom prst="rect">
            <a:avLst/>
          </a:prstGeom>
          <a:noFill/>
        </p:spPr>
        <p:txBody>
          <a:bodyPr wrap="square" lIns="91440" tIns="45720" rIns="91440" bIns="45720">
            <a:spAutoFit/>
          </a:bodyPr>
          <a:lstStyle/>
          <a:p>
            <a:r>
              <a:rPr lang="en-US" altLang="ja-JP" sz="5400" b="1" dirty="0">
                <a:ln w="17780" cmpd="sng">
                  <a:noFill/>
                  <a:prstDash val="solid"/>
                  <a:miter lim="800000"/>
                </a:ln>
                <a:latin typeface="Century Schoolbook" panose="02040604050505020304" pitchFamily="18" charset="0"/>
              </a:rPr>
              <a:t>He</a:t>
            </a:r>
            <a:r>
              <a:rPr lang="en-US" altLang="ja-JP" sz="5400" b="1" cap="none" spc="0" dirty="0">
                <a:ln w="17780" cmpd="sng">
                  <a:noFill/>
                  <a:prstDash val="solid"/>
                  <a:miter lim="800000"/>
                </a:ln>
                <a:latin typeface="Century Schoolbook" panose="02040604050505020304" pitchFamily="18" charset="0"/>
              </a:rPr>
              <a:t> </a:t>
            </a:r>
            <a:r>
              <a:rPr lang="ja-JP" altLang="en-US" sz="5400" b="1" cap="none" spc="0" dirty="0">
                <a:ln w="17780" cmpd="sng">
                  <a:noFill/>
                  <a:prstDash val="solid"/>
                  <a:miter lim="800000"/>
                </a:ln>
                <a:latin typeface="Century Schoolbook" panose="02040604050505020304" pitchFamily="18" charset="0"/>
              </a:rPr>
              <a:t>（ </a:t>
            </a:r>
            <a:r>
              <a:rPr lang="en-US" altLang="ja-JP" sz="5400" b="1" cap="none" spc="0" dirty="0">
                <a:ln w="17780" cmpd="sng">
                  <a:noFill/>
                  <a:prstDash val="solid"/>
                  <a:miter lim="800000"/>
                </a:ln>
                <a:latin typeface="Century Schoolbook" panose="02040604050505020304" pitchFamily="18" charset="0"/>
              </a:rPr>
              <a:t>have </a:t>
            </a:r>
            <a:r>
              <a:rPr lang="ja-JP" altLang="en-US" sz="5400" b="1" cap="none" spc="0" dirty="0">
                <a:ln w="17780" cmpd="sng">
                  <a:noFill/>
                  <a:prstDash val="solid"/>
                  <a:miter lim="800000"/>
                </a:ln>
                <a:latin typeface="Century Schoolbook" panose="02040604050505020304" pitchFamily="18" charset="0"/>
              </a:rPr>
              <a:t>）</a:t>
            </a:r>
            <a:endParaRPr lang="en-US" altLang="ja-JP" sz="5400" b="1" cap="none" spc="0" dirty="0">
              <a:ln w="17780" cmpd="sng">
                <a:noFill/>
                <a:prstDash val="solid"/>
                <a:miter lim="800000"/>
              </a:ln>
              <a:latin typeface="Century Schoolbook" panose="02040604050505020304" pitchFamily="18" charset="0"/>
            </a:endParaRPr>
          </a:p>
          <a:p>
            <a:pPr algn="r"/>
            <a:r>
              <a:rPr lang="en-US" altLang="ja-JP" sz="5400" b="1" cap="none" spc="0" dirty="0">
                <a:ln w="17780" cmpd="sng">
                  <a:noFill/>
                  <a:prstDash val="solid"/>
                  <a:miter lim="800000"/>
                </a:ln>
                <a:latin typeface="Century Schoolbook" panose="02040604050505020304" pitchFamily="18" charset="0"/>
              </a:rPr>
              <a:t>a </a:t>
            </a:r>
            <a:r>
              <a:rPr lang="en-US" altLang="ja-JP" sz="5400" b="1" cap="none" spc="0" dirty="0" err="1">
                <a:ln w="17780" cmpd="sng">
                  <a:noFill/>
                  <a:prstDash val="solid"/>
                  <a:miter lim="800000"/>
                </a:ln>
                <a:latin typeface="Century Schoolbook" panose="02040604050505020304" pitchFamily="18" charset="0"/>
              </a:rPr>
              <a:t>dokodemo</a:t>
            </a:r>
            <a:r>
              <a:rPr lang="en-US" altLang="ja-JP" sz="5400" b="1" cap="none" spc="0" dirty="0">
                <a:ln w="17780" cmpd="sng">
                  <a:noFill/>
                  <a:prstDash val="solid"/>
                  <a:miter lim="800000"/>
                </a:ln>
                <a:latin typeface="Century Schoolbook" panose="02040604050505020304" pitchFamily="18" charset="0"/>
              </a:rPr>
              <a:t> door</a:t>
            </a:r>
            <a:r>
              <a:rPr lang="en-US" altLang="ja-JP" sz="5400" b="1"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051720" y="1053219"/>
            <a:ext cx="1944215" cy="923330"/>
          </a:xfrm>
          <a:prstGeom prst="rect">
            <a:avLst/>
          </a:prstGeom>
          <a:solidFill>
            <a:schemeClr val="bg1"/>
          </a:solidFill>
        </p:spPr>
        <p:txBody>
          <a:bodyPr wrap="square" lIns="91440" tIns="45720" rIns="91440" bIns="45720">
            <a:spAutoFit/>
          </a:bodyPr>
          <a:lstStyle/>
          <a:p>
            <a:r>
              <a:rPr lang="en-US" altLang="ja-JP" sz="5400" b="1" dirty="0">
                <a:ln w="17780" cmpd="sng">
                  <a:noFill/>
                  <a:prstDash val="solid"/>
                  <a:miter lim="800000"/>
                </a:ln>
                <a:solidFill>
                  <a:srgbClr val="FF0000"/>
                </a:solidFill>
                <a:latin typeface="Century Schoolbook" panose="02040604050505020304" pitchFamily="18" charset="0"/>
              </a:rPr>
              <a:t>ha</a:t>
            </a:r>
            <a:r>
              <a:rPr lang="en-US" altLang="ja-JP" sz="5400" b="1" cap="none" spc="0" dirty="0">
                <a:ln w="17780" cmpd="sng">
                  <a:noFill/>
                  <a:prstDash val="solid"/>
                  <a:miter lim="800000"/>
                </a:ln>
                <a:solidFill>
                  <a:srgbClr val="FF0000"/>
                </a:solidFill>
                <a:latin typeface="Century Schoolbook" panose="02040604050505020304" pitchFamily="18" charset="0"/>
              </a:rPr>
              <a:t>s  </a:t>
            </a:r>
            <a:endParaRPr lang="ja-JP" altLang="en-US" sz="5400" b="1" cap="none" spc="0" dirty="0">
              <a:ln w="17780" cmpd="sng">
                <a:noFill/>
                <a:prstDash val="solid"/>
                <a:miter lim="800000"/>
              </a:ln>
              <a:latin typeface="Century Schoolbook" panose="020406040505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p:blipFill>
        <p:spPr>
          <a:xfrm>
            <a:off x="2123728" y="3911275"/>
            <a:ext cx="3960440" cy="2923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21FF627-ECD9-FCB2-C121-D3DBFA2B11D3}"/>
              </a:ext>
            </a:extLst>
          </p:cNvPr>
          <p:cNvPicPr>
            <a:picLocks noChangeAspect="1"/>
          </p:cNvPicPr>
          <p:nvPr/>
        </p:nvPicPr>
        <p:blipFill>
          <a:blip r:embed="rId2"/>
          <a:stretch>
            <a:fillRect/>
          </a:stretch>
        </p:blipFill>
        <p:spPr>
          <a:xfrm>
            <a:off x="4329" y="0"/>
            <a:ext cx="9135341" cy="6858000"/>
          </a:xfrm>
          <a:prstGeom prst="rect">
            <a:avLst/>
          </a:prstGeom>
        </p:spPr>
      </p:pic>
    </p:spTree>
    <p:extLst>
      <p:ext uri="{BB962C8B-B14F-4D97-AF65-F5344CB8AC3E}">
        <p14:creationId xmlns:p14="http://schemas.microsoft.com/office/powerpoint/2010/main" val="3277622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F5DB-D9FA-6909-B182-350AA007966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4C45FB-DF35-1922-0ABF-E5B14A8C2E00}"/>
              </a:ext>
            </a:extLst>
          </p:cNvPr>
          <p:cNvSpPr>
            <a:spLocks noGrp="1"/>
          </p:cNvSpPr>
          <p:nvPr>
            <p:ph type="ctrTitle"/>
          </p:nvPr>
        </p:nvSpPr>
        <p:spPr/>
        <p:txBody>
          <a:bodyPr>
            <a:noAutofit/>
          </a:bodyPr>
          <a:lstStyle/>
          <a:p>
            <a:pPr algn="ctr"/>
            <a:r>
              <a:rPr kumimoji="1" lang="en-US" altLang="ja-JP" sz="11500" dirty="0">
                <a:latin typeface="Century Schoolbook" panose="02040604050505020304" pitchFamily="18" charset="0"/>
                <a:ea typeface="+mn-ea"/>
              </a:rPr>
              <a:t>3</a:t>
            </a:r>
            <a:r>
              <a:rPr kumimoji="1" lang="ja-JP" altLang="en-US" sz="11500" dirty="0">
                <a:latin typeface="Century Schoolbook" panose="02040604050505020304" pitchFamily="18" charset="0"/>
                <a:ea typeface="+mn-ea"/>
              </a:rPr>
              <a:t>単現の</a:t>
            </a:r>
            <a:r>
              <a:rPr kumimoji="1" lang="en-US" altLang="ja-JP" sz="11500" dirty="0">
                <a:solidFill>
                  <a:srgbClr val="FF0000"/>
                </a:solidFill>
                <a:latin typeface="Century Schoolbook" panose="02040604050505020304" pitchFamily="18" charset="0"/>
                <a:ea typeface="+mn-ea"/>
              </a:rPr>
              <a:t>s</a:t>
            </a:r>
            <a:endParaRPr kumimoji="1" lang="ja-JP" altLang="en-US" sz="11500" dirty="0">
              <a:solidFill>
                <a:srgbClr val="FF0000"/>
              </a:solidFill>
              <a:latin typeface="Century Schoolbook" panose="02040604050505020304" pitchFamily="18" charset="0"/>
              <a:ea typeface="+mn-ea"/>
            </a:endParaRPr>
          </a:p>
        </p:txBody>
      </p:sp>
      <p:sp>
        <p:nvSpPr>
          <p:cNvPr id="3" name="サブタイトル 2">
            <a:extLst>
              <a:ext uri="{FF2B5EF4-FFF2-40B4-BE49-F238E27FC236}">
                <a16:creationId xmlns:a16="http://schemas.microsoft.com/office/drawing/2014/main" id="{CF9A869C-9F02-32C7-3D47-A773EE1DDD79}"/>
              </a:ext>
            </a:extLst>
          </p:cNvPr>
          <p:cNvSpPr>
            <a:spLocks noGrp="1"/>
          </p:cNvSpPr>
          <p:nvPr>
            <p:ph type="subTitle" idx="1"/>
          </p:nvPr>
        </p:nvSpPr>
        <p:spPr/>
        <p:txBody>
          <a:bodyPr/>
          <a:lstStyle/>
          <a:p>
            <a:r>
              <a:rPr kumimoji="1" lang="en-US" altLang="ja-JP" dirty="0"/>
              <a:t>3</a:t>
            </a:r>
            <a:r>
              <a:rPr kumimoji="1" lang="ja-JP" altLang="en-US" dirty="0"/>
              <a:t>人称単数現在の</a:t>
            </a:r>
            <a:r>
              <a:rPr lang="en-US" altLang="ja-JP" dirty="0"/>
              <a:t>s</a:t>
            </a:r>
            <a:endParaRPr kumimoji="1" lang="ja-JP" altLang="en-US" dirty="0"/>
          </a:p>
        </p:txBody>
      </p:sp>
    </p:spTree>
    <p:extLst>
      <p:ext uri="{BB962C8B-B14F-4D97-AF65-F5344CB8AC3E}">
        <p14:creationId xmlns:p14="http://schemas.microsoft.com/office/powerpoint/2010/main" val="288422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ACFD7-00BB-F4BE-863E-7E7C4AE7CC99}"/>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92EDB953-4A77-3AB9-0A09-0045B1027E09}"/>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47C97234-E50D-A056-2458-DD97983B1F6B}"/>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7" name="角丸四角形吹き出し 5">
            <a:extLst>
              <a:ext uri="{FF2B5EF4-FFF2-40B4-BE49-F238E27FC236}">
                <a16:creationId xmlns:a16="http://schemas.microsoft.com/office/drawing/2014/main" id="{B393AA19-B834-500E-5164-B8B3BC0D76EE}"/>
              </a:ext>
            </a:extLst>
          </p:cNvPr>
          <p:cNvSpPr/>
          <p:nvPr/>
        </p:nvSpPr>
        <p:spPr>
          <a:xfrm>
            <a:off x="647564" y="41460"/>
            <a:ext cx="7848872" cy="2808312"/>
          </a:xfrm>
          <a:prstGeom prst="wedgeRoundRectCallout">
            <a:avLst>
              <a:gd name="adj1" fmla="val -34459"/>
              <a:gd name="adj2" fmla="val 8130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NCGothic" panose="02000600000000000000" pitchFamily="50" charset="0"/>
            </a:endParaRPr>
          </a:p>
        </p:txBody>
      </p:sp>
      <p:pic>
        <p:nvPicPr>
          <p:cNvPr id="2" name="図 1" descr="メロンぱんん.jpg">
            <a:extLst>
              <a:ext uri="{FF2B5EF4-FFF2-40B4-BE49-F238E27FC236}">
                <a16:creationId xmlns:a16="http://schemas.microsoft.com/office/drawing/2014/main" id="{1147593D-1DC5-2AA1-B498-B9DF39B153A9}"/>
              </a:ext>
            </a:extLst>
          </p:cNvPr>
          <p:cNvPicPr>
            <a:picLocks noChangeAspect="1"/>
          </p:cNvPicPr>
          <p:nvPr/>
        </p:nvPicPr>
        <p:blipFill>
          <a:blip r:embed="rId4" cstate="print"/>
          <a:srcRect l="7161" t="27320" r="7161" b="17241"/>
          <a:stretch>
            <a:fillRect/>
          </a:stretch>
        </p:blipFill>
        <p:spPr>
          <a:xfrm>
            <a:off x="5832140" y="1951463"/>
            <a:ext cx="1335421" cy="864096"/>
          </a:xfrm>
          <a:prstGeom prst="rect">
            <a:avLst/>
          </a:prstGeom>
        </p:spPr>
      </p:pic>
      <p:sp>
        <p:nvSpPr>
          <p:cNvPr id="3" name="正方形/長方形 2">
            <a:extLst>
              <a:ext uri="{FF2B5EF4-FFF2-40B4-BE49-F238E27FC236}">
                <a16:creationId xmlns:a16="http://schemas.microsoft.com/office/drawing/2014/main" id="{0E295221-1A43-CFC2-78F4-E2104C269601}"/>
              </a:ext>
            </a:extLst>
          </p:cNvPr>
          <p:cNvSpPr/>
          <p:nvPr/>
        </p:nvSpPr>
        <p:spPr>
          <a:xfrm>
            <a:off x="1511660" y="295279"/>
            <a:ext cx="6768752" cy="1754326"/>
          </a:xfrm>
          <a:prstGeom prst="rect">
            <a:avLst/>
          </a:prstGeom>
          <a:noFill/>
        </p:spPr>
        <p:txBody>
          <a:bodyPr wrap="square" lIns="91440" tIns="45720" rIns="91440" bIns="45720">
            <a:spAutoFit/>
          </a:bodyPr>
          <a:lstStyle/>
          <a:p>
            <a:r>
              <a:rPr lang="en-US" altLang="ja-JP" sz="5400" b="1" dirty="0" err="1">
                <a:ln w="17780" cmpd="sng">
                  <a:noFill/>
                  <a:prstDash val="solid"/>
                  <a:miter lim="800000"/>
                </a:ln>
                <a:latin typeface="Century Schoolbook" panose="02040604050505020304" pitchFamily="18" charset="0"/>
              </a:rPr>
              <a:t>Doramichan</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a:t>
            </a:r>
          </a:p>
          <a:p>
            <a:pPr algn="r"/>
            <a:r>
              <a:rPr lang="en-US" altLang="ja-JP" sz="5400" b="1" cap="none" spc="0" dirty="0">
                <a:ln w="17780" cmpd="sng">
                  <a:noFill/>
                  <a:prstDash val="solid"/>
                  <a:miter lim="800000"/>
                </a:ln>
                <a:latin typeface="Century Schoolbook" panose="02040604050505020304" pitchFamily="18" charset="0"/>
              </a:rPr>
              <a:t> </a:t>
            </a:r>
            <a:r>
              <a:rPr lang="en-US" altLang="ja-JP" sz="5400" b="1" cap="none" spc="0" dirty="0" err="1">
                <a:ln w="17780" cmpd="sng">
                  <a:noFill/>
                  <a:prstDash val="solid"/>
                  <a:miter lim="800000"/>
                </a:ln>
                <a:latin typeface="Century Schoolbook" panose="02040604050505020304" pitchFamily="18" charset="0"/>
              </a:rPr>
              <a:t>melonpan</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8" name="図 7">
            <a:extLst>
              <a:ext uri="{FF2B5EF4-FFF2-40B4-BE49-F238E27FC236}">
                <a16:creationId xmlns:a16="http://schemas.microsoft.com/office/drawing/2014/main" id="{F3072F0A-702A-C3EA-A4C0-95DF916F9A6C}"/>
              </a:ext>
            </a:extLst>
          </p:cNvPr>
          <p:cNvPicPr>
            <a:picLocks noChangeAspect="1"/>
          </p:cNvPicPr>
          <p:nvPr/>
        </p:nvPicPr>
        <p:blipFill>
          <a:blip r:embed="rId3">
            <a:extLst>
              <a:ext uri="{28A0092B-C50C-407E-A947-70E740481C1C}">
                <a14:useLocalDpi xmlns:a14="http://schemas.microsoft.com/office/drawing/2010/main" val="0"/>
              </a:ext>
            </a:extLst>
          </a:blip>
          <a:srcRect l="15547" r="15547"/>
          <a:stretch/>
        </p:blipFill>
        <p:spPr>
          <a:xfrm>
            <a:off x="2591780" y="1015359"/>
            <a:ext cx="1440160" cy="1543028"/>
          </a:xfrm>
          <a:prstGeom prst="rect">
            <a:avLst/>
          </a:prstGeom>
        </p:spPr>
      </p:pic>
    </p:spTree>
    <p:extLst>
      <p:ext uri="{BB962C8B-B14F-4D97-AF65-F5344CB8AC3E}">
        <p14:creationId xmlns:p14="http://schemas.microsoft.com/office/powerpoint/2010/main" val="131284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12FC6-AD48-5DF5-1347-58177229F1F6}"/>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4CCC954C-FD46-FA95-B22A-0701A9E6CBBF}"/>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B476D643-10B0-93AD-EAC8-6D79C0F36F19}"/>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6" name="角丸四角形吹き出し 5">
            <a:extLst>
              <a:ext uri="{FF2B5EF4-FFF2-40B4-BE49-F238E27FC236}">
                <a16:creationId xmlns:a16="http://schemas.microsoft.com/office/drawing/2014/main" id="{F36ED2C7-155A-21E1-4E6D-5A7C1369559E}"/>
              </a:ext>
            </a:extLst>
          </p:cNvPr>
          <p:cNvSpPr/>
          <p:nvPr/>
        </p:nvSpPr>
        <p:spPr>
          <a:xfrm>
            <a:off x="1619672" y="476672"/>
            <a:ext cx="6048672" cy="2592288"/>
          </a:xfrm>
          <a:prstGeom prst="wedgeRoundRectCallout">
            <a:avLst>
              <a:gd name="adj1" fmla="val -48001"/>
              <a:gd name="adj2" fmla="val 9242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NCGothic" panose="02000600000000000000" pitchFamily="50" charset="0"/>
            </a:endParaRPr>
          </a:p>
        </p:txBody>
      </p:sp>
      <p:sp>
        <p:nvSpPr>
          <p:cNvPr id="4" name="正方形/長方形 3">
            <a:extLst>
              <a:ext uri="{FF2B5EF4-FFF2-40B4-BE49-F238E27FC236}">
                <a16:creationId xmlns:a16="http://schemas.microsoft.com/office/drawing/2014/main" id="{F4D6254E-723D-59E3-B6CB-6E5C6218395D}"/>
              </a:ext>
            </a:extLst>
          </p:cNvPr>
          <p:cNvSpPr/>
          <p:nvPr/>
        </p:nvSpPr>
        <p:spPr>
          <a:xfrm>
            <a:off x="1763688" y="620688"/>
            <a:ext cx="5365572" cy="923330"/>
          </a:xfrm>
          <a:prstGeom prst="rect">
            <a:avLst/>
          </a:prstGeom>
          <a:solidFill>
            <a:schemeClr val="bg1"/>
          </a:solid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I like </a:t>
            </a:r>
            <a:r>
              <a:rPr lang="en-US" altLang="ja-JP" sz="5400" b="1" cap="none" spc="0" dirty="0" err="1">
                <a:ln w="17780" cmpd="sng">
                  <a:noFill/>
                  <a:prstDash val="solid"/>
                  <a:miter lim="800000"/>
                </a:ln>
                <a:latin typeface="Century Schoolbook" panose="02040604050505020304" pitchFamily="18" charset="0"/>
              </a:rPr>
              <a:t>Shizuka</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5" name="図 4">
            <a:extLst>
              <a:ext uri="{FF2B5EF4-FFF2-40B4-BE49-F238E27FC236}">
                <a16:creationId xmlns:a16="http://schemas.microsoft.com/office/drawing/2014/main" id="{1325A2C9-51A5-C938-EFEB-E53C7026A1E0}"/>
              </a:ext>
            </a:extLst>
          </p:cNvPr>
          <p:cNvPicPr>
            <a:picLocks noChangeAspect="1"/>
          </p:cNvPicPr>
          <p:nvPr/>
        </p:nvPicPr>
        <p:blipFill>
          <a:blip r:embed="rId3">
            <a:extLst>
              <a:ext uri="{28A0092B-C50C-407E-A947-70E740481C1C}">
                <a14:useLocalDpi xmlns:a14="http://schemas.microsoft.com/office/drawing/2010/main" val="0"/>
              </a:ext>
            </a:extLst>
          </a:blip>
          <a:srcRect l="13086" r="13086"/>
          <a:stretch/>
        </p:blipFill>
        <p:spPr>
          <a:xfrm>
            <a:off x="4355976" y="1389586"/>
            <a:ext cx="1512168" cy="1512168"/>
          </a:xfrm>
          <a:prstGeom prst="rect">
            <a:avLst/>
          </a:prstGeom>
          <a:solidFill>
            <a:schemeClr val="bg1"/>
          </a:solidFill>
        </p:spPr>
      </p:pic>
    </p:spTree>
    <p:extLst>
      <p:ext uri="{BB962C8B-B14F-4D97-AF65-F5344CB8AC3E}">
        <p14:creationId xmlns:p14="http://schemas.microsoft.com/office/powerpoint/2010/main" val="10321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17968-C47B-2E9F-A96A-250A4CC9D4D7}"/>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3E169693-64A3-1D7A-38E6-4BA77FCBC552}"/>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sp>
        <p:nvSpPr>
          <p:cNvPr id="7" name="角丸四角形吹き出し 5">
            <a:extLst>
              <a:ext uri="{FF2B5EF4-FFF2-40B4-BE49-F238E27FC236}">
                <a16:creationId xmlns:a16="http://schemas.microsoft.com/office/drawing/2014/main" id="{2EC023FA-6BA1-8A08-BF59-5AAA8B8025B9}"/>
              </a:ext>
            </a:extLst>
          </p:cNvPr>
          <p:cNvSpPr/>
          <p:nvPr/>
        </p:nvSpPr>
        <p:spPr>
          <a:xfrm>
            <a:off x="0" y="260648"/>
            <a:ext cx="9144000" cy="2592288"/>
          </a:xfrm>
          <a:prstGeom prst="wedgeRoundRectCallout">
            <a:avLst>
              <a:gd name="adj1" fmla="val 27565"/>
              <a:gd name="adj2" fmla="val 6318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CGothic" panose="02000600000000000000" pitchFamily="50" charset="0"/>
            </a:endParaRPr>
          </a:p>
        </p:txBody>
      </p:sp>
      <p:pic>
        <p:nvPicPr>
          <p:cNvPr id="9" name="図 8">
            <a:extLst>
              <a:ext uri="{FF2B5EF4-FFF2-40B4-BE49-F238E27FC236}">
                <a16:creationId xmlns:a16="http://schemas.microsoft.com/office/drawing/2014/main" id="{83505BE5-C820-C91C-8B5A-A4221225AAB7}"/>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2" name="正方形/長方形 1">
            <a:extLst>
              <a:ext uri="{FF2B5EF4-FFF2-40B4-BE49-F238E27FC236}">
                <a16:creationId xmlns:a16="http://schemas.microsoft.com/office/drawing/2014/main" id="{3D7D7036-A304-9149-BE09-B359B0AEDE6C}"/>
              </a:ext>
            </a:extLst>
          </p:cNvPr>
          <p:cNvSpPr/>
          <p:nvPr/>
        </p:nvSpPr>
        <p:spPr>
          <a:xfrm>
            <a:off x="14578" y="455342"/>
            <a:ext cx="9129422"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She like</a:t>
            </a:r>
            <a:r>
              <a:rPr lang="en-US" altLang="ja-JP" sz="5400" b="1" cap="none" spc="0" dirty="0">
                <a:ln w="17780" cmpd="sng">
                  <a:noFill/>
                  <a:prstDash val="solid"/>
                  <a:miter lim="800000"/>
                </a:ln>
                <a:solidFill>
                  <a:srgbClr val="FF0000"/>
                </a:solidFill>
                <a:latin typeface="Century Schoolbook" panose="02040604050505020304" pitchFamily="18" charset="0"/>
              </a:rPr>
              <a:t>s</a:t>
            </a:r>
            <a:r>
              <a:rPr lang="en-US" altLang="ja-JP" sz="5400" b="1" cap="none" spc="0" dirty="0">
                <a:ln w="17780" cmpd="sng">
                  <a:noFill/>
                  <a:prstDash val="solid"/>
                  <a:miter lim="800000"/>
                </a:ln>
                <a:latin typeface="Century Schoolbook" panose="02040604050505020304" pitchFamily="18" charset="0"/>
              </a:rPr>
              <a:t> sweet potatoes.</a:t>
            </a:r>
            <a:endParaRPr lang="ja-JP" altLang="en-US" sz="5400" b="1" cap="none" spc="0" dirty="0">
              <a:ln w="17780" cmpd="sng">
                <a:noFill/>
                <a:prstDash val="solid"/>
                <a:miter lim="800000"/>
              </a:ln>
              <a:latin typeface="Century Schoolbook" panose="02040604050505020304" pitchFamily="18" charset="0"/>
            </a:endParaRPr>
          </a:p>
        </p:txBody>
      </p:sp>
      <p:pic>
        <p:nvPicPr>
          <p:cNvPr id="3" name="図 2">
            <a:extLst>
              <a:ext uri="{FF2B5EF4-FFF2-40B4-BE49-F238E27FC236}">
                <a16:creationId xmlns:a16="http://schemas.microsoft.com/office/drawing/2014/main" id="{B31961D8-C118-8702-A4E9-978E4335E9AD}"/>
              </a:ext>
            </a:extLst>
          </p:cNvPr>
          <p:cNvPicPr>
            <a:picLocks noChangeAspect="1"/>
          </p:cNvPicPr>
          <p:nvPr/>
        </p:nvPicPr>
        <p:blipFill>
          <a:blip r:embed="rId3">
            <a:extLst>
              <a:ext uri="{28A0092B-C50C-407E-A947-70E740481C1C}">
                <a14:useLocalDpi xmlns:a14="http://schemas.microsoft.com/office/drawing/2010/main" val="0"/>
              </a:ext>
            </a:extLst>
          </a:blip>
          <a:srcRect l="13086" r="13086"/>
          <a:stretch/>
        </p:blipFill>
        <p:spPr>
          <a:xfrm>
            <a:off x="179512" y="1275273"/>
            <a:ext cx="1296144" cy="1296144"/>
          </a:xfrm>
          <a:prstGeom prst="rect">
            <a:avLst/>
          </a:prstGeom>
        </p:spPr>
      </p:pic>
      <p:pic>
        <p:nvPicPr>
          <p:cNvPr id="8" name="図 7">
            <a:extLst>
              <a:ext uri="{FF2B5EF4-FFF2-40B4-BE49-F238E27FC236}">
                <a16:creationId xmlns:a16="http://schemas.microsoft.com/office/drawing/2014/main" id="{193F6B16-F65A-5918-F7D1-438037931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486" y="1491297"/>
            <a:ext cx="1918294" cy="1296144"/>
          </a:xfrm>
          <a:prstGeom prst="rect">
            <a:avLst/>
          </a:prstGeom>
        </p:spPr>
      </p:pic>
    </p:spTree>
    <p:extLst>
      <p:ext uri="{BB962C8B-B14F-4D97-AF65-F5344CB8AC3E}">
        <p14:creationId xmlns:p14="http://schemas.microsoft.com/office/powerpoint/2010/main" val="6631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64E88-39D5-2922-B621-40465947C522}"/>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61C3D37D-4ED9-5B72-23B9-B5EE7D4C3D1A}"/>
              </a:ext>
            </a:extLst>
          </p:cNvPr>
          <p:cNvPicPr>
            <a:picLocks noChangeAspect="1"/>
          </p:cNvPicPr>
          <p:nvPr/>
        </p:nvPicPr>
        <p:blipFill>
          <a:blip r:embed="rId3">
            <a:extLst>
              <a:ext uri="{28A0092B-C50C-407E-A947-70E740481C1C}">
                <a14:useLocalDpi xmlns:a14="http://schemas.microsoft.com/office/drawing/2010/main" val="0"/>
              </a:ext>
            </a:extLst>
          </a:blip>
          <a:srcRect t="-1155" r="198" b="1155"/>
          <a:stretch>
            <a:fillRect/>
          </a:stretch>
        </p:blipFill>
        <p:spPr>
          <a:xfrm>
            <a:off x="6156178" y="2901754"/>
            <a:ext cx="2780376" cy="2736304"/>
          </a:xfrm>
          <a:prstGeom prst="rect">
            <a:avLst/>
          </a:prstGeom>
        </p:spPr>
      </p:pic>
      <p:pic>
        <p:nvPicPr>
          <p:cNvPr id="9" name="図 8">
            <a:extLst>
              <a:ext uri="{FF2B5EF4-FFF2-40B4-BE49-F238E27FC236}">
                <a16:creationId xmlns:a16="http://schemas.microsoft.com/office/drawing/2014/main" id="{25BE379E-BF95-E406-72EF-D13FAC582CBB}"/>
              </a:ext>
            </a:extLst>
          </p:cNvPr>
          <p:cNvPicPr>
            <a:picLocks noChangeAspect="1"/>
          </p:cNvPicPr>
          <p:nvPr/>
        </p:nvPicPr>
        <p:blipFill>
          <a:blip r:embed="rId3">
            <a:extLst>
              <a:ext uri="{28A0092B-C50C-407E-A947-70E740481C1C}">
                <a14:useLocalDpi xmlns:a14="http://schemas.microsoft.com/office/drawing/2010/main" val="0"/>
              </a:ext>
            </a:extLst>
          </a:blip>
          <a:srcRect l="-776" r="-1190"/>
          <a:stretch>
            <a:fillRect/>
          </a:stretch>
        </p:blipFill>
        <p:spPr>
          <a:xfrm>
            <a:off x="0" y="2901754"/>
            <a:ext cx="2987824" cy="2664296"/>
          </a:xfrm>
          <a:prstGeom prst="rect">
            <a:avLst/>
          </a:prstGeom>
        </p:spPr>
      </p:pic>
      <p:sp>
        <p:nvSpPr>
          <p:cNvPr id="6" name="角丸四角形吹き出し 5"/>
          <p:cNvSpPr/>
          <p:nvPr/>
        </p:nvSpPr>
        <p:spPr>
          <a:xfrm>
            <a:off x="1115616" y="476672"/>
            <a:ext cx="6984776" cy="2592288"/>
          </a:xfrm>
          <a:prstGeom prst="wedgeRoundRectCallout">
            <a:avLst>
              <a:gd name="adj1" fmla="val -38717"/>
              <a:gd name="adj2" fmla="val 9242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NCGothic" panose="02000600000000000000" pitchFamily="50" charset="0"/>
            </a:endParaRPr>
          </a:p>
        </p:txBody>
      </p:sp>
      <p:sp>
        <p:nvSpPr>
          <p:cNvPr id="4" name="正方形/長方形 3"/>
          <p:cNvSpPr/>
          <p:nvPr/>
        </p:nvSpPr>
        <p:spPr>
          <a:xfrm>
            <a:off x="1367401" y="692696"/>
            <a:ext cx="6776214" cy="923330"/>
          </a:xfrm>
          <a:prstGeom prst="rect">
            <a:avLst/>
          </a:prstGeom>
          <a:noFill/>
        </p:spPr>
        <p:txBody>
          <a:bodyPr wrap="none" lIns="91440" tIns="45720" rIns="91440" bIns="45720">
            <a:spAutoFit/>
          </a:bodyPr>
          <a:lstStyle/>
          <a:p>
            <a:pPr algn="ctr"/>
            <a:r>
              <a:rPr lang="en-US" altLang="ja-JP" sz="5400" b="1" dirty="0" err="1">
                <a:ln w="17780" cmpd="sng">
                  <a:noFill/>
                  <a:prstDash val="solid"/>
                  <a:miter lim="800000"/>
                </a:ln>
                <a:latin typeface="Century Schoolbook" panose="02040604050505020304" pitchFamily="18" charset="0"/>
              </a:rPr>
              <a:t>Gaian</a:t>
            </a:r>
            <a:r>
              <a:rPr lang="en-US" altLang="ja-JP" sz="5400" b="1" cap="none" spc="0" dirty="0">
                <a:ln w="17780" cmpd="sng">
                  <a:noFill/>
                  <a:prstDash val="solid"/>
                  <a:miter lim="800000"/>
                </a:ln>
                <a:latin typeface="Century Schoolbook" panose="02040604050505020304" pitchFamily="18" charset="0"/>
              </a:rPr>
              <a:t> like</a:t>
            </a:r>
            <a:r>
              <a:rPr lang="en-US" altLang="ja-JP" sz="5400" b="1" cap="none" spc="0" dirty="0">
                <a:ln w="17780" cmpd="sng">
                  <a:noFill/>
                  <a:prstDash val="solid"/>
                  <a:miter lim="800000"/>
                </a:ln>
                <a:solidFill>
                  <a:srgbClr val="FF0000"/>
                </a:solidFill>
                <a:latin typeface="Century Schoolbook" panose="02040604050505020304" pitchFamily="18" charset="0"/>
              </a:rPr>
              <a:t>s </a:t>
            </a:r>
            <a:r>
              <a:rPr lang="en-US" altLang="ja-JP" sz="5400" b="1" cap="none" spc="0" dirty="0" err="1">
                <a:ln w="17780" cmpd="sng">
                  <a:noFill/>
                  <a:prstDash val="solid"/>
                  <a:miter lim="800000"/>
                </a:ln>
                <a:latin typeface="Century Schoolbook" panose="02040604050505020304" pitchFamily="18" charset="0"/>
              </a:rPr>
              <a:t>Gaiko</a:t>
            </a:r>
            <a:r>
              <a:rPr lang="en-US" altLang="ja-JP" sz="5400" b="1" cap="none" spc="0" dirty="0">
                <a:ln w="17780" cmpd="sng">
                  <a:noFill/>
                  <a:prstDash val="solid"/>
                  <a:miter lim="800000"/>
                </a:ln>
                <a:latin typeface="Century Schoolbook" panose="02040604050505020304" pitchFamily="18" charset="0"/>
              </a:rPr>
              <a:t>.</a:t>
            </a:r>
            <a:endParaRPr lang="ja-JP" altLang="en-US" sz="5400" b="1" cap="none" spc="0" dirty="0">
              <a:ln w="17780" cmpd="sng">
                <a:noFill/>
                <a:prstDash val="solid"/>
                <a:miter lim="800000"/>
              </a:ln>
              <a:latin typeface="Century Schoolbook" panose="020406040505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l="782" r="782"/>
          <a:stretch/>
        </p:blipFill>
        <p:spPr>
          <a:xfrm>
            <a:off x="1935638" y="1559423"/>
            <a:ext cx="1412226" cy="1368152"/>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rcRect l="8259" r="8259"/>
          <a:stretch/>
        </p:blipFill>
        <p:spPr>
          <a:xfrm flipH="1">
            <a:off x="5940152" y="1628800"/>
            <a:ext cx="1440160" cy="1273611"/>
          </a:xfrm>
          <a:prstGeom prst="rect">
            <a:avLst/>
          </a:prstGeom>
        </p:spPr>
      </p:pic>
    </p:spTree>
    <p:extLst>
      <p:ext uri="{BB962C8B-B14F-4D97-AF65-F5344CB8AC3E}">
        <p14:creationId xmlns:p14="http://schemas.microsoft.com/office/powerpoint/2010/main" val="28236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19872" y="764704"/>
            <a:ext cx="5240537" cy="830997"/>
          </a:xfrm>
          <a:prstGeom prst="rect">
            <a:avLst/>
          </a:prstGeom>
          <a:noFill/>
        </p:spPr>
        <p:txBody>
          <a:bodyPr wrap="none" lIns="91440" tIns="45720" rIns="91440" bIns="45720">
            <a:spAutoFit/>
          </a:bodyPr>
          <a:lstStyle/>
          <a:p>
            <a:pPr algn="ctr"/>
            <a:r>
              <a:rPr lang="en-US" altLang="ja-JP" sz="4800" b="1" cap="none" spc="0" dirty="0">
                <a:ln w="17780" cmpd="sng">
                  <a:noFill/>
                  <a:prstDash val="solid"/>
                  <a:miter lim="800000"/>
                </a:ln>
                <a:latin typeface="Century Schoolbook" panose="02040604050505020304" pitchFamily="18" charset="0"/>
              </a:rPr>
              <a:t>I like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
        <p:nvSpPr>
          <p:cNvPr id="4" name="正方形/長方形 3"/>
          <p:cNvSpPr/>
          <p:nvPr/>
        </p:nvSpPr>
        <p:spPr>
          <a:xfrm>
            <a:off x="356743" y="2780928"/>
            <a:ext cx="8430513" cy="830997"/>
          </a:xfrm>
          <a:prstGeom prst="rect">
            <a:avLst/>
          </a:prstGeom>
          <a:noFill/>
        </p:spPr>
        <p:txBody>
          <a:bodyPr wrap="none" lIns="91440" tIns="45720" rIns="91440" bIns="45720">
            <a:spAutoFit/>
          </a:bodyPr>
          <a:lstStyle/>
          <a:p>
            <a:pPr algn="ctr"/>
            <a:r>
              <a:rPr lang="en-US" altLang="ja-JP" sz="4800" b="1" cap="none" spc="0" dirty="0" err="1">
                <a:ln w="17780" cmpd="sng">
                  <a:noFill/>
                  <a:prstDash val="solid"/>
                  <a:miter lim="800000"/>
                </a:ln>
                <a:latin typeface="Century Schoolbook" panose="02040604050505020304" pitchFamily="18" charset="0"/>
              </a:rPr>
              <a:t>Doraemon</a:t>
            </a:r>
            <a:r>
              <a:rPr lang="en-US" altLang="ja-JP" sz="4800" b="1" cap="none" spc="0" dirty="0">
                <a:ln w="17780" cmpd="sng">
                  <a:noFill/>
                  <a:prstDash val="solid"/>
                  <a:miter lim="800000"/>
                </a:ln>
                <a:latin typeface="Century Schoolbook" panose="02040604050505020304" pitchFamily="18" charset="0"/>
              </a:rPr>
              <a:t> like</a:t>
            </a:r>
            <a:r>
              <a:rPr lang="en-US" altLang="ja-JP" sz="4800" b="1" cap="none" spc="0" dirty="0">
                <a:ln w="17780" cmpd="sng">
                  <a:noFill/>
                  <a:prstDash val="solid"/>
                  <a:miter lim="800000"/>
                </a:ln>
                <a:solidFill>
                  <a:srgbClr val="FF0000"/>
                </a:solidFill>
                <a:latin typeface="Century Schoolbook" panose="02040604050505020304" pitchFamily="18" charset="0"/>
              </a:rPr>
              <a:t>s</a:t>
            </a:r>
            <a:r>
              <a:rPr lang="en-US" altLang="ja-JP" sz="4800" b="1" cap="none" spc="0" dirty="0">
                <a:ln w="17780" cmpd="sng">
                  <a:noFill/>
                  <a:prstDash val="solid"/>
                  <a:miter lim="800000"/>
                </a:ln>
                <a:latin typeface="Century Schoolbook" panose="02040604050505020304" pitchFamily="18" charset="0"/>
              </a:rPr>
              <a:t> </a:t>
            </a:r>
            <a:r>
              <a:rPr lang="en-US" altLang="ja-JP" sz="4800" b="1" cap="none" spc="0" dirty="0" err="1">
                <a:ln w="17780" cmpd="sng">
                  <a:noFill/>
                  <a:prstDash val="solid"/>
                  <a:miter lim="800000"/>
                </a:ln>
                <a:latin typeface="Century Schoolbook" panose="02040604050505020304" pitchFamily="18" charset="0"/>
              </a:rPr>
              <a:t>dorayaki</a:t>
            </a:r>
            <a:r>
              <a:rPr lang="en-US" altLang="ja-JP" sz="4800" b="1" dirty="0">
                <a:ln w="17780" cmpd="sng">
                  <a:noFill/>
                  <a:prstDash val="solid"/>
                  <a:miter lim="800000"/>
                </a:ln>
                <a:latin typeface="Century Schoolbook" panose="02040604050505020304" pitchFamily="18" charset="0"/>
              </a:rPr>
              <a:t>.</a:t>
            </a:r>
            <a:endParaRPr lang="ja-JP" altLang="en-US" sz="4800" b="1" cap="none" spc="0" dirty="0">
              <a:ln w="17780" cmpd="sng">
                <a:noFill/>
                <a:prstDash val="solid"/>
                <a:miter lim="800000"/>
              </a:ln>
              <a:latin typeface="Century Schoolbook" panose="02040604050505020304" pitchFamily="18" charset="0"/>
            </a:endParaRPr>
          </a:p>
        </p:txBody>
      </p:sp>
    </p:spTree>
    <p:extLst>
      <p:ext uri="{BB962C8B-B14F-4D97-AF65-F5344CB8AC3E}">
        <p14:creationId xmlns:p14="http://schemas.microsoft.com/office/powerpoint/2010/main" val="206627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2003</TotalTime>
  <Words>1388</Words>
  <Application>Microsoft Office PowerPoint</Application>
  <PresentationFormat>画面に合わせる (4:3)</PresentationFormat>
  <Paragraphs>377</Paragraphs>
  <Slides>47</Slides>
  <Notes>35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47</vt:i4>
      </vt:variant>
    </vt:vector>
  </HeadingPairs>
  <TitlesOfParts>
    <vt:vector size="55" baseType="lpstr">
      <vt:lpstr>ＭＳ ゴシック</vt:lpstr>
      <vt:lpstr>游ゴシック</vt:lpstr>
      <vt:lpstr>Arial</vt:lpstr>
      <vt:lpstr>Calibri</vt:lpstr>
      <vt:lpstr>Calibri Light</vt:lpstr>
      <vt:lpstr>Century Schoolbook</vt:lpstr>
      <vt:lpstr>NCGothic</vt:lpstr>
      <vt:lpstr>Office テーマ</vt:lpstr>
      <vt:lpstr>3単現のs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sが余計についていたけど・・・</vt:lpstr>
      <vt:lpstr>3単現のs</vt:lpstr>
      <vt:lpstr>3単現のs</vt:lpstr>
      <vt:lpstr>PowerPoint プレゼンテーション</vt:lpstr>
      <vt:lpstr>PowerPoint プレゼンテーション</vt:lpstr>
      <vt:lpstr>PowerPoint プレゼンテーション</vt:lpstr>
      <vt:lpstr>PowerPoint プレゼンテーション</vt:lpstr>
      <vt:lpstr>3人称単数で現在の時にだけつくS</vt:lpstr>
      <vt:lpstr>意味は何も変わらないけどつけなきゃいけないS</vt:lpstr>
      <vt:lpstr>何でこんなのがあるの？</vt:lpstr>
      <vt:lpstr>English is from England.</vt:lpstr>
      <vt:lpstr>English was born from a mix of three languages.</vt:lpstr>
      <vt:lpstr>ドイツ語の変化</vt:lpstr>
      <vt:lpstr>フランス語の変化</vt:lpstr>
      <vt:lpstr>こんなに 覚えられない！</vt:lpstr>
      <vt:lpstr>PowerPoint プレゼンテーション</vt:lpstr>
      <vt:lpstr>PowerPoint プレゼンテーション</vt:lpstr>
      <vt:lpstr>PowerPoint プレゼンテーション</vt:lpstr>
      <vt:lpstr>Practice 3単現のS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3単現のs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関係代名詞</dc:title>
  <dc:creator>KASUGA_Hideki</dc:creator>
  <cp:lastModifiedBy>秀紀 春日</cp:lastModifiedBy>
  <cp:revision>163</cp:revision>
  <cp:lastPrinted>2015-11-23T07:04:40Z</cp:lastPrinted>
  <dcterms:created xsi:type="dcterms:W3CDTF">2011-11-07T12:22:25Z</dcterms:created>
  <dcterms:modified xsi:type="dcterms:W3CDTF">2025-08-20T14:35:24Z</dcterms:modified>
</cp:coreProperties>
</file>