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02" r:id="rId2"/>
    <p:sldId id="346" r:id="rId3"/>
    <p:sldId id="348" r:id="rId4"/>
    <p:sldId id="317" r:id="rId5"/>
    <p:sldId id="316" r:id="rId6"/>
    <p:sldId id="312" r:id="rId7"/>
    <p:sldId id="349" r:id="rId8"/>
    <p:sldId id="350" r:id="rId9"/>
    <p:sldId id="351" r:id="rId10"/>
    <p:sldId id="353" r:id="rId11"/>
    <p:sldId id="355" r:id="rId12"/>
    <p:sldId id="354" r:id="rId13"/>
    <p:sldId id="356" r:id="rId14"/>
    <p:sldId id="304" r:id="rId15"/>
    <p:sldId id="357" r:id="rId16"/>
    <p:sldId id="358" r:id="rId17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21" autoAdjust="0"/>
  </p:normalViewPr>
  <p:slideViewPr>
    <p:cSldViewPr>
      <p:cViewPr varScale="1">
        <p:scale>
          <a:sx n="93" d="100"/>
          <a:sy n="93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D1F760D9-2107-437A-BAFC-C5685E98FFA3}" type="datetimeFigureOut">
              <a:rPr kumimoji="1" lang="ja-JP" altLang="en-US" smtClean="0"/>
              <a:t>2026/1/2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7E4337D5-C7C3-41E4-81D0-C18C7022C5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65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88267C20-03BE-4429-A757-EF06179A9C8F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7189066-7D2D-49FC-8D37-1B8BA11230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50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63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34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2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66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96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91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86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82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26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96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7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82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41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5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04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5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6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35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5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6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2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D9B8-2BEE-46FF-9642-A97C0F0A6FAB}" type="datetimeFigureOut">
              <a:rPr kumimoji="1" lang="ja-JP" altLang="en-US" smtClean="0"/>
              <a:pPr/>
              <a:t>2026/1/2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現在進行形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be </a:t>
            </a:r>
            <a:r>
              <a:rPr kumimoji="1" lang="ja-JP" altLang="en-US" sz="2800" dirty="0"/>
              <a:t>～</a:t>
            </a:r>
            <a:r>
              <a:rPr kumimoji="1" lang="en-US" altLang="ja-JP" sz="2800" dirty="0" err="1"/>
              <a:t>ing</a:t>
            </a:r>
            <a:r>
              <a:rPr kumimoji="1" lang="ja-JP" altLang="en-US" sz="2800" dirty="0"/>
              <a:t>の疑問文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1547664" y="2681536"/>
            <a:ext cx="7416824" cy="1512168"/>
          </a:xfrm>
          <a:prstGeom prst="wedgeRoundRectCallout">
            <a:avLst>
              <a:gd name="adj1" fmla="val -54277"/>
              <a:gd name="adj2" fmla="val 1051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47664" y="2924944"/>
            <a:ext cx="74168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Yuki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studying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algn="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math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56665" y="2926685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62856" y="2926685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study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156568" y="3404655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math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72008" y="4293093"/>
            <a:ext cx="8388424" cy="1530809"/>
          </a:xfrm>
          <a:prstGeom prst="wedgeRoundRectCallout">
            <a:avLst>
              <a:gd name="adj1" fmla="val 49611"/>
              <a:gd name="adj2" fmla="val -61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36729" y="4530594"/>
            <a:ext cx="3211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18682" y="4248937"/>
            <a:ext cx="4371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375255" y="4293096"/>
            <a:ext cx="430305" cy="15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727647" y="4715103"/>
            <a:ext cx="3568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she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87624" y="4530595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517250" y="4530594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73321" y="4239972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940544" y="4221088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984889" y="4248937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673321" y="4725144"/>
            <a:ext cx="816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950875" y="4715103"/>
            <a:ext cx="981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652120" y="446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study math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33552" y="5211528"/>
            <a:ext cx="3757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she’s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713788" y="5220489"/>
            <a:ext cx="1082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336817" y="5211528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26" name="Picture 91" descr="MCj04462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1656184" cy="161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91171"/>
            <a:ext cx="1475656" cy="15668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1368152" cy="1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1547664" y="2681536"/>
            <a:ext cx="7416824" cy="1512168"/>
          </a:xfrm>
          <a:prstGeom prst="wedgeRoundRectCallout">
            <a:avLst>
              <a:gd name="adj1" fmla="val -54277"/>
              <a:gd name="adj2" fmla="val 76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19672" y="2825552"/>
            <a:ext cx="720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Ken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cleaning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his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room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79712" y="2825552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50196" y="2780915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clean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88373" y="3357177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-36512" y="4293094"/>
            <a:ext cx="8100392" cy="1530809"/>
          </a:xfrm>
          <a:prstGeom prst="wedgeRoundRectCallout">
            <a:avLst>
              <a:gd name="adj1" fmla="val 49611"/>
              <a:gd name="adj2" fmla="val -61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170" y="4530594"/>
            <a:ext cx="3134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49203" y="4248937"/>
            <a:ext cx="4089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275856" y="4323282"/>
            <a:ext cx="432049" cy="14819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629991" y="4715103"/>
            <a:ext cx="3389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he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45622" y="4530595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288762" y="4530594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6589" y="4239972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58924" y="4221088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06481" y="4248937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641151" y="4724064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70562" y="4715103"/>
            <a:ext cx="981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716016" y="2896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c</a:t>
            </a:r>
            <a:r>
              <a:rPr kumimoji="1"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lean his room </a:t>
            </a:r>
            <a:endParaRPr kumimoji="1" lang="ja-JP" altLang="en-US" sz="40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35896" y="5211528"/>
            <a:ext cx="3578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he’s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647056" y="5220489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02425" y="5211528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48880"/>
            <a:ext cx="1462358" cy="158138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23630"/>
            <a:ext cx="1581684" cy="19273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2651787" cy="1988840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6144652" y="3309078"/>
            <a:ext cx="18952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room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1403648" y="2348880"/>
            <a:ext cx="7704856" cy="1512168"/>
          </a:xfrm>
          <a:prstGeom prst="wedgeRoundRectCallout">
            <a:avLst>
              <a:gd name="adj1" fmla="val -54277"/>
              <a:gd name="adj2" fmla="val -193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75656" y="2592288"/>
            <a:ext cx="7632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playing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soccer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808584" y="2592288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11960" y="2592288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65177" y="2592288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occer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0" y="3960434"/>
            <a:ext cx="9144000" cy="1530809"/>
          </a:xfrm>
          <a:prstGeom prst="wedgeRoundRectCallout">
            <a:avLst>
              <a:gd name="adj1" fmla="val 38211"/>
              <a:gd name="adj2" fmla="val -7092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070" y="4077072"/>
            <a:ext cx="3805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90071" y="3916281"/>
            <a:ext cx="4761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707904" y="3933056"/>
            <a:ext cx="430305" cy="15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099036" y="4382447"/>
            <a:ext cx="3958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they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77209" y="4077073"/>
            <a:ext cx="1008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94867" y="4077072"/>
            <a:ext cx="79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75559" y="3907316"/>
            <a:ext cx="1008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399080" y="3888432"/>
            <a:ext cx="79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667972" y="3916281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075559" y="4391408"/>
            <a:ext cx="1008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444208" y="4382447"/>
            <a:ext cx="1281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364088" y="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play soccer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04941" y="4878872"/>
            <a:ext cx="4163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they’re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076056" y="4887833"/>
            <a:ext cx="1487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092280" y="4878872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2664296" cy="199822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1041256" cy="182219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48" y="5013176"/>
            <a:ext cx="137629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/>
          <p:nvPr/>
        </p:nvCxnSpPr>
        <p:spPr>
          <a:xfrm>
            <a:off x="3419872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吹き出し 19"/>
          <p:cNvSpPr/>
          <p:nvPr/>
        </p:nvSpPr>
        <p:spPr>
          <a:xfrm>
            <a:off x="1403648" y="1150733"/>
            <a:ext cx="7704856" cy="1512168"/>
          </a:xfrm>
          <a:prstGeom prst="wedgeRoundRectCallout">
            <a:avLst>
              <a:gd name="adj1" fmla="val -45062"/>
              <a:gd name="adj2" fmla="val -6489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75656" y="1394141"/>
            <a:ext cx="7632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having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dinner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63688" y="1394141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139952" y="1414517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hav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311480" y="1414517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dinner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0" y="2708920"/>
            <a:ext cx="9144000" cy="1530809"/>
          </a:xfrm>
          <a:prstGeom prst="wedgeRoundRectCallout">
            <a:avLst>
              <a:gd name="adj1" fmla="val 33268"/>
              <a:gd name="adj2" fmla="val -10387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4160" y="2878925"/>
            <a:ext cx="3405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470823" y="2718134"/>
            <a:ext cx="4565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709394" y="2734909"/>
            <a:ext cx="428816" cy="15048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479788" y="3184300"/>
            <a:ext cx="3762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68109" y="2852936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339752" y="2852936"/>
            <a:ext cx="79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421797" y="2709169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634584" y="2690285"/>
            <a:ext cx="79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833072" y="2718134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456808" y="3193261"/>
            <a:ext cx="7104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36784" y="3184300"/>
            <a:ext cx="1281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91880" y="47971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have dinner</a:t>
            </a:r>
            <a:endParaRPr kumimoji="1" lang="ja-JP" altLang="en-US" sz="32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485693" y="3680725"/>
            <a:ext cx="3865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we’re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384800" y="3689686"/>
            <a:ext cx="11897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’re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175265" y="3680725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13988"/>
            <a:ext cx="3168352" cy="26440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65" y="116632"/>
            <a:ext cx="1583129" cy="18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4" descr="MCj03967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712" y="5040560"/>
            <a:ext cx="21662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707868" y="0"/>
            <a:ext cx="7311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Are you play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ing 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soccer?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27976" y="692696"/>
            <a:ext cx="70166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I am./ No, I am not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49600" y="1700808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Is he play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ing 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soccer?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14853" y="2492896"/>
            <a:ext cx="6771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he is./</a:t>
            </a:r>
            <a:r>
              <a:rPr lang="ja-JP" altLang="en-US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No, he isn’t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9054" y="3356992"/>
            <a:ext cx="7369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 they play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ing </a:t>
            </a:r>
            <a:r>
              <a:rPr lang="en-US" altLang="ja-JP" sz="44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soccer?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10485" y="5152836"/>
            <a:ext cx="5634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の違い</a:t>
            </a:r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(you</a:t>
            </a:r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と</a:t>
            </a:r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I)</a:t>
            </a:r>
            <a:r>
              <a:rPr lang="ja-JP" altLang="en-US" sz="2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に気をつけよう。</a:t>
            </a:r>
            <a:endParaRPr lang="ja-JP" altLang="en-US" sz="2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18742" y="5028881"/>
            <a:ext cx="1224136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15233" y="6021288"/>
            <a:ext cx="2709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に注意すること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693402" y="4099719"/>
            <a:ext cx="8090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they are./ No, they aren’t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339752" y="764704"/>
            <a:ext cx="720080" cy="792088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5278200" y="764704"/>
            <a:ext cx="648072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2843808" y="2564904"/>
            <a:ext cx="936104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741935" y="2564904"/>
            <a:ext cx="936104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907704" y="4077072"/>
            <a:ext cx="1512168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5453903" y="4154940"/>
            <a:ext cx="1512168" cy="7200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611560" y="5949280"/>
            <a:ext cx="1224136" cy="72008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051720" y="116632"/>
            <a:ext cx="1224136" cy="72008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1691680" y="1772816"/>
            <a:ext cx="1008112" cy="72008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195736" y="3429000"/>
            <a:ext cx="1440160" cy="72008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69F6A4-47C2-A602-D51E-7A2EDC9F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現在進行形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be </a:t>
            </a:r>
            <a:r>
              <a:rPr kumimoji="1" lang="ja-JP" altLang="en-US" sz="2800" dirty="0"/>
              <a:t>～</a:t>
            </a:r>
            <a:r>
              <a:rPr kumimoji="1" lang="en-US" altLang="ja-JP" sz="2800" dirty="0" err="1"/>
              <a:t>ing</a:t>
            </a:r>
            <a:r>
              <a:rPr kumimoji="1" lang="ja-JP" altLang="en-US" sz="2800" dirty="0"/>
              <a:t>の疑問文</a:t>
            </a:r>
          </a:p>
        </p:txBody>
      </p:sp>
    </p:spTree>
    <p:extLst>
      <p:ext uri="{BB962C8B-B14F-4D97-AF65-F5344CB8AC3E}">
        <p14:creationId xmlns:p14="http://schemas.microsoft.com/office/powerpoint/2010/main" val="54576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かめっ太走ってるの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0"/>
            <a:ext cx="1198465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eyouN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24744" y="11192"/>
            <a:ext cx="12673408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2137" y="4415557"/>
            <a:ext cx="9107488" cy="242088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0" y="21555"/>
            <a:ext cx="4815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現在進行形の疑問文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496" y="4901044"/>
            <a:ext cx="9145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現在進行形の疑問文と言っても、今までの「</a:t>
            </a:r>
            <a:r>
              <a:rPr lang="en-US" altLang="ja-JP" sz="26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6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」がある文と　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同じ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で、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「</a:t>
            </a:r>
            <a:r>
              <a:rPr lang="en-US" altLang="ja-JP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を文の一番最初に出します。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0" y="5801290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</a:t>
            </a:r>
            <a:r>
              <a:rPr lang="en-US" altLang="ja-JP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」とは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｢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,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,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｣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です。使い分けに注意しよう。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508" y="4293096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48" y="6252502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③ 答え方も今までの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「</a:t>
            </a:r>
            <a:r>
              <a:rPr lang="en-US" altLang="ja-JP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800" b="1" dirty="0">
                <a:ln w="635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の疑問文と同じ答え方です。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左矢印 32"/>
          <p:cNvSpPr/>
          <p:nvPr/>
        </p:nvSpPr>
        <p:spPr>
          <a:xfrm rot="20600688">
            <a:off x="3073440" y="1776544"/>
            <a:ext cx="1268281" cy="2218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881711" y="1095389"/>
            <a:ext cx="4701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running.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078852" y="1095389"/>
            <a:ext cx="105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479974" y="2016883"/>
            <a:ext cx="157985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059832" y="2031493"/>
            <a:ext cx="4621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    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running?</a:t>
            </a:r>
            <a:endParaRPr lang="ja-JP" altLang="en-US" sz="40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640638" y="2996952"/>
            <a:ext cx="66037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I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 / No, I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792088" cy="17705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76" y="116632"/>
            <a:ext cx="1189033" cy="2276872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1475656" y="1095389"/>
            <a:ext cx="6264696" cy="1728192"/>
          </a:xfrm>
          <a:prstGeom prst="wedgeRoundRectCallout">
            <a:avLst>
              <a:gd name="adj1" fmla="val 53728"/>
              <a:gd name="adj2" fmla="val -395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403648" y="2967596"/>
            <a:ext cx="7272808" cy="1253491"/>
          </a:xfrm>
          <a:prstGeom prst="wedgeRoundRectCallout">
            <a:avLst>
              <a:gd name="adj1" fmla="val -55970"/>
              <a:gd name="adj2" fmla="val -2585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48563" y="3573016"/>
            <a:ext cx="3231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No, I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’m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80162" y="2011487"/>
            <a:ext cx="2613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running?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01 L -0.27361 0.1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  <p:bldP spid="27" grpId="0"/>
      <p:bldP spid="28" grpId="0"/>
      <p:bldP spid="32" grpId="0"/>
      <p:bldP spid="33" grpId="0" animBg="1"/>
      <p:bldP spid="34" grpId="0" build="allAtOnce"/>
      <p:bldP spid="35" grpId="0" build="allAtOnce"/>
      <p:bldP spid="35" grpId="1" build="allAtOnce"/>
      <p:bldP spid="36" grpId="0" animBg="1"/>
      <p:bldP spid="37" grpId="0" build="allAtOnce"/>
      <p:bldP spid="38" grpId="0" build="allAtOnce"/>
      <p:bldP spid="18" grpId="0" animBg="1"/>
      <p:bldP spid="19" grpId="0" animBg="1"/>
      <p:bldP spid="21" grpId="0" build="allAtOnce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左矢印 15"/>
          <p:cNvSpPr/>
          <p:nvPr/>
        </p:nvSpPr>
        <p:spPr>
          <a:xfrm rot="20600688">
            <a:off x="3349708" y="4601433"/>
            <a:ext cx="1643877" cy="253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4" name="左矢印 13"/>
          <p:cNvSpPr/>
          <p:nvPr/>
        </p:nvSpPr>
        <p:spPr>
          <a:xfrm rot="20600688">
            <a:off x="3493723" y="1643036"/>
            <a:ext cx="1643877" cy="253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59947" y="764704"/>
            <a:ext cx="4996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happy.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1026" name="Picture 2" descr="C:\Users\KASUGA_Hideki\AppData\Local\Microsoft\Windows\Temporary Internet Files\Content.IE5\NELR0E71\MC900423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41" y="980728"/>
            <a:ext cx="1444639" cy="1512168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882301" y="764704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35696" y="1686198"/>
            <a:ext cx="166507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95290" y="1700808"/>
            <a:ext cx="5065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happy?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32926" y="2708920"/>
            <a:ext cx="6542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I am. / No, I am not.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58411" y="3717032"/>
            <a:ext cx="56108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running.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786697" y="3717032"/>
            <a:ext cx="123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91680" y="4638526"/>
            <a:ext cx="157985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91880" y="4653136"/>
            <a:ext cx="55114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</a:t>
            </a:r>
            <a:r>
              <a:rPr lang="en-US" altLang="ja-JP" sz="48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     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running?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60918" y="5805264"/>
            <a:ext cx="6542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Yes, I am. / No, I am not.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1173986" cy="262420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54548" y="0"/>
            <a:ext cx="775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今までの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動詞の疑問文と同じです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1406 0.13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33073 0.132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1" grpId="0" build="allAtOnce"/>
      <p:bldP spid="9" grpId="0" build="allAtOnce"/>
      <p:bldP spid="9" grpId="2" build="allAtOnce"/>
      <p:bldP spid="10" grpId="1" animBg="1"/>
      <p:bldP spid="12" grpId="0" build="allAtOnce"/>
      <p:bldP spid="13" grpId="0" build="allAtOnce"/>
      <p:bldP spid="15" grpId="0" build="allAtOnce"/>
      <p:bldP spid="20" grpId="0" build="allAtOnce"/>
      <p:bldP spid="20" grpId="1" build="allAtOnce"/>
      <p:bldP spid="21" grpId="0" animBg="1"/>
      <p:bldP spid="22" grpId="0" build="allAtOnce"/>
      <p:bldP spid="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テキスト ボックス 79"/>
          <p:cNvSpPr txBox="1"/>
          <p:nvPr/>
        </p:nvSpPr>
        <p:spPr>
          <a:xfrm>
            <a:off x="1979712" y="0"/>
            <a:ext cx="53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You 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are</a:t>
            </a:r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 drink</a:t>
            </a:r>
            <a:r>
              <a:rPr lang="en-US" altLang="ja-JP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ing</a:t>
            </a:r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 cola.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251520" y="2163042"/>
            <a:ext cx="961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drinking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cola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11560" y="2163042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987824" y="2173818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drink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629073" y="2164783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cola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3" name="角丸四角形吹き出し 72"/>
          <p:cNvSpPr/>
          <p:nvPr/>
        </p:nvSpPr>
        <p:spPr>
          <a:xfrm>
            <a:off x="0" y="2019026"/>
            <a:ext cx="9108504" cy="1008112"/>
          </a:xfrm>
          <a:prstGeom prst="wedgeRoundRectCallout">
            <a:avLst>
              <a:gd name="adj1" fmla="val -37588"/>
              <a:gd name="adj2" fmla="val -9163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>
              <a:latin typeface="Century Schoolbook" panose="02040604050505020304" pitchFamily="18" charset="0"/>
            </a:endParaRPr>
          </a:p>
        </p:txBody>
      </p:sp>
      <p:sp>
        <p:nvSpPr>
          <p:cNvPr id="74" name="角丸四角形吹き出し 73"/>
          <p:cNvSpPr/>
          <p:nvPr/>
        </p:nvSpPr>
        <p:spPr>
          <a:xfrm flipV="1">
            <a:off x="0" y="3201335"/>
            <a:ext cx="9144000" cy="1530809"/>
          </a:xfrm>
          <a:prstGeom prst="wedgeRoundRectCallout">
            <a:avLst>
              <a:gd name="adj1" fmla="val 31376"/>
              <a:gd name="adj2" fmla="val -756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b="1">
              <a:latin typeface="Century Schoolbook" panose="02040604050505020304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84056" y="3420288"/>
            <a:ext cx="3094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074145" y="3415027"/>
            <a:ext cx="4152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3711387" y="3212976"/>
            <a:ext cx="430305" cy="15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4083110" y="3881193"/>
            <a:ext cx="3451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1276308" y="3420289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2164778" y="3420288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5083005" y="3406062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814748" y="3387178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009390" y="3415027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5091969" y="3890154"/>
            <a:ext cx="776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355429" y="3881193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88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932"/>
            <a:ext cx="1241755" cy="1933956"/>
          </a:xfrm>
          <a:prstGeom prst="rect">
            <a:avLst/>
          </a:prstGeom>
          <a:noFill/>
        </p:spPr>
      </p:pic>
      <p:grpSp>
        <p:nvGrpSpPr>
          <p:cNvPr id="89" name="グループ化 88"/>
          <p:cNvGrpSpPr/>
          <p:nvPr/>
        </p:nvGrpSpPr>
        <p:grpSpPr>
          <a:xfrm flipH="1">
            <a:off x="7596335" y="4653136"/>
            <a:ext cx="1515967" cy="2088729"/>
            <a:chOff x="4211638" y="-315913"/>
            <a:chExt cx="4681537" cy="6824663"/>
          </a:xfrm>
        </p:grpSpPr>
        <p:sp>
          <p:nvSpPr>
            <p:cNvPr id="9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11638" y="-315913"/>
              <a:ext cx="4681537" cy="682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6789738" y="3711575"/>
              <a:ext cx="727075" cy="642938"/>
            </a:xfrm>
            <a:custGeom>
              <a:avLst/>
              <a:gdLst>
                <a:gd name="T0" fmla="*/ 458 w 458"/>
                <a:gd name="T1" fmla="*/ 288 h 405"/>
                <a:gd name="T2" fmla="*/ 456 w 458"/>
                <a:gd name="T3" fmla="*/ 290 h 405"/>
                <a:gd name="T4" fmla="*/ 450 w 458"/>
                <a:gd name="T5" fmla="*/ 296 h 405"/>
                <a:gd name="T6" fmla="*/ 439 w 458"/>
                <a:gd name="T7" fmla="*/ 305 h 405"/>
                <a:gd name="T8" fmla="*/ 425 w 458"/>
                <a:gd name="T9" fmla="*/ 315 h 405"/>
                <a:gd name="T10" fmla="*/ 405 w 458"/>
                <a:gd name="T11" fmla="*/ 329 h 405"/>
                <a:gd name="T12" fmla="*/ 384 w 458"/>
                <a:gd name="T13" fmla="*/ 343 h 405"/>
                <a:gd name="T14" fmla="*/ 358 w 458"/>
                <a:gd name="T15" fmla="*/ 356 h 405"/>
                <a:gd name="T16" fmla="*/ 329 w 458"/>
                <a:gd name="T17" fmla="*/ 370 h 405"/>
                <a:gd name="T18" fmla="*/ 298 w 458"/>
                <a:gd name="T19" fmla="*/ 382 h 405"/>
                <a:gd name="T20" fmla="*/ 262 w 458"/>
                <a:gd name="T21" fmla="*/ 392 h 405"/>
                <a:gd name="T22" fmla="*/ 225 w 458"/>
                <a:gd name="T23" fmla="*/ 400 h 405"/>
                <a:gd name="T24" fmla="*/ 184 w 458"/>
                <a:gd name="T25" fmla="*/ 403 h 405"/>
                <a:gd name="T26" fmla="*/ 141 w 458"/>
                <a:gd name="T27" fmla="*/ 405 h 405"/>
                <a:gd name="T28" fmla="*/ 96 w 458"/>
                <a:gd name="T29" fmla="*/ 400 h 405"/>
                <a:gd name="T30" fmla="*/ 49 w 458"/>
                <a:gd name="T31" fmla="*/ 390 h 405"/>
                <a:gd name="T32" fmla="*/ 0 w 458"/>
                <a:gd name="T33" fmla="*/ 374 h 405"/>
                <a:gd name="T34" fmla="*/ 7 w 458"/>
                <a:gd name="T35" fmla="*/ 364 h 405"/>
                <a:gd name="T36" fmla="*/ 27 w 458"/>
                <a:gd name="T37" fmla="*/ 339 h 405"/>
                <a:gd name="T38" fmla="*/ 56 w 458"/>
                <a:gd name="T39" fmla="*/ 302 h 405"/>
                <a:gd name="T40" fmla="*/ 90 w 458"/>
                <a:gd name="T41" fmla="*/ 255 h 405"/>
                <a:gd name="T42" fmla="*/ 127 w 458"/>
                <a:gd name="T43" fmla="*/ 200 h 405"/>
                <a:gd name="T44" fmla="*/ 162 w 458"/>
                <a:gd name="T45" fmla="*/ 145 h 405"/>
                <a:gd name="T46" fmla="*/ 192 w 458"/>
                <a:gd name="T47" fmla="*/ 90 h 405"/>
                <a:gd name="T48" fmla="*/ 213 w 458"/>
                <a:gd name="T49" fmla="*/ 41 h 405"/>
                <a:gd name="T50" fmla="*/ 233 w 458"/>
                <a:gd name="T51" fmla="*/ 15 h 405"/>
                <a:gd name="T52" fmla="*/ 266 w 458"/>
                <a:gd name="T53" fmla="*/ 2 h 405"/>
                <a:gd name="T54" fmla="*/ 305 w 458"/>
                <a:gd name="T55" fmla="*/ 0 h 405"/>
                <a:gd name="T56" fmla="*/ 347 w 458"/>
                <a:gd name="T57" fmla="*/ 6 h 405"/>
                <a:gd name="T58" fmla="*/ 388 w 458"/>
                <a:gd name="T59" fmla="*/ 17 h 405"/>
                <a:gd name="T60" fmla="*/ 423 w 458"/>
                <a:gd name="T61" fmla="*/ 27 h 405"/>
                <a:gd name="T62" fmla="*/ 447 w 458"/>
                <a:gd name="T63" fmla="*/ 37 h 405"/>
                <a:gd name="T64" fmla="*/ 456 w 458"/>
                <a:gd name="T65" fmla="*/ 41 h 405"/>
                <a:gd name="T66" fmla="*/ 458 w 458"/>
                <a:gd name="T67" fmla="*/ 28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8" h="405">
                  <a:moveTo>
                    <a:pt x="458" y="288"/>
                  </a:moveTo>
                  <a:lnTo>
                    <a:pt x="456" y="290"/>
                  </a:lnTo>
                  <a:lnTo>
                    <a:pt x="450" y="296"/>
                  </a:lnTo>
                  <a:lnTo>
                    <a:pt x="439" y="305"/>
                  </a:lnTo>
                  <a:lnTo>
                    <a:pt x="425" y="315"/>
                  </a:lnTo>
                  <a:lnTo>
                    <a:pt x="405" y="329"/>
                  </a:lnTo>
                  <a:lnTo>
                    <a:pt x="384" y="343"/>
                  </a:lnTo>
                  <a:lnTo>
                    <a:pt x="358" y="356"/>
                  </a:lnTo>
                  <a:lnTo>
                    <a:pt x="329" y="370"/>
                  </a:lnTo>
                  <a:lnTo>
                    <a:pt x="298" y="382"/>
                  </a:lnTo>
                  <a:lnTo>
                    <a:pt x="262" y="392"/>
                  </a:lnTo>
                  <a:lnTo>
                    <a:pt x="225" y="400"/>
                  </a:lnTo>
                  <a:lnTo>
                    <a:pt x="184" y="403"/>
                  </a:lnTo>
                  <a:lnTo>
                    <a:pt x="141" y="405"/>
                  </a:lnTo>
                  <a:lnTo>
                    <a:pt x="96" y="400"/>
                  </a:lnTo>
                  <a:lnTo>
                    <a:pt x="49" y="390"/>
                  </a:lnTo>
                  <a:lnTo>
                    <a:pt x="0" y="374"/>
                  </a:lnTo>
                  <a:lnTo>
                    <a:pt x="7" y="364"/>
                  </a:lnTo>
                  <a:lnTo>
                    <a:pt x="27" y="339"/>
                  </a:lnTo>
                  <a:lnTo>
                    <a:pt x="56" y="302"/>
                  </a:lnTo>
                  <a:lnTo>
                    <a:pt x="90" y="255"/>
                  </a:lnTo>
                  <a:lnTo>
                    <a:pt x="127" y="200"/>
                  </a:lnTo>
                  <a:lnTo>
                    <a:pt x="162" y="145"/>
                  </a:lnTo>
                  <a:lnTo>
                    <a:pt x="192" y="90"/>
                  </a:lnTo>
                  <a:lnTo>
                    <a:pt x="213" y="41"/>
                  </a:lnTo>
                  <a:lnTo>
                    <a:pt x="233" y="15"/>
                  </a:lnTo>
                  <a:lnTo>
                    <a:pt x="266" y="2"/>
                  </a:lnTo>
                  <a:lnTo>
                    <a:pt x="305" y="0"/>
                  </a:lnTo>
                  <a:lnTo>
                    <a:pt x="347" y="6"/>
                  </a:lnTo>
                  <a:lnTo>
                    <a:pt x="388" y="17"/>
                  </a:lnTo>
                  <a:lnTo>
                    <a:pt x="423" y="27"/>
                  </a:lnTo>
                  <a:lnTo>
                    <a:pt x="447" y="37"/>
                  </a:lnTo>
                  <a:lnTo>
                    <a:pt x="456" y="41"/>
                  </a:lnTo>
                  <a:lnTo>
                    <a:pt x="458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6929438" y="3810000"/>
              <a:ext cx="492125" cy="414338"/>
            </a:xfrm>
            <a:custGeom>
              <a:avLst/>
              <a:gdLst>
                <a:gd name="T0" fmla="*/ 298 w 310"/>
                <a:gd name="T1" fmla="*/ 14 h 261"/>
                <a:gd name="T2" fmla="*/ 296 w 310"/>
                <a:gd name="T3" fmla="*/ 18 h 261"/>
                <a:gd name="T4" fmla="*/ 290 w 310"/>
                <a:gd name="T5" fmla="*/ 28 h 261"/>
                <a:gd name="T6" fmla="*/ 284 w 310"/>
                <a:gd name="T7" fmla="*/ 44 h 261"/>
                <a:gd name="T8" fmla="*/ 278 w 310"/>
                <a:gd name="T9" fmla="*/ 65 h 261"/>
                <a:gd name="T10" fmla="*/ 276 w 310"/>
                <a:gd name="T11" fmla="*/ 91 h 261"/>
                <a:gd name="T12" fmla="*/ 280 w 310"/>
                <a:gd name="T13" fmla="*/ 118 h 261"/>
                <a:gd name="T14" fmla="*/ 290 w 310"/>
                <a:gd name="T15" fmla="*/ 147 h 261"/>
                <a:gd name="T16" fmla="*/ 310 w 310"/>
                <a:gd name="T17" fmla="*/ 179 h 261"/>
                <a:gd name="T18" fmla="*/ 306 w 310"/>
                <a:gd name="T19" fmla="*/ 185 h 261"/>
                <a:gd name="T20" fmla="*/ 290 w 310"/>
                <a:gd name="T21" fmla="*/ 196 h 261"/>
                <a:gd name="T22" fmla="*/ 268 w 310"/>
                <a:gd name="T23" fmla="*/ 214 h 261"/>
                <a:gd name="T24" fmla="*/ 235 w 310"/>
                <a:gd name="T25" fmla="*/ 232 h 261"/>
                <a:gd name="T26" fmla="*/ 192 w 310"/>
                <a:gd name="T27" fmla="*/ 249 h 261"/>
                <a:gd name="T28" fmla="*/ 141 w 310"/>
                <a:gd name="T29" fmla="*/ 259 h 261"/>
                <a:gd name="T30" fmla="*/ 82 w 310"/>
                <a:gd name="T31" fmla="*/ 261 h 261"/>
                <a:gd name="T32" fmla="*/ 12 w 310"/>
                <a:gd name="T33" fmla="*/ 251 h 261"/>
                <a:gd name="T34" fmla="*/ 10 w 310"/>
                <a:gd name="T35" fmla="*/ 247 h 261"/>
                <a:gd name="T36" fmla="*/ 6 w 310"/>
                <a:gd name="T37" fmla="*/ 238 h 261"/>
                <a:gd name="T38" fmla="*/ 2 w 310"/>
                <a:gd name="T39" fmla="*/ 222 h 261"/>
                <a:gd name="T40" fmla="*/ 0 w 310"/>
                <a:gd name="T41" fmla="*/ 200 h 261"/>
                <a:gd name="T42" fmla="*/ 2 w 310"/>
                <a:gd name="T43" fmla="*/ 177 h 261"/>
                <a:gd name="T44" fmla="*/ 8 w 310"/>
                <a:gd name="T45" fmla="*/ 147 h 261"/>
                <a:gd name="T46" fmla="*/ 21 w 310"/>
                <a:gd name="T47" fmla="*/ 118 h 261"/>
                <a:gd name="T48" fmla="*/ 43 w 310"/>
                <a:gd name="T49" fmla="*/ 85 h 261"/>
                <a:gd name="T50" fmla="*/ 70 w 310"/>
                <a:gd name="T51" fmla="*/ 55 h 261"/>
                <a:gd name="T52" fmla="*/ 100 w 310"/>
                <a:gd name="T53" fmla="*/ 32 h 261"/>
                <a:gd name="T54" fmla="*/ 131 w 310"/>
                <a:gd name="T55" fmla="*/ 16 h 261"/>
                <a:gd name="T56" fmla="*/ 162 w 310"/>
                <a:gd name="T57" fmla="*/ 4 h 261"/>
                <a:gd name="T58" fmla="*/ 194 w 310"/>
                <a:gd name="T59" fmla="*/ 0 h 261"/>
                <a:gd name="T60" fmla="*/ 227 w 310"/>
                <a:gd name="T61" fmla="*/ 0 h 261"/>
                <a:gd name="T62" fmla="*/ 262 w 310"/>
                <a:gd name="T63" fmla="*/ 4 h 261"/>
                <a:gd name="T64" fmla="*/ 298 w 310"/>
                <a:gd name="T65" fmla="*/ 1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0" h="261">
                  <a:moveTo>
                    <a:pt x="298" y="14"/>
                  </a:moveTo>
                  <a:lnTo>
                    <a:pt x="296" y="18"/>
                  </a:lnTo>
                  <a:lnTo>
                    <a:pt x="290" y="28"/>
                  </a:lnTo>
                  <a:lnTo>
                    <a:pt x="284" y="44"/>
                  </a:lnTo>
                  <a:lnTo>
                    <a:pt x="278" y="65"/>
                  </a:lnTo>
                  <a:lnTo>
                    <a:pt x="276" y="91"/>
                  </a:lnTo>
                  <a:lnTo>
                    <a:pt x="280" y="118"/>
                  </a:lnTo>
                  <a:lnTo>
                    <a:pt x="290" y="147"/>
                  </a:lnTo>
                  <a:lnTo>
                    <a:pt x="310" y="179"/>
                  </a:lnTo>
                  <a:lnTo>
                    <a:pt x="306" y="185"/>
                  </a:lnTo>
                  <a:lnTo>
                    <a:pt x="290" y="196"/>
                  </a:lnTo>
                  <a:lnTo>
                    <a:pt x="268" y="214"/>
                  </a:lnTo>
                  <a:lnTo>
                    <a:pt x="235" y="232"/>
                  </a:lnTo>
                  <a:lnTo>
                    <a:pt x="192" y="249"/>
                  </a:lnTo>
                  <a:lnTo>
                    <a:pt x="141" y="259"/>
                  </a:lnTo>
                  <a:lnTo>
                    <a:pt x="82" y="261"/>
                  </a:lnTo>
                  <a:lnTo>
                    <a:pt x="12" y="251"/>
                  </a:lnTo>
                  <a:lnTo>
                    <a:pt x="10" y="247"/>
                  </a:lnTo>
                  <a:lnTo>
                    <a:pt x="6" y="238"/>
                  </a:lnTo>
                  <a:lnTo>
                    <a:pt x="2" y="222"/>
                  </a:lnTo>
                  <a:lnTo>
                    <a:pt x="0" y="200"/>
                  </a:lnTo>
                  <a:lnTo>
                    <a:pt x="2" y="177"/>
                  </a:lnTo>
                  <a:lnTo>
                    <a:pt x="8" y="147"/>
                  </a:lnTo>
                  <a:lnTo>
                    <a:pt x="21" y="118"/>
                  </a:lnTo>
                  <a:lnTo>
                    <a:pt x="43" y="85"/>
                  </a:lnTo>
                  <a:lnTo>
                    <a:pt x="70" y="55"/>
                  </a:lnTo>
                  <a:lnTo>
                    <a:pt x="100" y="32"/>
                  </a:lnTo>
                  <a:lnTo>
                    <a:pt x="131" y="16"/>
                  </a:lnTo>
                  <a:lnTo>
                    <a:pt x="162" y="4"/>
                  </a:lnTo>
                  <a:lnTo>
                    <a:pt x="194" y="0"/>
                  </a:lnTo>
                  <a:lnTo>
                    <a:pt x="227" y="0"/>
                  </a:lnTo>
                  <a:lnTo>
                    <a:pt x="262" y="4"/>
                  </a:lnTo>
                  <a:lnTo>
                    <a:pt x="29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7348538" y="3640137"/>
              <a:ext cx="692150" cy="574675"/>
            </a:xfrm>
            <a:custGeom>
              <a:avLst/>
              <a:gdLst>
                <a:gd name="T0" fmla="*/ 2 w 436"/>
                <a:gd name="T1" fmla="*/ 131 h 362"/>
                <a:gd name="T2" fmla="*/ 2 w 436"/>
                <a:gd name="T3" fmla="*/ 125 h 362"/>
                <a:gd name="T4" fmla="*/ 2 w 436"/>
                <a:gd name="T5" fmla="*/ 111 h 362"/>
                <a:gd name="T6" fmla="*/ 6 w 436"/>
                <a:gd name="T7" fmla="*/ 92 h 362"/>
                <a:gd name="T8" fmla="*/ 12 w 436"/>
                <a:gd name="T9" fmla="*/ 68 h 362"/>
                <a:gd name="T10" fmla="*/ 22 w 436"/>
                <a:gd name="T11" fmla="*/ 45 h 362"/>
                <a:gd name="T12" fmla="*/ 40 w 436"/>
                <a:gd name="T13" fmla="*/ 25 h 362"/>
                <a:gd name="T14" fmla="*/ 65 w 436"/>
                <a:gd name="T15" fmla="*/ 7 h 362"/>
                <a:gd name="T16" fmla="*/ 100 w 436"/>
                <a:gd name="T17" fmla="*/ 0 h 362"/>
                <a:gd name="T18" fmla="*/ 104 w 436"/>
                <a:gd name="T19" fmla="*/ 0 h 362"/>
                <a:gd name="T20" fmla="*/ 114 w 436"/>
                <a:gd name="T21" fmla="*/ 0 h 362"/>
                <a:gd name="T22" fmla="*/ 128 w 436"/>
                <a:gd name="T23" fmla="*/ 2 h 362"/>
                <a:gd name="T24" fmla="*/ 144 w 436"/>
                <a:gd name="T25" fmla="*/ 7 h 362"/>
                <a:gd name="T26" fmla="*/ 163 w 436"/>
                <a:gd name="T27" fmla="*/ 15 h 362"/>
                <a:gd name="T28" fmla="*/ 181 w 436"/>
                <a:gd name="T29" fmla="*/ 29 h 362"/>
                <a:gd name="T30" fmla="*/ 197 w 436"/>
                <a:gd name="T31" fmla="*/ 49 h 362"/>
                <a:gd name="T32" fmla="*/ 210 w 436"/>
                <a:gd name="T33" fmla="*/ 74 h 362"/>
                <a:gd name="T34" fmla="*/ 220 w 436"/>
                <a:gd name="T35" fmla="*/ 76 h 362"/>
                <a:gd name="T36" fmla="*/ 246 w 436"/>
                <a:gd name="T37" fmla="*/ 80 h 362"/>
                <a:gd name="T38" fmla="*/ 281 w 436"/>
                <a:gd name="T39" fmla="*/ 86 h 362"/>
                <a:gd name="T40" fmla="*/ 322 w 436"/>
                <a:gd name="T41" fmla="*/ 100 h 362"/>
                <a:gd name="T42" fmla="*/ 363 w 436"/>
                <a:gd name="T43" fmla="*/ 115 h 362"/>
                <a:gd name="T44" fmla="*/ 398 w 436"/>
                <a:gd name="T45" fmla="*/ 139 h 362"/>
                <a:gd name="T46" fmla="*/ 424 w 436"/>
                <a:gd name="T47" fmla="*/ 170 h 362"/>
                <a:gd name="T48" fmla="*/ 436 w 436"/>
                <a:gd name="T49" fmla="*/ 207 h 362"/>
                <a:gd name="T50" fmla="*/ 430 w 436"/>
                <a:gd name="T51" fmla="*/ 247 h 362"/>
                <a:gd name="T52" fmla="*/ 410 w 436"/>
                <a:gd name="T53" fmla="*/ 282 h 362"/>
                <a:gd name="T54" fmla="*/ 381 w 436"/>
                <a:gd name="T55" fmla="*/ 313 h 362"/>
                <a:gd name="T56" fmla="*/ 342 w 436"/>
                <a:gd name="T57" fmla="*/ 337 h 362"/>
                <a:gd name="T58" fmla="*/ 295 w 436"/>
                <a:gd name="T59" fmla="*/ 354 h 362"/>
                <a:gd name="T60" fmla="*/ 242 w 436"/>
                <a:gd name="T61" fmla="*/ 362 h 362"/>
                <a:gd name="T62" fmla="*/ 187 w 436"/>
                <a:gd name="T63" fmla="*/ 362 h 362"/>
                <a:gd name="T64" fmla="*/ 130 w 436"/>
                <a:gd name="T65" fmla="*/ 350 h 362"/>
                <a:gd name="T66" fmla="*/ 81 w 436"/>
                <a:gd name="T67" fmla="*/ 327 h 362"/>
                <a:gd name="T68" fmla="*/ 46 w 436"/>
                <a:gd name="T69" fmla="*/ 296 h 362"/>
                <a:gd name="T70" fmla="*/ 22 w 436"/>
                <a:gd name="T71" fmla="*/ 260 h 362"/>
                <a:gd name="T72" fmla="*/ 8 w 436"/>
                <a:gd name="T73" fmla="*/ 223 h 362"/>
                <a:gd name="T74" fmla="*/ 2 w 436"/>
                <a:gd name="T75" fmla="*/ 188 h 362"/>
                <a:gd name="T76" fmla="*/ 0 w 436"/>
                <a:gd name="T77" fmla="*/ 158 h 362"/>
                <a:gd name="T78" fmla="*/ 2 w 436"/>
                <a:gd name="T79" fmla="*/ 139 h 362"/>
                <a:gd name="T80" fmla="*/ 2 w 436"/>
                <a:gd name="T81" fmla="*/ 1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362">
                  <a:moveTo>
                    <a:pt x="2" y="131"/>
                  </a:moveTo>
                  <a:lnTo>
                    <a:pt x="2" y="125"/>
                  </a:lnTo>
                  <a:lnTo>
                    <a:pt x="2" y="111"/>
                  </a:lnTo>
                  <a:lnTo>
                    <a:pt x="6" y="92"/>
                  </a:lnTo>
                  <a:lnTo>
                    <a:pt x="12" y="68"/>
                  </a:lnTo>
                  <a:lnTo>
                    <a:pt x="22" y="45"/>
                  </a:lnTo>
                  <a:lnTo>
                    <a:pt x="40" y="25"/>
                  </a:lnTo>
                  <a:lnTo>
                    <a:pt x="65" y="7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8" y="2"/>
                  </a:lnTo>
                  <a:lnTo>
                    <a:pt x="144" y="7"/>
                  </a:lnTo>
                  <a:lnTo>
                    <a:pt x="163" y="15"/>
                  </a:lnTo>
                  <a:lnTo>
                    <a:pt x="181" y="29"/>
                  </a:lnTo>
                  <a:lnTo>
                    <a:pt x="197" y="49"/>
                  </a:lnTo>
                  <a:lnTo>
                    <a:pt x="210" y="74"/>
                  </a:lnTo>
                  <a:lnTo>
                    <a:pt x="220" y="76"/>
                  </a:lnTo>
                  <a:lnTo>
                    <a:pt x="246" y="80"/>
                  </a:lnTo>
                  <a:lnTo>
                    <a:pt x="281" y="86"/>
                  </a:lnTo>
                  <a:lnTo>
                    <a:pt x="322" y="100"/>
                  </a:lnTo>
                  <a:lnTo>
                    <a:pt x="363" y="115"/>
                  </a:lnTo>
                  <a:lnTo>
                    <a:pt x="398" y="139"/>
                  </a:lnTo>
                  <a:lnTo>
                    <a:pt x="424" y="170"/>
                  </a:lnTo>
                  <a:lnTo>
                    <a:pt x="436" y="207"/>
                  </a:lnTo>
                  <a:lnTo>
                    <a:pt x="430" y="247"/>
                  </a:lnTo>
                  <a:lnTo>
                    <a:pt x="410" y="282"/>
                  </a:lnTo>
                  <a:lnTo>
                    <a:pt x="381" y="313"/>
                  </a:lnTo>
                  <a:lnTo>
                    <a:pt x="342" y="337"/>
                  </a:lnTo>
                  <a:lnTo>
                    <a:pt x="295" y="354"/>
                  </a:lnTo>
                  <a:lnTo>
                    <a:pt x="242" y="362"/>
                  </a:lnTo>
                  <a:lnTo>
                    <a:pt x="187" y="362"/>
                  </a:lnTo>
                  <a:lnTo>
                    <a:pt x="130" y="350"/>
                  </a:lnTo>
                  <a:lnTo>
                    <a:pt x="81" y="327"/>
                  </a:lnTo>
                  <a:lnTo>
                    <a:pt x="46" y="296"/>
                  </a:lnTo>
                  <a:lnTo>
                    <a:pt x="22" y="260"/>
                  </a:lnTo>
                  <a:lnTo>
                    <a:pt x="8" y="223"/>
                  </a:lnTo>
                  <a:lnTo>
                    <a:pt x="2" y="188"/>
                  </a:lnTo>
                  <a:lnTo>
                    <a:pt x="0" y="158"/>
                  </a:lnTo>
                  <a:lnTo>
                    <a:pt x="2" y="13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7435850" y="3725862"/>
              <a:ext cx="212725" cy="381000"/>
            </a:xfrm>
            <a:custGeom>
              <a:avLst/>
              <a:gdLst>
                <a:gd name="T0" fmla="*/ 16 w 134"/>
                <a:gd name="T1" fmla="*/ 181 h 240"/>
                <a:gd name="T2" fmla="*/ 14 w 134"/>
                <a:gd name="T3" fmla="*/ 175 h 240"/>
                <a:gd name="T4" fmla="*/ 8 w 134"/>
                <a:gd name="T5" fmla="*/ 157 h 240"/>
                <a:gd name="T6" fmla="*/ 2 w 134"/>
                <a:gd name="T7" fmla="*/ 132 h 240"/>
                <a:gd name="T8" fmla="*/ 0 w 134"/>
                <a:gd name="T9" fmla="*/ 102 h 240"/>
                <a:gd name="T10" fmla="*/ 0 w 134"/>
                <a:gd name="T11" fmla="*/ 71 h 240"/>
                <a:gd name="T12" fmla="*/ 10 w 134"/>
                <a:gd name="T13" fmla="*/ 42 h 240"/>
                <a:gd name="T14" fmla="*/ 28 w 134"/>
                <a:gd name="T15" fmla="*/ 18 h 240"/>
                <a:gd name="T16" fmla="*/ 59 w 134"/>
                <a:gd name="T17" fmla="*/ 0 h 240"/>
                <a:gd name="T18" fmla="*/ 63 w 134"/>
                <a:gd name="T19" fmla="*/ 0 h 240"/>
                <a:gd name="T20" fmla="*/ 71 w 134"/>
                <a:gd name="T21" fmla="*/ 2 h 240"/>
                <a:gd name="T22" fmla="*/ 81 w 134"/>
                <a:gd name="T23" fmla="*/ 6 h 240"/>
                <a:gd name="T24" fmla="*/ 94 w 134"/>
                <a:gd name="T25" fmla="*/ 12 h 240"/>
                <a:gd name="T26" fmla="*/ 106 w 134"/>
                <a:gd name="T27" fmla="*/ 24 h 240"/>
                <a:gd name="T28" fmla="*/ 116 w 134"/>
                <a:gd name="T29" fmla="*/ 38 h 240"/>
                <a:gd name="T30" fmla="*/ 120 w 134"/>
                <a:gd name="T31" fmla="*/ 57 h 240"/>
                <a:gd name="T32" fmla="*/ 120 w 134"/>
                <a:gd name="T33" fmla="*/ 83 h 240"/>
                <a:gd name="T34" fmla="*/ 120 w 134"/>
                <a:gd name="T35" fmla="*/ 87 h 240"/>
                <a:gd name="T36" fmla="*/ 114 w 134"/>
                <a:gd name="T37" fmla="*/ 100 h 240"/>
                <a:gd name="T38" fmla="*/ 104 w 134"/>
                <a:gd name="T39" fmla="*/ 116 h 240"/>
                <a:gd name="T40" fmla="*/ 83 w 134"/>
                <a:gd name="T41" fmla="*/ 136 h 240"/>
                <a:gd name="T42" fmla="*/ 85 w 134"/>
                <a:gd name="T43" fmla="*/ 146 h 240"/>
                <a:gd name="T44" fmla="*/ 94 w 134"/>
                <a:gd name="T45" fmla="*/ 169 h 240"/>
                <a:gd name="T46" fmla="*/ 108 w 134"/>
                <a:gd name="T47" fmla="*/ 196 h 240"/>
                <a:gd name="T48" fmla="*/ 128 w 134"/>
                <a:gd name="T49" fmla="*/ 220 h 240"/>
                <a:gd name="T50" fmla="*/ 134 w 134"/>
                <a:gd name="T51" fmla="*/ 230 h 240"/>
                <a:gd name="T52" fmla="*/ 130 w 134"/>
                <a:gd name="T53" fmla="*/ 236 h 240"/>
                <a:gd name="T54" fmla="*/ 116 w 134"/>
                <a:gd name="T55" fmla="*/ 240 h 240"/>
                <a:gd name="T56" fmla="*/ 98 w 134"/>
                <a:gd name="T57" fmla="*/ 238 h 240"/>
                <a:gd name="T58" fmla="*/ 75 w 134"/>
                <a:gd name="T59" fmla="*/ 232 h 240"/>
                <a:gd name="T60" fmla="*/ 53 w 134"/>
                <a:gd name="T61" fmla="*/ 220 h 240"/>
                <a:gd name="T62" fmla="*/ 32 w 134"/>
                <a:gd name="T63" fmla="*/ 204 h 240"/>
                <a:gd name="T64" fmla="*/ 16 w 134"/>
                <a:gd name="T65" fmla="*/ 18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240">
                  <a:moveTo>
                    <a:pt x="16" y="181"/>
                  </a:moveTo>
                  <a:lnTo>
                    <a:pt x="14" y="175"/>
                  </a:lnTo>
                  <a:lnTo>
                    <a:pt x="8" y="157"/>
                  </a:lnTo>
                  <a:lnTo>
                    <a:pt x="2" y="132"/>
                  </a:lnTo>
                  <a:lnTo>
                    <a:pt x="0" y="102"/>
                  </a:lnTo>
                  <a:lnTo>
                    <a:pt x="0" y="71"/>
                  </a:lnTo>
                  <a:lnTo>
                    <a:pt x="10" y="42"/>
                  </a:lnTo>
                  <a:lnTo>
                    <a:pt x="28" y="18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1" y="6"/>
                  </a:lnTo>
                  <a:lnTo>
                    <a:pt x="94" y="12"/>
                  </a:lnTo>
                  <a:lnTo>
                    <a:pt x="106" y="24"/>
                  </a:lnTo>
                  <a:lnTo>
                    <a:pt x="116" y="38"/>
                  </a:lnTo>
                  <a:lnTo>
                    <a:pt x="120" y="57"/>
                  </a:lnTo>
                  <a:lnTo>
                    <a:pt x="120" y="83"/>
                  </a:lnTo>
                  <a:lnTo>
                    <a:pt x="120" y="87"/>
                  </a:lnTo>
                  <a:lnTo>
                    <a:pt x="114" y="100"/>
                  </a:lnTo>
                  <a:lnTo>
                    <a:pt x="104" y="116"/>
                  </a:lnTo>
                  <a:lnTo>
                    <a:pt x="83" y="136"/>
                  </a:lnTo>
                  <a:lnTo>
                    <a:pt x="85" y="146"/>
                  </a:lnTo>
                  <a:lnTo>
                    <a:pt x="94" y="169"/>
                  </a:lnTo>
                  <a:lnTo>
                    <a:pt x="108" y="196"/>
                  </a:lnTo>
                  <a:lnTo>
                    <a:pt x="128" y="220"/>
                  </a:lnTo>
                  <a:lnTo>
                    <a:pt x="134" y="230"/>
                  </a:lnTo>
                  <a:lnTo>
                    <a:pt x="130" y="236"/>
                  </a:lnTo>
                  <a:lnTo>
                    <a:pt x="116" y="240"/>
                  </a:lnTo>
                  <a:lnTo>
                    <a:pt x="98" y="238"/>
                  </a:lnTo>
                  <a:lnTo>
                    <a:pt x="75" y="232"/>
                  </a:lnTo>
                  <a:lnTo>
                    <a:pt x="53" y="220"/>
                  </a:lnTo>
                  <a:lnTo>
                    <a:pt x="32" y="204"/>
                  </a:lnTo>
                  <a:lnTo>
                    <a:pt x="16" y="18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7666038" y="3832225"/>
              <a:ext cx="296862" cy="261938"/>
            </a:xfrm>
            <a:custGeom>
              <a:avLst/>
              <a:gdLst>
                <a:gd name="T0" fmla="*/ 51 w 187"/>
                <a:gd name="T1" fmla="*/ 0 h 165"/>
                <a:gd name="T2" fmla="*/ 49 w 187"/>
                <a:gd name="T3" fmla="*/ 12 h 165"/>
                <a:gd name="T4" fmla="*/ 46 w 187"/>
                <a:gd name="T5" fmla="*/ 37 h 165"/>
                <a:gd name="T6" fmla="*/ 36 w 187"/>
                <a:gd name="T7" fmla="*/ 69 h 165"/>
                <a:gd name="T8" fmla="*/ 16 w 187"/>
                <a:gd name="T9" fmla="*/ 88 h 165"/>
                <a:gd name="T10" fmla="*/ 0 w 187"/>
                <a:gd name="T11" fmla="*/ 102 h 165"/>
                <a:gd name="T12" fmla="*/ 0 w 187"/>
                <a:gd name="T13" fmla="*/ 122 h 165"/>
                <a:gd name="T14" fmla="*/ 14 w 187"/>
                <a:gd name="T15" fmla="*/ 141 h 165"/>
                <a:gd name="T16" fmla="*/ 38 w 187"/>
                <a:gd name="T17" fmla="*/ 155 h 165"/>
                <a:gd name="T18" fmla="*/ 67 w 187"/>
                <a:gd name="T19" fmla="*/ 163 h 165"/>
                <a:gd name="T20" fmla="*/ 93 w 187"/>
                <a:gd name="T21" fmla="*/ 165 h 165"/>
                <a:gd name="T22" fmla="*/ 118 w 187"/>
                <a:gd name="T23" fmla="*/ 161 h 165"/>
                <a:gd name="T24" fmla="*/ 140 w 187"/>
                <a:gd name="T25" fmla="*/ 153 h 165"/>
                <a:gd name="T26" fmla="*/ 159 w 187"/>
                <a:gd name="T27" fmla="*/ 143 h 165"/>
                <a:gd name="T28" fmla="*/ 173 w 187"/>
                <a:gd name="T29" fmla="*/ 128 h 165"/>
                <a:gd name="T30" fmla="*/ 183 w 187"/>
                <a:gd name="T31" fmla="*/ 112 h 165"/>
                <a:gd name="T32" fmla="*/ 187 w 187"/>
                <a:gd name="T33" fmla="*/ 94 h 165"/>
                <a:gd name="T34" fmla="*/ 183 w 187"/>
                <a:gd name="T35" fmla="*/ 75 h 165"/>
                <a:gd name="T36" fmla="*/ 171 w 187"/>
                <a:gd name="T37" fmla="*/ 57 h 165"/>
                <a:gd name="T38" fmla="*/ 151 w 187"/>
                <a:gd name="T39" fmla="*/ 39 h 165"/>
                <a:gd name="T40" fmla="*/ 130 w 187"/>
                <a:gd name="T41" fmla="*/ 24 h 165"/>
                <a:gd name="T42" fmla="*/ 106 w 187"/>
                <a:gd name="T43" fmla="*/ 12 h 165"/>
                <a:gd name="T44" fmla="*/ 85 w 187"/>
                <a:gd name="T45" fmla="*/ 4 h 165"/>
                <a:gd name="T46" fmla="*/ 65 w 187"/>
                <a:gd name="T47" fmla="*/ 0 h 165"/>
                <a:gd name="T48" fmla="*/ 51 w 187"/>
                <a:gd name="T4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65">
                  <a:moveTo>
                    <a:pt x="51" y="0"/>
                  </a:moveTo>
                  <a:lnTo>
                    <a:pt x="49" y="12"/>
                  </a:lnTo>
                  <a:lnTo>
                    <a:pt x="46" y="37"/>
                  </a:lnTo>
                  <a:lnTo>
                    <a:pt x="36" y="69"/>
                  </a:lnTo>
                  <a:lnTo>
                    <a:pt x="16" y="88"/>
                  </a:lnTo>
                  <a:lnTo>
                    <a:pt x="0" y="102"/>
                  </a:lnTo>
                  <a:lnTo>
                    <a:pt x="0" y="122"/>
                  </a:lnTo>
                  <a:lnTo>
                    <a:pt x="14" y="141"/>
                  </a:lnTo>
                  <a:lnTo>
                    <a:pt x="38" y="155"/>
                  </a:lnTo>
                  <a:lnTo>
                    <a:pt x="67" y="163"/>
                  </a:lnTo>
                  <a:lnTo>
                    <a:pt x="93" y="165"/>
                  </a:lnTo>
                  <a:lnTo>
                    <a:pt x="118" y="161"/>
                  </a:lnTo>
                  <a:lnTo>
                    <a:pt x="140" y="153"/>
                  </a:lnTo>
                  <a:lnTo>
                    <a:pt x="159" y="143"/>
                  </a:lnTo>
                  <a:lnTo>
                    <a:pt x="173" y="128"/>
                  </a:lnTo>
                  <a:lnTo>
                    <a:pt x="183" y="112"/>
                  </a:lnTo>
                  <a:lnTo>
                    <a:pt x="187" y="94"/>
                  </a:lnTo>
                  <a:lnTo>
                    <a:pt x="183" y="75"/>
                  </a:lnTo>
                  <a:lnTo>
                    <a:pt x="171" y="57"/>
                  </a:lnTo>
                  <a:lnTo>
                    <a:pt x="151" y="39"/>
                  </a:lnTo>
                  <a:lnTo>
                    <a:pt x="130" y="24"/>
                  </a:lnTo>
                  <a:lnTo>
                    <a:pt x="106" y="12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4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5372100" y="6081712"/>
              <a:ext cx="550862" cy="427038"/>
            </a:xfrm>
            <a:custGeom>
              <a:avLst/>
              <a:gdLst>
                <a:gd name="T0" fmla="*/ 214 w 347"/>
                <a:gd name="T1" fmla="*/ 28 h 269"/>
                <a:gd name="T2" fmla="*/ 224 w 347"/>
                <a:gd name="T3" fmla="*/ 38 h 269"/>
                <a:gd name="T4" fmla="*/ 247 w 347"/>
                <a:gd name="T5" fmla="*/ 61 h 269"/>
                <a:gd name="T6" fmla="*/ 279 w 347"/>
                <a:gd name="T7" fmla="*/ 95 h 269"/>
                <a:gd name="T8" fmla="*/ 310 w 347"/>
                <a:gd name="T9" fmla="*/ 136 h 269"/>
                <a:gd name="T10" fmla="*/ 336 w 347"/>
                <a:gd name="T11" fmla="*/ 177 h 269"/>
                <a:gd name="T12" fmla="*/ 347 w 347"/>
                <a:gd name="T13" fmla="*/ 216 h 269"/>
                <a:gd name="T14" fmla="*/ 342 w 347"/>
                <a:gd name="T15" fmla="*/ 249 h 269"/>
                <a:gd name="T16" fmla="*/ 308 w 347"/>
                <a:gd name="T17" fmla="*/ 269 h 269"/>
                <a:gd name="T18" fmla="*/ 302 w 347"/>
                <a:gd name="T19" fmla="*/ 269 h 269"/>
                <a:gd name="T20" fmla="*/ 289 w 347"/>
                <a:gd name="T21" fmla="*/ 267 h 269"/>
                <a:gd name="T22" fmla="*/ 265 w 347"/>
                <a:gd name="T23" fmla="*/ 265 h 269"/>
                <a:gd name="T24" fmla="*/ 236 w 347"/>
                <a:gd name="T25" fmla="*/ 261 h 269"/>
                <a:gd name="T26" fmla="*/ 204 w 347"/>
                <a:gd name="T27" fmla="*/ 257 h 269"/>
                <a:gd name="T28" fmla="*/ 169 w 347"/>
                <a:gd name="T29" fmla="*/ 249 h 269"/>
                <a:gd name="T30" fmla="*/ 132 w 347"/>
                <a:gd name="T31" fmla="*/ 242 h 269"/>
                <a:gd name="T32" fmla="*/ 96 w 347"/>
                <a:gd name="T33" fmla="*/ 230 h 269"/>
                <a:gd name="T34" fmla="*/ 65 w 347"/>
                <a:gd name="T35" fmla="*/ 216 h 269"/>
                <a:gd name="T36" fmla="*/ 38 w 347"/>
                <a:gd name="T37" fmla="*/ 198 h 269"/>
                <a:gd name="T38" fmla="*/ 16 w 347"/>
                <a:gd name="T39" fmla="*/ 179 h 269"/>
                <a:gd name="T40" fmla="*/ 2 w 347"/>
                <a:gd name="T41" fmla="*/ 157 h 269"/>
                <a:gd name="T42" fmla="*/ 0 w 347"/>
                <a:gd name="T43" fmla="*/ 130 h 269"/>
                <a:gd name="T44" fmla="*/ 8 w 347"/>
                <a:gd name="T45" fmla="*/ 100 h 269"/>
                <a:gd name="T46" fmla="*/ 30 w 347"/>
                <a:gd name="T47" fmla="*/ 67 h 269"/>
                <a:gd name="T48" fmla="*/ 67 w 347"/>
                <a:gd name="T49" fmla="*/ 28 h 269"/>
                <a:gd name="T50" fmla="*/ 71 w 347"/>
                <a:gd name="T51" fmla="*/ 26 h 269"/>
                <a:gd name="T52" fmla="*/ 79 w 347"/>
                <a:gd name="T53" fmla="*/ 20 h 269"/>
                <a:gd name="T54" fmla="*/ 93 w 347"/>
                <a:gd name="T55" fmla="*/ 12 h 269"/>
                <a:gd name="T56" fmla="*/ 112 w 347"/>
                <a:gd name="T57" fmla="*/ 4 h 269"/>
                <a:gd name="T58" fmla="*/ 134 w 347"/>
                <a:gd name="T59" fmla="*/ 0 h 269"/>
                <a:gd name="T60" fmla="*/ 157 w 347"/>
                <a:gd name="T61" fmla="*/ 2 h 269"/>
                <a:gd name="T62" fmla="*/ 185 w 347"/>
                <a:gd name="T63" fmla="*/ 10 h 269"/>
                <a:gd name="T64" fmla="*/ 214 w 347"/>
                <a:gd name="T65" fmla="*/ 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7" h="269">
                  <a:moveTo>
                    <a:pt x="214" y="28"/>
                  </a:moveTo>
                  <a:lnTo>
                    <a:pt x="224" y="38"/>
                  </a:lnTo>
                  <a:lnTo>
                    <a:pt x="247" y="61"/>
                  </a:lnTo>
                  <a:lnTo>
                    <a:pt x="279" y="95"/>
                  </a:lnTo>
                  <a:lnTo>
                    <a:pt x="310" y="136"/>
                  </a:lnTo>
                  <a:lnTo>
                    <a:pt x="336" y="177"/>
                  </a:lnTo>
                  <a:lnTo>
                    <a:pt x="347" y="216"/>
                  </a:lnTo>
                  <a:lnTo>
                    <a:pt x="342" y="249"/>
                  </a:lnTo>
                  <a:lnTo>
                    <a:pt x="308" y="269"/>
                  </a:lnTo>
                  <a:lnTo>
                    <a:pt x="302" y="269"/>
                  </a:lnTo>
                  <a:lnTo>
                    <a:pt x="289" y="267"/>
                  </a:lnTo>
                  <a:lnTo>
                    <a:pt x="265" y="265"/>
                  </a:lnTo>
                  <a:lnTo>
                    <a:pt x="236" y="261"/>
                  </a:lnTo>
                  <a:lnTo>
                    <a:pt x="204" y="257"/>
                  </a:lnTo>
                  <a:lnTo>
                    <a:pt x="169" y="249"/>
                  </a:lnTo>
                  <a:lnTo>
                    <a:pt x="132" y="242"/>
                  </a:lnTo>
                  <a:lnTo>
                    <a:pt x="96" y="230"/>
                  </a:lnTo>
                  <a:lnTo>
                    <a:pt x="65" y="216"/>
                  </a:lnTo>
                  <a:lnTo>
                    <a:pt x="38" y="198"/>
                  </a:lnTo>
                  <a:lnTo>
                    <a:pt x="16" y="179"/>
                  </a:lnTo>
                  <a:lnTo>
                    <a:pt x="2" y="157"/>
                  </a:lnTo>
                  <a:lnTo>
                    <a:pt x="0" y="130"/>
                  </a:lnTo>
                  <a:lnTo>
                    <a:pt x="8" y="100"/>
                  </a:lnTo>
                  <a:lnTo>
                    <a:pt x="30" y="67"/>
                  </a:lnTo>
                  <a:lnTo>
                    <a:pt x="67" y="28"/>
                  </a:lnTo>
                  <a:lnTo>
                    <a:pt x="71" y="26"/>
                  </a:lnTo>
                  <a:lnTo>
                    <a:pt x="79" y="20"/>
                  </a:lnTo>
                  <a:lnTo>
                    <a:pt x="93" y="12"/>
                  </a:lnTo>
                  <a:lnTo>
                    <a:pt x="112" y="4"/>
                  </a:lnTo>
                  <a:lnTo>
                    <a:pt x="134" y="0"/>
                  </a:lnTo>
                  <a:lnTo>
                    <a:pt x="157" y="2"/>
                  </a:lnTo>
                  <a:lnTo>
                    <a:pt x="185" y="10"/>
                  </a:lnTo>
                  <a:lnTo>
                    <a:pt x="2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5005388" y="3160712"/>
              <a:ext cx="2493962" cy="3146425"/>
            </a:xfrm>
            <a:custGeom>
              <a:avLst/>
              <a:gdLst>
                <a:gd name="T0" fmla="*/ 625 w 1571"/>
                <a:gd name="T1" fmla="*/ 2 h 1982"/>
                <a:gd name="T2" fmla="*/ 600 w 1571"/>
                <a:gd name="T3" fmla="*/ 11 h 1982"/>
                <a:gd name="T4" fmla="*/ 553 w 1571"/>
                <a:gd name="T5" fmla="*/ 33 h 1982"/>
                <a:gd name="T6" fmla="*/ 488 w 1571"/>
                <a:gd name="T7" fmla="*/ 66 h 1982"/>
                <a:gd name="T8" fmla="*/ 410 w 1571"/>
                <a:gd name="T9" fmla="*/ 115 h 1982"/>
                <a:gd name="T10" fmla="*/ 324 w 1571"/>
                <a:gd name="T11" fmla="*/ 178 h 1982"/>
                <a:gd name="T12" fmla="*/ 231 w 1571"/>
                <a:gd name="T13" fmla="*/ 256 h 1982"/>
                <a:gd name="T14" fmla="*/ 137 w 1571"/>
                <a:gd name="T15" fmla="*/ 355 h 1982"/>
                <a:gd name="T16" fmla="*/ 53 w 1571"/>
                <a:gd name="T17" fmla="*/ 468 h 1982"/>
                <a:gd name="T18" fmla="*/ 8 w 1571"/>
                <a:gd name="T19" fmla="*/ 588 h 1982"/>
                <a:gd name="T20" fmla="*/ 2 w 1571"/>
                <a:gd name="T21" fmla="*/ 707 h 1982"/>
                <a:gd name="T22" fmla="*/ 25 w 1571"/>
                <a:gd name="T23" fmla="*/ 823 h 1982"/>
                <a:gd name="T24" fmla="*/ 73 w 1571"/>
                <a:gd name="T25" fmla="*/ 931 h 1982"/>
                <a:gd name="T26" fmla="*/ 135 w 1571"/>
                <a:gd name="T27" fmla="*/ 1025 h 1982"/>
                <a:gd name="T28" fmla="*/ 206 w 1571"/>
                <a:gd name="T29" fmla="*/ 1103 h 1982"/>
                <a:gd name="T30" fmla="*/ 280 w 1571"/>
                <a:gd name="T31" fmla="*/ 1158 h 1982"/>
                <a:gd name="T32" fmla="*/ 318 w 1571"/>
                <a:gd name="T33" fmla="*/ 1194 h 1982"/>
                <a:gd name="T34" fmla="*/ 329 w 1571"/>
                <a:gd name="T35" fmla="*/ 1311 h 1982"/>
                <a:gd name="T36" fmla="*/ 331 w 1571"/>
                <a:gd name="T37" fmla="*/ 1509 h 1982"/>
                <a:gd name="T38" fmla="*/ 304 w 1571"/>
                <a:gd name="T39" fmla="*/ 1748 h 1982"/>
                <a:gd name="T40" fmla="*/ 273 w 1571"/>
                <a:gd name="T41" fmla="*/ 1876 h 1982"/>
                <a:gd name="T42" fmla="*/ 273 w 1571"/>
                <a:gd name="T43" fmla="*/ 1915 h 1982"/>
                <a:gd name="T44" fmla="*/ 292 w 1571"/>
                <a:gd name="T45" fmla="*/ 1962 h 1982"/>
                <a:gd name="T46" fmla="*/ 353 w 1571"/>
                <a:gd name="T47" fmla="*/ 1982 h 1982"/>
                <a:gd name="T48" fmla="*/ 437 w 1571"/>
                <a:gd name="T49" fmla="*/ 1962 h 1982"/>
                <a:gd name="T50" fmla="*/ 508 w 1571"/>
                <a:gd name="T51" fmla="*/ 1933 h 1982"/>
                <a:gd name="T52" fmla="*/ 582 w 1571"/>
                <a:gd name="T53" fmla="*/ 1895 h 1982"/>
                <a:gd name="T54" fmla="*/ 661 w 1571"/>
                <a:gd name="T55" fmla="*/ 1844 h 1982"/>
                <a:gd name="T56" fmla="*/ 739 w 1571"/>
                <a:gd name="T57" fmla="*/ 1782 h 1982"/>
                <a:gd name="T58" fmla="*/ 814 w 1571"/>
                <a:gd name="T59" fmla="*/ 1705 h 1982"/>
                <a:gd name="T60" fmla="*/ 884 w 1571"/>
                <a:gd name="T61" fmla="*/ 1615 h 1982"/>
                <a:gd name="T62" fmla="*/ 945 w 1571"/>
                <a:gd name="T63" fmla="*/ 1507 h 1982"/>
                <a:gd name="T64" fmla="*/ 975 w 1571"/>
                <a:gd name="T65" fmla="*/ 1450 h 1982"/>
                <a:gd name="T66" fmla="*/ 992 w 1571"/>
                <a:gd name="T67" fmla="*/ 1472 h 1982"/>
                <a:gd name="T68" fmla="*/ 1024 w 1571"/>
                <a:gd name="T69" fmla="*/ 1515 h 1982"/>
                <a:gd name="T70" fmla="*/ 1065 w 1571"/>
                <a:gd name="T71" fmla="*/ 1572 h 1982"/>
                <a:gd name="T72" fmla="*/ 1114 w 1571"/>
                <a:gd name="T73" fmla="*/ 1642 h 1982"/>
                <a:gd name="T74" fmla="*/ 1169 w 1571"/>
                <a:gd name="T75" fmla="*/ 1719 h 1982"/>
                <a:gd name="T76" fmla="*/ 1224 w 1571"/>
                <a:gd name="T77" fmla="*/ 1799 h 1982"/>
                <a:gd name="T78" fmla="*/ 1276 w 1571"/>
                <a:gd name="T79" fmla="*/ 1882 h 1982"/>
                <a:gd name="T80" fmla="*/ 1308 w 1571"/>
                <a:gd name="T81" fmla="*/ 1925 h 1982"/>
                <a:gd name="T82" fmla="*/ 1355 w 1571"/>
                <a:gd name="T83" fmla="*/ 1948 h 1982"/>
                <a:gd name="T84" fmla="*/ 1427 w 1571"/>
                <a:gd name="T85" fmla="*/ 1950 h 1982"/>
                <a:gd name="T86" fmla="*/ 1500 w 1571"/>
                <a:gd name="T87" fmla="*/ 1887 h 1982"/>
                <a:gd name="T88" fmla="*/ 1549 w 1571"/>
                <a:gd name="T89" fmla="*/ 1731 h 1982"/>
                <a:gd name="T90" fmla="*/ 1571 w 1571"/>
                <a:gd name="T91" fmla="*/ 1560 h 1982"/>
                <a:gd name="T92" fmla="*/ 1561 w 1571"/>
                <a:gd name="T93" fmla="*/ 1378 h 1982"/>
                <a:gd name="T94" fmla="*/ 1516 w 1571"/>
                <a:gd name="T95" fmla="*/ 1150 h 1982"/>
                <a:gd name="T96" fmla="*/ 1461 w 1571"/>
                <a:gd name="T97" fmla="*/ 913 h 1982"/>
                <a:gd name="T98" fmla="*/ 1429 w 1571"/>
                <a:gd name="T99" fmla="*/ 645 h 1982"/>
                <a:gd name="T100" fmla="*/ 1384 w 1571"/>
                <a:gd name="T101" fmla="*/ 355 h 1982"/>
                <a:gd name="T102" fmla="*/ 1298 w 1571"/>
                <a:gd name="T103" fmla="*/ 133 h 1982"/>
                <a:gd name="T104" fmla="*/ 1225 w 1571"/>
                <a:gd name="T105" fmla="*/ 76 h 1982"/>
                <a:gd name="T106" fmla="*/ 1192 w 1571"/>
                <a:gd name="T107" fmla="*/ 76 h 1982"/>
                <a:gd name="T108" fmla="*/ 1131 w 1571"/>
                <a:gd name="T109" fmla="*/ 74 h 1982"/>
                <a:gd name="T110" fmla="*/ 1053 w 1571"/>
                <a:gd name="T111" fmla="*/ 70 h 1982"/>
                <a:gd name="T112" fmla="*/ 959 w 1571"/>
                <a:gd name="T113" fmla="*/ 62 h 1982"/>
                <a:gd name="T114" fmla="*/ 861 w 1571"/>
                <a:gd name="T115" fmla="*/ 51 h 1982"/>
                <a:gd name="T116" fmla="*/ 763 w 1571"/>
                <a:gd name="T117" fmla="*/ 35 h 1982"/>
                <a:gd name="T118" fmla="*/ 671 w 1571"/>
                <a:gd name="T119" fmla="*/ 13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1" h="1982">
                  <a:moveTo>
                    <a:pt x="629" y="0"/>
                  </a:moveTo>
                  <a:lnTo>
                    <a:pt x="625" y="2"/>
                  </a:lnTo>
                  <a:lnTo>
                    <a:pt x="616" y="6"/>
                  </a:lnTo>
                  <a:lnTo>
                    <a:pt x="600" y="11"/>
                  </a:lnTo>
                  <a:lnTo>
                    <a:pt x="578" y="21"/>
                  </a:lnTo>
                  <a:lnTo>
                    <a:pt x="553" y="33"/>
                  </a:lnTo>
                  <a:lnTo>
                    <a:pt x="522" y="49"/>
                  </a:lnTo>
                  <a:lnTo>
                    <a:pt x="488" y="66"/>
                  </a:lnTo>
                  <a:lnTo>
                    <a:pt x="451" y="90"/>
                  </a:lnTo>
                  <a:lnTo>
                    <a:pt x="410" y="115"/>
                  </a:lnTo>
                  <a:lnTo>
                    <a:pt x="367" y="145"/>
                  </a:lnTo>
                  <a:lnTo>
                    <a:pt x="324" y="178"/>
                  </a:lnTo>
                  <a:lnTo>
                    <a:pt x="276" y="215"/>
                  </a:lnTo>
                  <a:lnTo>
                    <a:pt x="231" y="256"/>
                  </a:lnTo>
                  <a:lnTo>
                    <a:pt x="184" y="304"/>
                  </a:lnTo>
                  <a:lnTo>
                    <a:pt x="137" y="355"/>
                  </a:lnTo>
                  <a:lnTo>
                    <a:pt x="92" y="409"/>
                  </a:lnTo>
                  <a:lnTo>
                    <a:pt x="53" y="468"/>
                  </a:lnTo>
                  <a:lnTo>
                    <a:pt x="25" y="527"/>
                  </a:lnTo>
                  <a:lnTo>
                    <a:pt x="8" y="588"/>
                  </a:lnTo>
                  <a:lnTo>
                    <a:pt x="0" y="649"/>
                  </a:lnTo>
                  <a:lnTo>
                    <a:pt x="2" y="707"/>
                  </a:lnTo>
                  <a:lnTo>
                    <a:pt x="10" y="766"/>
                  </a:lnTo>
                  <a:lnTo>
                    <a:pt x="25" y="823"/>
                  </a:lnTo>
                  <a:lnTo>
                    <a:pt x="45" y="878"/>
                  </a:lnTo>
                  <a:lnTo>
                    <a:pt x="73" y="931"/>
                  </a:lnTo>
                  <a:lnTo>
                    <a:pt x="102" y="980"/>
                  </a:lnTo>
                  <a:lnTo>
                    <a:pt x="135" y="1025"/>
                  </a:lnTo>
                  <a:lnTo>
                    <a:pt x="171" y="1066"/>
                  </a:lnTo>
                  <a:lnTo>
                    <a:pt x="206" y="1103"/>
                  </a:lnTo>
                  <a:lnTo>
                    <a:pt x="243" y="1135"/>
                  </a:lnTo>
                  <a:lnTo>
                    <a:pt x="280" y="1158"/>
                  </a:lnTo>
                  <a:lnTo>
                    <a:pt x="316" y="1178"/>
                  </a:lnTo>
                  <a:lnTo>
                    <a:pt x="318" y="1194"/>
                  </a:lnTo>
                  <a:lnTo>
                    <a:pt x="324" y="1241"/>
                  </a:lnTo>
                  <a:lnTo>
                    <a:pt x="329" y="1311"/>
                  </a:lnTo>
                  <a:lnTo>
                    <a:pt x="333" y="1403"/>
                  </a:lnTo>
                  <a:lnTo>
                    <a:pt x="331" y="1509"/>
                  </a:lnTo>
                  <a:lnTo>
                    <a:pt x="324" y="1627"/>
                  </a:lnTo>
                  <a:lnTo>
                    <a:pt x="304" y="1748"/>
                  </a:lnTo>
                  <a:lnTo>
                    <a:pt x="273" y="1870"/>
                  </a:lnTo>
                  <a:lnTo>
                    <a:pt x="273" y="1876"/>
                  </a:lnTo>
                  <a:lnTo>
                    <a:pt x="271" y="1893"/>
                  </a:lnTo>
                  <a:lnTo>
                    <a:pt x="273" y="1915"/>
                  </a:lnTo>
                  <a:lnTo>
                    <a:pt x="278" y="1940"/>
                  </a:lnTo>
                  <a:lnTo>
                    <a:pt x="292" y="1962"/>
                  </a:lnTo>
                  <a:lnTo>
                    <a:pt x="316" y="1978"/>
                  </a:lnTo>
                  <a:lnTo>
                    <a:pt x="353" y="1982"/>
                  </a:lnTo>
                  <a:lnTo>
                    <a:pt x="406" y="1972"/>
                  </a:lnTo>
                  <a:lnTo>
                    <a:pt x="437" y="1962"/>
                  </a:lnTo>
                  <a:lnTo>
                    <a:pt x="473" y="1948"/>
                  </a:lnTo>
                  <a:lnTo>
                    <a:pt x="508" y="1933"/>
                  </a:lnTo>
                  <a:lnTo>
                    <a:pt x="545" y="1915"/>
                  </a:lnTo>
                  <a:lnTo>
                    <a:pt x="582" y="1895"/>
                  </a:lnTo>
                  <a:lnTo>
                    <a:pt x="622" y="1872"/>
                  </a:lnTo>
                  <a:lnTo>
                    <a:pt x="661" y="1844"/>
                  </a:lnTo>
                  <a:lnTo>
                    <a:pt x="700" y="1815"/>
                  </a:lnTo>
                  <a:lnTo>
                    <a:pt x="739" y="1782"/>
                  </a:lnTo>
                  <a:lnTo>
                    <a:pt x="776" y="1746"/>
                  </a:lnTo>
                  <a:lnTo>
                    <a:pt x="814" y="1705"/>
                  </a:lnTo>
                  <a:lnTo>
                    <a:pt x="851" y="1662"/>
                  </a:lnTo>
                  <a:lnTo>
                    <a:pt x="884" y="1615"/>
                  </a:lnTo>
                  <a:lnTo>
                    <a:pt x="916" y="1562"/>
                  </a:lnTo>
                  <a:lnTo>
                    <a:pt x="945" y="1507"/>
                  </a:lnTo>
                  <a:lnTo>
                    <a:pt x="973" y="1446"/>
                  </a:lnTo>
                  <a:lnTo>
                    <a:pt x="975" y="1450"/>
                  </a:lnTo>
                  <a:lnTo>
                    <a:pt x="982" y="1458"/>
                  </a:lnTo>
                  <a:lnTo>
                    <a:pt x="992" y="1472"/>
                  </a:lnTo>
                  <a:lnTo>
                    <a:pt x="1006" y="1491"/>
                  </a:lnTo>
                  <a:lnTo>
                    <a:pt x="1024" y="1515"/>
                  </a:lnTo>
                  <a:lnTo>
                    <a:pt x="1043" y="1542"/>
                  </a:lnTo>
                  <a:lnTo>
                    <a:pt x="1065" y="1572"/>
                  </a:lnTo>
                  <a:lnTo>
                    <a:pt x="1090" y="1605"/>
                  </a:lnTo>
                  <a:lnTo>
                    <a:pt x="1114" y="1642"/>
                  </a:lnTo>
                  <a:lnTo>
                    <a:pt x="1141" y="1680"/>
                  </a:lnTo>
                  <a:lnTo>
                    <a:pt x="1169" y="1719"/>
                  </a:lnTo>
                  <a:lnTo>
                    <a:pt x="1196" y="1758"/>
                  </a:lnTo>
                  <a:lnTo>
                    <a:pt x="1224" y="1799"/>
                  </a:lnTo>
                  <a:lnTo>
                    <a:pt x="1249" y="1840"/>
                  </a:lnTo>
                  <a:lnTo>
                    <a:pt x="1276" y="1882"/>
                  </a:lnTo>
                  <a:lnTo>
                    <a:pt x="1300" y="1921"/>
                  </a:lnTo>
                  <a:lnTo>
                    <a:pt x="1308" y="1925"/>
                  </a:lnTo>
                  <a:lnTo>
                    <a:pt x="1327" y="1936"/>
                  </a:lnTo>
                  <a:lnTo>
                    <a:pt x="1355" y="1948"/>
                  </a:lnTo>
                  <a:lnTo>
                    <a:pt x="1390" y="1954"/>
                  </a:lnTo>
                  <a:lnTo>
                    <a:pt x="1427" y="1950"/>
                  </a:lnTo>
                  <a:lnTo>
                    <a:pt x="1465" y="1929"/>
                  </a:lnTo>
                  <a:lnTo>
                    <a:pt x="1500" y="1887"/>
                  </a:lnTo>
                  <a:lnTo>
                    <a:pt x="1527" y="1819"/>
                  </a:lnTo>
                  <a:lnTo>
                    <a:pt x="1549" y="1731"/>
                  </a:lnTo>
                  <a:lnTo>
                    <a:pt x="1563" y="1646"/>
                  </a:lnTo>
                  <a:lnTo>
                    <a:pt x="1571" y="1560"/>
                  </a:lnTo>
                  <a:lnTo>
                    <a:pt x="1569" y="1474"/>
                  </a:lnTo>
                  <a:lnTo>
                    <a:pt x="1561" y="1378"/>
                  </a:lnTo>
                  <a:lnTo>
                    <a:pt x="1543" y="1272"/>
                  </a:lnTo>
                  <a:lnTo>
                    <a:pt x="1516" y="1150"/>
                  </a:lnTo>
                  <a:lnTo>
                    <a:pt x="1480" y="1011"/>
                  </a:lnTo>
                  <a:lnTo>
                    <a:pt x="1461" y="913"/>
                  </a:lnTo>
                  <a:lnTo>
                    <a:pt x="1445" y="788"/>
                  </a:lnTo>
                  <a:lnTo>
                    <a:pt x="1429" y="645"/>
                  </a:lnTo>
                  <a:lnTo>
                    <a:pt x="1412" y="498"/>
                  </a:lnTo>
                  <a:lnTo>
                    <a:pt x="1384" y="355"/>
                  </a:lnTo>
                  <a:lnTo>
                    <a:pt x="1349" y="229"/>
                  </a:lnTo>
                  <a:lnTo>
                    <a:pt x="1298" y="133"/>
                  </a:lnTo>
                  <a:lnTo>
                    <a:pt x="1229" y="76"/>
                  </a:lnTo>
                  <a:lnTo>
                    <a:pt x="1225" y="76"/>
                  </a:lnTo>
                  <a:lnTo>
                    <a:pt x="1212" y="76"/>
                  </a:lnTo>
                  <a:lnTo>
                    <a:pt x="1192" y="76"/>
                  </a:lnTo>
                  <a:lnTo>
                    <a:pt x="1165" y="74"/>
                  </a:lnTo>
                  <a:lnTo>
                    <a:pt x="1131" y="74"/>
                  </a:lnTo>
                  <a:lnTo>
                    <a:pt x="1094" y="72"/>
                  </a:lnTo>
                  <a:lnTo>
                    <a:pt x="1053" y="70"/>
                  </a:lnTo>
                  <a:lnTo>
                    <a:pt x="1008" y="66"/>
                  </a:lnTo>
                  <a:lnTo>
                    <a:pt x="959" y="62"/>
                  </a:lnTo>
                  <a:lnTo>
                    <a:pt x="910" y="57"/>
                  </a:lnTo>
                  <a:lnTo>
                    <a:pt x="861" y="51"/>
                  </a:lnTo>
                  <a:lnTo>
                    <a:pt x="812" y="45"/>
                  </a:lnTo>
                  <a:lnTo>
                    <a:pt x="763" y="35"/>
                  </a:lnTo>
                  <a:lnTo>
                    <a:pt x="716" y="25"/>
                  </a:lnTo>
                  <a:lnTo>
                    <a:pt x="671" y="1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5160963" y="3225800"/>
              <a:ext cx="2193925" cy="2874963"/>
            </a:xfrm>
            <a:custGeom>
              <a:avLst/>
              <a:gdLst>
                <a:gd name="T0" fmla="*/ 565 w 1382"/>
                <a:gd name="T1" fmla="*/ 45 h 1811"/>
                <a:gd name="T2" fmla="*/ 471 w 1382"/>
                <a:gd name="T3" fmla="*/ 86 h 1811"/>
                <a:gd name="T4" fmla="*/ 331 w 1382"/>
                <a:gd name="T5" fmla="*/ 166 h 1811"/>
                <a:gd name="T6" fmla="*/ 180 w 1382"/>
                <a:gd name="T7" fmla="*/ 290 h 1811"/>
                <a:gd name="T8" fmla="*/ 55 w 1382"/>
                <a:gd name="T9" fmla="*/ 461 h 1811"/>
                <a:gd name="T10" fmla="*/ 0 w 1382"/>
                <a:gd name="T11" fmla="*/ 611 h 1811"/>
                <a:gd name="T12" fmla="*/ 16 w 1382"/>
                <a:gd name="T13" fmla="*/ 757 h 1811"/>
                <a:gd name="T14" fmla="*/ 143 w 1382"/>
                <a:gd name="T15" fmla="*/ 972 h 1811"/>
                <a:gd name="T16" fmla="*/ 241 w 1382"/>
                <a:gd name="T17" fmla="*/ 1023 h 1811"/>
                <a:gd name="T18" fmla="*/ 282 w 1382"/>
                <a:gd name="T19" fmla="*/ 970 h 1811"/>
                <a:gd name="T20" fmla="*/ 335 w 1382"/>
                <a:gd name="T21" fmla="*/ 929 h 1811"/>
                <a:gd name="T22" fmla="*/ 318 w 1382"/>
                <a:gd name="T23" fmla="*/ 835 h 1811"/>
                <a:gd name="T24" fmla="*/ 312 w 1382"/>
                <a:gd name="T25" fmla="*/ 660 h 1811"/>
                <a:gd name="T26" fmla="*/ 377 w 1382"/>
                <a:gd name="T27" fmla="*/ 568 h 1811"/>
                <a:gd name="T28" fmla="*/ 473 w 1382"/>
                <a:gd name="T29" fmla="*/ 549 h 1811"/>
                <a:gd name="T30" fmla="*/ 563 w 1382"/>
                <a:gd name="T31" fmla="*/ 517 h 1811"/>
                <a:gd name="T32" fmla="*/ 592 w 1382"/>
                <a:gd name="T33" fmla="*/ 508 h 1811"/>
                <a:gd name="T34" fmla="*/ 565 w 1382"/>
                <a:gd name="T35" fmla="*/ 574 h 1811"/>
                <a:gd name="T36" fmla="*/ 433 w 1382"/>
                <a:gd name="T37" fmla="*/ 639 h 1811"/>
                <a:gd name="T38" fmla="*/ 404 w 1382"/>
                <a:gd name="T39" fmla="*/ 657 h 1811"/>
                <a:gd name="T40" fmla="*/ 377 w 1382"/>
                <a:gd name="T41" fmla="*/ 759 h 1811"/>
                <a:gd name="T42" fmla="*/ 410 w 1382"/>
                <a:gd name="T43" fmla="*/ 913 h 1811"/>
                <a:gd name="T44" fmla="*/ 490 w 1382"/>
                <a:gd name="T45" fmla="*/ 945 h 1811"/>
                <a:gd name="T46" fmla="*/ 578 w 1382"/>
                <a:gd name="T47" fmla="*/ 1002 h 1811"/>
                <a:gd name="T48" fmla="*/ 588 w 1382"/>
                <a:gd name="T49" fmla="*/ 1056 h 1811"/>
                <a:gd name="T50" fmla="*/ 553 w 1382"/>
                <a:gd name="T51" fmla="*/ 1090 h 1811"/>
                <a:gd name="T52" fmla="*/ 510 w 1382"/>
                <a:gd name="T53" fmla="*/ 1096 h 1811"/>
                <a:gd name="T54" fmla="*/ 504 w 1382"/>
                <a:gd name="T55" fmla="*/ 1119 h 1811"/>
                <a:gd name="T56" fmla="*/ 512 w 1382"/>
                <a:gd name="T57" fmla="*/ 1178 h 1811"/>
                <a:gd name="T58" fmla="*/ 478 w 1382"/>
                <a:gd name="T59" fmla="*/ 1227 h 1811"/>
                <a:gd name="T60" fmla="*/ 414 w 1382"/>
                <a:gd name="T61" fmla="*/ 1253 h 1811"/>
                <a:gd name="T62" fmla="*/ 333 w 1382"/>
                <a:gd name="T63" fmla="*/ 1239 h 1811"/>
                <a:gd name="T64" fmla="*/ 312 w 1382"/>
                <a:gd name="T65" fmla="*/ 1272 h 1811"/>
                <a:gd name="T66" fmla="*/ 320 w 1382"/>
                <a:gd name="T67" fmla="*/ 1482 h 1811"/>
                <a:gd name="T68" fmla="*/ 284 w 1382"/>
                <a:gd name="T69" fmla="*/ 1725 h 1811"/>
                <a:gd name="T70" fmla="*/ 280 w 1382"/>
                <a:gd name="T71" fmla="*/ 1766 h 1811"/>
                <a:gd name="T72" fmla="*/ 316 w 1382"/>
                <a:gd name="T73" fmla="*/ 1811 h 1811"/>
                <a:gd name="T74" fmla="*/ 410 w 1382"/>
                <a:gd name="T75" fmla="*/ 1780 h 1811"/>
                <a:gd name="T76" fmla="*/ 475 w 1382"/>
                <a:gd name="T77" fmla="*/ 1743 h 1811"/>
                <a:gd name="T78" fmla="*/ 555 w 1382"/>
                <a:gd name="T79" fmla="*/ 1688 h 1811"/>
                <a:gd name="T80" fmla="*/ 643 w 1382"/>
                <a:gd name="T81" fmla="*/ 1605 h 1811"/>
                <a:gd name="T82" fmla="*/ 729 w 1382"/>
                <a:gd name="T83" fmla="*/ 1490 h 1811"/>
                <a:gd name="T84" fmla="*/ 808 w 1382"/>
                <a:gd name="T85" fmla="*/ 1335 h 1811"/>
                <a:gd name="T86" fmla="*/ 873 w 1382"/>
                <a:gd name="T87" fmla="*/ 1258 h 1811"/>
                <a:gd name="T88" fmla="*/ 931 w 1382"/>
                <a:gd name="T89" fmla="*/ 1323 h 1811"/>
                <a:gd name="T90" fmla="*/ 998 w 1382"/>
                <a:gd name="T91" fmla="*/ 1431 h 1811"/>
                <a:gd name="T92" fmla="*/ 1131 w 1382"/>
                <a:gd name="T93" fmla="*/ 1621 h 1811"/>
                <a:gd name="T94" fmla="*/ 1239 w 1382"/>
                <a:gd name="T95" fmla="*/ 1774 h 1811"/>
                <a:gd name="T96" fmla="*/ 1265 w 1382"/>
                <a:gd name="T97" fmla="*/ 1799 h 1811"/>
                <a:gd name="T98" fmla="*/ 1324 w 1382"/>
                <a:gd name="T99" fmla="*/ 1803 h 1811"/>
                <a:gd name="T100" fmla="*/ 1378 w 1382"/>
                <a:gd name="T101" fmla="*/ 1670 h 1811"/>
                <a:gd name="T102" fmla="*/ 1382 w 1382"/>
                <a:gd name="T103" fmla="*/ 1566 h 1811"/>
                <a:gd name="T104" fmla="*/ 1367 w 1382"/>
                <a:gd name="T105" fmla="*/ 1313 h 1811"/>
                <a:gd name="T106" fmla="*/ 1304 w 1382"/>
                <a:gd name="T107" fmla="*/ 1013 h 1811"/>
                <a:gd name="T108" fmla="*/ 1265 w 1382"/>
                <a:gd name="T109" fmla="*/ 627 h 1811"/>
                <a:gd name="T110" fmla="*/ 1184 w 1382"/>
                <a:gd name="T111" fmla="*/ 194 h 1811"/>
                <a:gd name="T112" fmla="*/ 1114 w 1382"/>
                <a:gd name="T113" fmla="*/ 59 h 1811"/>
                <a:gd name="T114" fmla="*/ 1035 w 1382"/>
                <a:gd name="T115" fmla="*/ 37 h 1811"/>
                <a:gd name="T116" fmla="*/ 918 w 1382"/>
                <a:gd name="T117" fmla="*/ 14 h 1811"/>
                <a:gd name="T118" fmla="*/ 780 w 1382"/>
                <a:gd name="T119" fmla="*/ 0 h 1811"/>
                <a:gd name="T120" fmla="*/ 655 w 1382"/>
                <a:gd name="T121" fmla="*/ 10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2" h="1811">
                  <a:moveTo>
                    <a:pt x="586" y="37"/>
                  </a:moveTo>
                  <a:lnTo>
                    <a:pt x="580" y="39"/>
                  </a:lnTo>
                  <a:lnTo>
                    <a:pt x="565" y="45"/>
                  </a:lnTo>
                  <a:lnTo>
                    <a:pt x="541" y="55"/>
                  </a:lnTo>
                  <a:lnTo>
                    <a:pt x="508" y="68"/>
                  </a:lnTo>
                  <a:lnTo>
                    <a:pt x="471" y="86"/>
                  </a:lnTo>
                  <a:lnTo>
                    <a:pt x="427" y="108"/>
                  </a:lnTo>
                  <a:lnTo>
                    <a:pt x="380" y="135"/>
                  </a:lnTo>
                  <a:lnTo>
                    <a:pt x="331" y="166"/>
                  </a:lnTo>
                  <a:lnTo>
                    <a:pt x="280" y="204"/>
                  </a:lnTo>
                  <a:lnTo>
                    <a:pt x="229" y="245"/>
                  </a:lnTo>
                  <a:lnTo>
                    <a:pt x="180" y="290"/>
                  </a:lnTo>
                  <a:lnTo>
                    <a:pt x="135" y="341"/>
                  </a:lnTo>
                  <a:lnTo>
                    <a:pt x="92" y="398"/>
                  </a:lnTo>
                  <a:lnTo>
                    <a:pt x="55" y="461"/>
                  </a:lnTo>
                  <a:lnTo>
                    <a:pt x="26" y="527"/>
                  </a:lnTo>
                  <a:lnTo>
                    <a:pt x="2" y="600"/>
                  </a:lnTo>
                  <a:lnTo>
                    <a:pt x="0" y="611"/>
                  </a:lnTo>
                  <a:lnTo>
                    <a:pt x="0" y="645"/>
                  </a:lnTo>
                  <a:lnTo>
                    <a:pt x="4" y="696"/>
                  </a:lnTo>
                  <a:lnTo>
                    <a:pt x="16" y="757"/>
                  </a:lnTo>
                  <a:lnTo>
                    <a:pt x="39" y="827"/>
                  </a:lnTo>
                  <a:lnTo>
                    <a:pt x="82" y="900"/>
                  </a:lnTo>
                  <a:lnTo>
                    <a:pt x="143" y="972"/>
                  </a:lnTo>
                  <a:lnTo>
                    <a:pt x="231" y="1037"/>
                  </a:lnTo>
                  <a:lnTo>
                    <a:pt x="233" y="1033"/>
                  </a:lnTo>
                  <a:lnTo>
                    <a:pt x="241" y="1023"/>
                  </a:lnTo>
                  <a:lnTo>
                    <a:pt x="253" y="1007"/>
                  </a:lnTo>
                  <a:lnTo>
                    <a:pt x="267" y="988"/>
                  </a:lnTo>
                  <a:lnTo>
                    <a:pt x="282" y="970"/>
                  </a:lnTo>
                  <a:lnTo>
                    <a:pt x="300" y="953"/>
                  </a:lnTo>
                  <a:lnTo>
                    <a:pt x="318" y="939"/>
                  </a:lnTo>
                  <a:lnTo>
                    <a:pt x="335" y="929"/>
                  </a:lnTo>
                  <a:lnTo>
                    <a:pt x="333" y="917"/>
                  </a:lnTo>
                  <a:lnTo>
                    <a:pt x="326" y="882"/>
                  </a:lnTo>
                  <a:lnTo>
                    <a:pt x="318" y="835"/>
                  </a:lnTo>
                  <a:lnTo>
                    <a:pt x="312" y="776"/>
                  </a:lnTo>
                  <a:lnTo>
                    <a:pt x="310" y="717"/>
                  </a:lnTo>
                  <a:lnTo>
                    <a:pt x="312" y="660"/>
                  </a:lnTo>
                  <a:lnTo>
                    <a:pt x="324" y="615"/>
                  </a:lnTo>
                  <a:lnTo>
                    <a:pt x="347" y="584"/>
                  </a:lnTo>
                  <a:lnTo>
                    <a:pt x="377" y="568"/>
                  </a:lnTo>
                  <a:lnTo>
                    <a:pt x="408" y="559"/>
                  </a:lnTo>
                  <a:lnTo>
                    <a:pt x="439" y="553"/>
                  </a:lnTo>
                  <a:lnTo>
                    <a:pt x="473" y="549"/>
                  </a:lnTo>
                  <a:lnTo>
                    <a:pt x="502" y="543"/>
                  </a:lnTo>
                  <a:lnTo>
                    <a:pt x="533" y="533"/>
                  </a:lnTo>
                  <a:lnTo>
                    <a:pt x="563" y="517"/>
                  </a:lnTo>
                  <a:lnTo>
                    <a:pt x="590" y="490"/>
                  </a:lnTo>
                  <a:lnTo>
                    <a:pt x="590" y="494"/>
                  </a:lnTo>
                  <a:lnTo>
                    <a:pt x="592" y="508"/>
                  </a:lnTo>
                  <a:lnTo>
                    <a:pt x="590" y="527"/>
                  </a:lnTo>
                  <a:lnTo>
                    <a:pt x="582" y="549"/>
                  </a:lnTo>
                  <a:lnTo>
                    <a:pt x="565" y="574"/>
                  </a:lnTo>
                  <a:lnTo>
                    <a:pt x="537" y="600"/>
                  </a:lnTo>
                  <a:lnTo>
                    <a:pt x="494" y="621"/>
                  </a:lnTo>
                  <a:lnTo>
                    <a:pt x="433" y="639"/>
                  </a:lnTo>
                  <a:lnTo>
                    <a:pt x="429" y="639"/>
                  </a:lnTo>
                  <a:lnTo>
                    <a:pt x="418" y="645"/>
                  </a:lnTo>
                  <a:lnTo>
                    <a:pt x="404" y="657"/>
                  </a:lnTo>
                  <a:lnTo>
                    <a:pt x="390" y="676"/>
                  </a:lnTo>
                  <a:lnTo>
                    <a:pt x="380" y="709"/>
                  </a:lnTo>
                  <a:lnTo>
                    <a:pt x="377" y="759"/>
                  </a:lnTo>
                  <a:lnTo>
                    <a:pt x="382" y="825"/>
                  </a:lnTo>
                  <a:lnTo>
                    <a:pt x="402" y="911"/>
                  </a:lnTo>
                  <a:lnTo>
                    <a:pt x="410" y="913"/>
                  </a:lnTo>
                  <a:lnTo>
                    <a:pt x="429" y="921"/>
                  </a:lnTo>
                  <a:lnTo>
                    <a:pt x="457" y="931"/>
                  </a:lnTo>
                  <a:lnTo>
                    <a:pt x="490" y="945"/>
                  </a:lnTo>
                  <a:lnTo>
                    <a:pt x="524" y="962"/>
                  </a:lnTo>
                  <a:lnTo>
                    <a:pt x="555" y="980"/>
                  </a:lnTo>
                  <a:lnTo>
                    <a:pt x="578" y="1002"/>
                  </a:lnTo>
                  <a:lnTo>
                    <a:pt x="590" y="1021"/>
                  </a:lnTo>
                  <a:lnTo>
                    <a:pt x="592" y="1041"/>
                  </a:lnTo>
                  <a:lnTo>
                    <a:pt x="588" y="1056"/>
                  </a:lnTo>
                  <a:lnTo>
                    <a:pt x="578" y="1070"/>
                  </a:lnTo>
                  <a:lnTo>
                    <a:pt x="567" y="1082"/>
                  </a:lnTo>
                  <a:lnTo>
                    <a:pt x="553" y="1090"/>
                  </a:lnTo>
                  <a:lnTo>
                    <a:pt x="537" y="1096"/>
                  </a:lnTo>
                  <a:lnTo>
                    <a:pt x="524" y="1098"/>
                  </a:lnTo>
                  <a:lnTo>
                    <a:pt x="510" y="1096"/>
                  </a:lnTo>
                  <a:lnTo>
                    <a:pt x="502" y="1098"/>
                  </a:lnTo>
                  <a:lnTo>
                    <a:pt x="500" y="1105"/>
                  </a:lnTo>
                  <a:lnTo>
                    <a:pt x="504" y="1119"/>
                  </a:lnTo>
                  <a:lnTo>
                    <a:pt x="508" y="1137"/>
                  </a:lnTo>
                  <a:lnTo>
                    <a:pt x="512" y="1156"/>
                  </a:lnTo>
                  <a:lnTo>
                    <a:pt x="512" y="1178"/>
                  </a:lnTo>
                  <a:lnTo>
                    <a:pt x="508" y="1198"/>
                  </a:lnTo>
                  <a:lnTo>
                    <a:pt x="494" y="1215"/>
                  </a:lnTo>
                  <a:lnTo>
                    <a:pt x="478" y="1227"/>
                  </a:lnTo>
                  <a:lnTo>
                    <a:pt x="459" y="1237"/>
                  </a:lnTo>
                  <a:lnTo>
                    <a:pt x="437" y="1247"/>
                  </a:lnTo>
                  <a:lnTo>
                    <a:pt x="414" y="1253"/>
                  </a:lnTo>
                  <a:lnTo>
                    <a:pt x="386" y="1253"/>
                  </a:lnTo>
                  <a:lnTo>
                    <a:pt x="361" y="1249"/>
                  </a:lnTo>
                  <a:lnTo>
                    <a:pt x="333" y="1239"/>
                  </a:lnTo>
                  <a:lnTo>
                    <a:pt x="306" y="1219"/>
                  </a:lnTo>
                  <a:lnTo>
                    <a:pt x="308" y="1233"/>
                  </a:lnTo>
                  <a:lnTo>
                    <a:pt x="312" y="1272"/>
                  </a:lnTo>
                  <a:lnTo>
                    <a:pt x="316" y="1329"/>
                  </a:lnTo>
                  <a:lnTo>
                    <a:pt x="320" y="1401"/>
                  </a:lnTo>
                  <a:lnTo>
                    <a:pt x="320" y="1482"/>
                  </a:lnTo>
                  <a:lnTo>
                    <a:pt x="316" y="1566"/>
                  </a:lnTo>
                  <a:lnTo>
                    <a:pt x="304" y="1648"/>
                  </a:lnTo>
                  <a:lnTo>
                    <a:pt x="284" y="1725"/>
                  </a:lnTo>
                  <a:lnTo>
                    <a:pt x="282" y="1731"/>
                  </a:lnTo>
                  <a:lnTo>
                    <a:pt x="280" y="1747"/>
                  </a:lnTo>
                  <a:lnTo>
                    <a:pt x="280" y="1766"/>
                  </a:lnTo>
                  <a:lnTo>
                    <a:pt x="284" y="1786"/>
                  </a:lnTo>
                  <a:lnTo>
                    <a:pt x="296" y="1801"/>
                  </a:lnTo>
                  <a:lnTo>
                    <a:pt x="316" y="1811"/>
                  </a:lnTo>
                  <a:lnTo>
                    <a:pt x="347" y="1807"/>
                  </a:lnTo>
                  <a:lnTo>
                    <a:pt x="394" y="1788"/>
                  </a:lnTo>
                  <a:lnTo>
                    <a:pt x="410" y="1780"/>
                  </a:lnTo>
                  <a:lnTo>
                    <a:pt x="429" y="1768"/>
                  </a:lnTo>
                  <a:lnTo>
                    <a:pt x="451" y="1756"/>
                  </a:lnTo>
                  <a:lnTo>
                    <a:pt x="475" y="1743"/>
                  </a:lnTo>
                  <a:lnTo>
                    <a:pt x="500" y="1727"/>
                  </a:lnTo>
                  <a:lnTo>
                    <a:pt x="527" y="1707"/>
                  </a:lnTo>
                  <a:lnTo>
                    <a:pt x="555" y="1688"/>
                  </a:lnTo>
                  <a:lnTo>
                    <a:pt x="584" y="1662"/>
                  </a:lnTo>
                  <a:lnTo>
                    <a:pt x="614" y="1635"/>
                  </a:lnTo>
                  <a:lnTo>
                    <a:pt x="643" y="1605"/>
                  </a:lnTo>
                  <a:lnTo>
                    <a:pt x="673" y="1570"/>
                  </a:lnTo>
                  <a:lnTo>
                    <a:pt x="702" y="1531"/>
                  </a:lnTo>
                  <a:lnTo>
                    <a:pt x="729" y="1490"/>
                  </a:lnTo>
                  <a:lnTo>
                    <a:pt x="757" y="1443"/>
                  </a:lnTo>
                  <a:lnTo>
                    <a:pt x="784" y="1392"/>
                  </a:lnTo>
                  <a:lnTo>
                    <a:pt x="808" y="1335"/>
                  </a:lnTo>
                  <a:lnTo>
                    <a:pt x="831" y="1288"/>
                  </a:lnTo>
                  <a:lnTo>
                    <a:pt x="853" y="1264"/>
                  </a:lnTo>
                  <a:lnTo>
                    <a:pt x="873" y="1258"/>
                  </a:lnTo>
                  <a:lnTo>
                    <a:pt x="892" y="1270"/>
                  </a:lnTo>
                  <a:lnTo>
                    <a:pt x="912" y="1292"/>
                  </a:lnTo>
                  <a:lnTo>
                    <a:pt x="931" y="1323"/>
                  </a:lnTo>
                  <a:lnTo>
                    <a:pt x="951" y="1356"/>
                  </a:lnTo>
                  <a:lnTo>
                    <a:pt x="971" y="1390"/>
                  </a:lnTo>
                  <a:lnTo>
                    <a:pt x="998" y="1431"/>
                  </a:lnTo>
                  <a:lnTo>
                    <a:pt x="1037" y="1488"/>
                  </a:lnTo>
                  <a:lnTo>
                    <a:pt x="1082" y="1554"/>
                  </a:lnTo>
                  <a:lnTo>
                    <a:pt x="1131" y="1621"/>
                  </a:lnTo>
                  <a:lnTo>
                    <a:pt x="1175" y="1684"/>
                  </a:lnTo>
                  <a:lnTo>
                    <a:pt x="1214" y="1737"/>
                  </a:lnTo>
                  <a:lnTo>
                    <a:pt x="1239" y="1774"/>
                  </a:lnTo>
                  <a:lnTo>
                    <a:pt x="1249" y="1788"/>
                  </a:lnTo>
                  <a:lnTo>
                    <a:pt x="1253" y="1792"/>
                  </a:lnTo>
                  <a:lnTo>
                    <a:pt x="1265" y="1799"/>
                  </a:lnTo>
                  <a:lnTo>
                    <a:pt x="1282" y="1809"/>
                  </a:lnTo>
                  <a:lnTo>
                    <a:pt x="1302" y="1811"/>
                  </a:lnTo>
                  <a:lnTo>
                    <a:pt x="1324" y="1803"/>
                  </a:lnTo>
                  <a:lnTo>
                    <a:pt x="1345" y="1782"/>
                  </a:lnTo>
                  <a:lnTo>
                    <a:pt x="1365" y="1739"/>
                  </a:lnTo>
                  <a:lnTo>
                    <a:pt x="1378" y="1670"/>
                  </a:lnTo>
                  <a:lnTo>
                    <a:pt x="1380" y="1656"/>
                  </a:lnTo>
                  <a:lnTo>
                    <a:pt x="1382" y="1621"/>
                  </a:lnTo>
                  <a:lnTo>
                    <a:pt x="1382" y="1566"/>
                  </a:lnTo>
                  <a:lnTo>
                    <a:pt x="1382" y="1494"/>
                  </a:lnTo>
                  <a:lnTo>
                    <a:pt x="1376" y="1407"/>
                  </a:lnTo>
                  <a:lnTo>
                    <a:pt x="1367" y="1313"/>
                  </a:lnTo>
                  <a:lnTo>
                    <a:pt x="1349" y="1211"/>
                  </a:lnTo>
                  <a:lnTo>
                    <a:pt x="1324" y="1107"/>
                  </a:lnTo>
                  <a:lnTo>
                    <a:pt x="1304" y="1013"/>
                  </a:lnTo>
                  <a:lnTo>
                    <a:pt x="1288" y="900"/>
                  </a:lnTo>
                  <a:lnTo>
                    <a:pt x="1276" y="768"/>
                  </a:lnTo>
                  <a:lnTo>
                    <a:pt x="1265" y="627"/>
                  </a:lnTo>
                  <a:lnTo>
                    <a:pt x="1247" y="480"/>
                  </a:lnTo>
                  <a:lnTo>
                    <a:pt x="1222" y="335"/>
                  </a:lnTo>
                  <a:lnTo>
                    <a:pt x="1184" y="194"/>
                  </a:lnTo>
                  <a:lnTo>
                    <a:pt x="1131" y="65"/>
                  </a:lnTo>
                  <a:lnTo>
                    <a:pt x="1127" y="63"/>
                  </a:lnTo>
                  <a:lnTo>
                    <a:pt x="1114" y="59"/>
                  </a:lnTo>
                  <a:lnTo>
                    <a:pt x="1094" y="53"/>
                  </a:lnTo>
                  <a:lnTo>
                    <a:pt x="1069" y="47"/>
                  </a:lnTo>
                  <a:lnTo>
                    <a:pt x="1035" y="37"/>
                  </a:lnTo>
                  <a:lnTo>
                    <a:pt x="1000" y="29"/>
                  </a:lnTo>
                  <a:lnTo>
                    <a:pt x="959" y="21"/>
                  </a:lnTo>
                  <a:lnTo>
                    <a:pt x="918" y="14"/>
                  </a:lnTo>
                  <a:lnTo>
                    <a:pt x="873" y="8"/>
                  </a:lnTo>
                  <a:lnTo>
                    <a:pt x="827" y="2"/>
                  </a:lnTo>
                  <a:lnTo>
                    <a:pt x="780" y="0"/>
                  </a:lnTo>
                  <a:lnTo>
                    <a:pt x="737" y="0"/>
                  </a:lnTo>
                  <a:lnTo>
                    <a:pt x="694" y="2"/>
                  </a:lnTo>
                  <a:lnTo>
                    <a:pt x="655" y="10"/>
                  </a:lnTo>
                  <a:lnTo>
                    <a:pt x="618" y="21"/>
                  </a:lnTo>
                  <a:lnTo>
                    <a:pt x="58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5183188" y="831850"/>
              <a:ext cx="3046412" cy="2524125"/>
            </a:xfrm>
            <a:custGeom>
              <a:avLst/>
              <a:gdLst>
                <a:gd name="T0" fmla="*/ 1913 w 1919"/>
                <a:gd name="T1" fmla="*/ 877 h 1590"/>
                <a:gd name="T2" fmla="*/ 1876 w 1919"/>
                <a:gd name="T3" fmla="*/ 1033 h 1590"/>
                <a:gd name="T4" fmla="*/ 1804 w 1919"/>
                <a:gd name="T5" fmla="*/ 1175 h 1590"/>
                <a:gd name="T6" fmla="*/ 1700 w 1919"/>
                <a:gd name="T7" fmla="*/ 1302 h 1590"/>
                <a:gd name="T8" fmla="*/ 1570 w 1919"/>
                <a:gd name="T9" fmla="*/ 1410 h 1590"/>
                <a:gd name="T10" fmla="*/ 1417 w 1919"/>
                <a:gd name="T11" fmla="*/ 1494 h 1590"/>
                <a:gd name="T12" fmla="*/ 1245 w 1919"/>
                <a:gd name="T13" fmla="*/ 1555 h 1590"/>
                <a:gd name="T14" fmla="*/ 1057 w 1919"/>
                <a:gd name="T15" fmla="*/ 1586 h 1590"/>
                <a:gd name="T16" fmla="*/ 861 w 1919"/>
                <a:gd name="T17" fmla="*/ 1586 h 1590"/>
                <a:gd name="T18" fmla="*/ 674 w 1919"/>
                <a:gd name="T19" fmla="*/ 1555 h 1590"/>
                <a:gd name="T20" fmla="*/ 502 w 1919"/>
                <a:gd name="T21" fmla="*/ 1494 h 1590"/>
                <a:gd name="T22" fmla="*/ 349 w 1919"/>
                <a:gd name="T23" fmla="*/ 1410 h 1590"/>
                <a:gd name="T24" fmla="*/ 219 w 1919"/>
                <a:gd name="T25" fmla="*/ 1302 h 1590"/>
                <a:gd name="T26" fmla="*/ 115 w 1919"/>
                <a:gd name="T27" fmla="*/ 1175 h 1590"/>
                <a:gd name="T28" fmla="*/ 43 w 1919"/>
                <a:gd name="T29" fmla="*/ 1033 h 1590"/>
                <a:gd name="T30" fmla="*/ 6 w 1919"/>
                <a:gd name="T31" fmla="*/ 877 h 1590"/>
                <a:gd name="T32" fmla="*/ 6 w 1919"/>
                <a:gd name="T33" fmla="*/ 716 h 1590"/>
                <a:gd name="T34" fmla="*/ 43 w 1919"/>
                <a:gd name="T35" fmla="*/ 559 h 1590"/>
                <a:gd name="T36" fmla="*/ 115 w 1919"/>
                <a:gd name="T37" fmla="*/ 418 h 1590"/>
                <a:gd name="T38" fmla="*/ 219 w 1919"/>
                <a:gd name="T39" fmla="*/ 290 h 1590"/>
                <a:gd name="T40" fmla="*/ 349 w 1919"/>
                <a:gd name="T41" fmla="*/ 183 h 1590"/>
                <a:gd name="T42" fmla="*/ 502 w 1919"/>
                <a:gd name="T43" fmla="*/ 96 h 1590"/>
                <a:gd name="T44" fmla="*/ 674 w 1919"/>
                <a:gd name="T45" fmla="*/ 36 h 1590"/>
                <a:gd name="T46" fmla="*/ 861 w 1919"/>
                <a:gd name="T47" fmla="*/ 4 h 1590"/>
                <a:gd name="T48" fmla="*/ 1057 w 1919"/>
                <a:gd name="T49" fmla="*/ 4 h 1590"/>
                <a:gd name="T50" fmla="*/ 1245 w 1919"/>
                <a:gd name="T51" fmla="*/ 36 h 1590"/>
                <a:gd name="T52" fmla="*/ 1417 w 1919"/>
                <a:gd name="T53" fmla="*/ 96 h 1590"/>
                <a:gd name="T54" fmla="*/ 1570 w 1919"/>
                <a:gd name="T55" fmla="*/ 183 h 1590"/>
                <a:gd name="T56" fmla="*/ 1700 w 1919"/>
                <a:gd name="T57" fmla="*/ 290 h 1590"/>
                <a:gd name="T58" fmla="*/ 1804 w 1919"/>
                <a:gd name="T59" fmla="*/ 418 h 1590"/>
                <a:gd name="T60" fmla="*/ 1876 w 1919"/>
                <a:gd name="T61" fmla="*/ 559 h 1590"/>
                <a:gd name="T62" fmla="*/ 1913 w 1919"/>
                <a:gd name="T63" fmla="*/ 716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9" h="1590">
                  <a:moveTo>
                    <a:pt x="1919" y="796"/>
                  </a:moveTo>
                  <a:lnTo>
                    <a:pt x="1913" y="877"/>
                  </a:lnTo>
                  <a:lnTo>
                    <a:pt x="1900" y="957"/>
                  </a:lnTo>
                  <a:lnTo>
                    <a:pt x="1876" y="1033"/>
                  </a:lnTo>
                  <a:lnTo>
                    <a:pt x="1845" y="1106"/>
                  </a:lnTo>
                  <a:lnTo>
                    <a:pt x="1804" y="1175"/>
                  </a:lnTo>
                  <a:lnTo>
                    <a:pt x="1755" y="1241"/>
                  </a:lnTo>
                  <a:lnTo>
                    <a:pt x="1700" y="1302"/>
                  </a:lnTo>
                  <a:lnTo>
                    <a:pt x="1639" y="1357"/>
                  </a:lnTo>
                  <a:lnTo>
                    <a:pt x="1570" y="1410"/>
                  </a:lnTo>
                  <a:lnTo>
                    <a:pt x="1496" y="1455"/>
                  </a:lnTo>
                  <a:lnTo>
                    <a:pt x="1417" y="1494"/>
                  </a:lnTo>
                  <a:lnTo>
                    <a:pt x="1333" y="1527"/>
                  </a:lnTo>
                  <a:lnTo>
                    <a:pt x="1245" y="1555"/>
                  </a:lnTo>
                  <a:lnTo>
                    <a:pt x="1153" y="1575"/>
                  </a:lnTo>
                  <a:lnTo>
                    <a:pt x="1057" y="1586"/>
                  </a:lnTo>
                  <a:lnTo>
                    <a:pt x="959" y="1590"/>
                  </a:lnTo>
                  <a:lnTo>
                    <a:pt x="861" y="1586"/>
                  </a:lnTo>
                  <a:lnTo>
                    <a:pt x="766" y="1575"/>
                  </a:lnTo>
                  <a:lnTo>
                    <a:pt x="674" y="1555"/>
                  </a:lnTo>
                  <a:lnTo>
                    <a:pt x="586" y="1527"/>
                  </a:lnTo>
                  <a:lnTo>
                    <a:pt x="502" y="1494"/>
                  </a:lnTo>
                  <a:lnTo>
                    <a:pt x="423" y="1455"/>
                  </a:lnTo>
                  <a:lnTo>
                    <a:pt x="349" y="1410"/>
                  </a:lnTo>
                  <a:lnTo>
                    <a:pt x="282" y="1357"/>
                  </a:lnTo>
                  <a:lnTo>
                    <a:pt x="219" y="1302"/>
                  </a:lnTo>
                  <a:lnTo>
                    <a:pt x="164" y="1241"/>
                  </a:lnTo>
                  <a:lnTo>
                    <a:pt x="115" y="1175"/>
                  </a:lnTo>
                  <a:lnTo>
                    <a:pt x="76" y="1106"/>
                  </a:lnTo>
                  <a:lnTo>
                    <a:pt x="43" y="1033"/>
                  </a:lnTo>
                  <a:lnTo>
                    <a:pt x="19" y="957"/>
                  </a:lnTo>
                  <a:lnTo>
                    <a:pt x="6" y="877"/>
                  </a:lnTo>
                  <a:lnTo>
                    <a:pt x="0" y="796"/>
                  </a:lnTo>
                  <a:lnTo>
                    <a:pt x="6" y="716"/>
                  </a:lnTo>
                  <a:lnTo>
                    <a:pt x="19" y="636"/>
                  </a:lnTo>
                  <a:lnTo>
                    <a:pt x="43" y="559"/>
                  </a:lnTo>
                  <a:lnTo>
                    <a:pt x="76" y="487"/>
                  </a:lnTo>
                  <a:lnTo>
                    <a:pt x="115" y="418"/>
                  </a:lnTo>
                  <a:lnTo>
                    <a:pt x="164" y="351"/>
                  </a:lnTo>
                  <a:lnTo>
                    <a:pt x="219" y="290"/>
                  </a:lnTo>
                  <a:lnTo>
                    <a:pt x="282" y="234"/>
                  </a:lnTo>
                  <a:lnTo>
                    <a:pt x="349" y="183"/>
                  </a:lnTo>
                  <a:lnTo>
                    <a:pt x="423" y="136"/>
                  </a:lnTo>
                  <a:lnTo>
                    <a:pt x="502" y="96"/>
                  </a:lnTo>
                  <a:lnTo>
                    <a:pt x="586" y="63"/>
                  </a:lnTo>
                  <a:lnTo>
                    <a:pt x="674" y="36"/>
                  </a:lnTo>
                  <a:lnTo>
                    <a:pt x="766" y="16"/>
                  </a:lnTo>
                  <a:lnTo>
                    <a:pt x="861" y="4"/>
                  </a:lnTo>
                  <a:lnTo>
                    <a:pt x="959" y="0"/>
                  </a:lnTo>
                  <a:lnTo>
                    <a:pt x="1057" y="4"/>
                  </a:lnTo>
                  <a:lnTo>
                    <a:pt x="1153" y="16"/>
                  </a:lnTo>
                  <a:lnTo>
                    <a:pt x="1245" y="36"/>
                  </a:lnTo>
                  <a:lnTo>
                    <a:pt x="1333" y="63"/>
                  </a:lnTo>
                  <a:lnTo>
                    <a:pt x="1417" y="96"/>
                  </a:lnTo>
                  <a:lnTo>
                    <a:pt x="1496" y="136"/>
                  </a:lnTo>
                  <a:lnTo>
                    <a:pt x="1570" y="183"/>
                  </a:lnTo>
                  <a:lnTo>
                    <a:pt x="1639" y="234"/>
                  </a:lnTo>
                  <a:lnTo>
                    <a:pt x="1700" y="290"/>
                  </a:lnTo>
                  <a:lnTo>
                    <a:pt x="1755" y="351"/>
                  </a:lnTo>
                  <a:lnTo>
                    <a:pt x="1804" y="418"/>
                  </a:lnTo>
                  <a:lnTo>
                    <a:pt x="1845" y="487"/>
                  </a:lnTo>
                  <a:lnTo>
                    <a:pt x="1876" y="559"/>
                  </a:lnTo>
                  <a:lnTo>
                    <a:pt x="1900" y="636"/>
                  </a:lnTo>
                  <a:lnTo>
                    <a:pt x="1913" y="716"/>
                  </a:lnTo>
                  <a:lnTo>
                    <a:pt x="1919" y="7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5332413" y="966787"/>
              <a:ext cx="2747962" cy="2259013"/>
            </a:xfrm>
            <a:custGeom>
              <a:avLst/>
              <a:gdLst>
                <a:gd name="T0" fmla="*/ 1727 w 1731"/>
                <a:gd name="T1" fmla="*/ 784 h 1423"/>
                <a:gd name="T2" fmla="*/ 1692 w 1731"/>
                <a:gd name="T3" fmla="*/ 923 h 1423"/>
                <a:gd name="T4" fmla="*/ 1627 w 1731"/>
                <a:gd name="T5" fmla="*/ 1050 h 1423"/>
                <a:gd name="T6" fmla="*/ 1533 w 1731"/>
                <a:gd name="T7" fmla="*/ 1164 h 1423"/>
                <a:gd name="T8" fmla="*/ 1416 w 1731"/>
                <a:gd name="T9" fmla="*/ 1260 h 1423"/>
                <a:gd name="T10" fmla="*/ 1278 w 1731"/>
                <a:gd name="T11" fmla="*/ 1337 h 1423"/>
                <a:gd name="T12" fmla="*/ 1121 w 1731"/>
                <a:gd name="T13" fmla="*/ 1391 h 1423"/>
                <a:gd name="T14" fmla="*/ 953 w 1731"/>
                <a:gd name="T15" fmla="*/ 1419 h 1423"/>
                <a:gd name="T16" fmla="*/ 776 w 1731"/>
                <a:gd name="T17" fmla="*/ 1419 h 1423"/>
                <a:gd name="T18" fmla="*/ 608 w 1731"/>
                <a:gd name="T19" fmla="*/ 1391 h 1423"/>
                <a:gd name="T20" fmla="*/ 453 w 1731"/>
                <a:gd name="T21" fmla="*/ 1337 h 1423"/>
                <a:gd name="T22" fmla="*/ 316 w 1731"/>
                <a:gd name="T23" fmla="*/ 1260 h 1423"/>
                <a:gd name="T24" fmla="*/ 198 w 1731"/>
                <a:gd name="T25" fmla="*/ 1164 h 1423"/>
                <a:gd name="T26" fmla="*/ 104 w 1731"/>
                <a:gd name="T27" fmla="*/ 1050 h 1423"/>
                <a:gd name="T28" fmla="*/ 39 w 1731"/>
                <a:gd name="T29" fmla="*/ 923 h 1423"/>
                <a:gd name="T30" fmla="*/ 4 w 1731"/>
                <a:gd name="T31" fmla="*/ 784 h 1423"/>
                <a:gd name="T32" fmla="*/ 4 w 1731"/>
                <a:gd name="T33" fmla="*/ 639 h 1423"/>
                <a:gd name="T34" fmla="*/ 39 w 1731"/>
                <a:gd name="T35" fmla="*/ 500 h 1423"/>
                <a:gd name="T36" fmla="*/ 104 w 1731"/>
                <a:gd name="T37" fmla="*/ 372 h 1423"/>
                <a:gd name="T38" fmla="*/ 198 w 1731"/>
                <a:gd name="T39" fmla="*/ 258 h 1423"/>
                <a:gd name="T40" fmla="*/ 316 w 1731"/>
                <a:gd name="T41" fmla="*/ 162 h 1423"/>
                <a:gd name="T42" fmla="*/ 453 w 1731"/>
                <a:gd name="T43" fmla="*/ 86 h 1423"/>
                <a:gd name="T44" fmla="*/ 608 w 1731"/>
                <a:gd name="T45" fmla="*/ 31 h 1423"/>
                <a:gd name="T46" fmla="*/ 776 w 1731"/>
                <a:gd name="T47" fmla="*/ 4 h 1423"/>
                <a:gd name="T48" fmla="*/ 953 w 1731"/>
                <a:gd name="T49" fmla="*/ 4 h 1423"/>
                <a:gd name="T50" fmla="*/ 1121 w 1731"/>
                <a:gd name="T51" fmla="*/ 31 h 1423"/>
                <a:gd name="T52" fmla="*/ 1278 w 1731"/>
                <a:gd name="T53" fmla="*/ 86 h 1423"/>
                <a:gd name="T54" fmla="*/ 1416 w 1731"/>
                <a:gd name="T55" fmla="*/ 162 h 1423"/>
                <a:gd name="T56" fmla="*/ 1533 w 1731"/>
                <a:gd name="T57" fmla="*/ 258 h 1423"/>
                <a:gd name="T58" fmla="*/ 1627 w 1731"/>
                <a:gd name="T59" fmla="*/ 372 h 1423"/>
                <a:gd name="T60" fmla="*/ 1692 w 1731"/>
                <a:gd name="T61" fmla="*/ 500 h 1423"/>
                <a:gd name="T62" fmla="*/ 1727 w 1731"/>
                <a:gd name="T63" fmla="*/ 63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31" h="1423">
                  <a:moveTo>
                    <a:pt x="1731" y="711"/>
                  </a:moveTo>
                  <a:lnTo>
                    <a:pt x="1727" y="784"/>
                  </a:lnTo>
                  <a:lnTo>
                    <a:pt x="1714" y="854"/>
                  </a:lnTo>
                  <a:lnTo>
                    <a:pt x="1692" y="923"/>
                  </a:lnTo>
                  <a:lnTo>
                    <a:pt x="1663" y="990"/>
                  </a:lnTo>
                  <a:lnTo>
                    <a:pt x="1627" y="1050"/>
                  </a:lnTo>
                  <a:lnTo>
                    <a:pt x="1582" y="1109"/>
                  </a:lnTo>
                  <a:lnTo>
                    <a:pt x="1533" y="1164"/>
                  </a:lnTo>
                  <a:lnTo>
                    <a:pt x="1478" y="1215"/>
                  </a:lnTo>
                  <a:lnTo>
                    <a:pt x="1416" y="1260"/>
                  </a:lnTo>
                  <a:lnTo>
                    <a:pt x="1349" y="1301"/>
                  </a:lnTo>
                  <a:lnTo>
                    <a:pt x="1278" y="1337"/>
                  </a:lnTo>
                  <a:lnTo>
                    <a:pt x="1202" y="1368"/>
                  </a:lnTo>
                  <a:lnTo>
                    <a:pt x="1121" y="1391"/>
                  </a:lnTo>
                  <a:lnTo>
                    <a:pt x="1039" y="1409"/>
                  </a:lnTo>
                  <a:lnTo>
                    <a:pt x="953" y="1419"/>
                  </a:lnTo>
                  <a:lnTo>
                    <a:pt x="865" y="1423"/>
                  </a:lnTo>
                  <a:lnTo>
                    <a:pt x="776" y="1419"/>
                  </a:lnTo>
                  <a:lnTo>
                    <a:pt x="690" y="1409"/>
                  </a:lnTo>
                  <a:lnTo>
                    <a:pt x="608" y="1391"/>
                  </a:lnTo>
                  <a:lnTo>
                    <a:pt x="529" y="1368"/>
                  </a:lnTo>
                  <a:lnTo>
                    <a:pt x="453" y="1337"/>
                  </a:lnTo>
                  <a:lnTo>
                    <a:pt x="382" y="1301"/>
                  </a:lnTo>
                  <a:lnTo>
                    <a:pt x="316" y="1260"/>
                  </a:lnTo>
                  <a:lnTo>
                    <a:pt x="253" y="1215"/>
                  </a:lnTo>
                  <a:lnTo>
                    <a:pt x="198" y="1164"/>
                  </a:lnTo>
                  <a:lnTo>
                    <a:pt x="147" y="1109"/>
                  </a:lnTo>
                  <a:lnTo>
                    <a:pt x="104" y="1050"/>
                  </a:lnTo>
                  <a:lnTo>
                    <a:pt x="69" y="990"/>
                  </a:lnTo>
                  <a:lnTo>
                    <a:pt x="39" y="923"/>
                  </a:lnTo>
                  <a:lnTo>
                    <a:pt x="18" y="854"/>
                  </a:lnTo>
                  <a:lnTo>
                    <a:pt x="4" y="784"/>
                  </a:lnTo>
                  <a:lnTo>
                    <a:pt x="0" y="711"/>
                  </a:lnTo>
                  <a:lnTo>
                    <a:pt x="4" y="639"/>
                  </a:lnTo>
                  <a:lnTo>
                    <a:pt x="18" y="568"/>
                  </a:lnTo>
                  <a:lnTo>
                    <a:pt x="39" y="500"/>
                  </a:lnTo>
                  <a:lnTo>
                    <a:pt x="69" y="433"/>
                  </a:lnTo>
                  <a:lnTo>
                    <a:pt x="104" y="372"/>
                  </a:lnTo>
                  <a:lnTo>
                    <a:pt x="147" y="313"/>
                  </a:lnTo>
                  <a:lnTo>
                    <a:pt x="198" y="258"/>
                  </a:lnTo>
                  <a:lnTo>
                    <a:pt x="253" y="207"/>
                  </a:lnTo>
                  <a:lnTo>
                    <a:pt x="316" y="162"/>
                  </a:lnTo>
                  <a:lnTo>
                    <a:pt x="382" y="121"/>
                  </a:lnTo>
                  <a:lnTo>
                    <a:pt x="453" y="86"/>
                  </a:lnTo>
                  <a:lnTo>
                    <a:pt x="529" y="55"/>
                  </a:lnTo>
                  <a:lnTo>
                    <a:pt x="608" y="31"/>
                  </a:lnTo>
                  <a:lnTo>
                    <a:pt x="690" y="13"/>
                  </a:lnTo>
                  <a:lnTo>
                    <a:pt x="776" y="4"/>
                  </a:lnTo>
                  <a:lnTo>
                    <a:pt x="865" y="0"/>
                  </a:lnTo>
                  <a:lnTo>
                    <a:pt x="953" y="4"/>
                  </a:lnTo>
                  <a:lnTo>
                    <a:pt x="1039" y="13"/>
                  </a:lnTo>
                  <a:lnTo>
                    <a:pt x="1121" y="31"/>
                  </a:lnTo>
                  <a:lnTo>
                    <a:pt x="1202" y="55"/>
                  </a:lnTo>
                  <a:lnTo>
                    <a:pt x="1278" y="86"/>
                  </a:lnTo>
                  <a:lnTo>
                    <a:pt x="1349" y="121"/>
                  </a:lnTo>
                  <a:lnTo>
                    <a:pt x="1416" y="162"/>
                  </a:lnTo>
                  <a:lnTo>
                    <a:pt x="1478" y="207"/>
                  </a:lnTo>
                  <a:lnTo>
                    <a:pt x="1533" y="258"/>
                  </a:lnTo>
                  <a:lnTo>
                    <a:pt x="1582" y="313"/>
                  </a:lnTo>
                  <a:lnTo>
                    <a:pt x="1627" y="372"/>
                  </a:lnTo>
                  <a:lnTo>
                    <a:pt x="1663" y="433"/>
                  </a:lnTo>
                  <a:lnTo>
                    <a:pt x="1692" y="500"/>
                  </a:lnTo>
                  <a:lnTo>
                    <a:pt x="1714" y="568"/>
                  </a:lnTo>
                  <a:lnTo>
                    <a:pt x="1727" y="639"/>
                  </a:lnTo>
                  <a:lnTo>
                    <a:pt x="1731" y="71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6534150" y="1974850"/>
              <a:ext cx="155575" cy="295275"/>
            </a:xfrm>
            <a:custGeom>
              <a:avLst/>
              <a:gdLst>
                <a:gd name="T0" fmla="*/ 98 w 98"/>
                <a:gd name="T1" fmla="*/ 92 h 186"/>
                <a:gd name="T2" fmla="*/ 94 w 98"/>
                <a:gd name="T3" fmla="*/ 129 h 186"/>
                <a:gd name="T4" fmla="*/ 82 w 98"/>
                <a:gd name="T5" fmla="*/ 159 h 186"/>
                <a:gd name="T6" fmla="*/ 66 w 98"/>
                <a:gd name="T7" fmla="*/ 178 h 186"/>
                <a:gd name="T8" fmla="*/ 49 w 98"/>
                <a:gd name="T9" fmla="*/ 186 h 186"/>
                <a:gd name="T10" fmla="*/ 29 w 98"/>
                <a:gd name="T11" fmla="*/ 178 h 186"/>
                <a:gd name="T12" fmla="*/ 13 w 98"/>
                <a:gd name="T13" fmla="*/ 159 h 186"/>
                <a:gd name="T14" fmla="*/ 4 w 98"/>
                <a:gd name="T15" fmla="*/ 129 h 186"/>
                <a:gd name="T16" fmla="*/ 0 w 98"/>
                <a:gd name="T17" fmla="*/ 92 h 186"/>
                <a:gd name="T18" fmla="*/ 4 w 98"/>
                <a:gd name="T19" fmla="*/ 57 h 186"/>
                <a:gd name="T20" fmla="*/ 13 w 98"/>
                <a:gd name="T21" fmla="*/ 27 h 186"/>
                <a:gd name="T22" fmla="*/ 29 w 98"/>
                <a:gd name="T23" fmla="*/ 8 h 186"/>
                <a:gd name="T24" fmla="*/ 49 w 98"/>
                <a:gd name="T25" fmla="*/ 0 h 186"/>
                <a:gd name="T26" fmla="*/ 66 w 98"/>
                <a:gd name="T27" fmla="*/ 8 h 186"/>
                <a:gd name="T28" fmla="*/ 82 w 98"/>
                <a:gd name="T29" fmla="*/ 27 h 186"/>
                <a:gd name="T30" fmla="*/ 94 w 98"/>
                <a:gd name="T31" fmla="*/ 57 h 186"/>
                <a:gd name="T32" fmla="*/ 98 w 98"/>
                <a:gd name="T33" fmla="*/ 9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86">
                  <a:moveTo>
                    <a:pt x="98" y="92"/>
                  </a:moveTo>
                  <a:lnTo>
                    <a:pt x="94" y="129"/>
                  </a:lnTo>
                  <a:lnTo>
                    <a:pt x="82" y="159"/>
                  </a:lnTo>
                  <a:lnTo>
                    <a:pt x="66" y="178"/>
                  </a:lnTo>
                  <a:lnTo>
                    <a:pt x="49" y="186"/>
                  </a:lnTo>
                  <a:lnTo>
                    <a:pt x="29" y="178"/>
                  </a:lnTo>
                  <a:lnTo>
                    <a:pt x="13" y="159"/>
                  </a:lnTo>
                  <a:lnTo>
                    <a:pt x="4" y="129"/>
                  </a:lnTo>
                  <a:lnTo>
                    <a:pt x="0" y="92"/>
                  </a:lnTo>
                  <a:lnTo>
                    <a:pt x="4" y="57"/>
                  </a:lnTo>
                  <a:lnTo>
                    <a:pt x="13" y="27"/>
                  </a:lnTo>
                  <a:lnTo>
                    <a:pt x="29" y="8"/>
                  </a:lnTo>
                  <a:lnTo>
                    <a:pt x="49" y="0"/>
                  </a:lnTo>
                  <a:lnTo>
                    <a:pt x="66" y="8"/>
                  </a:lnTo>
                  <a:lnTo>
                    <a:pt x="82" y="27"/>
                  </a:lnTo>
                  <a:lnTo>
                    <a:pt x="94" y="57"/>
                  </a:lnTo>
                  <a:lnTo>
                    <a:pt x="9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auto">
            <a:xfrm>
              <a:off x="7769225" y="1871662"/>
              <a:ext cx="122237" cy="268288"/>
            </a:xfrm>
            <a:custGeom>
              <a:avLst/>
              <a:gdLst>
                <a:gd name="T0" fmla="*/ 77 w 77"/>
                <a:gd name="T1" fmla="*/ 84 h 169"/>
                <a:gd name="T2" fmla="*/ 73 w 77"/>
                <a:gd name="T3" fmla="*/ 118 h 169"/>
                <a:gd name="T4" fmla="*/ 65 w 77"/>
                <a:gd name="T5" fmla="*/ 143 h 169"/>
                <a:gd name="T6" fmla="*/ 53 w 77"/>
                <a:gd name="T7" fmla="*/ 163 h 169"/>
                <a:gd name="T8" fmla="*/ 39 w 77"/>
                <a:gd name="T9" fmla="*/ 169 h 169"/>
                <a:gd name="T10" fmla="*/ 24 w 77"/>
                <a:gd name="T11" fmla="*/ 163 h 169"/>
                <a:gd name="T12" fmla="*/ 12 w 77"/>
                <a:gd name="T13" fmla="*/ 143 h 169"/>
                <a:gd name="T14" fmla="*/ 4 w 77"/>
                <a:gd name="T15" fmla="*/ 118 h 169"/>
                <a:gd name="T16" fmla="*/ 0 w 77"/>
                <a:gd name="T17" fmla="*/ 84 h 169"/>
                <a:gd name="T18" fmla="*/ 4 w 77"/>
                <a:gd name="T19" fmla="*/ 51 h 169"/>
                <a:gd name="T20" fmla="*/ 12 w 77"/>
                <a:gd name="T21" fmla="*/ 24 h 169"/>
                <a:gd name="T22" fmla="*/ 24 w 77"/>
                <a:gd name="T23" fmla="*/ 6 h 169"/>
                <a:gd name="T24" fmla="*/ 39 w 77"/>
                <a:gd name="T25" fmla="*/ 0 h 169"/>
                <a:gd name="T26" fmla="*/ 53 w 77"/>
                <a:gd name="T27" fmla="*/ 6 h 169"/>
                <a:gd name="T28" fmla="*/ 65 w 77"/>
                <a:gd name="T29" fmla="*/ 24 h 169"/>
                <a:gd name="T30" fmla="*/ 73 w 77"/>
                <a:gd name="T31" fmla="*/ 51 h 169"/>
                <a:gd name="T32" fmla="*/ 77 w 77"/>
                <a:gd name="T3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169">
                  <a:moveTo>
                    <a:pt x="77" y="84"/>
                  </a:moveTo>
                  <a:lnTo>
                    <a:pt x="73" y="118"/>
                  </a:lnTo>
                  <a:lnTo>
                    <a:pt x="65" y="143"/>
                  </a:lnTo>
                  <a:lnTo>
                    <a:pt x="53" y="163"/>
                  </a:lnTo>
                  <a:lnTo>
                    <a:pt x="39" y="169"/>
                  </a:lnTo>
                  <a:lnTo>
                    <a:pt x="24" y="163"/>
                  </a:lnTo>
                  <a:lnTo>
                    <a:pt x="12" y="143"/>
                  </a:lnTo>
                  <a:lnTo>
                    <a:pt x="4" y="118"/>
                  </a:lnTo>
                  <a:lnTo>
                    <a:pt x="0" y="84"/>
                  </a:lnTo>
                  <a:lnTo>
                    <a:pt x="4" y="51"/>
                  </a:lnTo>
                  <a:lnTo>
                    <a:pt x="12" y="24"/>
                  </a:lnTo>
                  <a:lnTo>
                    <a:pt x="24" y="6"/>
                  </a:lnTo>
                  <a:lnTo>
                    <a:pt x="39" y="0"/>
                  </a:lnTo>
                  <a:lnTo>
                    <a:pt x="53" y="6"/>
                  </a:lnTo>
                  <a:lnTo>
                    <a:pt x="65" y="24"/>
                  </a:lnTo>
                  <a:lnTo>
                    <a:pt x="73" y="51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5611813" y="4775200"/>
              <a:ext cx="385762" cy="349250"/>
            </a:xfrm>
            <a:custGeom>
              <a:avLst/>
              <a:gdLst>
                <a:gd name="T0" fmla="*/ 104 w 243"/>
                <a:gd name="T1" fmla="*/ 2 h 220"/>
                <a:gd name="T2" fmla="*/ 100 w 243"/>
                <a:gd name="T3" fmla="*/ 4 h 220"/>
                <a:gd name="T4" fmla="*/ 91 w 243"/>
                <a:gd name="T5" fmla="*/ 8 h 220"/>
                <a:gd name="T6" fmla="*/ 75 w 243"/>
                <a:gd name="T7" fmla="*/ 18 h 220"/>
                <a:gd name="T8" fmla="*/ 57 w 243"/>
                <a:gd name="T9" fmla="*/ 30 h 220"/>
                <a:gd name="T10" fmla="*/ 38 w 243"/>
                <a:gd name="T11" fmla="*/ 47 h 220"/>
                <a:gd name="T12" fmla="*/ 22 w 243"/>
                <a:gd name="T13" fmla="*/ 67 h 220"/>
                <a:gd name="T14" fmla="*/ 8 w 243"/>
                <a:gd name="T15" fmla="*/ 90 h 220"/>
                <a:gd name="T16" fmla="*/ 0 w 243"/>
                <a:gd name="T17" fmla="*/ 120 h 220"/>
                <a:gd name="T18" fmla="*/ 2 w 243"/>
                <a:gd name="T19" fmla="*/ 126 h 220"/>
                <a:gd name="T20" fmla="*/ 6 w 243"/>
                <a:gd name="T21" fmla="*/ 139 h 220"/>
                <a:gd name="T22" fmla="*/ 14 w 243"/>
                <a:gd name="T23" fmla="*/ 159 h 220"/>
                <a:gd name="T24" fmla="*/ 26 w 243"/>
                <a:gd name="T25" fmla="*/ 178 h 220"/>
                <a:gd name="T26" fmla="*/ 43 w 243"/>
                <a:gd name="T27" fmla="*/ 200 h 220"/>
                <a:gd name="T28" fmla="*/ 67 w 243"/>
                <a:gd name="T29" fmla="*/ 214 h 220"/>
                <a:gd name="T30" fmla="*/ 96 w 243"/>
                <a:gd name="T31" fmla="*/ 220 h 220"/>
                <a:gd name="T32" fmla="*/ 132 w 243"/>
                <a:gd name="T33" fmla="*/ 216 h 220"/>
                <a:gd name="T34" fmla="*/ 153 w 243"/>
                <a:gd name="T35" fmla="*/ 208 h 220"/>
                <a:gd name="T36" fmla="*/ 167 w 243"/>
                <a:gd name="T37" fmla="*/ 200 h 220"/>
                <a:gd name="T38" fmla="*/ 173 w 243"/>
                <a:gd name="T39" fmla="*/ 190 h 220"/>
                <a:gd name="T40" fmla="*/ 175 w 243"/>
                <a:gd name="T41" fmla="*/ 180 h 220"/>
                <a:gd name="T42" fmla="*/ 173 w 243"/>
                <a:gd name="T43" fmla="*/ 171 h 220"/>
                <a:gd name="T44" fmla="*/ 169 w 243"/>
                <a:gd name="T45" fmla="*/ 159 h 220"/>
                <a:gd name="T46" fmla="*/ 165 w 243"/>
                <a:gd name="T47" fmla="*/ 145 h 220"/>
                <a:gd name="T48" fmla="*/ 161 w 243"/>
                <a:gd name="T49" fmla="*/ 129 h 220"/>
                <a:gd name="T50" fmla="*/ 159 w 243"/>
                <a:gd name="T51" fmla="*/ 102 h 220"/>
                <a:gd name="T52" fmla="*/ 167 w 243"/>
                <a:gd name="T53" fmla="*/ 82 h 220"/>
                <a:gd name="T54" fmla="*/ 179 w 243"/>
                <a:gd name="T55" fmla="*/ 73 h 220"/>
                <a:gd name="T56" fmla="*/ 194 w 243"/>
                <a:gd name="T57" fmla="*/ 73 h 220"/>
                <a:gd name="T58" fmla="*/ 204 w 243"/>
                <a:gd name="T59" fmla="*/ 75 h 220"/>
                <a:gd name="T60" fmla="*/ 216 w 243"/>
                <a:gd name="T61" fmla="*/ 75 h 220"/>
                <a:gd name="T62" fmla="*/ 228 w 243"/>
                <a:gd name="T63" fmla="*/ 73 h 220"/>
                <a:gd name="T64" fmla="*/ 238 w 243"/>
                <a:gd name="T65" fmla="*/ 71 h 220"/>
                <a:gd name="T66" fmla="*/ 243 w 243"/>
                <a:gd name="T67" fmla="*/ 67 h 220"/>
                <a:gd name="T68" fmla="*/ 243 w 243"/>
                <a:gd name="T69" fmla="*/ 61 h 220"/>
                <a:gd name="T70" fmla="*/ 238 w 243"/>
                <a:gd name="T71" fmla="*/ 51 h 220"/>
                <a:gd name="T72" fmla="*/ 224 w 243"/>
                <a:gd name="T73" fmla="*/ 41 h 220"/>
                <a:gd name="T74" fmla="*/ 206 w 243"/>
                <a:gd name="T75" fmla="*/ 31 h 220"/>
                <a:gd name="T76" fmla="*/ 189 w 243"/>
                <a:gd name="T77" fmla="*/ 24 h 220"/>
                <a:gd name="T78" fmla="*/ 171 w 243"/>
                <a:gd name="T79" fmla="*/ 16 h 220"/>
                <a:gd name="T80" fmla="*/ 153 w 243"/>
                <a:gd name="T81" fmla="*/ 8 h 220"/>
                <a:gd name="T82" fmla="*/ 138 w 243"/>
                <a:gd name="T83" fmla="*/ 4 h 220"/>
                <a:gd name="T84" fmla="*/ 124 w 243"/>
                <a:gd name="T85" fmla="*/ 0 h 220"/>
                <a:gd name="T86" fmla="*/ 112 w 243"/>
                <a:gd name="T87" fmla="*/ 0 h 220"/>
                <a:gd name="T88" fmla="*/ 104 w 243"/>
                <a:gd name="T89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20">
                  <a:moveTo>
                    <a:pt x="104" y="2"/>
                  </a:moveTo>
                  <a:lnTo>
                    <a:pt x="100" y="4"/>
                  </a:lnTo>
                  <a:lnTo>
                    <a:pt x="91" y="8"/>
                  </a:lnTo>
                  <a:lnTo>
                    <a:pt x="75" y="18"/>
                  </a:lnTo>
                  <a:lnTo>
                    <a:pt x="57" y="30"/>
                  </a:lnTo>
                  <a:lnTo>
                    <a:pt x="38" y="47"/>
                  </a:lnTo>
                  <a:lnTo>
                    <a:pt x="22" y="67"/>
                  </a:lnTo>
                  <a:lnTo>
                    <a:pt x="8" y="90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6" y="139"/>
                  </a:lnTo>
                  <a:lnTo>
                    <a:pt x="14" y="159"/>
                  </a:lnTo>
                  <a:lnTo>
                    <a:pt x="26" y="178"/>
                  </a:lnTo>
                  <a:lnTo>
                    <a:pt x="43" y="200"/>
                  </a:lnTo>
                  <a:lnTo>
                    <a:pt x="67" y="214"/>
                  </a:lnTo>
                  <a:lnTo>
                    <a:pt x="96" y="220"/>
                  </a:lnTo>
                  <a:lnTo>
                    <a:pt x="132" y="216"/>
                  </a:lnTo>
                  <a:lnTo>
                    <a:pt x="153" y="208"/>
                  </a:lnTo>
                  <a:lnTo>
                    <a:pt x="167" y="200"/>
                  </a:lnTo>
                  <a:lnTo>
                    <a:pt x="173" y="190"/>
                  </a:lnTo>
                  <a:lnTo>
                    <a:pt x="175" y="180"/>
                  </a:lnTo>
                  <a:lnTo>
                    <a:pt x="173" y="171"/>
                  </a:lnTo>
                  <a:lnTo>
                    <a:pt x="169" y="159"/>
                  </a:lnTo>
                  <a:lnTo>
                    <a:pt x="165" y="145"/>
                  </a:lnTo>
                  <a:lnTo>
                    <a:pt x="161" y="129"/>
                  </a:lnTo>
                  <a:lnTo>
                    <a:pt x="159" y="102"/>
                  </a:lnTo>
                  <a:lnTo>
                    <a:pt x="167" y="82"/>
                  </a:lnTo>
                  <a:lnTo>
                    <a:pt x="179" y="73"/>
                  </a:lnTo>
                  <a:lnTo>
                    <a:pt x="194" y="73"/>
                  </a:lnTo>
                  <a:lnTo>
                    <a:pt x="204" y="75"/>
                  </a:lnTo>
                  <a:lnTo>
                    <a:pt x="216" y="75"/>
                  </a:lnTo>
                  <a:lnTo>
                    <a:pt x="228" y="73"/>
                  </a:lnTo>
                  <a:lnTo>
                    <a:pt x="238" y="71"/>
                  </a:lnTo>
                  <a:lnTo>
                    <a:pt x="243" y="67"/>
                  </a:lnTo>
                  <a:lnTo>
                    <a:pt x="243" y="61"/>
                  </a:lnTo>
                  <a:lnTo>
                    <a:pt x="238" y="51"/>
                  </a:lnTo>
                  <a:lnTo>
                    <a:pt x="224" y="41"/>
                  </a:lnTo>
                  <a:lnTo>
                    <a:pt x="206" y="31"/>
                  </a:lnTo>
                  <a:lnTo>
                    <a:pt x="189" y="24"/>
                  </a:lnTo>
                  <a:lnTo>
                    <a:pt x="171" y="16"/>
                  </a:lnTo>
                  <a:lnTo>
                    <a:pt x="153" y="8"/>
                  </a:lnTo>
                  <a:lnTo>
                    <a:pt x="138" y="4"/>
                  </a:lnTo>
                  <a:lnTo>
                    <a:pt x="124" y="0"/>
                  </a:lnTo>
                  <a:lnTo>
                    <a:pt x="112" y="0"/>
                  </a:lnTo>
                  <a:lnTo>
                    <a:pt x="104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>
              <a:off x="7026275" y="6126162"/>
              <a:ext cx="561975" cy="288925"/>
            </a:xfrm>
            <a:custGeom>
              <a:avLst/>
              <a:gdLst>
                <a:gd name="T0" fmla="*/ 51 w 354"/>
                <a:gd name="T1" fmla="*/ 8 h 182"/>
                <a:gd name="T2" fmla="*/ 45 w 354"/>
                <a:gd name="T3" fmla="*/ 16 h 182"/>
                <a:gd name="T4" fmla="*/ 31 w 354"/>
                <a:gd name="T5" fmla="*/ 33 h 182"/>
                <a:gd name="T6" fmla="*/ 15 w 354"/>
                <a:gd name="T7" fmla="*/ 61 h 182"/>
                <a:gd name="T8" fmla="*/ 3 w 354"/>
                <a:gd name="T9" fmla="*/ 90 h 182"/>
                <a:gd name="T10" fmla="*/ 0 w 354"/>
                <a:gd name="T11" fmla="*/ 121 h 182"/>
                <a:gd name="T12" fmla="*/ 13 w 354"/>
                <a:gd name="T13" fmla="*/ 149 h 182"/>
                <a:gd name="T14" fmla="*/ 49 w 354"/>
                <a:gd name="T15" fmla="*/ 170 h 182"/>
                <a:gd name="T16" fmla="*/ 109 w 354"/>
                <a:gd name="T17" fmla="*/ 180 h 182"/>
                <a:gd name="T18" fmla="*/ 149 w 354"/>
                <a:gd name="T19" fmla="*/ 182 h 182"/>
                <a:gd name="T20" fmla="*/ 184 w 354"/>
                <a:gd name="T21" fmla="*/ 182 h 182"/>
                <a:gd name="T22" fmla="*/ 219 w 354"/>
                <a:gd name="T23" fmla="*/ 180 h 182"/>
                <a:gd name="T24" fmla="*/ 251 w 354"/>
                <a:gd name="T25" fmla="*/ 178 h 182"/>
                <a:gd name="T26" fmla="*/ 278 w 354"/>
                <a:gd name="T27" fmla="*/ 174 h 182"/>
                <a:gd name="T28" fmla="*/ 303 w 354"/>
                <a:gd name="T29" fmla="*/ 170 h 182"/>
                <a:gd name="T30" fmla="*/ 323 w 354"/>
                <a:gd name="T31" fmla="*/ 163 h 182"/>
                <a:gd name="T32" fmla="*/ 339 w 354"/>
                <a:gd name="T33" fmla="*/ 155 h 182"/>
                <a:gd name="T34" fmla="*/ 351 w 354"/>
                <a:gd name="T35" fmla="*/ 143 h 182"/>
                <a:gd name="T36" fmla="*/ 354 w 354"/>
                <a:gd name="T37" fmla="*/ 131 h 182"/>
                <a:gd name="T38" fmla="*/ 354 w 354"/>
                <a:gd name="T39" fmla="*/ 116 h 182"/>
                <a:gd name="T40" fmla="*/ 347 w 354"/>
                <a:gd name="T41" fmla="*/ 98 h 182"/>
                <a:gd name="T42" fmla="*/ 331 w 354"/>
                <a:gd name="T43" fmla="*/ 78 h 182"/>
                <a:gd name="T44" fmla="*/ 309 w 354"/>
                <a:gd name="T45" fmla="*/ 55 h 182"/>
                <a:gd name="T46" fmla="*/ 278 w 354"/>
                <a:gd name="T47" fmla="*/ 29 h 182"/>
                <a:gd name="T48" fmla="*/ 239 w 354"/>
                <a:gd name="T49" fmla="*/ 0 h 182"/>
                <a:gd name="T50" fmla="*/ 235 w 354"/>
                <a:gd name="T51" fmla="*/ 2 h 182"/>
                <a:gd name="T52" fmla="*/ 221 w 354"/>
                <a:gd name="T53" fmla="*/ 8 h 182"/>
                <a:gd name="T54" fmla="*/ 201 w 354"/>
                <a:gd name="T55" fmla="*/ 16 h 182"/>
                <a:gd name="T56" fmla="*/ 178 w 354"/>
                <a:gd name="T57" fmla="*/ 23 h 182"/>
                <a:gd name="T58" fmla="*/ 149 w 354"/>
                <a:gd name="T59" fmla="*/ 27 h 182"/>
                <a:gd name="T60" fmla="*/ 117 w 354"/>
                <a:gd name="T61" fmla="*/ 27 h 182"/>
                <a:gd name="T62" fmla="*/ 84 w 354"/>
                <a:gd name="T63" fmla="*/ 21 h 182"/>
                <a:gd name="T64" fmla="*/ 51 w 354"/>
                <a:gd name="T65" fmla="*/ 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4" h="182">
                  <a:moveTo>
                    <a:pt x="51" y="8"/>
                  </a:moveTo>
                  <a:lnTo>
                    <a:pt x="45" y="16"/>
                  </a:lnTo>
                  <a:lnTo>
                    <a:pt x="31" y="33"/>
                  </a:lnTo>
                  <a:lnTo>
                    <a:pt x="15" y="61"/>
                  </a:lnTo>
                  <a:lnTo>
                    <a:pt x="3" y="90"/>
                  </a:lnTo>
                  <a:lnTo>
                    <a:pt x="0" y="121"/>
                  </a:lnTo>
                  <a:lnTo>
                    <a:pt x="13" y="149"/>
                  </a:lnTo>
                  <a:lnTo>
                    <a:pt x="49" y="170"/>
                  </a:lnTo>
                  <a:lnTo>
                    <a:pt x="109" y="180"/>
                  </a:lnTo>
                  <a:lnTo>
                    <a:pt x="149" y="182"/>
                  </a:lnTo>
                  <a:lnTo>
                    <a:pt x="184" y="182"/>
                  </a:lnTo>
                  <a:lnTo>
                    <a:pt x="219" y="180"/>
                  </a:lnTo>
                  <a:lnTo>
                    <a:pt x="251" y="178"/>
                  </a:lnTo>
                  <a:lnTo>
                    <a:pt x="278" y="174"/>
                  </a:lnTo>
                  <a:lnTo>
                    <a:pt x="303" y="170"/>
                  </a:lnTo>
                  <a:lnTo>
                    <a:pt x="323" y="163"/>
                  </a:lnTo>
                  <a:lnTo>
                    <a:pt x="339" y="155"/>
                  </a:lnTo>
                  <a:lnTo>
                    <a:pt x="351" y="143"/>
                  </a:lnTo>
                  <a:lnTo>
                    <a:pt x="354" y="131"/>
                  </a:lnTo>
                  <a:lnTo>
                    <a:pt x="354" y="116"/>
                  </a:lnTo>
                  <a:lnTo>
                    <a:pt x="347" y="98"/>
                  </a:lnTo>
                  <a:lnTo>
                    <a:pt x="331" y="78"/>
                  </a:lnTo>
                  <a:lnTo>
                    <a:pt x="309" y="55"/>
                  </a:lnTo>
                  <a:lnTo>
                    <a:pt x="278" y="29"/>
                  </a:lnTo>
                  <a:lnTo>
                    <a:pt x="239" y="0"/>
                  </a:lnTo>
                  <a:lnTo>
                    <a:pt x="235" y="2"/>
                  </a:lnTo>
                  <a:lnTo>
                    <a:pt x="221" y="8"/>
                  </a:lnTo>
                  <a:lnTo>
                    <a:pt x="201" y="16"/>
                  </a:lnTo>
                  <a:lnTo>
                    <a:pt x="178" y="23"/>
                  </a:lnTo>
                  <a:lnTo>
                    <a:pt x="149" y="27"/>
                  </a:lnTo>
                  <a:lnTo>
                    <a:pt x="117" y="27"/>
                  </a:lnTo>
                  <a:lnTo>
                    <a:pt x="84" y="21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6935788" y="6057900"/>
              <a:ext cx="609600" cy="149225"/>
            </a:xfrm>
            <a:custGeom>
              <a:avLst/>
              <a:gdLst>
                <a:gd name="T0" fmla="*/ 384 w 384"/>
                <a:gd name="T1" fmla="*/ 19 h 94"/>
                <a:gd name="T2" fmla="*/ 382 w 384"/>
                <a:gd name="T3" fmla="*/ 27 h 94"/>
                <a:gd name="T4" fmla="*/ 372 w 384"/>
                <a:gd name="T5" fmla="*/ 37 h 94"/>
                <a:gd name="T6" fmla="*/ 355 w 384"/>
                <a:gd name="T7" fmla="*/ 45 h 94"/>
                <a:gd name="T8" fmla="*/ 333 w 384"/>
                <a:gd name="T9" fmla="*/ 55 h 94"/>
                <a:gd name="T10" fmla="*/ 304 w 384"/>
                <a:gd name="T11" fmla="*/ 62 h 94"/>
                <a:gd name="T12" fmla="*/ 272 w 384"/>
                <a:gd name="T13" fmla="*/ 70 h 94"/>
                <a:gd name="T14" fmla="*/ 237 w 384"/>
                <a:gd name="T15" fmla="*/ 78 h 94"/>
                <a:gd name="T16" fmla="*/ 198 w 384"/>
                <a:gd name="T17" fmla="*/ 84 h 94"/>
                <a:gd name="T18" fmla="*/ 158 w 384"/>
                <a:gd name="T19" fmla="*/ 88 h 94"/>
                <a:gd name="T20" fmla="*/ 123 w 384"/>
                <a:gd name="T21" fmla="*/ 92 h 94"/>
                <a:gd name="T22" fmla="*/ 90 w 384"/>
                <a:gd name="T23" fmla="*/ 94 h 94"/>
                <a:gd name="T24" fmla="*/ 60 w 384"/>
                <a:gd name="T25" fmla="*/ 92 h 94"/>
                <a:gd name="T26" fmla="*/ 35 w 384"/>
                <a:gd name="T27" fmla="*/ 90 h 94"/>
                <a:gd name="T28" fmla="*/ 17 w 384"/>
                <a:gd name="T29" fmla="*/ 86 h 94"/>
                <a:gd name="T30" fmla="*/ 4 w 384"/>
                <a:gd name="T31" fmla="*/ 80 h 94"/>
                <a:gd name="T32" fmla="*/ 0 w 384"/>
                <a:gd name="T33" fmla="*/ 72 h 94"/>
                <a:gd name="T34" fmla="*/ 2 w 384"/>
                <a:gd name="T35" fmla="*/ 64 h 94"/>
                <a:gd name="T36" fmla="*/ 11 w 384"/>
                <a:gd name="T37" fmla="*/ 55 h 94"/>
                <a:gd name="T38" fmla="*/ 29 w 384"/>
                <a:gd name="T39" fmla="*/ 47 h 94"/>
                <a:gd name="T40" fmla="*/ 53 w 384"/>
                <a:gd name="T41" fmla="*/ 37 h 94"/>
                <a:gd name="T42" fmla="*/ 80 w 384"/>
                <a:gd name="T43" fmla="*/ 29 h 94"/>
                <a:gd name="T44" fmla="*/ 111 w 384"/>
                <a:gd name="T45" fmla="*/ 21 h 94"/>
                <a:gd name="T46" fmla="*/ 147 w 384"/>
                <a:gd name="T47" fmla="*/ 13 h 94"/>
                <a:gd name="T48" fmla="*/ 186 w 384"/>
                <a:gd name="T49" fmla="*/ 8 h 94"/>
                <a:gd name="T50" fmla="*/ 225 w 384"/>
                <a:gd name="T51" fmla="*/ 4 h 94"/>
                <a:gd name="T52" fmla="*/ 260 w 384"/>
                <a:gd name="T53" fmla="*/ 0 h 94"/>
                <a:gd name="T54" fmla="*/ 294 w 384"/>
                <a:gd name="T55" fmla="*/ 0 h 94"/>
                <a:gd name="T56" fmla="*/ 323 w 384"/>
                <a:gd name="T57" fmla="*/ 0 h 94"/>
                <a:gd name="T58" fmla="*/ 349 w 384"/>
                <a:gd name="T59" fmla="*/ 2 h 94"/>
                <a:gd name="T60" fmla="*/ 366 w 384"/>
                <a:gd name="T61" fmla="*/ 6 h 94"/>
                <a:gd name="T62" fmla="*/ 380 w 384"/>
                <a:gd name="T63" fmla="*/ 12 h 94"/>
                <a:gd name="T64" fmla="*/ 384 w 384"/>
                <a:gd name="T65" fmla="*/ 1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94">
                  <a:moveTo>
                    <a:pt x="384" y="19"/>
                  </a:moveTo>
                  <a:lnTo>
                    <a:pt x="382" y="27"/>
                  </a:lnTo>
                  <a:lnTo>
                    <a:pt x="372" y="37"/>
                  </a:lnTo>
                  <a:lnTo>
                    <a:pt x="355" y="45"/>
                  </a:lnTo>
                  <a:lnTo>
                    <a:pt x="333" y="55"/>
                  </a:lnTo>
                  <a:lnTo>
                    <a:pt x="304" y="62"/>
                  </a:lnTo>
                  <a:lnTo>
                    <a:pt x="272" y="70"/>
                  </a:lnTo>
                  <a:lnTo>
                    <a:pt x="237" y="78"/>
                  </a:lnTo>
                  <a:lnTo>
                    <a:pt x="198" y="84"/>
                  </a:lnTo>
                  <a:lnTo>
                    <a:pt x="158" y="88"/>
                  </a:lnTo>
                  <a:lnTo>
                    <a:pt x="123" y="92"/>
                  </a:lnTo>
                  <a:lnTo>
                    <a:pt x="90" y="94"/>
                  </a:lnTo>
                  <a:lnTo>
                    <a:pt x="60" y="92"/>
                  </a:lnTo>
                  <a:lnTo>
                    <a:pt x="35" y="90"/>
                  </a:lnTo>
                  <a:lnTo>
                    <a:pt x="17" y="86"/>
                  </a:lnTo>
                  <a:lnTo>
                    <a:pt x="4" y="80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11" y="55"/>
                  </a:lnTo>
                  <a:lnTo>
                    <a:pt x="29" y="47"/>
                  </a:lnTo>
                  <a:lnTo>
                    <a:pt x="53" y="37"/>
                  </a:lnTo>
                  <a:lnTo>
                    <a:pt x="80" y="29"/>
                  </a:lnTo>
                  <a:lnTo>
                    <a:pt x="111" y="21"/>
                  </a:lnTo>
                  <a:lnTo>
                    <a:pt x="147" y="13"/>
                  </a:lnTo>
                  <a:lnTo>
                    <a:pt x="186" y="8"/>
                  </a:lnTo>
                  <a:lnTo>
                    <a:pt x="225" y="4"/>
                  </a:lnTo>
                  <a:lnTo>
                    <a:pt x="260" y="0"/>
                  </a:lnTo>
                  <a:lnTo>
                    <a:pt x="294" y="0"/>
                  </a:lnTo>
                  <a:lnTo>
                    <a:pt x="323" y="0"/>
                  </a:lnTo>
                  <a:lnTo>
                    <a:pt x="349" y="2"/>
                  </a:lnTo>
                  <a:lnTo>
                    <a:pt x="366" y="6"/>
                  </a:lnTo>
                  <a:lnTo>
                    <a:pt x="380" y="12"/>
                  </a:lnTo>
                  <a:lnTo>
                    <a:pt x="38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0"/>
            <p:cNvSpPr>
              <a:spLocks/>
            </p:cNvSpPr>
            <p:nvPr/>
          </p:nvSpPr>
          <p:spPr bwMode="auto">
            <a:xfrm>
              <a:off x="5365750" y="6091237"/>
              <a:ext cx="598487" cy="193675"/>
            </a:xfrm>
            <a:custGeom>
              <a:avLst/>
              <a:gdLst>
                <a:gd name="T0" fmla="*/ 377 w 377"/>
                <a:gd name="T1" fmla="*/ 108 h 122"/>
                <a:gd name="T2" fmla="*/ 371 w 377"/>
                <a:gd name="T3" fmla="*/ 116 h 122"/>
                <a:gd name="T4" fmla="*/ 357 w 377"/>
                <a:gd name="T5" fmla="*/ 120 h 122"/>
                <a:gd name="T6" fmla="*/ 340 w 377"/>
                <a:gd name="T7" fmla="*/ 122 h 122"/>
                <a:gd name="T8" fmla="*/ 314 w 377"/>
                <a:gd name="T9" fmla="*/ 122 h 122"/>
                <a:gd name="T10" fmla="*/ 285 w 377"/>
                <a:gd name="T11" fmla="*/ 120 h 122"/>
                <a:gd name="T12" fmla="*/ 253 w 377"/>
                <a:gd name="T13" fmla="*/ 114 h 122"/>
                <a:gd name="T14" fmla="*/ 216 w 377"/>
                <a:gd name="T15" fmla="*/ 108 h 122"/>
                <a:gd name="T16" fmla="*/ 179 w 377"/>
                <a:gd name="T17" fmla="*/ 98 h 122"/>
                <a:gd name="T18" fmla="*/ 142 w 377"/>
                <a:gd name="T19" fmla="*/ 89 h 122"/>
                <a:gd name="T20" fmla="*/ 106 w 377"/>
                <a:gd name="T21" fmla="*/ 77 h 122"/>
                <a:gd name="T22" fmla="*/ 75 w 377"/>
                <a:gd name="T23" fmla="*/ 65 h 122"/>
                <a:gd name="T24" fmla="*/ 49 w 377"/>
                <a:gd name="T25" fmla="*/ 53 h 122"/>
                <a:gd name="T26" fmla="*/ 28 w 377"/>
                <a:gd name="T27" fmla="*/ 41 h 122"/>
                <a:gd name="T28" fmla="*/ 12 w 377"/>
                <a:gd name="T29" fmla="*/ 32 h 122"/>
                <a:gd name="T30" fmla="*/ 2 w 377"/>
                <a:gd name="T31" fmla="*/ 20 h 122"/>
                <a:gd name="T32" fmla="*/ 0 w 377"/>
                <a:gd name="T33" fmla="*/ 12 h 122"/>
                <a:gd name="T34" fmla="*/ 6 w 377"/>
                <a:gd name="T35" fmla="*/ 6 h 122"/>
                <a:gd name="T36" fmla="*/ 20 w 377"/>
                <a:gd name="T37" fmla="*/ 2 h 122"/>
                <a:gd name="T38" fmla="*/ 38 w 377"/>
                <a:gd name="T39" fmla="*/ 0 h 122"/>
                <a:gd name="T40" fmla="*/ 63 w 377"/>
                <a:gd name="T41" fmla="*/ 0 h 122"/>
                <a:gd name="T42" fmla="*/ 93 w 377"/>
                <a:gd name="T43" fmla="*/ 2 h 122"/>
                <a:gd name="T44" fmla="*/ 124 w 377"/>
                <a:gd name="T45" fmla="*/ 8 h 122"/>
                <a:gd name="T46" fmla="*/ 161 w 377"/>
                <a:gd name="T47" fmla="*/ 14 h 122"/>
                <a:gd name="T48" fmla="*/ 198 w 377"/>
                <a:gd name="T49" fmla="*/ 24 h 122"/>
                <a:gd name="T50" fmla="*/ 236 w 377"/>
                <a:gd name="T51" fmla="*/ 34 h 122"/>
                <a:gd name="T52" fmla="*/ 271 w 377"/>
                <a:gd name="T53" fmla="*/ 45 h 122"/>
                <a:gd name="T54" fmla="*/ 302 w 377"/>
                <a:gd name="T55" fmla="*/ 57 h 122"/>
                <a:gd name="T56" fmla="*/ 330 w 377"/>
                <a:gd name="T57" fmla="*/ 69 h 122"/>
                <a:gd name="T58" fmla="*/ 351 w 377"/>
                <a:gd name="T59" fmla="*/ 79 h 122"/>
                <a:gd name="T60" fmla="*/ 367 w 377"/>
                <a:gd name="T61" fmla="*/ 90 h 122"/>
                <a:gd name="T62" fmla="*/ 375 w 377"/>
                <a:gd name="T63" fmla="*/ 100 h 122"/>
                <a:gd name="T64" fmla="*/ 377 w 377"/>
                <a:gd name="T65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122">
                  <a:moveTo>
                    <a:pt x="377" y="108"/>
                  </a:moveTo>
                  <a:lnTo>
                    <a:pt x="371" y="116"/>
                  </a:lnTo>
                  <a:lnTo>
                    <a:pt x="357" y="120"/>
                  </a:lnTo>
                  <a:lnTo>
                    <a:pt x="340" y="122"/>
                  </a:lnTo>
                  <a:lnTo>
                    <a:pt x="314" y="122"/>
                  </a:lnTo>
                  <a:lnTo>
                    <a:pt x="285" y="120"/>
                  </a:lnTo>
                  <a:lnTo>
                    <a:pt x="253" y="114"/>
                  </a:lnTo>
                  <a:lnTo>
                    <a:pt x="216" y="108"/>
                  </a:lnTo>
                  <a:lnTo>
                    <a:pt x="179" y="98"/>
                  </a:lnTo>
                  <a:lnTo>
                    <a:pt x="142" y="89"/>
                  </a:lnTo>
                  <a:lnTo>
                    <a:pt x="106" y="77"/>
                  </a:lnTo>
                  <a:lnTo>
                    <a:pt x="75" y="65"/>
                  </a:lnTo>
                  <a:lnTo>
                    <a:pt x="49" y="53"/>
                  </a:lnTo>
                  <a:lnTo>
                    <a:pt x="28" y="41"/>
                  </a:lnTo>
                  <a:lnTo>
                    <a:pt x="12" y="32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93" y="2"/>
                  </a:lnTo>
                  <a:lnTo>
                    <a:pt x="124" y="8"/>
                  </a:lnTo>
                  <a:lnTo>
                    <a:pt x="161" y="14"/>
                  </a:lnTo>
                  <a:lnTo>
                    <a:pt x="198" y="24"/>
                  </a:lnTo>
                  <a:lnTo>
                    <a:pt x="236" y="34"/>
                  </a:lnTo>
                  <a:lnTo>
                    <a:pt x="271" y="45"/>
                  </a:lnTo>
                  <a:lnTo>
                    <a:pt x="302" y="57"/>
                  </a:lnTo>
                  <a:lnTo>
                    <a:pt x="330" y="69"/>
                  </a:lnTo>
                  <a:lnTo>
                    <a:pt x="351" y="79"/>
                  </a:lnTo>
                  <a:lnTo>
                    <a:pt x="367" y="90"/>
                  </a:lnTo>
                  <a:lnTo>
                    <a:pt x="375" y="100"/>
                  </a:lnTo>
                  <a:lnTo>
                    <a:pt x="37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>
              <a:off x="7464425" y="2273300"/>
              <a:ext cx="123825" cy="252413"/>
            </a:xfrm>
            <a:custGeom>
              <a:avLst/>
              <a:gdLst>
                <a:gd name="T0" fmla="*/ 0 w 78"/>
                <a:gd name="T1" fmla="*/ 0 h 159"/>
                <a:gd name="T2" fmla="*/ 6 w 78"/>
                <a:gd name="T3" fmla="*/ 2 h 159"/>
                <a:gd name="T4" fmla="*/ 22 w 78"/>
                <a:gd name="T5" fmla="*/ 8 h 159"/>
                <a:gd name="T6" fmla="*/ 41 w 78"/>
                <a:gd name="T7" fmla="*/ 20 h 159"/>
                <a:gd name="T8" fmla="*/ 59 w 78"/>
                <a:gd name="T9" fmla="*/ 35 h 159"/>
                <a:gd name="T10" fmla="*/ 73 w 78"/>
                <a:gd name="T11" fmla="*/ 57 h 159"/>
                <a:gd name="T12" fmla="*/ 78 w 78"/>
                <a:gd name="T13" fmla="*/ 84 h 159"/>
                <a:gd name="T14" fmla="*/ 69 w 78"/>
                <a:gd name="T15" fmla="*/ 116 h 159"/>
                <a:gd name="T16" fmla="*/ 39 w 78"/>
                <a:gd name="T17" fmla="*/ 153 h 159"/>
                <a:gd name="T18" fmla="*/ 31 w 78"/>
                <a:gd name="T19" fmla="*/ 155 h 159"/>
                <a:gd name="T20" fmla="*/ 16 w 78"/>
                <a:gd name="T21" fmla="*/ 159 h 159"/>
                <a:gd name="T22" fmla="*/ 2 w 78"/>
                <a:gd name="T23" fmla="*/ 155 h 159"/>
                <a:gd name="T24" fmla="*/ 4 w 78"/>
                <a:gd name="T25" fmla="*/ 139 h 159"/>
                <a:gd name="T26" fmla="*/ 14 w 78"/>
                <a:gd name="T27" fmla="*/ 127 h 159"/>
                <a:gd name="T28" fmla="*/ 27 w 78"/>
                <a:gd name="T29" fmla="*/ 116 h 159"/>
                <a:gd name="T30" fmla="*/ 41 w 78"/>
                <a:gd name="T31" fmla="*/ 104 h 159"/>
                <a:gd name="T32" fmla="*/ 51 w 78"/>
                <a:gd name="T33" fmla="*/ 90 h 159"/>
                <a:gd name="T34" fmla="*/ 55 w 78"/>
                <a:gd name="T35" fmla="*/ 74 h 159"/>
                <a:gd name="T36" fmla="*/ 51 w 78"/>
                <a:gd name="T37" fmla="*/ 55 h 159"/>
                <a:gd name="T38" fmla="*/ 33 w 78"/>
                <a:gd name="T39" fmla="*/ 29 h 159"/>
                <a:gd name="T40" fmla="*/ 0 w 78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59">
                  <a:moveTo>
                    <a:pt x="0" y="0"/>
                  </a:moveTo>
                  <a:lnTo>
                    <a:pt x="6" y="2"/>
                  </a:lnTo>
                  <a:lnTo>
                    <a:pt x="22" y="8"/>
                  </a:lnTo>
                  <a:lnTo>
                    <a:pt x="41" y="20"/>
                  </a:lnTo>
                  <a:lnTo>
                    <a:pt x="59" y="35"/>
                  </a:lnTo>
                  <a:lnTo>
                    <a:pt x="73" y="57"/>
                  </a:lnTo>
                  <a:lnTo>
                    <a:pt x="78" y="84"/>
                  </a:lnTo>
                  <a:lnTo>
                    <a:pt x="69" y="116"/>
                  </a:lnTo>
                  <a:lnTo>
                    <a:pt x="39" y="153"/>
                  </a:lnTo>
                  <a:lnTo>
                    <a:pt x="31" y="155"/>
                  </a:lnTo>
                  <a:lnTo>
                    <a:pt x="16" y="159"/>
                  </a:lnTo>
                  <a:lnTo>
                    <a:pt x="2" y="155"/>
                  </a:lnTo>
                  <a:lnTo>
                    <a:pt x="4" y="139"/>
                  </a:lnTo>
                  <a:lnTo>
                    <a:pt x="14" y="127"/>
                  </a:lnTo>
                  <a:lnTo>
                    <a:pt x="27" y="116"/>
                  </a:lnTo>
                  <a:lnTo>
                    <a:pt x="41" y="104"/>
                  </a:lnTo>
                  <a:lnTo>
                    <a:pt x="51" y="90"/>
                  </a:lnTo>
                  <a:lnTo>
                    <a:pt x="55" y="74"/>
                  </a:lnTo>
                  <a:lnTo>
                    <a:pt x="51" y="55"/>
                  </a:lnTo>
                  <a:lnTo>
                    <a:pt x="3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6126163" y="2322512"/>
              <a:ext cx="706437" cy="547688"/>
            </a:xfrm>
            <a:custGeom>
              <a:avLst/>
              <a:gdLst>
                <a:gd name="T0" fmla="*/ 0 w 445"/>
                <a:gd name="T1" fmla="*/ 173 h 345"/>
                <a:gd name="T2" fmla="*/ 4 w 445"/>
                <a:gd name="T3" fmla="*/ 208 h 345"/>
                <a:gd name="T4" fmla="*/ 18 w 445"/>
                <a:gd name="T5" fmla="*/ 240 h 345"/>
                <a:gd name="T6" fmla="*/ 37 w 445"/>
                <a:gd name="T7" fmla="*/ 269 h 345"/>
                <a:gd name="T8" fmla="*/ 65 w 445"/>
                <a:gd name="T9" fmla="*/ 294 h 345"/>
                <a:gd name="T10" fmla="*/ 98 w 445"/>
                <a:gd name="T11" fmla="*/ 316 h 345"/>
                <a:gd name="T12" fmla="*/ 137 w 445"/>
                <a:gd name="T13" fmla="*/ 332 h 345"/>
                <a:gd name="T14" fmla="*/ 178 w 445"/>
                <a:gd name="T15" fmla="*/ 341 h 345"/>
                <a:gd name="T16" fmla="*/ 223 w 445"/>
                <a:gd name="T17" fmla="*/ 345 h 345"/>
                <a:gd name="T18" fmla="*/ 269 w 445"/>
                <a:gd name="T19" fmla="*/ 341 h 345"/>
                <a:gd name="T20" fmla="*/ 310 w 445"/>
                <a:gd name="T21" fmla="*/ 332 h 345"/>
                <a:gd name="T22" fmla="*/ 347 w 445"/>
                <a:gd name="T23" fmla="*/ 316 h 345"/>
                <a:gd name="T24" fmla="*/ 380 w 445"/>
                <a:gd name="T25" fmla="*/ 294 h 345"/>
                <a:gd name="T26" fmla="*/ 408 w 445"/>
                <a:gd name="T27" fmla="*/ 269 h 345"/>
                <a:gd name="T28" fmla="*/ 427 w 445"/>
                <a:gd name="T29" fmla="*/ 240 h 345"/>
                <a:gd name="T30" fmla="*/ 441 w 445"/>
                <a:gd name="T31" fmla="*/ 208 h 345"/>
                <a:gd name="T32" fmla="*/ 445 w 445"/>
                <a:gd name="T33" fmla="*/ 173 h 345"/>
                <a:gd name="T34" fmla="*/ 441 w 445"/>
                <a:gd name="T35" fmla="*/ 138 h 345"/>
                <a:gd name="T36" fmla="*/ 427 w 445"/>
                <a:gd name="T37" fmla="*/ 106 h 345"/>
                <a:gd name="T38" fmla="*/ 408 w 445"/>
                <a:gd name="T39" fmla="*/ 77 h 345"/>
                <a:gd name="T40" fmla="*/ 380 w 445"/>
                <a:gd name="T41" fmla="*/ 51 h 345"/>
                <a:gd name="T42" fmla="*/ 347 w 445"/>
                <a:gd name="T43" fmla="*/ 30 h 345"/>
                <a:gd name="T44" fmla="*/ 310 w 445"/>
                <a:gd name="T45" fmla="*/ 14 h 345"/>
                <a:gd name="T46" fmla="*/ 269 w 445"/>
                <a:gd name="T47" fmla="*/ 4 h 345"/>
                <a:gd name="T48" fmla="*/ 223 w 445"/>
                <a:gd name="T49" fmla="*/ 0 h 345"/>
                <a:gd name="T50" fmla="*/ 178 w 445"/>
                <a:gd name="T51" fmla="*/ 4 h 345"/>
                <a:gd name="T52" fmla="*/ 137 w 445"/>
                <a:gd name="T53" fmla="*/ 14 h 345"/>
                <a:gd name="T54" fmla="*/ 98 w 445"/>
                <a:gd name="T55" fmla="*/ 30 h 345"/>
                <a:gd name="T56" fmla="*/ 65 w 445"/>
                <a:gd name="T57" fmla="*/ 51 h 345"/>
                <a:gd name="T58" fmla="*/ 37 w 445"/>
                <a:gd name="T59" fmla="*/ 77 h 345"/>
                <a:gd name="T60" fmla="*/ 18 w 445"/>
                <a:gd name="T61" fmla="*/ 106 h 345"/>
                <a:gd name="T62" fmla="*/ 4 w 445"/>
                <a:gd name="T63" fmla="*/ 138 h 345"/>
                <a:gd name="T64" fmla="*/ 0 w 445"/>
                <a:gd name="T65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345">
                  <a:moveTo>
                    <a:pt x="0" y="173"/>
                  </a:moveTo>
                  <a:lnTo>
                    <a:pt x="4" y="208"/>
                  </a:lnTo>
                  <a:lnTo>
                    <a:pt x="18" y="240"/>
                  </a:lnTo>
                  <a:lnTo>
                    <a:pt x="37" y="269"/>
                  </a:lnTo>
                  <a:lnTo>
                    <a:pt x="65" y="294"/>
                  </a:lnTo>
                  <a:lnTo>
                    <a:pt x="98" y="316"/>
                  </a:lnTo>
                  <a:lnTo>
                    <a:pt x="137" y="332"/>
                  </a:lnTo>
                  <a:lnTo>
                    <a:pt x="178" y="341"/>
                  </a:lnTo>
                  <a:lnTo>
                    <a:pt x="223" y="345"/>
                  </a:lnTo>
                  <a:lnTo>
                    <a:pt x="269" y="341"/>
                  </a:lnTo>
                  <a:lnTo>
                    <a:pt x="310" y="332"/>
                  </a:lnTo>
                  <a:lnTo>
                    <a:pt x="347" y="316"/>
                  </a:lnTo>
                  <a:lnTo>
                    <a:pt x="380" y="294"/>
                  </a:lnTo>
                  <a:lnTo>
                    <a:pt x="408" y="269"/>
                  </a:lnTo>
                  <a:lnTo>
                    <a:pt x="427" y="240"/>
                  </a:lnTo>
                  <a:lnTo>
                    <a:pt x="441" y="208"/>
                  </a:lnTo>
                  <a:lnTo>
                    <a:pt x="445" y="173"/>
                  </a:lnTo>
                  <a:lnTo>
                    <a:pt x="441" y="138"/>
                  </a:lnTo>
                  <a:lnTo>
                    <a:pt x="427" y="106"/>
                  </a:lnTo>
                  <a:lnTo>
                    <a:pt x="408" y="77"/>
                  </a:lnTo>
                  <a:lnTo>
                    <a:pt x="380" y="51"/>
                  </a:lnTo>
                  <a:lnTo>
                    <a:pt x="347" y="30"/>
                  </a:lnTo>
                  <a:lnTo>
                    <a:pt x="310" y="14"/>
                  </a:lnTo>
                  <a:lnTo>
                    <a:pt x="269" y="4"/>
                  </a:lnTo>
                  <a:lnTo>
                    <a:pt x="223" y="0"/>
                  </a:lnTo>
                  <a:lnTo>
                    <a:pt x="178" y="4"/>
                  </a:lnTo>
                  <a:lnTo>
                    <a:pt x="137" y="14"/>
                  </a:lnTo>
                  <a:lnTo>
                    <a:pt x="98" y="30"/>
                  </a:lnTo>
                  <a:lnTo>
                    <a:pt x="65" y="51"/>
                  </a:lnTo>
                  <a:lnTo>
                    <a:pt x="37" y="77"/>
                  </a:lnTo>
                  <a:lnTo>
                    <a:pt x="18" y="106"/>
                  </a:lnTo>
                  <a:lnTo>
                    <a:pt x="4" y="13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C10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7666038" y="2205037"/>
              <a:ext cx="368300" cy="473075"/>
            </a:xfrm>
            <a:custGeom>
              <a:avLst/>
              <a:gdLst>
                <a:gd name="T0" fmla="*/ 10 w 232"/>
                <a:gd name="T1" fmla="*/ 147 h 298"/>
                <a:gd name="T2" fmla="*/ 2 w 232"/>
                <a:gd name="T3" fmla="*/ 176 h 298"/>
                <a:gd name="T4" fmla="*/ 0 w 232"/>
                <a:gd name="T5" fmla="*/ 206 h 298"/>
                <a:gd name="T6" fmla="*/ 2 w 232"/>
                <a:gd name="T7" fmla="*/ 231 h 298"/>
                <a:gd name="T8" fmla="*/ 10 w 232"/>
                <a:gd name="T9" fmla="*/ 253 h 298"/>
                <a:gd name="T10" fmla="*/ 20 w 232"/>
                <a:gd name="T11" fmla="*/ 270 h 298"/>
                <a:gd name="T12" fmla="*/ 34 w 232"/>
                <a:gd name="T13" fmla="*/ 284 h 298"/>
                <a:gd name="T14" fmla="*/ 51 w 232"/>
                <a:gd name="T15" fmla="*/ 294 h 298"/>
                <a:gd name="T16" fmla="*/ 71 w 232"/>
                <a:gd name="T17" fmla="*/ 298 h 298"/>
                <a:gd name="T18" fmla="*/ 93 w 232"/>
                <a:gd name="T19" fmla="*/ 296 h 298"/>
                <a:gd name="T20" fmla="*/ 112 w 232"/>
                <a:gd name="T21" fmla="*/ 292 h 298"/>
                <a:gd name="T22" fmla="*/ 132 w 232"/>
                <a:gd name="T23" fmla="*/ 282 h 298"/>
                <a:gd name="T24" fmla="*/ 149 w 232"/>
                <a:gd name="T25" fmla="*/ 268 h 298"/>
                <a:gd name="T26" fmla="*/ 167 w 232"/>
                <a:gd name="T27" fmla="*/ 249 h 298"/>
                <a:gd name="T28" fmla="*/ 185 w 232"/>
                <a:gd name="T29" fmla="*/ 223 h 298"/>
                <a:gd name="T30" fmla="*/ 202 w 232"/>
                <a:gd name="T31" fmla="*/ 190 h 298"/>
                <a:gd name="T32" fmla="*/ 220 w 232"/>
                <a:gd name="T33" fmla="*/ 151 h 298"/>
                <a:gd name="T34" fmla="*/ 230 w 232"/>
                <a:gd name="T35" fmla="*/ 121 h 298"/>
                <a:gd name="T36" fmla="*/ 232 w 232"/>
                <a:gd name="T37" fmla="*/ 94 h 298"/>
                <a:gd name="T38" fmla="*/ 230 w 232"/>
                <a:gd name="T39" fmla="*/ 68 h 298"/>
                <a:gd name="T40" fmla="*/ 224 w 232"/>
                <a:gd name="T41" fmla="*/ 45 h 298"/>
                <a:gd name="T42" fmla="*/ 212 w 232"/>
                <a:gd name="T43" fmla="*/ 27 h 298"/>
                <a:gd name="T44" fmla="*/ 197 w 232"/>
                <a:gd name="T45" fmla="*/ 12 h 298"/>
                <a:gd name="T46" fmla="*/ 179 w 232"/>
                <a:gd name="T47" fmla="*/ 4 h 298"/>
                <a:gd name="T48" fmla="*/ 157 w 232"/>
                <a:gd name="T49" fmla="*/ 0 h 298"/>
                <a:gd name="T50" fmla="*/ 136 w 232"/>
                <a:gd name="T51" fmla="*/ 2 h 298"/>
                <a:gd name="T52" fmla="*/ 114 w 232"/>
                <a:gd name="T53" fmla="*/ 10 h 298"/>
                <a:gd name="T54" fmla="*/ 93 w 232"/>
                <a:gd name="T55" fmla="*/ 23 h 298"/>
                <a:gd name="T56" fmla="*/ 71 w 232"/>
                <a:gd name="T57" fmla="*/ 41 h 298"/>
                <a:gd name="T58" fmla="*/ 51 w 232"/>
                <a:gd name="T59" fmla="*/ 65 h 298"/>
                <a:gd name="T60" fmla="*/ 36 w 232"/>
                <a:gd name="T61" fmla="*/ 88 h 298"/>
                <a:gd name="T62" fmla="*/ 20 w 232"/>
                <a:gd name="T63" fmla="*/ 117 h 298"/>
                <a:gd name="T64" fmla="*/ 10 w 232"/>
                <a:gd name="T65" fmla="*/ 14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298">
                  <a:moveTo>
                    <a:pt x="10" y="147"/>
                  </a:moveTo>
                  <a:lnTo>
                    <a:pt x="2" y="176"/>
                  </a:lnTo>
                  <a:lnTo>
                    <a:pt x="0" y="206"/>
                  </a:lnTo>
                  <a:lnTo>
                    <a:pt x="2" y="231"/>
                  </a:lnTo>
                  <a:lnTo>
                    <a:pt x="10" y="253"/>
                  </a:lnTo>
                  <a:lnTo>
                    <a:pt x="20" y="270"/>
                  </a:lnTo>
                  <a:lnTo>
                    <a:pt x="34" y="284"/>
                  </a:lnTo>
                  <a:lnTo>
                    <a:pt x="51" y="294"/>
                  </a:lnTo>
                  <a:lnTo>
                    <a:pt x="71" y="298"/>
                  </a:lnTo>
                  <a:lnTo>
                    <a:pt x="93" y="296"/>
                  </a:lnTo>
                  <a:lnTo>
                    <a:pt x="112" y="292"/>
                  </a:lnTo>
                  <a:lnTo>
                    <a:pt x="132" y="282"/>
                  </a:lnTo>
                  <a:lnTo>
                    <a:pt x="149" y="268"/>
                  </a:lnTo>
                  <a:lnTo>
                    <a:pt x="167" y="249"/>
                  </a:lnTo>
                  <a:lnTo>
                    <a:pt x="185" y="223"/>
                  </a:lnTo>
                  <a:lnTo>
                    <a:pt x="202" y="190"/>
                  </a:lnTo>
                  <a:lnTo>
                    <a:pt x="220" y="151"/>
                  </a:lnTo>
                  <a:lnTo>
                    <a:pt x="230" y="121"/>
                  </a:lnTo>
                  <a:lnTo>
                    <a:pt x="232" y="94"/>
                  </a:lnTo>
                  <a:lnTo>
                    <a:pt x="230" y="68"/>
                  </a:lnTo>
                  <a:lnTo>
                    <a:pt x="224" y="45"/>
                  </a:lnTo>
                  <a:lnTo>
                    <a:pt x="212" y="27"/>
                  </a:lnTo>
                  <a:lnTo>
                    <a:pt x="197" y="12"/>
                  </a:lnTo>
                  <a:lnTo>
                    <a:pt x="179" y="4"/>
                  </a:lnTo>
                  <a:lnTo>
                    <a:pt x="157" y="0"/>
                  </a:lnTo>
                  <a:lnTo>
                    <a:pt x="136" y="2"/>
                  </a:lnTo>
                  <a:lnTo>
                    <a:pt x="114" y="10"/>
                  </a:lnTo>
                  <a:lnTo>
                    <a:pt x="93" y="23"/>
                  </a:lnTo>
                  <a:lnTo>
                    <a:pt x="71" y="41"/>
                  </a:lnTo>
                  <a:lnTo>
                    <a:pt x="51" y="65"/>
                  </a:lnTo>
                  <a:lnTo>
                    <a:pt x="36" y="88"/>
                  </a:lnTo>
                  <a:lnTo>
                    <a:pt x="20" y="117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C10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4364038" y="290512"/>
              <a:ext cx="4195762" cy="3978275"/>
            </a:xfrm>
            <a:custGeom>
              <a:avLst/>
              <a:gdLst>
                <a:gd name="T0" fmla="*/ 1196 w 2643"/>
                <a:gd name="T1" fmla="*/ 1110 h 2506"/>
                <a:gd name="T2" fmla="*/ 1157 w 2643"/>
                <a:gd name="T3" fmla="*/ 1657 h 2506"/>
                <a:gd name="T4" fmla="*/ 1314 w 2643"/>
                <a:gd name="T5" fmla="*/ 2506 h 2506"/>
                <a:gd name="T6" fmla="*/ 1292 w 2643"/>
                <a:gd name="T7" fmla="*/ 2502 h 2506"/>
                <a:gd name="T8" fmla="*/ 1228 w 2643"/>
                <a:gd name="T9" fmla="*/ 2490 h 2506"/>
                <a:gd name="T10" fmla="*/ 1131 w 2643"/>
                <a:gd name="T11" fmla="*/ 2472 h 2506"/>
                <a:gd name="T12" fmla="*/ 1008 w 2643"/>
                <a:gd name="T13" fmla="*/ 2447 h 2506"/>
                <a:gd name="T14" fmla="*/ 865 w 2643"/>
                <a:gd name="T15" fmla="*/ 2415 h 2506"/>
                <a:gd name="T16" fmla="*/ 708 w 2643"/>
                <a:gd name="T17" fmla="*/ 2378 h 2506"/>
                <a:gd name="T18" fmla="*/ 545 w 2643"/>
                <a:gd name="T19" fmla="*/ 2335 h 2506"/>
                <a:gd name="T20" fmla="*/ 382 w 2643"/>
                <a:gd name="T21" fmla="*/ 2286 h 2506"/>
                <a:gd name="T22" fmla="*/ 226 w 2643"/>
                <a:gd name="T23" fmla="*/ 2233 h 2506"/>
                <a:gd name="T24" fmla="*/ 84 w 2643"/>
                <a:gd name="T25" fmla="*/ 2174 h 2506"/>
                <a:gd name="T26" fmla="*/ 2 w 2643"/>
                <a:gd name="T27" fmla="*/ 2112 h 2506"/>
                <a:gd name="T28" fmla="*/ 6 w 2643"/>
                <a:gd name="T29" fmla="*/ 1825 h 2506"/>
                <a:gd name="T30" fmla="*/ 65 w 2643"/>
                <a:gd name="T31" fmla="*/ 1327 h 2506"/>
                <a:gd name="T32" fmla="*/ 235 w 2643"/>
                <a:gd name="T33" fmla="*/ 761 h 2506"/>
                <a:gd name="T34" fmla="*/ 573 w 2643"/>
                <a:gd name="T35" fmla="*/ 279 h 2506"/>
                <a:gd name="T36" fmla="*/ 1133 w 2643"/>
                <a:gd name="T37" fmla="*/ 26 h 2506"/>
                <a:gd name="T38" fmla="*/ 1175 w 2643"/>
                <a:gd name="T39" fmla="*/ 18 h 2506"/>
                <a:gd name="T40" fmla="*/ 1288 w 2643"/>
                <a:gd name="T41" fmla="*/ 4 h 2506"/>
                <a:gd name="T42" fmla="*/ 1455 w 2643"/>
                <a:gd name="T43" fmla="*/ 2 h 2506"/>
                <a:gd name="T44" fmla="*/ 1659 w 2643"/>
                <a:gd name="T45" fmla="*/ 26 h 2506"/>
                <a:gd name="T46" fmla="*/ 1880 w 2643"/>
                <a:gd name="T47" fmla="*/ 94 h 2506"/>
                <a:gd name="T48" fmla="*/ 2102 w 2643"/>
                <a:gd name="T49" fmla="*/ 222 h 2506"/>
                <a:gd name="T50" fmla="*/ 2308 w 2643"/>
                <a:gd name="T51" fmla="*/ 424 h 2506"/>
                <a:gd name="T52" fmla="*/ 2478 w 2643"/>
                <a:gd name="T53" fmla="*/ 718 h 2506"/>
                <a:gd name="T54" fmla="*/ 2596 w 2643"/>
                <a:gd name="T55" fmla="*/ 1120 h 2506"/>
                <a:gd name="T56" fmla="*/ 2643 w 2643"/>
                <a:gd name="T57" fmla="*/ 1647 h 2506"/>
                <a:gd name="T58" fmla="*/ 2618 w 2643"/>
                <a:gd name="T59" fmla="*/ 2074 h 2506"/>
                <a:gd name="T60" fmla="*/ 2494 w 2643"/>
                <a:gd name="T61" fmla="*/ 2074 h 2506"/>
                <a:gd name="T62" fmla="*/ 2275 w 2643"/>
                <a:gd name="T63" fmla="*/ 2066 h 2506"/>
                <a:gd name="T64" fmla="*/ 2026 w 2643"/>
                <a:gd name="T65" fmla="*/ 2043 h 2506"/>
                <a:gd name="T66" fmla="*/ 1804 w 2643"/>
                <a:gd name="T67" fmla="*/ 1994 h 2506"/>
                <a:gd name="T68" fmla="*/ 1677 w 2643"/>
                <a:gd name="T69" fmla="*/ 1914 h 2506"/>
                <a:gd name="T70" fmla="*/ 1765 w 2643"/>
                <a:gd name="T71" fmla="*/ 1868 h 2506"/>
                <a:gd name="T72" fmla="*/ 1967 w 2643"/>
                <a:gd name="T73" fmla="*/ 1745 h 2506"/>
                <a:gd name="T74" fmla="*/ 2192 w 2643"/>
                <a:gd name="T75" fmla="*/ 1553 h 2506"/>
                <a:gd name="T76" fmla="*/ 2351 w 2643"/>
                <a:gd name="T77" fmla="*/ 1306 h 2506"/>
                <a:gd name="T78" fmla="*/ 2351 w 2643"/>
                <a:gd name="T79" fmla="*/ 1020 h 2506"/>
                <a:gd name="T80" fmla="*/ 2259 w 2643"/>
                <a:gd name="T81" fmla="*/ 920 h 2506"/>
                <a:gd name="T82" fmla="*/ 2071 w 2643"/>
                <a:gd name="T83" fmla="*/ 933 h 2506"/>
                <a:gd name="T84" fmla="*/ 1800 w 2643"/>
                <a:gd name="T85" fmla="*/ 951 h 2506"/>
                <a:gd name="T86" fmla="*/ 1518 w 2643"/>
                <a:gd name="T87" fmla="*/ 971 h 2506"/>
                <a:gd name="T88" fmla="*/ 1298 w 2643"/>
                <a:gd name="T89" fmla="*/ 986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43" h="2506">
                  <a:moveTo>
                    <a:pt x="1224" y="992"/>
                  </a:moveTo>
                  <a:lnTo>
                    <a:pt x="1216" y="1024"/>
                  </a:lnTo>
                  <a:lnTo>
                    <a:pt x="1196" y="1110"/>
                  </a:lnTo>
                  <a:lnTo>
                    <a:pt x="1177" y="1249"/>
                  </a:lnTo>
                  <a:lnTo>
                    <a:pt x="1161" y="1433"/>
                  </a:lnTo>
                  <a:lnTo>
                    <a:pt x="1157" y="1657"/>
                  </a:lnTo>
                  <a:lnTo>
                    <a:pt x="1177" y="1914"/>
                  </a:lnTo>
                  <a:lnTo>
                    <a:pt x="1228" y="2200"/>
                  </a:lnTo>
                  <a:lnTo>
                    <a:pt x="1314" y="2506"/>
                  </a:lnTo>
                  <a:lnTo>
                    <a:pt x="1312" y="2506"/>
                  </a:lnTo>
                  <a:lnTo>
                    <a:pt x="1304" y="2504"/>
                  </a:lnTo>
                  <a:lnTo>
                    <a:pt x="1292" y="2502"/>
                  </a:lnTo>
                  <a:lnTo>
                    <a:pt x="1275" y="2500"/>
                  </a:lnTo>
                  <a:lnTo>
                    <a:pt x="1253" y="2496"/>
                  </a:lnTo>
                  <a:lnTo>
                    <a:pt x="1228" y="2490"/>
                  </a:lnTo>
                  <a:lnTo>
                    <a:pt x="1200" y="2484"/>
                  </a:lnTo>
                  <a:lnTo>
                    <a:pt x="1167" y="2478"/>
                  </a:lnTo>
                  <a:lnTo>
                    <a:pt x="1131" y="2472"/>
                  </a:lnTo>
                  <a:lnTo>
                    <a:pt x="1092" y="2464"/>
                  </a:lnTo>
                  <a:lnTo>
                    <a:pt x="1051" y="2457"/>
                  </a:lnTo>
                  <a:lnTo>
                    <a:pt x="1008" y="2447"/>
                  </a:lnTo>
                  <a:lnTo>
                    <a:pt x="963" y="2437"/>
                  </a:lnTo>
                  <a:lnTo>
                    <a:pt x="914" y="2427"/>
                  </a:lnTo>
                  <a:lnTo>
                    <a:pt x="865" y="2415"/>
                  </a:lnTo>
                  <a:lnTo>
                    <a:pt x="814" y="2404"/>
                  </a:lnTo>
                  <a:lnTo>
                    <a:pt x="761" y="2390"/>
                  </a:lnTo>
                  <a:lnTo>
                    <a:pt x="708" y="2378"/>
                  </a:lnTo>
                  <a:lnTo>
                    <a:pt x="653" y="2364"/>
                  </a:lnTo>
                  <a:lnTo>
                    <a:pt x="598" y="2349"/>
                  </a:lnTo>
                  <a:lnTo>
                    <a:pt x="545" y="2335"/>
                  </a:lnTo>
                  <a:lnTo>
                    <a:pt x="490" y="2319"/>
                  </a:lnTo>
                  <a:lnTo>
                    <a:pt x="435" y="2302"/>
                  </a:lnTo>
                  <a:lnTo>
                    <a:pt x="382" y="2286"/>
                  </a:lnTo>
                  <a:lnTo>
                    <a:pt x="329" y="2268"/>
                  </a:lnTo>
                  <a:lnTo>
                    <a:pt x="277" y="2251"/>
                  </a:lnTo>
                  <a:lnTo>
                    <a:pt x="226" y="2233"/>
                  </a:lnTo>
                  <a:lnTo>
                    <a:pt x="177" y="2213"/>
                  </a:lnTo>
                  <a:lnTo>
                    <a:pt x="129" y="2194"/>
                  </a:lnTo>
                  <a:lnTo>
                    <a:pt x="84" y="2174"/>
                  </a:lnTo>
                  <a:lnTo>
                    <a:pt x="41" y="2155"/>
                  </a:lnTo>
                  <a:lnTo>
                    <a:pt x="2" y="2133"/>
                  </a:lnTo>
                  <a:lnTo>
                    <a:pt x="2" y="2112"/>
                  </a:lnTo>
                  <a:lnTo>
                    <a:pt x="0" y="2049"/>
                  </a:lnTo>
                  <a:lnTo>
                    <a:pt x="2" y="1953"/>
                  </a:lnTo>
                  <a:lnTo>
                    <a:pt x="6" y="1825"/>
                  </a:lnTo>
                  <a:lnTo>
                    <a:pt x="18" y="1676"/>
                  </a:lnTo>
                  <a:lnTo>
                    <a:pt x="35" y="1508"/>
                  </a:lnTo>
                  <a:lnTo>
                    <a:pt x="65" y="1327"/>
                  </a:lnTo>
                  <a:lnTo>
                    <a:pt x="106" y="1137"/>
                  </a:lnTo>
                  <a:lnTo>
                    <a:pt x="163" y="947"/>
                  </a:lnTo>
                  <a:lnTo>
                    <a:pt x="235" y="761"/>
                  </a:lnTo>
                  <a:lnTo>
                    <a:pt x="326" y="584"/>
                  </a:lnTo>
                  <a:lnTo>
                    <a:pt x="437" y="422"/>
                  </a:lnTo>
                  <a:lnTo>
                    <a:pt x="573" y="279"/>
                  </a:lnTo>
                  <a:lnTo>
                    <a:pt x="731" y="161"/>
                  </a:lnTo>
                  <a:lnTo>
                    <a:pt x="918" y="75"/>
                  </a:lnTo>
                  <a:lnTo>
                    <a:pt x="1133" y="26"/>
                  </a:lnTo>
                  <a:lnTo>
                    <a:pt x="1137" y="24"/>
                  </a:lnTo>
                  <a:lnTo>
                    <a:pt x="1153" y="22"/>
                  </a:lnTo>
                  <a:lnTo>
                    <a:pt x="1175" y="18"/>
                  </a:lnTo>
                  <a:lnTo>
                    <a:pt x="1206" y="14"/>
                  </a:lnTo>
                  <a:lnTo>
                    <a:pt x="1243" y="8"/>
                  </a:lnTo>
                  <a:lnTo>
                    <a:pt x="1288" y="4"/>
                  </a:lnTo>
                  <a:lnTo>
                    <a:pt x="1339" y="2"/>
                  </a:lnTo>
                  <a:lnTo>
                    <a:pt x="1394" y="0"/>
                  </a:lnTo>
                  <a:lnTo>
                    <a:pt x="1455" y="2"/>
                  </a:lnTo>
                  <a:lnTo>
                    <a:pt x="1520" y="6"/>
                  </a:lnTo>
                  <a:lnTo>
                    <a:pt x="1588" y="14"/>
                  </a:lnTo>
                  <a:lnTo>
                    <a:pt x="1659" y="26"/>
                  </a:lnTo>
                  <a:lnTo>
                    <a:pt x="1731" y="43"/>
                  </a:lnTo>
                  <a:lnTo>
                    <a:pt x="1806" y="65"/>
                  </a:lnTo>
                  <a:lnTo>
                    <a:pt x="1880" y="94"/>
                  </a:lnTo>
                  <a:lnTo>
                    <a:pt x="1955" y="130"/>
                  </a:lnTo>
                  <a:lnTo>
                    <a:pt x="2029" y="171"/>
                  </a:lnTo>
                  <a:lnTo>
                    <a:pt x="2102" y="222"/>
                  </a:lnTo>
                  <a:lnTo>
                    <a:pt x="2175" y="279"/>
                  </a:lnTo>
                  <a:lnTo>
                    <a:pt x="2243" y="347"/>
                  </a:lnTo>
                  <a:lnTo>
                    <a:pt x="2308" y="424"/>
                  </a:lnTo>
                  <a:lnTo>
                    <a:pt x="2369" y="510"/>
                  </a:lnTo>
                  <a:lnTo>
                    <a:pt x="2428" y="608"/>
                  </a:lnTo>
                  <a:lnTo>
                    <a:pt x="2478" y="718"/>
                  </a:lnTo>
                  <a:lnTo>
                    <a:pt x="2524" y="839"/>
                  </a:lnTo>
                  <a:lnTo>
                    <a:pt x="2565" y="973"/>
                  </a:lnTo>
                  <a:lnTo>
                    <a:pt x="2596" y="1120"/>
                  </a:lnTo>
                  <a:lnTo>
                    <a:pt x="2622" y="1280"/>
                  </a:lnTo>
                  <a:lnTo>
                    <a:pt x="2637" y="1457"/>
                  </a:lnTo>
                  <a:lnTo>
                    <a:pt x="2643" y="1647"/>
                  </a:lnTo>
                  <a:lnTo>
                    <a:pt x="2641" y="1853"/>
                  </a:lnTo>
                  <a:lnTo>
                    <a:pt x="2628" y="2074"/>
                  </a:lnTo>
                  <a:lnTo>
                    <a:pt x="2618" y="2074"/>
                  </a:lnTo>
                  <a:lnTo>
                    <a:pt x="2590" y="2074"/>
                  </a:lnTo>
                  <a:lnTo>
                    <a:pt x="2549" y="2074"/>
                  </a:lnTo>
                  <a:lnTo>
                    <a:pt x="2494" y="2074"/>
                  </a:lnTo>
                  <a:lnTo>
                    <a:pt x="2429" y="2072"/>
                  </a:lnTo>
                  <a:lnTo>
                    <a:pt x="2355" y="2070"/>
                  </a:lnTo>
                  <a:lnTo>
                    <a:pt x="2275" y="2066"/>
                  </a:lnTo>
                  <a:lnTo>
                    <a:pt x="2192" y="2061"/>
                  </a:lnTo>
                  <a:lnTo>
                    <a:pt x="2108" y="2053"/>
                  </a:lnTo>
                  <a:lnTo>
                    <a:pt x="2026" y="2043"/>
                  </a:lnTo>
                  <a:lnTo>
                    <a:pt x="1945" y="2029"/>
                  </a:lnTo>
                  <a:lnTo>
                    <a:pt x="1871" y="2014"/>
                  </a:lnTo>
                  <a:lnTo>
                    <a:pt x="1804" y="1994"/>
                  </a:lnTo>
                  <a:lnTo>
                    <a:pt x="1749" y="1972"/>
                  </a:lnTo>
                  <a:lnTo>
                    <a:pt x="1706" y="1945"/>
                  </a:lnTo>
                  <a:lnTo>
                    <a:pt x="1677" y="1914"/>
                  </a:lnTo>
                  <a:lnTo>
                    <a:pt x="1688" y="1908"/>
                  </a:lnTo>
                  <a:lnTo>
                    <a:pt x="1718" y="1894"/>
                  </a:lnTo>
                  <a:lnTo>
                    <a:pt x="1765" y="1868"/>
                  </a:lnTo>
                  <a:lnTo>
                    <a:pt x="1824" y="1835"/>
                  </a:lnTo>
                  <a:lnTo>
                    <a:pt x="1892" y="1794"/>
                  </a:lnTo>
                  <a:lnTo>
                    <a:pt x="1967" y="1745"/>
                  </a:lnTo>
                  <a:lnTo>
                    <a:pt x="2043" y="1686"/>
                  </a:lnTo>
                  <a:lnTo>
                    <a:pt x="2122" y="1623"/>
                  </a:lnTo>
                  <a:lnTo>
                    <a:pt x="2192" y="1553"/>
                  </a:lnTo>
                  <a:lnTo>
                    <a:pt x="2257" y="1476"/>
                  </a:lnTo>
                  <a:lnTo>
                    <a:pt x="2312" y="1394"/>
                  </a:lnTo>
                  <a:lnTo>
                    <a:pt x="2351" y="1306"/>
                  </a:lnTo>
                  <a:lnTo>
                    <a:pt x="2373" y="1216"/>
                  </a:lnTo>
                  <a:lnTo>
                    <a:pt x="2375" y="1120"/>
                  </a:lnTo>
                  <a:lnTo>
                    <a:pt x="2351" y="1020"/>
                  </a:lnTo>
                  <a:lnTo>
                    <a:pt x="2300" y="918"/>
                  </a:lnTo>
                  <a:lnTo>
                    <a:pt x="2288" y="918"/>
                  </a:lnTo>
                  <a:lnTo>
                    <a:pt x="2259" y="920"/>
                  </a:lnTo>
                  <a:lnTo>
                    <a:pt x="2210" y="924"/>
                  </a:lnTo>
                  <a:lnTo>
                    <a:pt x="2145" y="927"/>
                  </a:lnTo>
                  <a:lnTo>
                    <a:pt x="2071" y="933"/>
                  </a:lnTo>
                  <a:lnTo>
                    <a:pt x="1986" y="939"/>
                  </a:lnTo>
                  <a:lnTo>
                    <a:pt x="1894" y="945"/>
                  </a:lnTo>
                  <a:lnTo>
                    <a:pt x="1800" y="951"/>
                  </a:lnTo>
                  <a:lnTo>
                    <a:pt x="1702" y="957"/>
                  </a:lnTo>
                  <a:lnTo>
                    <a:pt x="1608" y="965"/>
                  </a:lnTo>
                  <a:lnTo>
                    <a:pt x="1518" y="971"/>
                  </a:lnTo>
                  <a:lnTo>
                    <a:pt x="1433" y="977"/>
                  </a:lnTo>
                  <a:lnTo>
                    <a:pt x="1361" y="982"/>
                  </a:lnTo>
                  <a:lnTo>
                    <a:pt x="1298" y="986"/>
                  </a:lnTo>
                  <a:lnTo>
                    <a:pt x="1253" y="990"/>
                  </a:lnTo>
                  <a:lnTo>
                    <a:pt x="1224" y="9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4687888" y="808037"/>
              <a:ext cx="3629025" cy="1863725"/>
            </a:xfrm>
            <a:custGeom>
              <a:avLst/>
              <a:gdLst>
                <a:gd name="T0" fmla="*/ 2167 w 2286"/>
                <a:gd name="T1" fmla="*/ 564 h 1174"/>
                <a:gd name="T2" fmla="*/ 2198 w 2286"/>
                <a:gd name="T3" fmla="*/ 660 h 1174"/>
                <a:gd name="T4" fmla="*/ 2235 w 2286"/>
                <a:gd name="T5" fmla="*/ 707 h 1174"/>
                <a:gd name="T6" fmla="*/ 2286 w 2286"/>
                <a:gd name="T7" fmla="*/ 680 h 1174"/>
                <a:gd name="T8" fmla="*/ 2241 w 2286"/>
                <a:gd name="T9" fmla="*/ 478 h 1174"/>
                <a:gd name="T10" fmla="*/ 2167 w 2286"/>
                <a:gd name="T11" fmla="*/ 304 h 1174"/>
                <a:gd name="T12" fmla="*/ 2071 w 2286"/>
                <a:gd name="T13" fmla="*/ 151 h 1174"/>
                <a:gd name="T14" fmla="*/ 1967 w 2286"/>
                <a:gd name="T15" fmla="*/ 37 h 1174"/>
                <a:gd name="T16" fmla="*/ 1900 w 2286"/>
                <a:gd name="T17" fmla="*/ 64 h 1174"/>
                <a:gd name="T18" fmla="*/ 2002 w 2286"/>
                <a:gd name="T19" fmla="*/ 290 h 1174"/>
                <a:gd name="T20" fmla="*/ 1980 w 2286"/>
                <a:gd name="T21" fmla="*/ 270 h 1174"/>
                <a:gd name="T22" fmla="*/ 1882 w 2286"/>
                <a:gd name="T23" fmla="*/ 170 h 1174"/>
                <a:gd name="T24" fmla="*/ 1784 w 2286"/>
                <a:gd name="T25" fmla="*/ 117 h 1174"/>
                <a:gd name="T26" fmla="*/ 1757 w 2286"/>
                <a:gd name="T27" fmla="*/ 223 h 1174"/>
                <a:gd name="T28" fmla="*/ 1753 w 2286"/>
                <a:gd name="T29" fmla="*/ 307 h 1174"/>
                <a:gd name="T30" fmla="*/ 1651 w 2286"/>
                <a:gd name="T31" fmla="*/ 207 h 1174"/>
                <a:gd name="T32" fmla="*/ 1516 w 2286"/>
                <a:gd name="T33" fmla="*/ 68 h 1174"/>
                <a:gd name="T34" fmla="*/ 1410 w 2286"/>
                <a:gd name="T35" fmla="*/ 8 h 1174"/>
                <a:gd name="T36" fmla="*/ 1374 w 2286"/>
                <a:gd name="T37" fmla="*/ 62 h 1174"/>
                <a:gd name="T38" fmla="*/ 1298 w 2286"/>
                <a:gd name="T39" fmla="*/ 200 h 1174"/>
                <a:gd name="T40" fmla="*/ 1196 w 2286"/>
                <a:gd name="T41" fmla="*/ 327 h 1174"/>
                <a:gd name="T42" fmla="*/ 1096 w 2286"/>
                <a:gd name="T43" fmla="*/ 329 h 1174"/>
                <a:gd name="T44" fmla="*/ 1000 w 2286"/>
                <a:gd name="T45" fmla="*/ 149 h 1174"/>
                <a:gd name="T46" fmla="*/ 929 w 2286"/>
                <a:gd name="T47" fmla="*/ 198 h 1174"/>
                <a:gd name="T48" fmla="*/ 839 w 2286"/>
                <a:gd name="T49" fmla="*/ 333 h 1174"/>
                <a:gd name="T50" fmla="*/ 739 w 2286"/>
                <a:gd name="T51" fmla="*/ 454 h 1174"/>
                <a:gd name="T52" fmla="*/ 645 w 2286"/>
                <a:gd name="T53" fmla="*/ 535 h 1174"/>
                <a:gd name="T54" fmla="*/ 588 w 2286"/>
                <a:gd name="T55" fmla="*/ 523 h 1174"/>
                <a:gd name="T56" fmla="*/ 567 w 2286"/>
                <a:gd name="T57" fmla="*/ 356 h 1174"/>
                <a:gd name="T58" fmla="*/ 518 w 2286"/>
                <a:gd name="T59" fmla="*/ 309 h 1174"/>
                <a:gd name="T60" fmla="*/ 418 w 2286"/>
                <a:gd name="T61" fmla="*/ 405 h 1174"/>
                <a:gd name="T62" fmla="*/ 337 w 2286"/>
                <a:gd name="T63" fmla="*/ 396 h 1174"/>
                <a:gd name="T64" fmla="*/ 292 w 2286"/>
                <a:gd name="T65" fmla="*/ 376 h 1174"/>
                <a:gd name="T66" fmla="*/ 216 w 2286"/>
                <a:gd name="T67" fmla="*/ 386 h 1174"/>
                <a:gd name="T68" fmla="*/ 157 w 2286"/>
                <a:gd name="T69" fmla="*/ 404 h 1174"/>
                <a:gd name="T70" fmla="*/ 27 w 2286"/>
                <a:gd name="T71" fmla="*/ 731 h 1174"/>
                <a:gd name="T72" fmla="*/ 27 w 2286"/>
                <a:gd name="T73" fmla="*/ 852 h 1174"/>
                <a:gd name="T74" fmla="*/ 108 w 2286"/>
                <a:gd name="T75" fmla="*/ 821 h 1174"/>
                <a:gd name="T76" fmla="*/ 171 w 2286"/>
                <a:gd name="T77" fmla="*/ 803 h 1174"/>
                <a:gd name="T78" fmla="*/ 198 w 2286"/>
                <a:gd name="T79" fmla="*/ 935 h 1174"/>
                <a:gd name="T80" fmla="*/ 251 w 2286"/>
                <a:gd name="T81" fmla="*/ 1121 h 1174"/>
                <a:gd name="T82" fmla="*/ 351 w 2286"/>
                <a:gd name="T83" fmla="*/ 1154 h 1174"/>
                <a:gd name="T84" fmla="*/ 435 w 2286"/>
                <a:gd name="T85" fmla="*/ 966 h 1174"/>
                <a:gd name="T86" fmla="*/ 559 w 2286"/>
                <a:gd name="T87" fmla="*/ 954 h 1174"/>
                <a:gd name="T88" fmla="*/ 651 w 2286"/>
                <a:gd name="T89" fmla="*/ 1115 h 1174"/>
                <a:gd name="T90" fmla="*/ 729 w 2286"/>
                <a:gd name="T91" fmla="*/ 1141 h 1174"/>
                <a:gd name="T92" fmla="*/ 812 w 2286"/>
                <a:gd name="T93" fmla="*/ 1005 h 1174"/>
                <a:gd name="T94" fmla="*/ 875 w 2286"/>
                <a:gd name="T95" fmla="*/ 945 h 1174"/>
                <a:gd name="T96" fmla="*/ 951 w 2286"/>
                <a:gd name="T97" fmla="*/ 570 h 1174"/>
                <a:gd name="T98" fmla="*/ 1024 w 2286"/>
                <a:gd name="T99" fmla="*/ 484 h 1174"/>
                <a:gd name="T100" fmla="*/ 1131 w 2286"/>
                <a:gd name="T101" fmla="*/ 535 h 1174"/>
                <a:gd name="T102" fmla="*/ 1278 w 2286"/>
                <a:gd name="T103" fmla="*/ 496 h 1174"/>
                <a:gd name="T104" fmla="*/ 1376 w 2286"/>
                <a:gd name="T105" fmla="*/ 404 h 1174"/>
                <a:gd name="T106" fmla="*/ 1533 w 2286"/>
                <a:gd name="T107" fmla="*/ 362 h 1174"/>
                <a:gd name="T108" fmla="*/ 1647 w 2286"/>
                <a:gd name="T109" fmla="*/ 451 h 1174"/>
                <a:gd name="T110" fmla="*/ 1786 w 2286"/>
                <a:gd name="T111" fmla="*/ 456 h 1174"/>
                <a:gd name="T112" fmla="*/ 1837 w 2286"/>
                <a:gd name="T113" fmla="*/ 368 h 1174"/>
                <a:gd name="T114" fmla="*/ 1902 w 2286"/>
                <a:gd name="T115" fmla="*/ 358 h 1174"/>
                <a:gd name="T116" fmla="*/ 2002 w 2286"/>
                <a:gd name="T117" fmla="*/ 449 h 1174"/>
                <a:gd name="T118" fmla="*/ 2110 w 2286"/>
                <a:gd name="T119" fmla="*/ 505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6" h="1174">
                  <a:moveTo>
                    <a:pt x="2129" y="511"/>
                  </a:moveTo>
                  <a:lnTo>
                    <a:pt x="2141" y="521"/>
                  </a:lnTo>
                  <a:lnTo>
                    <a:pt x="2155" y="539"/>
                  </a:lnTo>
                  <a:lnTo>
                    <a:pt x="2167" y="564"/>
                  </a:lnTo>
                  <a:lnTo>
                    <a:pt x="2176" y="592"/>
                  </a:lnTo>
                  <a:lnTo>
                    <a:pt x="2186" y="619"/>
                  </a:lnTo>
                  <a:lnTo>
                    <a:pt x="2194" y="643"/>
                  </a:lnTo>
                  <a:lnTo>
                    <a:pt x="2198" y="660"/>
                  </a:lnTo>
                  <a:lnTo>
                    <a:pt x="2200" y="666"/>
                  </a:lnTo>
                  <a:lnTo>
                    <a:pt x="2206" y="672"/>
                  </a:lnTo>
                  <a:lnTo>
                    <a:pt x="2218" y="690"/>
                  </a:lnTo>
                  <a:lnTo>
                    <a:pt x="2235" y="707"/>
                  </a:lnTo>
                  <a:lnTo>
                    <a:pt x="2255" y="723"/>
                  </a:lnTo>
                  <a:lnTo>
                    <a:pt x="2273" y="727"/>
                  </a:lnTo>
                  <a:lnTo>
                    <a:pt x="2284" y="715"/>
                  </a:lnTo>
                  <a:lnTo>
                    <a:pt x="2286" y="680"/>
                  </a:lnTo>
                  <a:lnTo>
                    <a:pt x="2278" y="615"/>
                  </a:lnTo>
                  <a:lnTo>
                    <a:pt x="2269" y="570"/>
                  </a:lnTo>
                  <a:lnTo>
                    <a:pt x="2255" y="523"/>
                  </a:lnTo>
                  <a:lnTo>
                    <a:pt x="2241" y="478"/>
                  </a:lnTo>
                  <a:lnTo>
                    <a:pt x="2225" y="433"/>
                  </a:lnTo>
                  <a:lnTo>
                    <a:pt x="2206" y="388"/>
                  </a:lnTo>
                  <a:lnTo>
                    <a:pt x="2186" y="345"/>
                  </a:lnTo>
                  <a:lnTo>
                    <a:pt x="2167" y="304"/>
                  </a:lnTo>
                  <a:lnTo>
                    <a:pt x="2143" y="262"/>
                  </a:lnTo>
                  <a:lnTo>
                    <a:pt x="2120" y="223"/>
                  </a:lnTo>
                  <a:lnTo>
                    <a:pt x="2096" y="186"/>
                  </a:lnTo>
                  <a:lnTo>
                    <a:pt x="2071" y="151"/>
                  </a:lnTo>
                  <a:lnTo>
                    <a:pt x="2045" y="119"/>
                  </a:lnTo>
                  <a:lnTo>
                    <a:pt x="2020" y="88"/>
                  </a:lnTo>
                  <a:lnTo>
                    <a:pt x="1992" y="62"/>
                  </a:lnTo>
                  <a:lnTo>
                    <a:pt x="1967" y="37"/>
                  </a:lnTo>
                  <a:lnTo>
                    <a:pt x="1939" y="17"/>
                  </a:lnTo>
                  <a:lnTo>
                    <a:pt x="1902" y="0"/>
                  </a:lnTo>
                  <a:lnTo>
                    <a:pt x="1892" y="19"/>
                  </a:lnTo>
                  <a:lnTo>
                    <a:pt x="1900" y="64"/>
                  </a:lnTo>
                  <a:lnTo>
                    <a:pt x="1922" y="123"/>
                  </a:lnTo>
                  <a:lnTo>
                    <a:pt x="1951" y="188"/>
                  </a:lnTo>
                  <a:lnTo>
                    <a:pt x="1978" y="247"/>
                  </a:lnTo>
                  <a:lnTo>
                    <a:pt x="2002" y="290"/>
                  </a:lnTo>
                  <a:lnTo>
                    <a:pt x="2010" y="305"/>
                  </a:lnTo>
                  <a:lnTo>
                    <a:pt x="2006" y="302"/>
                  </a:lnTo>
                  <a:lnTo>
                    <a:pt x="1996" y="288"/>
                  </a:lnTo>
                  <a:lnTo>
                    <a:pt x="1980" y="270"/>
                  </a:lnTo>
                  <a:lnTo>
                    <a:pt x="1959" y="247"/>
                  </a:lnTo>
                  <a:lnTo>
                    <a:pt x="1935" y="221"/>
                  </a:lnTo>
                  <a:lnTo>
                    <a:pt x="1908" y="196"/>
                  </a:lnTo>
                  <a:lnTo>
                    <a:pt x="1882" y="170"/>
                  </a:lnTo>
                  <a:lnTo>
                    <a:pt x="1855" y="149"/>
                  </a:lnTo>
                  <a:lnTo>
                    <a:pt x="1827" y="131"/>
                  </a:lnTo>
                  <a:lnTo>
                    <a:pt x="1804" y="119"/>
                  </a:lnTo>
                  <a:lnTo>
                    <a:pt x="1784" y="117"/>
                  </a:lnTo>
                  <a:lnTo>
                    <a:pt x="1767" y="123"/>
                  </a:lnTo>
                  <a:lnTo>
                    <a:pt x="1757" y="143"/>
                  </a:lnTo>
                  <a:lnTo>
                    <a:pt x="1753" y="174"/>
                  </a:lnTo>
                  <a:lnTo>
                    <a:pt x="1757" y="223"/>
                  </a:lnTo>
                  <a:lnTo>
                    <a:pt x="1771" y="288"/>
                  </a:lnTo>
                  <a:lnTo>
                    <a:pt x="1773" y="307"/>
                  </a:lnTo>
                  <a:lnTo>
                    <a:pt x="1767" y="313"/>
                  </a:lnTo>
                  <a:lnTo>
                    <a:pt x="1753" y="307"/>
                  </a:lnTo>
                  <a:lnTo>
                    <a:pt x="1735" y="292"/>
                  </a:lnTo>
                  <a:lnTo>
                    <a:pt x="1710" y="270"/>
                  </a:lnTo>
                  <a:lnTo>
                    <a:pt x="1682" y="241"/>
                  </a:lnTo>
                  <a:lnTo>
                    <a:pt x="1651" y="207"/>
                  </a:lnTo>
                  <a:lnTo>
                    <a:pt x="1618" y="172"/>
                  </a:lnTo>
                  <a:lnTo>
                    <a:pt x="1584" y="135"/>
                  </a:lnTo>
                  <a:lnTo>
                    <a:pt x="1549" y="100"/>
                  </a:lnTo>
                  <a:lnTo>
                    <a:pt x="1516" y="68"/>
                  </a:lnTo>
                  <a:lnTo>
                    <a:pt x="1484" y="41"/>
                  </a:lnTo>
                  <a:lnTo>
                    <a:pt x="1455" y="21"/>
                  </a:lnTo>
                  <a:lnTo>
                    <a:pt x="1429" y="9"/>
                  </a:lnTo>
                  <a:lnTo>
                    <a:pt x="1410" y="8"/>
                  </a:lnTo>
                  <a:lnTo>
                    <a:pt x="1394" y="17"/>
                  </a:lnTo>
                  <a:lnTo>
                    <a:pt x="1392" y="23"/>
                  </a:lnTo>
                  <a:lnTo>
                    <a:pt x="1384" y="39"/>
                  </a:lnTo>
                  <a:lnTo>
                    <a:pt x="1374" y="62"/>
                  </a:lnTo>
                  <a:lnTo>
                    <a:pt x="1359" y="92"/>
                  </a:lnTo>
                  <a:lnTo>
                    <a:pt x="1341" y="125"/>
                  </a:lnTo>
                  <a:lnTo>
                    <a:pt x="1320" y="162"/>
                  </a:lnTo>
                  <a:lnTo>
                    <a:pt x="1298" y="200"/>
                  </a:lnTo>
                  <a:lnTo>
                    <a:pt x="1274" y="237"/>
                  </a:lnTo>
                  <a:lnTo>
                    <a:pt x="1247" y="272"/>
                  </a:lnTo>
                  <a:lnTo>
                    <a:pt x="1222" y="302"/>
                  </a:lnTo>
                  <a:lnTo>
                    <a:pt x="1196" y="327"/>
                  </a:lnTo>
                  <a:lnTo>
                    <a:pt x="1169" y="343"/>
                  </a:lnTo>
                  <a:lnTo>
                    <a:pt x="1143" y="351"/>
                  </a:lnTo>
                  <a:lnTo>
                    <a:pt x="1120" y="345"/>
                  </a:lnTo>
                  <a:lnTo>
                    <a:pt x="1096" y="329"/>
                  </a:lnTo>
                  <a:lnTo>
                    <a:pt x="1076" y="296"/>
                  </a:lnTo>
                  <a:lnTo>
                    <a:pt x="1043" y="225"/>
                  </a:lnTo>
                  <a:lnTo>
                    <a:pt x="1020" y="178"/>
                  </a:lnTo>
                  <a:lnTo>
                    <a:pt x="1000" y="149"/>
                  </a:lnTo>
                  <a:lnTo>
                    <a:pt x="984" y="137"/>
                  </a:lnTo>
                  <a:lnTo>
                    <a:pt x="969" y="143"/>
                  </a:lnTo>
                  <a:lnTo>
                    <a:pt x="951" y="164"/>
                  </a:lnTo>
                  <a:lnTo>
                    <a:pt x="929" y="198"/>
                  </a:lnTo>
                  <a:lnTo>
                    <a:pt x="902" y="245"/>
                  </a:lnTo>
                  <a:lnTo>
                    <a:pt x="884" y="272"/>
                  </a:lnTo>
                  <a:lnTo>
                    <a:pt x="863" y="302"/>
                  </a:lnTo>
                  <a:lnTo>
                    <a:pt x="839" y="333"/>
                  </a:lnTo>
                  <a:lnTo>
                    <a:pt x="816" y="364"/>
                  </a:lnTo>
                  <a:lnTo>
                    <a:pt x="790" y="396"/>
                  </a:lnTo>
                  <a:lnTo>
                    <a:pt x="765" y="427"/>
                  </a:lnTo>
                  <a:lnTo>
                    <a:pt x="739" y="454"/>
                  </a:lnTo>
                  <a:lnTo>
                    <a:pt x="714" y="480"/>
                  </a:lnTo>
                  <a:lnTo>
                    <a:pt x="690" y="503"/>
                  </a:lnTo>
                  <a:lnTo>
                    <a:pt x="667" y="521"/>
                  </a:lnTo>
                  <a:lnTo>
                    <a:pt x="645" y="535"/>
                  </a:lnTo>
                  <a:lnTo>
                    <a:pt x="625" y="543"/>
                  </a:lnTo>
                  <a:lnTo>
                    <a:pt x="610" y="545"/>
                  </a:lnTo>
                  <a:lnTo>
                    <a:pt x="598" y="537"/>
                  </a:lnTo>
                  <a:lnTo>
                    <a:pt x="588" y="523"/>
                  </a:lnTo>
                  <a:lnTo>
                    <a:pt x="584" y="500"/>
                  </a:lnTo>
                  <a:lnTo>
                    <a:pt x="578" y="445"/>
                  </a:lnTo>
                  <a:lnTo>
                    <a:pt x="575" y="396"/>
                  </a:lnTo>
                  <a:lnTo>
                    <a:pt x="567" y="356"/>
                  </a:lnTo>
                  <a:lnTo>
                    <a:pt x="559" y="325"/>
                  </a:lnTo>
                  <a:lnTo>
                    <a:pt x="547" y="307"/>
                  </a:lnTo>
                  <a:lnTo>
                    <a:pt x="535" y="300"/>
                  </a:lnTo>
                  <a:lnTo>
                    <a:pt x="518" y="309"/>
                  </a:lnTo>
                  <a:lnTo>
                    <a:pt x="496" y="333"/>
                  </a:lnTo>
                  <a:lnTo>
                    <a:pt x="471" y="364"/>
                  </a:lnTo>
                  <a:lnTo>
                    <a:pt x="445" y="388"/>
                  </a:lnTo>
                  <a:lnTo>
                    <a:pt x="418" y="405"/>
                  </a:lnTo>
                  <a:lnTo>
                    <a:pt x="394" y="415"/>
                  </a:lnTo>
                  <a:lnTo>
                    <a:pt x="371" y="417"/>
                  </a:lnTo>
                  <a:lnTo>
                    <a:pt x="353" y="411"/>
                  </a:lnTo>
                  <a:lnTo>
                    <a:pt x="337" y="396"/>
                  </a:lnTo>
                  <a:lnTo>
                    <a:pt x="329" y="372"/>
                  </a:lnTo>
                  <a:lnTo>
                    <a:pt x="322" y="356"/>
                  </a:lnTo>
                  <a:lnTo>
                    <a:pt x="308" y="360"/>
                  </a:lnTo>
                  <a:lnTo>
                    <a:pt x="292" y="376"/>
                  </a:lnTo>
                  <a:lnTo>
                    <a:pt x="273" y="396"/>
                  </a:lnTo>
                  <a:lnTo>
                    <a:pt x="251" y="409"/>
                  </a:lnTo>
                  <a:lnTo>
                    <a:pt x="233" y="409"/>
                  </a:lnTo>
                  <a:lnTo>
                    <a:pt x="216" y="386"/>
                  </a:lnTo>
                  <a:lnTo>
                    <a:pt x="204" y="333"/>
                  </a:lnTo>
                  <a:lnTo>
                    <a:pt x="198" y="341"/>
                  </a:lnTo>
                  <a:lnTo>
                    <a:pt x="180" y="364"/>
                  </a:lnTo>
                  <a:lnTo>
                    <a:pt x="157" y="404"/>
                  </a:lnTo>
                  <a:lnTo>
                    <a:pt x="125" y="460"/>
                  </a:lnTo>
                  <a:lnTo>
                    <a:pt x="92" y="533"/>
                  </a:lnTo>
                  <a:lnTo>
                    <a:pt x="59" y="623"/>
                  </a:lnTo>
                  <a:lnTo>
                    <a:pt x="27" y="731"/>
                  </a:lnTo>
                  <a:lnTo>
                    <a:pt x="0" y="854"/>
                  </a:lnTo>
                  <a:lnTo>
                    <a:pt x="4" y="854"/>
                  </a:lnTo>
                  <a:lnTo>
                    <a:pt x="14" y="854"/>
                  </a:lnTo>
                  <a:lnTo>
                    <a:pt x="27" y="852"/>
                  </a:lnTo>
                  <a:lnTo>
                    <a:pt x="45" y="849"/>
                  </a:lnTo>
                  <a:lnTo>
                    <a:pt x="65" y="843"/>
                  </a:lnTo>
                  <a:lnTo>
                    <a:pt x="86" y="833"/>
                  </a:lnTo>
                  <a:lnTo>
                    <a:pt x="108" y="821"/>
                  </a:lnTo>
                  <a:lnTo>
                    <a:pt x="127" y="803"/>
                  </a:lnTo>
                  <a:lnTo>
                    <a:pt x="145" y="792"/>
                  </a:lnTo>
                  <a:lnTo>
                    <a:pt x="159" y="792"/>
                  </a:lnTo>
                  <a:lnTo>
                    <a:pt x="171" y="803"/>
                  </a:lnTo>
                  <a:lnTo>
                    <a:pt x="180" y="825"/>
                  </a:lnTo>
                  <a:lnTo>
                    <a:pt x="186" y="856"/>
                  </a:lnTo>
                  <a:lnTo>
                    <a:pt x="194" y="894"/>
                  </a:lnTo>
                  <a:lnTo>
                    <a:pt x="198" y="935"/>
                  </a:lnTo>
                  <a:lnTo>
                    <a:pt x="204" y="982"/>
                  </a:lnTo>
                  <a:lnTo>
                    <a:pt x="214" y="1031"/>
                  </a:lnTo>
                  <a:lnTo>
                    <a:pt x="229" y="1078"/>
                  </a:lnTo>
                  <a:lnTo>
                    <a:pt x="251" y="1121"/>
                  </a:lnTo>
                  <a:lnTo>
                    <a:pt x="276" y="1152"/>
                  </a:lnTo>
                  <a:lnTo>
                    <a:pt x="302" y="1174"/>
                  </a:lnTo>
                  <a:lnTo>
                    <a:pt x="327" y="1174"/>
                  </a:lnTo>
                  <a:lnTo>
                    <a:pt x="351" y="1154"/>
                  </a:lnTo>
                  <a:lnTo>
                    <a:pt x="369" y="1107"/>
                  </a:lnTo>
                  <a:lnTo>
                    <a:pt x="386" y="1050"/>
                  </a:lnTo>
                  <a:lnTo>
                    <a:pt x="410" y="1001"/>
                  </a:lnTo>
                  <a:lnTo>
                    <a:pt x="435" y="966"/>
                  </a:lnTo>
                  <a:lnTo>
                    <a:pt x="467" y="941"/>
                  </a:lnTo>
                  <a:lnTo>
                    <a:pt x="498" y="931"/>
                  </a:lnTo>
                  <a:lnTo>
                    <a:pt x="529" y="935"/>
                  </a:lnTo>
                  <a:lnTo>
                    <a:pt x="559" y="954"/>
                  </a:lnTo>
                  <a:lnTo>
                    <a:pt x="584" y="994"/>
                  </a:lnTo>
                  <a:lnTo>
                    <a:pt x="608" y="1041"/>
                  </a:lnTo>
                  <a:lnTo>
                    <a:pt x="629" y="1082"/>
                  </a:lnTo>
                  <a:lnTo>
                    <a:pt x="651" y="1115"/>
                  </a:lnTo>
                  <a:lnTo>
                    <a:pt x="671" y="1141"/>
                  </a:lnTo>
                  <a:lnTo>
                    <a:pt x="690" y="1156"/>
                  </a:lnTo>
                  <a:lnTo>
                    <a:pt x="710" y="1156"/>
                  </a:lnTo>
                  <a:lnTo>
                    <a:pt x="729" y="1141"/>
                  </a:lnTo>
                  <a:lnTo>
                    <a:pt x="749" y="1107"/>
                  </a:lnTo>
                  <a:lnTo>
                    <a:pt x="769" y="1068"/>
                  </a:lnTo>
                  <a:lnTo>
                    <a:pt x="790" y="1033"/>
                  </a:lnTo>
                  <a:lnTo>
                    <a:pt x="812" y="1005"/>
                  </a:lnTo>
                  <a:lnTo>
                    <a:pt x="833" y="982"/>
                  </a:lnTo>
                  <a:lnTo>
                    <a:pt x="851" y="964"/>
                  </a:lnTo>
                  <a:lnTo>
                    <a:pt x="865" y="952"/>
                  </a:lnTo>
                  <a:lnTo>
                    <a:pt x="875" y="945"/>
                  </a:lnTo>
                  <a:lnTo>
                    <a:pt x="878" y="943"/>
                  </a:lnTo>
                  <a:lnTo>
                    <a:pt x="939" y="596"/>
                  </a:lnTo>
                  <a:lnTo>
                    <a:pt x="943" y="588"/>
                  </a:lnTo>
                  <a:lnTo>
                    <a:pt x="951" y="570"/>
                  </a:lnTo>
                  <a:lnTo>
                    <a:pt x="965" y="547"/>
                  </a:lnTo>
                  <a:lnTo>
                    <a:pt x="982" y="519"/>
                  </a:lnTo>
                  <a:lnTo>
                    <a:pt x="1002" y="498"/>
                  </a:lnTo>
                  <a:lnTo>
                    <a:pt x="1024" y="484"/>
                  </a:lnTo>
                  <a:lnTo>
                    <a:pt x="1047" y="484"/>
                  </a:lnTo>
                  <a:lnTo>
                    <a:pt x="1071" y="502"/>
                  </a:lnTo>
                  <a:lnTo>
                    <a:pt x="1098" y="523"/>
                  </a:lnTo>
                  <a:lnTo>
                    <a:pt x="1131" y="535"/>
                  </a:lnTo>
                  <a:lnTo>
                    <a:pt x="1169" y="537"/>
                  </a:lnTo>
                  <a:lnTo>
                    <a:pt x="1208" y="529"/>
                  </a:lnTo>
                  <a:lnTo>
                    <a:pt x="1245" y="515"/>
                  </a:lnTo>
                  <a:lnTo>
                    <a:pt x="1278" y="496"/>
                  </a:lnTo>
                  <a:lnTo>
                    <a:pt x="1306" y="474"/>
                  </a:lnTo>
                  <a:lnTo>
                    <a:pt x="1325" y="451"/>
                  </a:lnTo>
                  <a:lnTo>
                    <a:pt x="1345" y="427"/>
                  </a:lnTo>
                  <a:lnTo>
                    <a:pt x="1376" y="404"/>
                  </a:lnTo>
                  <a:lnTo>
                    <a:pt x="1414" y="384"/>
                  </a:lnTo>
                  <a:lnTo>
                    <a:pt x="1453" y="368"/>
                  </a:lnTo>
                  <a:lnTo>
                    <a:pt x="1496" y="360"/>
                  </a:lnTo>
                  <a:lnTo>
                    <a:pt x="1533" y="362"/>
                  </a:lnTo>
                  <a:lnTo>
                    <a:pt x="1567" y="374"/>
                  </a:lnTo>
                  <a:lnTo>
                    <a:pt x="1592" y="400"/>
                  </a:lnTo>
                  <a:lnTo>
                    <a:pt x="1616" y="429"/>
                  </a:lnTo>
                  <a:lnTo>
                    <a:pt x="1647" y="451"/>
                  </a:lnTo>
                  <a:lnTo>
                    <a:pt x="1684" y="464"/>
                  </a:lnTo>
                  <a:lnTo>
                    <a:pt x="1722" y="468"/>
                  </a:lnTo>
                  <a:lnTo>
                    <a:pt x="1757" y="466"/>
                  </a:lnTo>
                  <a:lnTo>
                    <a:pt x="1786" y="456"/>
                  </a:lnTo>
                  <a:lnTo>
                    <a:pt x="1808" y="439"/>
                  </a:lnTo>
                  <a:lnTo>
                    <a:pt x="1820" y="413"/>
                  </a:lnTo>
                  <a:lnTo>
                    <a:pt x="1825" y="388"/>
                  </a:lnTo>
                  <a:lnTo>
                    <a:pt x="1837" y="368"/>
                  </a:lnTo>
                  <a:lnTo>
                    <a:pt x="1849" y="354"/>
                  </a:lnTo>
                  <a:lnTo>
                    <a:pt x="1865" y="349"/>
                  </a:lnTo>
                  <a:lnTo>
                    <a:pt x="1882" y="351"/>
                  </a:lnTo>
                  <a:lnTo>
                    <a:pt x="1902" y="358"/>
                  </a:lnTo>
                  <a:lnTo>
                    <a:pt x="1924" y="376"/>
                  </a:lnTo>
                  <a:lnTo>
                    <a:pt x="1947" y="400"/>
                  </a:lnTo>
                  <a:lnTo>
                    <a:pt x="1973" y="427"/>
                  </a:lnTo>
                  <a:lnTo>
                    <a:pt x="2002" y="449"/>
                  </a:lnTo>
                  <a:lnTo>
                    <a:pt x="2031" y="468"/>
                  </a:lnTo>
                  <a:lnTo>
                    <a:pt x="2063" y="484"/>
                  </a:lnTo>
                  <a:lnTo>
                    <a:pt x="2088" y="496"/>
                  </a:lnTo>
                  <a:lnTo>
                    <a:pt x="2110" y="505"/>
                  </a:lnTo>
                  <a:lnTo>
                    <a:pt x="2124" y="509"/>
                  </a:lnTo>
                  <a:lnTo>
                    <a:pt x="2129" y="511"/>
                  </a:lnTo>
                  <a:close/>
                </a:path>
              </a:pathLst>
            </a:custGeom>
            <a:solidFill>
              <a:srgbClr val="002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6"/>
            <p:cNvSpPr>
              <a:spLocks/>
            </p:cNvSpPr>
            <p:nvPr/>
          </p:nvSpPr>
          <p:spPr bwMode="auto">
            <a:xfrm>
              <a:off x="5037138" y="4237037"/>
              <a:ext cx="2744787" cy="1500188"/>
            </a:xfrm>
            <a:custGeom>
              <a:avLst/>
              <a:gdLst>
                <a:gd name="T0" fmla="*/ 1727 w 1729"/>
                <a:gd name="T1" fmla="*/ 841 h 945"/>
                <a:gd name="T2" fmla="*/ 1709 w 1729"/>
                <a:gd name="T3" fmla="*/ 847 h 945"/>
                <a:gd name="T4" fmla="*/ 1676 w 1729"/>
                <a:gd name="T5" fmla="*/ 857 h 945"/>
                <a:gd name="T6" fmla="*/ 1625 w 1729"/>
                <a:gd name="T7" fmla="*/ 868 h 945"/>
                <a:gd name="T8" fmla="*/ 1560 w 1729"/>
                <a:gd name="T9" fmla="*/ 884 h 945"/>
                <a:gd name="T10" fmla="*/ 1482 w 1729"/>
                <a:gd name="T11" fmla="*/ 898 h 945"/>
                <a:gd name="T12" fmla="*/ 1390 w 1729"/>
                <a:gd name="T13" fmla="*/ 913 h 945"/>
                <a:gd name="T14" fmla="*/ 1284 w 1729"/>
                <a:gd name="T15" fmla="*/ 925 h 945"/>
                <a:gd name="T16" fmla="*/ 1168 w 1729"/>
                <a:gd name="T17" fmla="*/ 937 h 945"/>
                <a:gd name="T18" fmla="*/ 1041 w 1729"/>
                <a:gd name="T19" fmla="*/ 943 h 945"/>
                <a:gd name="T20" fmla="*/ 902 w 1729"/>
                <a:gd name="T21" fmla="*/ 943 h 945"/>
                <a:gd name="T22" fmla="*/ 755 w 1729"/>
                <a:gd name="T23" fmla="*/ 939 h 945"/>
                <a:gd name="T24" fmla="*/ 600 w 1729"/>
                <a:gd name="T25" fmla="*/ 927 h 945"/>
                <a:gd name="T26" fmla="*/ 437 w 1729"/>
                <a:gd name="T27" fmla="*/ 906 h 945"/>
                <a:gd name="T28" fmla="*/ 266 w 1729"/>
                <a:gd name="T29" fmla="*/ 874 h 945"/>
                <a:gd name="T30" fmla="*/ 90 w 1729"/>
                <a:gd name="T31" fmla="*/ 833 h 945"/>
                <a:gd name="T32" fmla="*/ 194 w 1729"/>
                <a:gd name="T33" fmla="*/ 412 h 945"/>
                <a:gd name="T34" fmla="*/ 329 w 1729"/>
                <a:gd name="T35" fmla="*/ 494 h 945"/>
                <a:gd name="T36" fmla="*/ 355 w 1729"/>
                <a:gd name="T37" fmla="*/ 529 h 945"/>
                <a:gd name="T38" fmla="*/ 402 w 1729"/>
                <a:gd name="T39" fmla="*/ 572 h 945"/>
                <a:gd name="T40" fmla="*/ 470 w 1729"/>
                <a:gd name="T41" fmla="*/ 594 h 945"/>
                <a:gd name="T42" fmla="*/ 515 w 1729"/>
                <a:gd name="T43" fmla="*/ 590 h 945"/>
                <a:gd name="T44" fmla="*/ 535 w 1729"/>
                <a:gd name="T45" fmla="*/ 582 h 945"/>
                <a:gd name="T46" fmla="*/ 558 w 1729"/>
                <a:gd name="T47" fmla="*/ 563 h 945"/>
                <a:gd name="T48" fmla="*/ 570 w 1729"/>
                <a:gd name="T49" fmla="*/ 527 h 945"/>
                <a:gd name="T50" fmla="*/ 562 w 1729"/>
                <a:gd name="T51" fmla="*/ 480 h 945"/>
                <a:gd name="T52" fmla="*/ 574 w 1729"/>
                <a:gd name="T53" fmla="*/ 449 h 945"/>
                <a:gd name="T54" fmla="*/ 598 w 1729"/>
                <a:gd name="T55" fmla="*/ 431 h 945"/>
                <a:gd name="T56" fmla="*/ 617 w 1729"/>
                <a:gd name="T57" fmla="*/ 425 h 945"/>
                <a:gd name="T58" fmla="*/ 627 w 1729"/>
                <a:gd name="T59" fmla="*/ 416 h 945"/>
                <a:gd name="T60" fmla="*/ 631 w 1729"/>
                <a:gd name="T61" fmla="*/ 367 h 945"/>
                <a:gd name="T62" fmla="*/ 584 w 1729"/>
                <a:gd name="T63" fmla="*/ 343 h 945"/>
                <a:gd name="T64" fmla="*/ 535 w 1729"/>
                <a:gd name="T65" fmla="*/ 327 h 945"/>
                <a:gd name="T66" fmla="*/ 490 w 1729"/>
                <a:gd name="T67" fmla="*/ 312 h 945"/>
                <a:gd name="T68" fmla="*/ 460 w 1729"/>
                <a:gd name="T69" fmla="*/ 304 h 945"/>
                <a:gd name="T70" fmla="*/ 453 w 1729"/>
                <a:gd name="T71" fmla="*/ 288 h 945"/>
                <a:gd name="T72" fmla="*/ 435 w 1729"/>
                <a:gd name="T73" fmla="*/ 200 h 945"/>
                <a:gd name="T74" fmla="*/ 421 w 1729"/>
                <a:gd name="T75" fmla="*/ 84 h 945"/>
                <a:gd name="T76" fmla="*/ 437 w 1729"/>
                <a:gd name="T77" fmla="*/ 6 h 945"/>
                <a:gd name="T78" fmla="*/ 500 w 1729"/>
                <a:gd name="T79" fmla="*/ 8 h 945"/>
                <a:gd name="T80" fmla="*/ 576 w 1729"/>
                <a:gd name="T81" fmla="*/ 25 h 945"/>
                <a:gd name="T82" fmla="*/ 664 w 1729"/>
                <a:gd name="T83" fmla="*/ 41 h 945"/>
                <a:gd name="T84" fmla="*/ 762 w 1729"/>
                <a:gd name="T85" fmla="*/ 53 h 945"/>
                <a:gd name="T86" fmla="*/ 876 w 1729"/>
                <a:gd name="T87" fmla="*/ 61 h 945"/>
                <a:gd name="T88" fmla="*/ 1004 w 1729"/>
                <a:gd name="T89" fmla="*/ 61 h 945"/>
                <a:gd name="T90" fmla="*/ 1149 w 1729"/>
                <a:gd name="T91" fmla="*/ 49 h 945"/>
                <a:gd name="T92" fmla="*/ 1311 w 1729"/>
                <a:gd name="T93" fmla="*/ 27 h 945"/>
                <a:gd name="T94" fmla="*/ 1404 w 1729"/>
                <a:gd name="T95" fmla="*/ 14 h 945"/>
                <a:gd name="T96" fmla="*/ 1413 w 1729"/>
                <a:gd name="T97" fmla="*/ 29 h 945"/>
                <a:gd name="T98" fmla="*/ 1433 w 1729"/>
                <a:gd name="T99" fmla="*/ 65 h 945"/>
                <a:gd name="T100" fmla="*/ 1462 w 1729"/>
                <a:gd name="T101" fmla="*/ 127 h 945"/>
                <a:gd name="T102" fmla="*/ 1504 w 1729"/>
                <a:gd name="T103" fmla="*/ 218 h 945"/>
                <a:gd name="T104" fmla="*/ 1554 w 1729"/>
                <a:gd name="T105" fmla="*/ 343 h 945"/>
                <a:gd name="T106" fmla="*/ 1615 w 1729"/>
                <a:gd name="T107" fmla="*/ 510 h 945"/>
                <a:gd name="T108" fmla="*/ 1688 w 1729"/>
                <a:gd name="T109" fmla="*/ 71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9" h="945">
                  <a:moveTo>
                    <a:pt x="1729" y="841"/>
                  </a:moveTo>
                  <a:lnTo>
                    <a:pt x="1727" y="841"/>
                  </a:lnTo>
                  <a:lnTo>
                    <a:pt x="1721" y="843"/>
                  </a:lnTo>
                  <a:lnTo>
                    <a:pt x="1709" y="847"/>
                  </a:lnTo>
                  <a:lnTo>
                    <a:pt x="1694" y="851"/>
                  </a:lnTo>
                  <a:lnTo>
                    <a:pt x="1676" y="857"/>
                  </a:lnTo>
                  <a:lnTo>
                    <a:pt x="1653" y="863"/>
                  </a:lnTo>
                  <a:lnTo>
                    <a:pt x="1625" y="868"/>
                  </a:lnTo>
                  <a:lnTo>
                    <a:pt x="1596" y="876"/>
                  </a:lnTo>
                  <a:lnTo>
                    <a:pt x="1560" y="884"/>
                  </a:lnTo>
                  <a:lnTo>
                    <a:pt x="1523" y="890"/>
                  </a:lnTo>
                  <a:lnTo>
                    <a:pt x="1482" y="898"/>
                  </a:lnTo>
                  <a:lnTo>
                    <a:pt x="1437" y="906"/>
                  </a:lnTo>
                  <a:lnTo>
                    <a:pt x="1390" y="913"/>
                  </a:lnTo>
                  <a:lnTo>
                    <a:pt x="1339" y="919"/>
                  </a:lnTo>
                  <a:lnTo>
                    <a:pt x="1284" y="925"/>
                  </a:lnTo>
                  <a:lnTo>
                    <a:pt x="1227" y="931"/>
                  </a:lnTo>
                  <a:lnTo>
                    <a:pt x="1168" y="937"/>
                  </a:lnTo>
                  <a:lnTo>
                    <a:pt x="1105" y="941"/>
                  </a:lnTo>
                  <a:lnTo>
                    <a:pt x="1041" y="943"/>
                  </a:lnTo>
                  <a:lnTo>
                    <a:pt x="972" y="945"/>
                  </a:lnTo>
                  <a:lnTo>
                    <a:pt x="902" y="943"/>
                  </a:lnTo>
                  <a:lnTo>
                    <a:pt x="829" y="943"/>
                  </a:lnTo>
                  <a:lnTo>
                    <a:pt x="755" y="939"/>
                  </a:lnTo>
                  <a:lnTo>
                    <a:pt x="678" y="933"/>
                  </a:lnTo>
                  <a:lnTo>
                    <a:pt x="600" y="927"/>
                  </a:lnTo>
                  <a:lnTo>
                    <a:pt x="519" y="917"/>
                  </a:lnTo>
                  <a:lnTo>
                    <a:pt x="437" y="906"/>
                  </a:lnTo>
                  <a:lnTo>
                    <a:pt x="353" y="892"/>
                  </a:lnTo>
                  <a:lnTo>
                    <a:pt x="266" y="874"/>
                  </a:lnTo>
                  <a:lnTo>
                    <a:pt x="178" y="855"/>
                  </a:lnTo>
                  <a:lnTo>
                    <a:pt x="90" y="833"/>
                  </a:lnTo>
                  <a:lnTo>
                    <a:pt x="0" y="808"/>
                  </a:lnTo>
                  <a:lnTo>
                    <a:pt x="194" y="412"/>
                  </a:lnTo>
                  <a:lnTo>
                    <a:pt x="325" y="488"/>
                  </a:lnTo>
                  <a:lnTo>
                    <a:pt x="329" y="494"/>
                  </a:lnTo>
                  <a:lnTo>
                    <a:pt x="339" y="508"/>
                  </a:lnTo>
                  <a:lnTo>
                    <a:pt x="355" y="529"/>
                  </a:lnTo>
                  <a:lnTo>
                    <a:pt x="374" y="551"/>
                  </a:lnTo>
                  <a:lnTo>
                    <a:pt x="402" y="572"/>
                  </a:lnTo>
                  <a:lnTo>
                    <a:pt x="433" y="588"/>
                  </a:lnTo>
                  <a:lnTo>
                    <a:pt x="470" y="594"/>
                  </a:lnTo>
                  <a:lnTo>
                    <a:pt x="511" y="590"/>
                  </a:lnTo>
                  <a:lnTo>
                    <a:pt x="515" y="590"/>
                  </a:lnTo>
                  <a:lnTo>
                    <a:pt x="523" y="586"/>
                  </a:lnTo>
                  <a:lnTo>
                    <a:pt x="535" y="582"/>
                  </a:lnTo>
                  <a:lnTo>
                    <a:pt x="549" y="572"/>
                  </a:lnTo>
                  <a:lnTo>
                    <a:pt x="558" y="563"/>
                  </a:lnTo>
                  <a:lnTo>
                    <a:pt x="568" y="547"/>
                  </a:lnTo>
                  <a:lnTo>
                    <a:pt x="570" y="527"/>
                  </a:lnTo>
                  <a:lnTo>
                    <a:pt x="566" y="504"/>
                  </a:lnTo>
                  <a:lnTo>
                    <a:pt x="562" y="480"/>
                  </a:lnTo>
                  <a:lnTo>
                    <a:pt x="564" y="463"/>
                  </a:lnTo>
                  <a:lnTo>
                    <a:pt x="574" y="449"/>
                  </a:lnTo>
                  <a:lnTo>
                    <a:pt x="586" y="437"/>
                  </a:lnTo>
                  <a:lnTo>
                    <a:pt x="598" y="431"/>
                  </a:lnTo>
                  <a:lnTo>
                    <a:pt x="609" y="427"/>
                  </a:lnTo>
                  <a:lnTo>
                    <a:pt x="617" y="425"/>
                  </a:lnTo>
                  <a:lnTo>
                    <a:pt x="621" y="425"/>
                  </a:lnTo>
                  <a:lnTo>
                    <a:pt x="627" y="416"/>
                  </a:lnTo>
                  <a:lnTo>
                    <a:pt x="633" y="392"/>
                  </a:lnTo>
                  <a:lnTo>
                    <a:pt x="631" y="367"/>
                  </a:lnTo>
                  <a:lnTo>
                    <a:pt x="605" y="349"/>
                  </a:lnTo>
                  <a:lnTo>
                    <a:pt x="584" y="343"/>
                  </a:lnTo>
                  <a:lnTo>
                    <a:pt x="558" y="335"/>
                  </a:lnTo>
                  <a:lnTo>
                    <a:pt x="535" y="327"/>
                  </a:lnTo>
                  <a:lnTo>
                    <a:pt x="511" y="319"/>
                  </a:lnTo>
                  <a:lnTo>
                    <a:pt x="490" y="312"/>
                  </a:lnTo>
                  <a:lnTo>
                    <a:pt x="472" y="308"/>
                  </a:lnTo>
                  <a:lnTo>
                    <a:pt x="460" y="304"/>
                  </a:lnTo>
                  <a:lnTo>
                    <a:pt x="456" y="302"/>
                  </a:lnTo>
                  <a:lnTo>
                    <a:pt x="453" y="288"/>
                  </a:lnTo>
                  <a:lnTo>
                    <a:pt x="445" y="251"/>
                  </a:lnTo>
                  <a:lnTo>
                    <a:pt x="435" y="200"/>
                  </a:lnTo>
                  <a:lnTo>
                    <a:pt x="425" y="141"/>
                  </a:lnTo>
                  <a:lnTo>
                    <a:pt x="421" y="84"/>
                  </a:lnTo>
                  <a:lnTo>
                    <a:pt x="423" y="37"/>
                  </a:lnTo>
                  <a:lnTo>
                    <a:pt x="437" y="6"/>
                  </a:lnTo>
                  <a:lnTo>
                    <a:pt x="464" y="0"/>
                  </a:lnTo>
                  <a:lnTo>
                    <a:pt x="500" y="8"/>
                  </a:lnTo>
                  <a:lnTo>
                    <a:pt x="537" y="16"/>
                  </a:lnTo>
                  <a:lnTo>
                    <a:pt x="576" y="25"/>
                  </a:lnTo>
                  <a:lnTo>
                    <a:pt x="619" y="33"/>
                  </a:lnTo>
                  <a:lnTo>
                    <a:pt x="664" y="41"/>
                  </a:lnTo>
                  <a:lnTo>
                    <a:pt x="711" y="47"/>
                  </a:lnTo>
                  <a:lnTo>
                    <a:pt x="762" y="53"/>
                  </a:lnTo>
                  <a:lnTo>
                    <a:pt x="817" y="57"/>
                  </a:lnTo>
                  <a:lnTo>
                    <a:pt x="876" y="61"/>
                  </a:lnTo>
                  <a:lnTo>
                    <a:pt x="937" y="61"/>
                  </a:lnTo>
                  <a:lnTo>
                    <a:pt x="1004" y="61"/>
                  </a:lnTo>
                  <a:lnTo>
                    <a:pt x="1074" y="57"/>
                  </a:lnTo>
                  <a:lnTo>
                    <a:pt x="1149" y="49"/>
                  </a:lnTo>
                  <a:lnTo>
                    <a:pt x="1227" y="41"/>
                  </a:lnTo>
                  <a:lnTo>
                    <a:pt x="1311" y="27"/>
                  </a:lnTo>
                  <a:lnTo>
                    <a:pt x="1402" y="12"/>
                  </a:lnTo>
                  <a:lnTo>
                    <a:pt x="1404" y="14"/>
                  </a:lnTo>
                  <a:lnTo>
                    <a:pt x="1407" y="20"/>
                  </a:lnTo>
                  <a:lnTo>
                    <a:pt x="1413" y="29"/>
                  </a:lnTo>
                  <a:lnTo>
                    <a:pt x="1421" y="45"/>
                  </a:lnTo>
                  <a:lnTo>
                    <a:pt x="1433" y="65"/>
                  </a:lnTo>
                  <a:lnTo>
                    <a:pt x="1447" y="92"/>
                  </a:lnTo>
                  <a:lnTo>
                    <a:pt x="1462" y="127"/>
                  </a:lnTo>
                  <a:lnTo>
                    <a:pt x="1482" y="169"/>
                  </a:lnTo>
                  <a:lnTo>
                    <a:pt x="1504" y="218"/>
                  </a:lnTo>
                  <a:lnTo>
                    <a:pt x="1527" y="276"/>
                  </a:lnTo>
                  <a:lnTo>
                    <a:pt x="1554" y="343"/>
                  </a:lnTo>
                  <a:lnTo>
                    <a:pt x="1584" y="421"/>
                  </a:lnTo>
                  <a:lnTo>
                    <a:pt x="1615" y="510"/>
                  </a:lnTo>
                  <a:lnTo>
                    <a:pt x="1651" y="608"/>
                  </a:lnTo>
                  <a:lnTo>
                    <a:pt x="1688" y="717"/>
                  </a:lnTo>
                  <a:lnTo>
                    <a:pt x="1729" y="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6126163" y="3203575"/>
              <a:ext cx="579437" cy="557213"/>
            </a:xfrm>
            <a:custGeom>
              <a:avLst/>
              <a:gdLst>
                <a:gd name="T0" fmla="*/ 365 w 365"/>
                <a:gd name="T1" fmla="*/ 96 h 351"/>
                <a:gd name="T2" fmla="*/ 272 w 365"/>
                <a:gd name="T3" fmla="*/ 351 h 351"/>
                <a:gd name="T4" fmla="*/ 0 w 365"/>
                <a:gd name="T5" fmla="*/ 173 h 351"/>
                <a:gd name="T6" fmla="*/ 14 w 365"/>
                <a:gd name="T7" fmla="*/ 0 h 351"/>
                <a:gd name="T8" fmla="*/ 365 w 365"/>
                <a:gd name="T9" fmla="*/ 9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51">
                  <a:moveTo>
                    <a:pt x="365" y="96"/>
                  </a:moveTo>
                  <a:lnTo>
                    <a:pt x="272" y="351"/>
                  </a:lnTo>
                  <a:lnTo>
                    <a:pt x="0" y="173"/>
                  </a:lnTo>
                  <a:lnTo>
                    <a:pt x="14" y="0"/>
                  </a:lnTo>
                  <a:lnTo>
                    <a:pt x="36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6696075" y="3271837"/>
              <a:ext cx="360362" cy="411163"/>
            </a:xfrm>
            <a:custGeom>
              <a:avLst/>
              <a:gdLst>
                <a:gd name="T0" fmla="*/ 200 w 227"/>
                <a:gd name="T1" fmla="*/ 0 h 259"/>
                <a:gd name="T2" fmla="*/ 0 w 227"/>
                <a:gd name="T3" fmla="*/ 30 h 259"/>
                <a:gd name="T4" fmla="*/ 143 w 227"/>
                <a:gd name="T5" fmla="*/ 259 h 259"/>
                <a:gd name="T6" fmla="*/ 227 w 227"/>
                <a:gd name="T7" fmla="*/ 108 h 259"/>
                <a:gd name="T8" fmla="*/ 200 w 227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9">
                  <a:moveTo>
                    <a:pt x="200" y="0"/>
                  </a:moveTo>
                  <a:lnTo>
                    <a:pt x="0" y="30"/>
                  </a:lnTo>
                  <a:lnTo>
                    <a:pt x="143" y="259"/>
                  </a:lnTo>
                  <a:lnTo>
                    <a:pt x="227" y="108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6226175" y="3275012"/>
              <a:ext cx="392112" cy="355600"/>
            </a:xfrm>
            <a:custGeom>
              <a:avLst/>
              <a:gdLst>
                <a:gd name="T0" fmla="*/ 247 w 247"/>
                <a:gd name="T1" fmla="*/ 45 h 224"/>
                <a:gd name="T2" fmla="*/ 188 w 247"/>
                <a:gd name="T3" fmla="*/ 224 h 224"/>
                <a:gd name="T4" fmla="*/ 11 w 247"/>
                <a:gd name="T5" fmla="*/ 100 h 224"/>
                <a:gd name="T6" fmla="*/ 9 w 247"/>
                <a:gd name="T7" fmla="*/ 86 h 224"/>
                <a:gd name="T8" fmla="*/ 6 w 247"/>
                <a:gd name="T9" fmla="*/ 55 h 224"/>
                <a:gd name="T10" fmla="*/ 2 w 247"/>
                <a:gd name="T11" fmla="*/ 20 h 224"/>
                <a:gd name="T12" fmla="*/ 0 w 247"/>
                <a:gd name="T13" fmla="*/ 0 h 224"/>
                <a:gd name="T14" fmla="*/ 6 w 247"/>
                <a:gd name="T15" fmla="*/ 2 h 224"/>
                <a:gd name="T16" fmla="*/ 21 w 247"/>
                <a:gd name="T17" fmla="*/ 8 h 224"/>
                <a:gd name="T18" fmla="*/ 47 w 247"/>
                <a:gd name="T19" fmla="*/ 16 h 224"/>
                <a:gd name="T20" fmla="*/ 80 w 247"/>
                <a:gd name="T21" fmla="*/ 24 h 224"/>
                <a:gd name="T22" fmla="*/ 117 w 247"/>
                <a:gd name="T23" fmla="*/ 32 h 224"/>
                <a:gd name="T24" fmla="*/ 158 w 247"/>
                <a:gd name="T25" fmla="*/ 39 h 224"/>
                <a:gd name="T26" fmla="*/ 202 w 247"/>
                <a:gd name="T27" fmla="*/ 43 h 224"/>
                <a:gd name="T28" fmla="*/ 247 w 247"/>
                <a:gd name="T29" fmla="*/ 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224">
                  <a:moveTo>
                    <a:pt x="247" y="45"/>
                  </a:moveTo>
                  <a:lnTo>
                    <a:pt x="188" y="224"/>
                  </a:lnTo>
                  <a:lnTo>
                    <a:pt x="11" y="100"/>
                  </a:lnTo>
                  <a:lnTo>
                    <a:pt x="9" y="86"/>
                  </a:lnTo>
                  <a:lnTo>
                    <a:pt x="6" y="5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6" y="2"/>
                  </a:lnTo>
                  <a:lnTo>
                    <a:pt x="21" y="8"/>
                  </a:lnTo>
                  <a:lnTo>
                    <a:pt x="47" y="16"/>
                  </a:lnTo>
                  <a:lnTo>
                    <a:pt x="80" y="24"/>
                  </a:lnTo>
                  <a:lnTo>
                    <a:pt x="117" y="32"/>
                  </a:lnTo>
                  <a:lnTo>
                    <a:pt x="158" y="39"/>
                  </a:lnTo>
                  <a:lnTo>
                    <a:pt x="202" y="43"/>
                  </a:lnTo>
                  <a:lnTo>
                    <a:pt x="247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6804025" y="3309937"/>
              <a:ext cx="223837" cy="220663"/>
            </a:xfrm>
            <a:custGeom>
              <a:avLst/>
              <a:gdLst>
                <a:gd name="T0" fmla="*/ 0 w 141"/>
                <a:gd name="T1" fmla="*/ 19 h 139"/>
                <a:gd name="T2" fmla="*/ 67 w 141"/>
                <a:gd name="T3" fmla="*/ 139 h 139"/>
                <a:gd name="T4" fmla="*/ 141 w 141"/>
                <a:gd name="T5" fmla="*/ 0 h 139"/>
                <a:gd name="T6" fmla="*/ 138 w 141"/>
                <a:gd name="T7" fmla="*/ 0 h 139"/>
                <a:gd name="T8" fmla="*/ 126 w 141"/>
                <a:gd name="T9" fmla="*/ 4 h 139"/>
                <a:gd name="T10" fmla="*/ 110 w 141"/>
                <a:gd name="T11" fmla="*/ 6 h 139"/>
                <a:gd name="T12" fmla="*/ 91 w 141"/>
                <a:gd name="T13" fmla="*/ 10 h 139"/>
                <a:gd name="T14" fmla="*/ 67 w 141"/>
                <a:gd name="T15" fmla="*/ 14 h 139"/>
                <a:gd name="T16" fmla="*/ 43 w 141"/>
                <a:gd name="T17" fmla="*/ 17 h 139"/>
                <a:gd name="T18" fmla="*/ 22 w 141"/>
                <a:gd name="T19" fmla="*/ 19 h 139"/>
                <a:gd name="T20" fmla="*/ 0 w 141"/>
                <a:gd name="T21" fmla="*/ 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9">
                  <a:moveTo>
                    <a:pt x="0" y="19"/>
                  </a:moveTo>
                  <a:lnTo>
                    <a:pt x="67" y="139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26" y="4"/>
                  </a:lnTo>
                  <a:lnTo>
                    <a:pt x="110" y="6"/>
                  </a:lnTo>
                  <a:lnTo>
                    <a:pt x="91" y="10"/>
                  </a:lnTo>
                  <a:lnTo>
                    <a:pt x="67" y="14"/>
                  </a:lnTo>
                  <a:lnTo>
                    <a:pt x="43" y="17"/>
                  </a:lnTo>
                  <a:lnTo>
                    <a:pt x="2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5210175" y="4360862"/>
              <a:ext cx="2374900" cy="1247775"/>
            </a:xfrm>
            <a:custGeom>
              <a:avLst/>
              <a:gdLst>
                <a:gd name="T0" fmla="*/ 371 w 1496"/>
                <a:gd name="T1" fmla="*/ 14 h 786"/>
                <a:gd name="T2" fmla="*/ 365 w 1496"/>
                <a:gd name="T3" fmla="*/ 116 h 786"/>
                <a:gd name="T4" fmla="*/ 377 w 1496"/>
                <a:gd name="T5" fmla="*/ 198 h 786"/>
                <a:gd name="T6" fmla="*/ 412 w 1496"/>
                <a:gd name="T7" fmla="*/ 212 h 786"/>
                <a:gd name="T8" fmla="*/ 465 w 1496"/>
                <a:gd name="T9" fmla="*/ 236 h 786"/>
                <a:gd name="T10" fmla="*/ 516 w 1496"/>
                <a:gd name="T11" fmla="*/ 261 h 786"/>
                <a:gd name="T12" fmla="*/ 546 w 1496"/>
                <a:gd name="T13" fmla="*/ 287 h 786"/>
                <a:gd name="T14" fmla="*/ 559 w 1496"/>
                <a:gd name="T15" fmla="*/ 318 h 786"/>
                <a:gd name="T16" fmla="*/ 553 w 1496"/>
                <a:gd name="T17" fmla="*/ 353 h 786"/>
                <a:gd name="T18" fmla="*/ 522 w 1496"/>
                <a:gd name="T19" fmla="*/ 381 h 786"/>
                <a:gd name="T20" fmla="*/ 495 w 1496"/>
                <a:gd name="T21" fmla="*/ 394 h 786"/>
                <a:gd name="T22" fmla="*/ 500 w 1496"/>
                <a:gd name="T23" fmla="*/ 428 h 786"/>
                <a:gd name="T24" fmla="*/ 514 w 1496"/>
                <a:gd name="T25" fmla="*/ 467 h 786"/>
                <a:gd name="T26" fmla="*/ 506 w 1496"/>
                <a:gd name="T27" fmla="*/ 492 h 786"/>
                <a:gd name="T28" fmla="*/ 477 w 1496"/>
                <a:gd name="T29" fmla="*/ 518 h 786"/>
                <a:gd name="T30" fmla="*/ 432 w 1496"/>
                <a:gd name="T31" fmla="*/ 538 h 786"/>
                <a:gd name="T32" fmla="*/ 375 w 1496"/>
                <a:gd name="T33" fmla="*/ 549 h 786"/>
                <a:gd name="T34" fmla="*/ 312 w 1496"/>
                <a:gd name="T35" fmla="*/ 545 h 786"/>
                <a:gd name="T36" fmla="*/ 251 w 1496"/>
                <a:gd name="T37" fmla="*/ 520 h 786"/>
                <a:gd name="T38" fmla="*/ 204 w 1496"/>
                <a:gd name="T39" fmla="*/ 463 h 786"/>
                <a:gd name="T40" fmla="*/ 140 w 1496"/>
                <a:gd name="T41" fmla="*/ 394 h 786"/>
                <a:gd name="T42" fmla="*/ 2 w 1496"/>
                <a:gd name="T43" fmla="*/ 683 h 786"/>
                <a:gd name="T44" fmla="*/ 20 w 1496"/>
                <a:gd name="T45" fmla="*/ 688 h 786"/>
                <a:gd name="T46" fmla="*/ 55 w 1496"/>
                <a:gd name="T47" fmla="*/ 696 h 786"/>
                <a:gd name="T48" fmla="*/ 106 w 1496"/>
                <a:gd name="T49" fmla="*/ 706 h 786"/>
                <a:gd name="T50" fmla="*/ 171 w 1496"/>
                <a:gd name="T51" fmla="*/ 720 h 786"/>
                <a:gd name="T52" fmla="*/ 247 w 1496"/>
                <a:gd name="T53" fmla="*/ 734 h 786"/>
                <a:gd name="T54" fmla="*/ 336 w 1496"/>
                <a:gd name="T55" fmla="*/ 747 h 786"/>
                <a:gd name="T56" fmla="*/ 434 w 1496"/>
                <a:gd name="T57" fmla="*/ 761 h 786"/>
                <a:gd name="T58" fmla="*/ 542 w 1496"/>
                <a:gd name="T59" fmla="*/ 771 h 786"/>
                <a:gd name="T60" fmla="*/ 657 w 1496"/>
                <a:gd name="T61" fmla="*/ 781 h 786"/>
                <a:gd name="T62" fmla="*/ 779 w 1496"/>
                <a:gd name="T63" fmla="*/ 785 h 786"/>
                <a:gd name="T64" fmla="*/ 904 w 1496"/>
                <a:gd name="T65" fmla="*/ 786 h 786"/>
                <a:gd name="T66" fmla="*/ 1034 w 1496"/>
                <a:gd name="T67" fmla="*/ 781 h 786"/>
                <a:gd name="T68" fmla="*/ 1165 w 1496"/>
                <a:gd name="T69" fmla="*/ 771 h 786"/>
                <a:gd name="T70" fmla="*/ 1298 w 1496"/>
                <a:gd name="T71" fmla="*/ 753 h 786"/>
                <a:gd name="T72" fmla="*/ 1432 w 1496"/>
                <a:gd name="T73" fmla="*/ 726 h 786"/>
                <a:gd name="T74" fmla="*/ 1493 w 1496"/>
                <a:gd name="T75" fmla="*/ 694 h 786"/>
                <a:gd name="T76" fmla="*/ 1459 w 1496"/>
                <a:gd name="T77" fmla="*/ 581 h 786"/>
                <a:gd name="T78" fmla="*/ 1395 w 1496"/>
                <a:gd name="T79" fmla="*/ 389 h 786"/>
                <a:gd name="T80" fmla="*/ 1304 w 1496"/>
                <a:gd name="T81" fmla="*/ 153 h 786"/>
                <a:gd name="T82" fmla="*/ 1245 w 1496"/>
                <a:gd name="T83" fmla="*/ 34 h 786"/>
                <a:gd name="T84" fmla="*/ 1202 w 1496"/>
                <a:gd name="T85" fmla="*/ 40 h 786"/>
                <a:gd name="T86" fmla="*/ 1122 w 1496"/>
                <a:gd name="T87" fmla="*/ 51 h 786"/>
                <a:gd name="T88" fmla="*/ 1014 w 1496"/>
                <a:gd name="T89" fmla="*/ 61 h 786"/>
                <a:gd name="T90" fmla="*/ 883 w 1496"/>
                <a:gd name="T91" fmla="*/ 67 h 786"/>
                <a:gd name="T92" fmla="*/ 740 w 1496"/>
                <a:gd name="T93" fmla="*/ 65 h 786"/>
                <a:gd name="T94" fmla="*/ 591 w 1496"/>
                <a:gd name="T95" fmla="*/ 51 h 786"/>
                <a:gd name="T96" fmla="*/ 444 w 1496"/>
                <a:gd name="T97" fmla="*/ 2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6" h="786">
                  <a:moveTo>
                    <a:pt x="373" y="0"/>
                  </a:moveTo>
                  <a:lnTo>
                    <a:pt x="371" y="14"/>
                  </a:lnTo>
                  <a:lnTo>
                    <a:pt x="367" y="53"/>
                  </a:lnTo>
                  <a:lnTo>
                    <a:pt x="365" y="116"/>
                  </a:lnTo>
                  <a:lnTo>
                    <a:pt x="371" y="196"/>
                  </a:lnTo>
                  <a:lnTo>
                    <a:pt x="377" y="198"/>
                  </a:lnTo>
                  <a:lnTo>
                    <a:pt x="391" y="204"/>
                  </a:lnTo>
                  <a:lnTo>
                    <a:pt x="412" y="212"/>
                  </a:lnTo>
                  <a:lnTo>
                    <a:pt x="438" y="222"/>
                  </a:lnTo>
                  <a:lnTo>
                    <a:pt x="465" y="236"/>
                  </a:lnTo>
                  <a:lnTo>
                    <a:pt x="493" y="247"/>
                  </a:lnTo>
                  <a:lnTo>
                    <a:pt x="516" y="261"/>
                  </a:lnTo>
                  <a:lnTo>
                    <a:pt x="534" y="273"/>
                  </a:lnTo>
                  <a:lnTo>
                    <a:pt x="546" y="287"/>
                  </a:lnTo>
                  <a:lnTo>
                    <a:pt x="555" y="302"/>
                  </a:lnTo>
                  <a:lnTo>
                    <a:pt x="559" y="318"/>
                  </a:lnTo>
                  <a:lnTo>
                    <a:pt x="559" y="336"/>
                  </a:lnTo>
                  <a:lnTo>
                    <a:pt x="553" y="353"/>
                  </a:lnTo>
                  <a:lnTo>
                    <a:pt x="542" y="369"/>
                  </a:lnTo>
                  <a:lnTo>
                    <a:pt x="522" y="381"/>
                  </a:lnTo>
                  <a:lnTo>
                    <a:pt x="495" y="390"/>
                  </a:lnTo>
                  <a:lnTo>
                    <a:pt x="495" y="394"/>
                  </a:lnTo>
                  <a:lnTo>
                    <a:pt x="495" y="408"/>
                  </a:lnTo>
                  <a:lnTo>
                    <a:pt x="500" y="428"/>
                  </a:lnTo>
                  <a:lnTo>
                    <a:pt x="510" y="453"/>
                  </a:lnTo>
                  <a:lnTo>
                    <a:pt x="514" y="467"/>
                  </a:lnTo>
                  <a:lnTo>
                    <a:pt x="512" y="479"/>
                  </a:lnTo>
                  <a:lnTo>
                    <a:pt x="506" y="492"/>
                  </a:lnTo>
                  <a:lnTo>
                    <a:pt x="495" y="506"/>
                  </a:lnTo>
                  <a:lnTo>
                    <a:pt x="477" y="518"/>
                  </a:lnTo>
                  <a:lnTo>
                    <a:pt x="457" y="530"/>
                  </a:lnTo>
                  <a:lnTo>
                    <a:pt x="432" y="538"/>
                  </a:lnTo>
                  <a:lnTo>
                    <a:pt x="404" y="545"/>
                  </a:lnTo>
                  <a:lnTo>
                    <a:pt x="375" y="549"/>
                  </a:lnTo>
                  <a:lnTo>
                    <a:pt x="344" y="551"/>
                  </a:lnTo>
                  <a:lnTo>
                    <a:pt x="312" y="545"/>
                  </a:lnTo>
                  <a:lnTo>
                    <a:pt x="281" y="536"/>
                  </a:lnTo>
                  <a:lnTo>
                    <a:pt x="251" y="520"/>
                  </a:lnTo>
                  <a:lnTo>
                    <a:pt x="226" y="496"/>
                  </a:lnTo>
                  <a:lnTo>
                    <a:pt x="204" y="463"/>
                  </a:lnTo>
                  <a:lnTo>
                    <a:pt x="187" y="422"/>
                  </a:lnTo>
                  <a:lnTo>
                    <a:pt x="140" y="394"/>
                  </a:lnTo>
                  <a:lnTo>
                    <a:pt x="0" y="683"/>
                  </a:lnTo>
                  <a:lnTo>
                    <a:pt x="2" y="683"/>
                  </a:lnTo>
                  <a:lnTo>
                    <a:pt x="10" y="685"/>
                  </a:lnTo>
                  <a:lnTo>
                    <a:pt x="20" y="688"/>
                  </a:lnTo>
                  <a:lnTo>
                    <a:pt x="36" y="690"/>
                  </a:lnTo>
                  <a:lnTo>
                    <a:pt x="55" y="696"/>
                  </a:lnTo>
                  <a:lnTo>
                    <a:pt x="79" y="700"/>
                  </a:lnTo>
                  <a:lnTo>
                    <a:pt x="106" y="706"/>
                  </a:lnTo>
                  <a:lnTo>
                    <a:pt x="136" y="714"/>
                  </a:lnTo>
                  <a:lnTo>
                    <a:pt x="171" y="720"/>
                  </a:lnTo>
                  <a:lnTo>
                    <a:pt x="206" y="726"/>
                  </a:lnTo>
                  <a:lnTo>
                    <a:pt x="247" y="734"/>
                  </a:lnTo>
                  <a:lnTo>
                    <a:pt x="291" y="739"/>
                  </a:lnTo>
                  <a:lnTo>
                    <a:pt x="336" y="747"/>
                  </a:lnTo>
                  <a:lnTo>
                    <a:pt x="385" y="753"/>
                  </a:lnTo>
                  <a:lnTo>
                    <a:pt x="434" y="761"/>
                  </a:lnTo>
                  <a:lnTo>
                    <a:pt x="487" y="767"/>
                  </a:lnTo>
                  <a:lnTo>
                    <a:pt x="542" y="771"/>
                  </a:lnTo>
                  <a:lnTo>
                    <a:pt x="598" y="777"/>
                  </a:lnTo>
                  <a:lnTo>
                    <a:pt x="657" y="781"/>
                  </a:lnTo>
                  <a:lnTo>
                    <a:pt x="718" y="783"/>
                  </a:lnTo>
                  <a:lnTo>
                    <a:pt x="779" y="785"/>
                  </a:lnTo>
                  <a:lnTo>
                    <a:pt x="842" y="786"/>
                  </a:lnTo>
                  <a:lnTo>
                    <a:pt x="904" y="786"/>
                  </a:lnTo>
                  <a:lnTo>
                    <a:pt x="969" y="785"/>
                  </a:lnTo>
                  <a:lnTo>
                    <a:pt x="1034" y="781"/>
                  </a:lnTo>
                  <a:lnTo>
                    <a:pt x="1100" y="777"/>
                  </a:lnTo>
                  <a:lnTo>
                    <a:pt x="1165" y="771"/>
                  </a:lnTo>
                  <a:lnTo>
                    <a:pt x="1232" y="763"/>
                  </a:lnTo>
                  <a:lnTo>
                    <a:pt x="1298" y="753"/>
                  </a:lnTo>
                  <a:lnTo>
                    <a:pt x="1365" y="739"/>
                  </a:lnTo>
                  <a:lnTo>
                    <a:pt x="1432" y="726"/>
                  </a:lnTo>
                  <a:lnTo>
                    <a:pt x="1496" y="710"/>
                  </a:lnTo>
                  <a:lnTo>
                    <a:pt x="1493" y="694"/>
                  </a:lnTo>
                  <a:lnTo>
                    <a:pt x="1479" y="649"/>
                  </a:lnTo>
                  <a:lnTo>
                    <a:pt x="1459" y="581"/>
                  </a:lnTo>
                  <a:lnTo>
                    <a:pt x="1430" y="492"/>
                  </a:lnTo>
                  <a:lnTo>
                    <a:pt x="1395" y="389"/>
                  </a:lnTo>
                  <a:lnTo>
                    <a:pt x="1353" y="275"/>
                  </a:lnTo>
                  <a:lnTo>
                    <a:pt x="1304" y="153"/>
                  </a:lnTo>
                  <a:lnTo>
                    <a:pt x="1251" y="32"/>
                  </a:lnTo>
                  <a:lnTo>
                    <a:pt x="1245" y="34"/>
                  </a:lnTo>
                  <a:lnTo>
                    <a:pt x="1228" y="36"/>
                  </a:lnTo>
                  <a:lnTo>
                    <a:pt x="1202" y="40"/>
                  </a:lnTo>
                  <a:lnTo>
                    <a:pt x="1165" y="45"/>
                  </a:lnTo>
                  <a:lnTo>
                    <a:pt x="1122" y="51"/>
                  </a:lnTo>
                  <a:lnTo>
                    <a:pt x="1071" y="55"/>
                  </a:lnTo>
                  <a:lnTo>
                    <a:pt x="1014" y="61"/>
                  </a:lnTo>
                  <a:lnTo>
                    <a:pt x="951" y="65"/>
                  </a:lnTo>
                  <a:lnTo>
                    <a:pt x="883" y="67"/>
                  </a:lnTo>
                  <a:lnTo>
                    <a:pt x="812" y="67"/>
                  </a:lnTo>
                  <a:lnTo>
                    <a:pt x="740" y="65"/>
                  </a:lnTo>
                  <a:lnTo>
                    <a:pt x="665" y="59"/>
                  </a:lnTo>
                  <a:lnTo>
                    <a:pt x="591" y="51"/>
                  </a:lnTo>
                  <a:lnTo>
                    <a:pt x="516" y="40"/>
                  </a:lnTo>
                  <a:lnTo>
                    <a:pt x="444" y="2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CC1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6627813" y="3617912"/>
              <a:ext cx="263525" cy="263525"/>
            </a:xfrm>
            <a:custGeom>
              <a:avLst/>
              <a:gdLst>
                <a:gd name="T0" fmla="*/ 0 w 166"/>
                <a:gd name="T1" fmla="*/ 82 h 166"/>
                <a:gd name="T2" fmla="*/ 2 w 166"/>
                <a:gd name="T3" fmla="*/ 100 h 166"/>
                <a:gd name="T4" fmla="*/ 5 w 166"/>
                <a:gd name="T5" fmla="*/ 116 h 166"/>
                <a:gd name="T6" fmla="*/ 13 w 166"/>
                <a:gd name="T7" fmla="*/ 129 h 166"/>
                <a:gd name="T8" fmla="*/ 25 w 166"/>
                <a:gd name="T9" fmla="*/ 141 h 166"/>
                <a:gd name="T10" fmla="*/ 37 w 166"/>
                <a:gd name="T11" fmla="*/ 153 h 166"/>
                <a:gd name="T12" fmla="*/ 51 w 166"/>
                <a:gd name="T13" fmla="*/ 161 h 166"/>
                <a:gd name="T14" fmla="*/ 66 w 166"/>
                <a:gd name="T15" fmla="*/ 165 h 166"/>
                <a:gd name="T16" fmla="*/ 84 w 166"/>
                <a:gd name="T17" fmla="*/ 166 h 166"/>
                <a:gd name="T18" fmla="*/ 100 w 166"/>
                <a:gd name="T19" fmla="*/ 165 h 166"/>
                <a:gd name="T20" fmla="*/ 115 w 166"/>
                <a:gd name="T21" fmla="*/ 161 h 166"/>
                <a:gd name="T22" fmla="*/ 129 w 166"/>
                <a:gd name="T23" fmla="*/ 153 h 166"/>
                <a:gd name="T24" fmla="*/ 143 w 166"/>
                <a:gd name="T25" fmla="*/ 141 h 166"/>
                <a:gd name="T26" fmla="*/ 152 w 166"/>
                <a:gd name="T27" fmla="*/ 129 h 166"/>
                <a:gd name="T28" fmla="*/ 160 w 166"/>
                <a:gd name="T29" fmla="*/ 116 h 166"/>
                <a:gd name="T30" fmla="*/ 164 w 166"/>
                <a:gd name="T31" fmla="*/ 100 h 166"/>
                <a:gd name="T32" fmla="*/ 166 w 166"/>
                <a:gd name="T33" fmla="*/ 82 h 166"/>
                <a:gd name="T34" fmla="*/ 164 w 166"/>
                <a:gd name="T35" fmla="*/ 67 h 166"/>
                <a:gd name="T36" fmla="*/ 160 w 166"/>
                <a:gd name="T37" fmla="*/ 51 h 166"/>
                <a:gd name="T38" fmla="*/ 152 w 166"/>
                <a:gd name="T39" fmla="*/ 37 h 166"/>
                <a:gd name="T40" fmla="*/ 143 w 166"/>
                <a:gd name="T41" fmla="*/ 23 h 166"/>
                <a:gd name="T42" fmla="*/ 129 w 166"/>
                <a:gd name="T43" fmla="*/ 14 h 166"/>
                <a:gd name="T44" fmla="*/ 115 w 166"/>
                <a:gd name="T45" fmla="*/ 6 h 166"/>
                <a:gd name="T46" fmla="*/ 100 w 166"/>
                <a:gd name="T47" fmla="*/ 2 h 166"/>
                <a:gd name="T48" fmla="*/ 84 w 166"/>
                <a:gd name="T49" fmla="*/ 0 h 166"/>
                <a:gd name="T50" fmla="*/ 66 w 166"/>
                <a:gd name="T51" fmla="*/ 2 h 166"/>
                <a:gd name="T52" fmla="*/ 51 w 166"/>
                <a:gd name="T53" fmla="*/ 6 h 166"/>
                <a:gd name="T54" fmla="*/ 37 w 166"/>
                <a:gd name="T55" fmla="*/ 14 h 166"/>
                <a:gd name="T56" fmla="*/ 25 w 166"/>
                <a:gd name="T57" fmla="*/ 23 h 166"/>
                <a:gd name="T58" fmla="*/ 13 w 166"/>
                <a:gd name="T59" fmla="*/ 37 h 166"/>
                <a:gd name="T60" fmla="*/ 5 w 166"/>
                <a:gd name="T61" fmla="*/ 51 h 166"/>
                <a:gd name="T62" fmla="*/ 2 w 166"/>
                <a:gd name="T63" fmla="*/ 67 h 166"/>
                <a:gd name="T64" fmla="*/ 0 w 166"/>
                <a:gd name="T65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66">
                  <a:moveTo>
                    <a:pt x="0" y="82"/>
                  </a:moveTo>
                  <a:lnTo>
                    <a:pt x="2" y="100"/>
                  </a:lnTo>
                  <a:lnTo>
                    <a:pt x="5" y="116"/>
                  </a:lnTo>
                  <a:lnTo>
                    <a:pt x="13" y="129"/>
                  </a:lnTo>
                  <a:lnTo>
                    <a:pt x="25" y="141"/>
                  </a:lnTo>
                  <a:lnTo>
                    <a:pt x="37" y="153"/>
                  </a:lnTo>
                  <a:lnTo>
                    <a:pt x="51" y="161"/>
                  </a:lnTo>
                  <a:lnTo>
                    <a:pt x="66" y="165"/>
                  </a:lnTo>
                  <a:lnTo>
                    <a:pt x="84" y="166"/>
                  </a:lnTo>
                  <a:lnTo>
                    <a:pt x="100" y="165"/>
                  </a:lnTo>
                  <a:lnTo>
                    <a:pt x="115" y="161"/>
                  </a:lnTo>
                  <a:lnTo>
                    <a:pt x="129" y="153"/>
                  </a:lnTo>
                  <a:lnTo>
                    <a:pt x="143" y="141"/>
                  </a:lnTo>
                  <a:lnTo>
                    <a:pt x="152" y="129"/>
                  </a:lnTo>
                  <a:lnTo>
                    <a:pt x="160" y="116"/>
                  </a:lnTo>
                  <a:lnTo>
                    <a:pt x="164" y="100"/>
                  </a:lnTo>
                  <a:lnTo>
                    <a:pt x="166" y="82"/>
                  </a:lnTo>
                  <a:lnTo>
                    <a:pt x="164" y="67"/>
                  </a:lnTo>
                  <a:lnTo>
                    <a:pt x="160" y="51"/>
                  </a:lnTo>
                  <a:lnTo>
                    <a:pt x="152" y="37"/>
                  </a:lnTo>
                  <a:lnTo>
                    <a:pt x="143" y="23"/>
                  </a:lnTo>
                  <a:lnTo>
                    <a:pt x="129" y="14"/>
                  </a:lnTo>
                  <a:lnTo>
                    <a:pt x="115" y="6"/>
                  </a:lnTo>
                  <a:lnTo>
                    <a:pt x="100" y="2"/>
                  </a:lnTo>
                  <a:lnTo>
                    <a:pt x="84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4"/>
                  </a:lnTo>
                  <a:lnTo>
                    <a:pt x="25" y="23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2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6689725" y="3679825"/>
              <a:ext cx="139700" cy="139700"/>
            </a:xfrm>
            <a:custGeom>
              <a:avLst/>
              <a:gdLst>
                <a:gd name="T0" fmla="*/ 0 w 88"/>
                <a:gd name="T1" fmla="*/ 43 h 88"/>
                <a:gd name="T2" fmla="*/ 4 w 88"/>
                <a:gd name="T3" fmla="*/ 61 h 88"/>
                <a:gd name="T4" fmla="*/ 13 w 88"/>
                <a:gd name="T5" fmla="*/ 75 h 88"/>
                <a:gd name="T6" fmla="*/ 27 w 88"/>
                <a:gd name="T7" fmla="*/ 84 h 88"/>
                <a:gd name="T8" fmla="*/ 45 w 88"/>
                <a:gd name="T9" fmla="*/ 88 h 88"/>
                <a:gd name="T10" fmla="*/ 63 w 88"/>
                <a:gd name="T11" fmla="*/ 84 h 88"/>
                <a:gd name="T12" fmla="*/ 76 w 88"/>
                <a:gd name="T13" fmla="*/ 75 h 88"/>
                <a:gd name="T14" fmla="*/ 84 w 88"/>
                <a:gd name="T15" fmla="*/ 61 h 88"/>
                <a:gd name="T16" fmla="*/ 88 w 88"/>
                <a:gd name="T17" fmla="*/ 43 h 88"/>
                <a:gd name="T18" fmla="*/ 84 w 88"/>
                <a:gd name="T19" fmla="*/ 26 h 88"/>
                <a:gd name="T20" fmla="*/ 76 w 88"/>
                <a:gd name="T21" fmla="*/ 12 h 88"/>
                <a:gd name="T22" fmla="*/ 63 w 88"/>
                <a:gd name="T23" fmla="*/ 4 h 88"/>
                <a:gd name="T24" fmla="*/ 45 w 88"/>
                <a:gd name="T25" fmla="*/ 0 h 88"/>
                <a:gd name="T26" fmla="*/ 27 w 88"/>
                <a:gd name="T27" fmla="*/ 4 h 88"/>
                <a:gd name="T28" fmla="*/ 13 w 88"/>
                <a:gd name="T29" fmla="*/ 12 h 88"/>
                <a:gd name="T30" fmla="*/ 4 w 88"/>
                <a:gd name="T31" fmla="*/ 26 h 88"/>
                <a:gd name="T32" fmla="*/ 0 w 88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3"/>
                  </a:moveTo>
                  <a:lnTo>
                    <a:pt x="4" y="61"/>
                  </a:lnTo>
                  <a:lnTo>
                    <a:pt x="13" y="75"/>
                  </a:lnTo>
                  <a:lnTo>
                    <a:pt x="27" y="84"/>
                  </a:lnTo>
                  <a:lnTo>
                    <a:pt x="45" y="88"/>
                  </a:lnTo>
                  <a:lnTo>
                    <a:pt x="63" y="84"/>
                  </a:lnTo>
                  <a:lnTo>
                    <a:pt x="76" y="75"/>
                  </a:lnTo>
                  <a:lnTo>
                    <a:pt x="84" y="61"/>
                  </a:lnTo>
                  <a:lnTo>
                    <a:pt x="88" y="43"/>
                  </a:lnTo>
                  <a:lnTo>
                    <a:pt x="84" y="26"/>
                  </a:lnTo>
                  <a:lnTo>
                    <a:pt x="76" y="12"/>
                  </a:lnTo>
                  <a:lnTo>
                    <a:pt x="63" y="4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3" y="12"/>
                  </a:lnTo>
                  <a:lnTo>
                    <a:pt x="4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79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4"/>
            <p:cNvSpPr>
              <a:spLocks/>
            </p:cNvSpPr>
            <p:nvPr/>
          </p:nvSpPr>
          <p:spPr bwMode="auto">
            <a:xfrm>
              <a:off x="7327900" y="3051175"/>
              <a:ext cx="1123950" cy="1500188"/>
            </a:xfrm>
            <a:custGeom>
              <a:avLst/>
              <a:gdLst>
                <a:gd name="T0" fmla="*/ 149 w 708"/>
                <a:gd name="T1" fmla="*/ 590 h 945"/>
                <a:gd name="T2" fmla="*/ 155 w 708"/>
                <a:gd name="T3" fmla="*/ 586 h 945"/>
                <a:gd name="T4" fmla="*/ 166 w 708"/>
                <a:gd name="T5" fmla="*/ 572 h 945"/>
                <a:gd name="T6" fmla="*/ 184 w 708"/>
                <a:gd name="T7" fmla="*/ 553 h 945"/>
                <a:gd name="T8" fmla="*/ 200 w 708"/>
                <a:gd name="T9" fmla="*/ 527 h 945"/>
                <a:gd name="T10" fmla="*/ 208 w 708"/>
                <a:gd name="T11" fmla="*/ 500 h 945"/>
                <a:gd name="T12" fmla="*/ 208 w 708"/>
                <a:gd name="T13" fmla="*/ 469 h 945"/>
                <a:gd name="T14" fmla="*/ 192 w 708"/>
                <a:gd name="T15" fmla="*/ 435 h 945"/>
                <a:gd name="T16" fmla="*/ 157 w 708"/>
                <a:gd name="T17" fmla="*/ 402 h 945"/>
                <a:gd name="T18" fmla="*/ 98 w 708"/>
                <a:gd name="T19" fmla="*/ 392 h 945"/>
                <a:gd name="T20" fmla="*/ 0 w 708"/>
                <a:gd name="T21" fmla="*/ 145 h 945"/>
                <a:gd name="T22" fmla="*/ 4 w 708"/>
                <a:gd name="T23" fmla="*/ 143 h 945"/>
                <a:gd name="T24" fmla="*/ 15 w 708"/>
                <a:gd name="T25" fmla="*/ 139 h 945"/>
                <a:gd name="T26" fmla="*/ 35 w 708"/>
                <a:gd name="T27" fmla="*/ 131 h 945"/>
                <a:gd name="T28" fmla="*/ 61 w 708"/>
                <a:gd name="T29" fmla="*/ 122 h 945"/>
                <a:gd name="T30" fmla="*/ 92 w 708"/>
                <a:gd name="T31" fmla="*/ 112 h 945"/>
                <a:gd name="T32" fmla="*/ 127 w 708"/>
                <a:gd name="T33" fmla="*/ 100 h 945"/>
                <a:gd name="T34" fmla="*/ 168 w 708"/>
                <a:gd name="T35" fmla="*/ 86 h 945"/>
                <a:gd name="T36" fmla="*/ 215 w 708"/>
                <a:gd name="T37" fmla="*/ 73 h 945"/>
                <a:gd name="T38" fmla="*/ 262 w 708"/>
                <a:gd name="T39" fmla="*/ 59 h 945"/>
                <a:gd name="T40" fmla="*/ 315 w 708"/>
                <a:gd name="T41" fmla="*/ 45 h 945"/>
                <a:gd name="T42" fmla="*/ 368 w 708"/>
                <a:gd name="T43" fmla="*/ 33 h 945"/>
                <a:gd name="T44" fmla="*/ 423 w 708"/>
                <a:gd name="T45" fmla="*/ 24 h 945"/>
                <a:gd name="T46" fmla="*/ 480 w 708"/>
                <a:gd name="T47" fmla="*/ 14 h 945"/>
                <a:gd name="T48" fmla="*/ 535 w 708"/>
                <a:gd name="T49" fmla="*/ 6 h 945"/>
                <a:gd name="T50" fmla="*/ 592 w 708"/>
                <a:gd name="T51" fmla="*/ 2 h 945"/>
                <a:gd name="T52" fmla="*/ 647 w 708"/>
                <a:gd name="T53" fmla="*/ 0 h 945"/>
                <a:gd name="T54" fmla="*/ 708 w 708"/>
                <a:gd name="T55" fmla="*/ 835 h 945"/>
                <a:gd name="T56" fmla="*/ 706 w 708"/>
                <a:gd name="T57" fmla="*/ 837 h 945"/>
                <a:gd name="T58" fmla="*/ 698 w 708"/>
                <a:gd name="T59" fmla="*/ 843 h 945"/>
                <a:gd name="T60" fmla="*/ 688 w 708"/>
                <a:gd name="T61" fmla="*/ 851 h 945"/>
                <a:gd name="T62" fmla="*/ 672 w 708"/>
                <a:gd name="T63" fmla="*/ 861 h 945"/>
                <a:gd name="T64" fmla="*/ 653 w 708"/>
                <a:gd name="T65" fmla="*/ 872 h 945"/>
                <a:gd name="T66" fmla="*/ 631 w 708"/>
                <a:gd name="T67" fmla="*/ 884 h 945"/>
                <a:gd name="T68" fmla="*/ 606 w 708"/>
                <a:gd name="T69" fmla="*/ 896 h 945"/>
                <a:gd name="T70" fmla="*/ 576 w 708"/>
                <a:gd name="T71" fmla="*/ 910 h 945"/>
                <a:gd name="T72" fmla="*/ 545 w 708"/>
                <a:gd name="T73" fmla="*/ 921 h 945"/>
                <a:gd name="T74" fmla="*/ 511 w 708"/>
                <a:gd name="T75" fmla="*/ 931 h 945"/>
                <a:gd name="T76" fmla="*/ 474 w 708"/>
                <a:gd name="T77" fmla="*/ 937 h 945"/>
                <a:gd name="T78" fmla="*/ 437 w 708"/>
                <a:gd name="T79" fmla="*/ 943 h 945"/>
                <a:gd name="T80" fmla="*/ 396 w 708"/>
                <a:gd name="T81" fmla="*/ 945 h 945"/>
                <a:gd name="T82" fmla="*/ 355 w 708"/>
                <a:gd name="T83" fmla="*/ 941 h 945"/>
                <a:gd name="T84" fmla="*/ 311 w 708"/>
                <a:gd name="T85" fmla="*/ 933 h 945"/>
                <a:gd name="T86" fmla="*/ 266 w 708"/>
                <a:gd name="T87" fmla="*/ 921 h 945"/>
                <a:gd name="T88" fmla="*/ 149 w 708"/>
                <a:gd name="T89" fmla="*/ 59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945">
                  <a:moveTo>
                    <a:pt x="149" y="590"/>
                  </a:moveTo>
                  <a:lnTo>
                    <a:pt x="155" y="586"/>
                  </a:lnTo>
                  <a:lnTo>
                    <a:pt x="166" y="572"/>
                  </a:lnTo>
                  <a:lnTo>
                    <a:pt x="184" y="553"/>
                  </a:lnTo>
                  <a:lnTo>
                    <a:pt x="200" y="527"/>
                  </a:lnTo>
                  <a:lnTo>
                    <a:pt x="208" y="500"/>
                  </a:lnTo>
                  <a:lnTo>
                    <a:pt x="208" y="469"/>
                  </a:lnTo>
                  <a:lnTo>
                    <a:pt x="192" y="435"/>
                  </a:lnTo>
                  <a:lnTo>
                    <a:pt x="157" y="402"/>
                  </a:lnTo>
                  <a:lnTo>
                    <a:pt x="98" y="392"/>
                  </a:lnTo>
                  <a:lnTo>
                    <a:pt x="0" y="145"/>
                  </a:lnTo>
                  <a:lnTo>
                    <a:pt x="4" y="143"/>
                  </a:lnTo>
                  <a:lnTo>
                    <a:pt x="15" y="139"/>
                  </a:lnTo>
                  <a:lnTo>
                    <a:pt x="35" y="131"/>
                  </a:lnTo>
                  <a:lnTo>
                    <a:pt x="61" y="122"/>
                  </a:lnTo>
                  <a:lnTo>
                    <a:pt x="92" y="112"/>
                  </a:lnTo>
                  <a:lnTo>
                    <a:pt x="127" y="100"/>
                  </a:lnTo>
                  <a:lnTo>
                    <a:pt x="168" y="86"/>
                  </a:lnTo>
                  <a:lnTo>
                    <a:pt x="215" y="73"/>
                  </a:lnTo>
                  <a:lnTo>
                    <a:pt x="262" y="59"/>
                  </a:lnTo>
                  <a:lnTo>
                    <a:pt x="315" y="45"/>
                  </a:lnTo>
                  <a:lnTo>
                    <a:pt x="368" y="33"/>
                  </a:lnTo>
                  <a:lnTo>
                    <a:pt x="423" y="24"/>
                  </a:lnTo>
                  <a:lnTo>
                    <a:pt x="480" y="14"/>
                  </a:lnTo>
                  <a:lnTo>
                    <a:pt x="535" y="6"/>
                  </a:lnTo>
                  <a:lnTo>
                    <a:pt x="592" y="2"/>
                  </a:lnTo>
                  <a:lnTo>
                    <a:pt x="647" y="0"/>
                  </a:lnTo>
                  <a:lnTo>
                    <a:pt x="708" y="835"/>
                  </a:lnTo>
                  <a:lnTo>
                    <a:pt x="706" y="837"/>
                  </a:lnTo>
                  <a:lnTo>
                    <a:pt x="698" y="843"/>
                  </a:lnTo>
                  <a:lnTo>
                    <a:pt x="688" y="851"/>
                  </a:lnTo>
                  <a:lnTo>
                    <a:pt x="672" y="861"/>
                  </a:lnTo>
                  <a:lnTo>
                    <a:pt x="653" y="872"/>
                  </a:lnTo>
                  <a:lnTo>
                    <a:pt x="631" y="884"/>
                  </a:lnTo>
                  <a:lnTo>
                    <a:pt x="606" y="896"/>
                  </a:lnTo>
                  <a:lnTo>
                    <a:pt x="576" y="910"/>
                  </a:lnTo>
                  <a:lnTo>
                    <a:pt x="545" y="921"/>
                  </a:lnTo>
                  <a:lnTo>
                    <a:pt x="511" y="931"/>
                  </a:lnTo>
                  <a:lnTo>
                    <a:pt x="474" y="937"/>
                  </a:lnTo>
                  <a:lnTo>
                    <a:pt x="437" y="943"/>
                  </a:lnTo>
                  <a:lnTo>
                    <a:pt x="396" y="945"/>
                  </a:lnTo>
                  <a:lnTo>
                    <a:pt x="355" y="941"/>
                  </a:lnTo>
                  <a:lnTo>
                    <a:pt x="311" y="933"/>
                  </a:lnTo>
                  <a:lnTo>
                    <a:pt x="266" y="921"/>
                  </a:lnTo>
                  <a:lnTo>
                    <a:pt x="149" y="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7439025" y="3148012"/>
              <a:ext cx="938212" cy="1312863"/>
            </a:xfrm>
            <a:custGeom>
              <a:avLst/>
              <a:gdLst>
                <a:gd name="T0" fmla="*/ 0 w 591"/>
                <a:gd name="T1" fmla="*/ 117 h 827"/>
                <a:gd name="T2" fmla="*/ 69 w 591"/>
                <a:gd name="T3" fmla="*/ 306 h 827"/>
                <a:gd name="T4" fmla="*/ 71 w 591"/>
                <a:gd name="T5" fmla="*/ 306 h 827"/>
                <a:gd name="T6" fmla="*/ 77 w 591"/>
                <a:gd name="T7" fmla="*/ 308 h 827"/>
                <a:gd name="T8" fmla="*/ 87 w 591"/>
                <a:gd name="T9" fmla="*/ 312 h 827"/>
                <a:gd name="T10" fmla="*/ 96 w 591"/>
                <a:gd name="T11" fmla="*/ 317 h 827"/>
                <a:gd name="T12" fmla="*/ 110 w 591"/>
                <a:gd name="T13" fmla="*/ 325 h 827"/>
                <a:gd name="T14" fmla="*/ 122 w 591"/>
                <a:gd name="T15" fmla="*/ 333 h 827"/>
                <a:gd name="T16" fmla="*/ 136 w 591"/>
                <a:gd name="T17" fmla="*/ 345 h 827"/>
                <a:gd name="T18" fmla="*/ 147 w 591"/>
                <a:gd name="T19" fmla="*/ 359 h 827"/>
                <a:gd name="T20" fmla="*/ 165 w 591"/>
                <a:gd name="T21" fmla="*/ 394 h 827"/>
                <a:gd name="T22" fmla="*/ 169 w 591"/>
                <a:gd name="T23" fmla="*/ 437 h 827"/>
                <a:gd name="T24" fmla="*/ 157 w 591"/>
                <a:gd name="T25" fmla="*/ 478 h 827"/>
                <a:gd name="T26" fmla="*/ 130 w 591"/>
                <a:gd name="T27" fmla="*/ 511 h 827"/>
                <a:gd name="T28" fmla="*/ 230 w 591"/>
                <a:gd name="T29" fmla="*/ 815 h 827"/>
                <a:gd name="T30" fmla="*/ 232 w 591"/>
                <a:gd name="T31" fmla="*/ 815 h 827"/>
                <a:gd name="T32" fmla="*/ 238 w 591"/>
                <a:gd name="T33" fmla="*/ 817 h 827"/>
                <a:gd name="T34" fmla="*/ 247 w 591"/>
                <a:gd name="T35" fmla="*/ 819 h 827"/>
                <a:gd name="T36" fmla="*/ 261 w 591"/>
                <a:gd name="T37" fmla="*/ 823 h 827"/>
                <a:gd name="T38" fmla="*/ 279 w 591"/>
                <a:gd name="T39" fmla="*/ 825 h 827"/>
                <a:gd name="T40" fmla="*/ 298 w 591"/>
                <a:gd name="T41" fmla="*/ 827 h 827"/>
                <a:gd name="T42" fmla="*/ 320 w 591"/>
                <a:gd name="T43" fmla="*/ 827 h 827"/>
                <a:gd name="T44" fmla="*/ 345 w 591"/>
                <a:gd name="T45" fmla="*/ 827 h 827"/>
                <a:gd name="T46" fmla="*/ 373 w 591"/>
                <a:gd name="T47" fmla="*/ 827 h 827"/>
                <a:gd name="T48" fmla="*/ 400 w 591"/>
                <a:gd name="T49" fmla="*/ 823 h 827"/>
                <a:gd name="T50" fmla="*/ 430 w 591"/>
                <a:gd name="T51" fmla="*/ 817 h 827"/>
                <a:gd name="T52" fmla="*/ 461 w 591"/>
                <a:gd name="T53" fmla="*/ 809 h 827"/>
                <a:gd name="T54" fmla="*/ 492 w 591"/>
                <a:gd name="T55" fmla="*/ 800 h 827"/>
                <a:gd name="T56" fmla="*/ 526 w 591"/>
                <a:gd name="T57" fmla="*/ 786 h 827"/>
                <a:gd name="T58" fmla="*/ 557 w 591"/>
                <a:gd name="T59" fmla="*/ 768 h 827"/>
                <a:gd name="T60" fmla="*/ 591 w 591"/>
                <a:gd name="T61" fmla="*/ 747 h 827"/>
                <a:gd name="T62" fmla="*/ 526 w 591"/>
                <a:gd name="T63" fmla="*/ 0 h 827"/>
                <a:gd name="T64" fmla="*/ 522 w 591"/>
                <a:gd name="T65" fmla="*/ 2 h 827"/>
                <a:gd name="T66" fmla="*/ 514 w 591"/>
                <a:gd name="T67" fmla="*/ 6 h 827"/>
                <a:gd name="T68" fmla="*/ 498 w 591"/>
                <a:gd name="T69" fmla="*/ 12 h 827"/>
                <a:gd name="T70" fmla="*/ 481 w 591"/>
                <a:gd name="T71" fmla="*/ 17 h 827"/>
                <a:gd name="T72" fmla="*/ 455 w 591"/>
                <a:gd name="T73" fmla="*/ 27 h 827"/>
                <a:gd name="T74" fmla="*/ 428 w 591"/>
                <a:gd name="T75" fmla="*/ 37 h 827"/>
                <a:gd name="T76" fmla="*/ 394 w 591"/>
                <a:gd name="T77" fmla="*/ 47 h 827"/>
                <a:gd name="T78" fmla="*/ 359 w 591"/>
                <a:gd name="T79" fmla="*/ 59 h 827"/>
                <a:gd name="T80" fmla="*/ 320 w 591"/>
                <a:gd name="T81" fmla="*/ 70 h 827"/>
                <a:gd name="T82" fmla="*/ 279 w 591"/>
                <a:gd name="T83" fmla="*/ 80 h 827"/>
                <a:gd name="T84" fmla="*/ 236 w 591"/>
                <a:gd name="T85" fmla="*/ 90 h 827"/>
                <a:gd name="T86" fmla="*/ 191 w 591"/>
                <a:gd name="T87" fmla="*/ 100 h 827"/>
                <a:gd name="T88" fmla="*/ 143 w 591"/>
                <a:gd name="T89" fmla="*/ 106 h 827"/>
                <a:gd name="T90" fmla="*/ 96 w 591"/>
                <a:gd name="T91" fmla="*/ 112 h 827"/>
                <a:gd name="T92" fmla="*/ 49 w 591"/>
                <a:gd name="T93" fmla="*/ 116 h 827"/>
                <a:gd name="T94" fmla="*/ 0 w 591"/>
                <a:gd name="T95" fmla="*/ 11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827">
                  <a:moveTo>
                    <a:pt x="0" y="117"/>
                  </a:moveTo>
                  <a:lnTo>
                    <a:pt x="69" y="306"/>
                  </a:lnTo>
                  <a:lnTo>
                    <a:pt x="71" y="306"/>
                  </a:lnTo>
                  <a:lnTo>
                    <a:pt x="77" y="308"/>
                  </a:lnTo>
                  <a:lnTo>
                    <a:pt x="87" y="312"/>
                  </a:lnTo>
                  <a:lnTo>
                    <a:pt x="96" y="317"/>
                  </a:lnTo>
                  <a:lnTo>
                    <a:pt x="110" y="325"/>
                  </a:lnTo>
                  <a:lnTo>
                    <a:pt x="122" y="333"/>
                  </a:lnTo>
                  <a:lnTo>
                    <a:pt x="136" y="345"/>
                  </a:lnTo>
                  <a:lnTo>
                    <a:pt x="147" y="359"/>
                  </a:lnTo>
                  <a:lnTo>
                    <a:pt x="165" y="394"/>
                  </a:lnTo>
                  <a:lnTo>
                    <a:pt x="169" y="437"/>
                  </a:lnTo>
                  <a:lnTo>
                    <a:pt x="157" y="478"/>
                  </a:lnTo>
                  <a:lnTo>
                    <a:pt x="130" y="511"/>
                  </a:lnTo>
                  <a:lnTo>
                    <a:pt x="230" y="815"/>
                  </a:lnTo>
                  <a:lnTo>
                    <a:pt x="232" y="815"/>
                  </a:lnTo>
                  <a:lnTo>
                    <a:pt x="238" y="817"/>
                  </a:lnTo>
                  <a:lnTo>
                    <a:pt x="247" y="819"/>
                  </a:lnTo>
                  <a:lnTo>
                    <a:pt x="261" y="823"/>
                  </a:lnTo>
                  <a:lnTo>
                    <a:pt x="279" y="825"/>
                  </a:lnTo>
                  <a:lnTo>
                    <a:pt x="298" y="827"/>
                  </a:lnTo>
                  <a:lnTo>
                    <a:pt x="320" y="827"/>
                  </a:lnTo>
                  <a:lnTo>
                    <a:pt x="345" y="827"/>
                  </a:lnTo>
                  <a:lnTo>
                    <a:pt x="373" y="827"/>
                  </a:lnTo>
                  <a:lnTo>
                    <a:pt x="400" y="823"/>
                  </a:lnTo>
                  <a:lnTo>
                    <a:pt x="430" y="817"/>
                  </a:lnTo>
                  <a:lnTo>
                    <a:pt x="461" y="809"/>
                  </a:lnTo>
                  <a:lnTo>
                    <a:pt x="492" y="800"/>
                  </a:lnTo>
                  <a:lnTo>
                    <a:pt x="526" y="786"/>
                  </a:lnTo>
                  <a:lnTo>
                    <a:pt x="557" y="768"/>
                  </a:lnTo>
                  <a:lnTo>
                    <a:pt x="591" y="747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4" y="6"/>
                  </a:lnTo>
                  <a:lnTo>
                    <a:pt x="498" y="12"/>
                  </a:lnTo>
                  <a:lnTo>
                    <a:pt x="481" y="17"/>
                  </a:lnTo>
                  <a:lnTo>
                    <a:pt x="455" y="27"/>
                  </a:lnTo>
                  <a:lnTo>
                    <a:pt x="428" y="37"/>
                  </a:lnTo>
                  <a:lnTo>
                    <a:pt x="394" y="47"/>
                  </a:lnTo>
                  <a:lnTo>
                    <a:pt x="359" y="59"/>
                  </a:lnTo>
                  <a:lnTo>
                    <a:pt x="320" y="70"/>
                  </a:lnTo>
                  <a:lnTo>
                    <a:pt x="279" y="80"/>
                  </a:lnTo>
                  <a:lnTo>
                    <a:pt x="236" y="90"/>
                  </a:lnTo>
                  <a:lnTo>
                    <a:pt x="191" y="100"/>
                  </a:lnTo>
                  <a:lnTo>
                    <a:pt x="143" y="106"/>
                  </a:lnTo>
                  <a:lnTo>
                    <a:pt x="96" y="112"/>
                  </a:lnTo>
                  <a:lnTo>
                    <a:pt x="49" y="11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7421563" y="3041650"/>
              <a:ext cx="796925" cy="206375"/>
            </a:xfrm>
            <a:custGeom>
              <a:avLst/>
              <a:gdLst>
                <a:gd name="T0" fmla="*/ 502 w 502"/>
                <a:gd name="T1" fmla="*/ 8 h 130"/>
                <a:gd name="T2" fmla="*/ 494 w 502"/>
                <a:gd name="T3" fmla="*/ 2 h 130"/>
                <a:gd name="T4" fmla="*/ 476 w 502"/>
                <a:gd name="T5" fmla="*/ 0 h 130"/>
                <a:gd name="T6" fmla="*/ 449 w 502"/>
                <a:gd name="T7" fmla="*/ 0 h 130"/>
                <a:gd name="T8" fmla="*/ 415 w 502"/>
                <a:gd name="T9" fmla="*/ 4 h 130"/>
                <a:gd name="T10" fmla="*/ 374 w 502"/>
                <a:gd name="T11" fmla="*/ 10 h 130"/>
                <a:gd name="T12" fmla="*/ 331 w 502"/>
                <a:gd name="T13" fmla="*/ 16 h 130"/>
                <a:gd name="T14" fmla="*/ 286 w 502"/>
                <a:gd name="T15" fmla="*/ 24 h 130"/>
                <a:gd name="T16" fmla="*/ 239 w 502"/>
                <a:gd name="T17" fmla="*/ 34 h 130"/>
                <a:gd name="T18" fmla="*/ 194 w 502"/>
                <a:gd name="T19" fmla="*/ 43 h 130"/>
                <a:gd name="T20" fmla="*/ 149 w 502"/>
                <a:gd name="T21" fmla="*/ 55 h 130"/>
                <a:gd name="T22" fmla="*/ 107 w 502"/>
                <a:gd name="T23" fmla="*/ 69 h 130"/>
                <a:gd name="T24" fmla="*/ 70 w 502"/>
                <a:gd name="T25" fmla="*/ 81 h 130"/>
                <a:gd name="T26" fmla="*/ 41 w 502"/>
                <a:gd name="T27" fmla="*/ 92 h 130"/>
                <a:gd name="T28" fmla="*/ 17 w 502"/>
                <a:gd name="T29" fmla="*/ 104 h 130"/>
                <a:gd name="T30" fmla="*/ 3 w 502"/>
                <a:gd name="T31" fmla="*/ 114 h 130"/>
                <a:gd name="T32" fmla="*/ 0 w 502"/>
                <a:gd name="T33" fmla="*/ 122 h 130"/>
                <a:gd name="T34" fmla="*/ 7 w 502"/>
                <a:gd name="T35" fmla="*/ 128 h 130"/>
                <a:gd name="T36" fmla="*/ 25 w 502"/>
                <a:gd name="T37" fmla="*/ 130 h 130"/>
                <a:gd name="T38" fmla="*/ 51 w 502"/>
                <a:gd name="T39" fmla="*/ 130 h 130"/>
                <a:gd name="T40" fmla="*/ 86 w 502"/>
                <a:gd name="T41" fmla="*/ 128 h 130"/>
                <a:gd name="T42" fmla="*/ 123 w 502"/>
                <a:gd name="T43" fmla="*/ 124 h 130"/>
                <a:gd name="T44" fmla="*/ 166 w 502"/>
                <a:gd name="T45" fmla="*/ 118 h 130"/>
                <a:gd name="T46" fmla="*/ 211 w 502"/>
                <a:gd name="T47" fmla="*/ 110 h 130"/>
                <a:gd name="T48" fmla="*/ 258 w 502"/>
                <a:gd name="T49" fmla="*/ 100 h 130"/>
                <a:gd name="T50" fmla="*/ 305 w 502"/>
                <a:gd name="T51" fmla="*/ 88 h 130"/>
                <a:gd name="T52" fmla="*/ 351 w 502"/>
                <a:gd name="T53" fmla="*/ 77 h 130"/>
                <a:gd name="T54" fmla="*/ 392 w 502"/>
                <a:gd name="T55" fmla="*/ 63 h 130"/>
                <a:gd name="T56" fmla="*/ 429 w 502"/>
                <a:gd name="T57" fmla="*/ 51 h 130"/>
                <a:gd name="T58" fmla="*/ 460 w 502"/>
                <a:gd name="T59" fmla="*/ 37 h 130"/>
                <a:gd name="T60" fmla="*/ 484 w 502"/>
                <a:gd name="T61" fmla="*/ 26 h 130"/>
                <a:gd name="T62" fmla="*/ 498 w 502"/>
                <a:gd name="T63" fmla="*/ 16 h 130"/>
                <a:gd name="T64" fmla="*/ 502 w 502"/>
                <a:gd name="T65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2" h="130">
                  <a:moveTo>
                    <a:pt x="502" y="8"/>
                  </a:moveTo>
                  <a:lnTo>
                    <a:pt x="494" y="2"/>
                  </a:lnTo>
                  <a:lnTo>
                    <a:pt x="476" y="0"/>
                  </a:lnTo>
                  <a:lnTo>
                    <a:pt x="449" y="0"/>
                  </a:lnTo>
                  <a:lnTo>
                    <a:pt x="415" y="4"/>
                  </a:lnTo>
                  <a:lnTo>
                    <a:pt x="374" y="10"/>
                  </a:lnTo>
                  <a:lnTo>
                    <a:pt x="331" y="16"/>
                  </a:lnTo>
                  <a:lnTo>
                    <a:pt x="286" y="24"/>
                  </a:lnTo>
                  <a:lnTo>
                    <a:pt x="239" y="34"/>
                  </a:lnTo>
                  <a:lnTo>
                    <a:pt x="194" y="43"/>
                  </a:lnTo>
                  <a:lnTo>
                    <a:pt x="149" y="55"/>
                  </a:lnTo>
                  <a:lnTo>
                    <a:pt x="107" y="69"/>
                  </a:lnTo>
                  <a:lnTo>
                    <a:pt x="70" y="81"/>
                  </a:lnTo>
                  <a:lnTo>
                    <a:pt x="41" y="92"/>
                  </a:lnTo>
                  <a:lnTo>
                    <a:pt x="17" y="104"/>
                  </a:lnTo>
                  <a:lnTo>
                    <a:pt x="3" y="114"/>
                  </a:lnTo>
                  <a:lnTo>
                    <a:pt x="0" y="122"/>
                  </a:lnTo>
                  <a:lnTo>
                    <a:pt x="7" y="128"/>
                  </a:lnTo>
                  <a:lnTo>
                    <a:pt x="25" y="130"/>
                  </a:lnTo>
                  <a:lnTo>
                    <a:pt x="51" y="130"/>
                  </a:lnTo>
                  <a:lnTo>
                    <a:pt x="86" y="128"/>
                  </a:lnTo>
                  <a:lnTo>
                    <a:pt x="123" y="124"/>
                  </a:lnTo>
                  <a:lnTo>
                    <a:pt x="166" y="118"/>
                  </a:lnTo>
                  <a:lnTo>
                    <a:pt x="211" y="110"/>
                  </a:lnTo>
                  <a:lnTo>
                    <a:pt x="258" y="100"/>
                  </a:lnTo>
                  <a:lnTo>
                    <a:pt x="305" y="88"/>
                  </a:lnTo>
                  <a:lnTo>
                    <a:pt x="351" y="77"/>
                  </a:lnTo>
                  <a:lnTo>
                    <a:pt x="392" y="63"/>
                  </a:lnTo>
                  <a:lnTo>
                    <a:pt x="429" y="51"/>
                  </a:lnTo>
                  <a:lnTo>
                    <a:pt x="460" y="37"/>
                  </a:lnTo>
                  <a:lnTo>
                    <a:pt x="484" y="26"/>
                  </a:lnTo>
                  <a:lnTo>
                    <a:pt x="498" y="16"/>
                  </a:lnTo>
                  <a:lnTo>
                    <a:pt x="50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7467600" y="3835400"/>
              <a:ext cx="180975" cy="155575"/>
            </a:xfrm>
            <a:custGeom>
              <a:avLst/>
              <a:gdLst>
                <a:gd name="T0" fmla="*/ 98 w 114"/>
                <a:gd name="T1" fmla="*/ 29 h 98"/>
                <a:gd name="T2" fmla="*/ 96 w 114"/>
                <a:gd name="T3" fmla="*/ 35 h 98"/>
                <a:gd name="T4" fmla="*/ 90 w 114"/>
                <a:gd name="T5" fmla="*/ 47 h 98"/>
                <a:gd name="T6" fmla="*/ 76 w 114"/>
                <a:gd name="T7" fmla="*/ 57 h 98"/>
                <a:gd name="T8" fmla="*/ 59 w 114"/>
                <a:gd name="T9" fmla="*/ 53 h 98"/>
                <a:gd name="T10" fmla="*/ 39 w 114"/>
                <a:gd name="T11" fmla="*/ 37 h 98"/>
                <a:gd name="T12" fmla="*/ 27 w 114"/>
                <a:gd name="T13" fmla="*/ 22 h 98"/>
                <a:gd name="T14" fmla="*/ 20 w 114"/>
                <a:gd name="T15" fmla="*/ 8 h 98"/>
                <a:gd name="T16" fmla="*/ 18 w 114"/>
                <a:gd name="T17" fmla="*/ 2 h 98"/>
                <a:gd name="T18" fmla="*/ 14 w 114"/>
                <a:gd name="T19" fmla="*/ 0 h 98"/>
                <a:gd name="T20" fmla="*/ 6 w 114"/>
                <a:gd name="T21" fmla="*/ 2 h 98"/>
                <a:gd name="T22" fmla="*/ 0 w 114"/>
                <a:gd name="T23" fmla="*/ 10 h 98"/>
                <a:gd name="T24" fmla="*/ 2 w 114"/>
                <a:gd name="T25" fmla="*/ 31 h 98"/>
                <a:gd name="T26" fmla="*/ 6 w 114"/>
                <a:gd name="T27" fmla="*/ 47 h 98"/>
                <a:gd name="T28" fmla="*/ 14 w 114"/>
                <a:gd name="T29" fmla="*/ 59 h 98"/>
                <a:gd name="T30" fmla="*/ 20 w 114"/>
                <a:gd name="T31" fmla="*/ 69 h 98"/>
                <a:gd name="T32" fmla="*/ 29 w 114"/>
                <a:gd name="T33" fmla="*/ 77 h 98"/>
                <a:gd name="T34" fmla="*/ 39 w 114"/>
                <a:gd name="T35" fmla="*/ 84 h 98"/>
                <a:gd name="T36" fmla="*/ 51 w 114"/>
                <a:gd name="T37" fmla="*/ 90 h 98"/>
                <a:gd name="T38" fmla="*/ 63 w 114"/>
                <a:gd name="T39" fmla="*/ 94 h 98"/>
                <a:gd name="T40" fmla="*/ 74 w 114"/>
                <a:gd name="T41" fmla="*/ 98 h 98"/>
                <a:gd name="T42" fmla="*/ 96 w 114"/>
                <a:gd name="T43" fmla="*/ 90 h 98"/>
                <a:gd name="T44" fmla="*/ 110 w 114"/>
                <a:gd name="T45" fmla="*/ 63 h 98"/>
                <a:gd name="T46" fmla="*/ 114 w 114"/>
                <a:gd name="T47" fmla="*/ 35 h 98"/>
                <a:gd name="T48" fmla="*/ 98 w 114"/>
                <a:gd name="T49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98">
                  <a:moveTo>
                    <a:pt x="98" y="29"/>
                  </a:moveTo>
                  <a:lnTo>
                    <a:pt x="96" y="35"/>
                  </a:lnTo>
                  <a:lnTo>
                    <a:pt x="90" y="47"/>
                  </a:lnTo>
                  <a:lnTo>
                    <a:pt x="76" y="57"/>
                  </a:lnTo>
                  <a:lnTo>
                    <a:pt x="59" y="53"/>
                  </a:lnTo>
                  <a:lnTo>
                    <a:pt x="39" y="37"/>
                  </a:lnTo>
                  <a:lnTo>
                    <a:pt x="27" y="22"/>
                  </a:lnTo>
                  <a:lnTo>
                    <a:pt x="20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lnTo>
                    <a:pt x="2" y="31"/>
                  </a:lnTo>
                  <a:lnTo>
                    <a:pt x="6" y="47"/>
                  </a:lnTo>
                  <a:lnTo>
                    <a:pt x="14" y="59"/>
                  </a:lnTo>
                  <a:lnTo>
                    <a:pt x="20" y="69"/>
                  </a:lnTo>
                  <a:lnTo>
                    <a:pt x="29" y="77"/>
                  </a:lnTo>
                  <a:lnTo>
                    <a:pt x="39" y="84"/>
                  </a:lnTo>
                  <a:lnTo>
                    <a:pt x="51" y="90"/>
                  </a:lnTo>
                  <a:lnTo>
                    <a:pt x="63" y="94"/>
                  </a:lnTo>
                  <a:lnTo>
                    <a:pt x="74" y="98"/>
                  </a:lnTo>
                  <a:lnTo>
                    <a:pt x="96" y="90"/>
                  </a:lnTo>
                  <a:lnTo>
                    <a:pt x="110" y="63"/>
                  </a:lnTo>
                  <a:lnTo>
                    <a:pt x="114" y="35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5" name="直線矢印コネクタ 4"/>
          <p:cNvCxnSpPr/>
          <p:nvPr/>
        </p:nvCxnSpPr>
        <p:spPr>
          <a:xfrm flipH="1">
            <a:off x="1547664" y="620688"/>
            <a:ext cx="1966664" cy="15930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  <p:bldP spid="76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51520" y="2206605"/>
            <a:ext cx="961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fishing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for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wakasagi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11560" y="2206605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53489" y="2204864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fish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228973" y="2176803"/>
            <a:ext cx="865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for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0" y="2019026"/>
            <a:ext cx="9108504" cy="1008112"/>
          </a:xfrm>
          <a:prstGeom prst="wedgeRoundRectCallout">
            <a:avLst>
              <a:gd name="adj1" fmla="val -37588"/>
              <a:gd name="adj2" fmla="val -9163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0" y="3199990"/>
            <a:ext cx="9144000" cy="1530809"/>
          </a:xfrm>
          <a:prstGeom prst="wedgeRoundRectCallout">
            <a:avLst>
              <a:gd name="adj1" fmla="val 35156"/>
              <a:gd name="adj2" fmla="val -632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84056" y="3420288"/>
            <a:ext cx="3094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74145" y="3415027"/>
            <a:ext cx="4152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711387" y="3212976"/>
            <a:ext cx="430305" cy="15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083110" y="3881193"/>
            <a:ext cx="3451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60144" y="3420289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142277" y="3415027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76056" y="3406062"/>
            <a:ext cx="343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837698" y="3387178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020272" y="3415027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085020" y="3890154"/>
            <a:ext cx="776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’m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264809" y="3881193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275856" y="188640"/>
            <a:ext cx="49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fish for </a:t>
            </a:r>
            <a:r>
              <a:rPr lang="en-US" altLang="ja-JP" sz="3600" b="1" dirty="0" err="1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wakasagi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69" name="Picture 3" descr="C:\Users\秀紀\AppData\Local\Microsoft\Windows\INetCache\IE\1PGST37S\MC9003596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62342" y="4941168"/>
            <a:ext cx="1781658" cy="1836115"/>
          </a:xfrm>
          <a:prstGeom prst="rect">
            <a:avLst/>
          </a:prstGeom>
          <a:noFill/>
        </p:spPr>
      </p:pic>
      <p:pic>
        <p:nvPicPr>
          <p:cNvPr id="70" name="Picture 2" descr="C:\Users\秀紀\AppData\Local\Microsoft\Windows\INetCache\IE\5FT45V8T\MC9003559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531" cy="184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6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655676" y="2831753"/>
            <a:ext cx="720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listening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to 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endParaRPr lang="en-US" altLang="ja-JP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rock music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79712" y="2825552"/>
            <a:ext cx="1539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07904" y="2825552"/>
            <a:ext cx="2122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listen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384649" y="2825552"/>
            <a:ext cx="2471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547664" y="2681536"/>
            <a:ext cx="7416824" cy="1512168"/>
          </a:xfrm>
          <a:prstGeom prst="wedgeRoundRectCallout">
            <a:avLst>
              <a:gd name="adj1" fmla="val -54277"/>
              <a:gd name="adj2" fmla="val -1936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0" y="4293094"/>
            <a:ext cx="8100392" cy="1530809"/>
          </a:xfrm>
          <a:prstGeom prst="wedgeRoundRectCallout">
            <a:avLst>
              <a:gd name="adj1" fmla="val 44962"/>
              <a:gd name="adj2" fmla="val -6600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b="1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170" y="4530594"/>
            <a:ext cx="3134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21026" y="4248937"/>
            <a:ext cx="4089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275856" y="4323282"/>
            <a:ext cx="432049" cy="14819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629991" y="4715103"/>
            <a:ext cx="3389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he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isn’t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03416" y="4530595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346556" y="4530594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562265" y="4239972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42777" y="4221088"/>
            <a:ext cx="497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16216" y="4248937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596827" y="4724064"/>
            <a:ext cx="636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52120" y="4715103"/>
            <a:ext cx="981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79512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listen to rock music</a:t>
            </a:r>
            <a:endParaRPr kumimoji="1" lang="ja-JP" altLang="en-US" sz="36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26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8" y="2132856"/>
            <a:ext cx="1296144" cy="2058244"/>
          </a:xfrm>
          <a:prstGeom prst="rect">
            <a:avLst/>
          </a:prstGeom>
          <a:noFill/>
        </p:spPr>
      </p:pic>
      <p:pic>
        <p:nvPicPr>
          <p:cNvPr id="34" name="Picture 86" descr="MCj039672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663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正方形/長方形 34"/>
          <p:cNvSpPr/>
          <p:nvPr/>
        </p:nvSpPr>
        <p:spPr>
          <a:xfrm>
            <a:off x="3635896" y="5211528"/>
            <a:ext cx="3578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he’s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602732" y="5220489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’s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12160" y="5211528"/>
            <a:ext cx="80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8" name="Picture 16" descr="C:\Users\秀紀\AppData\Local\Microsoft\Windows\INetCache\IE\1PGST37S\MC9003596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876666"/>
            <a:ext cx="1343598" cy="1981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5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596625" y="2924944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cooking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）（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curry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56665" y="2926685"/>
            <a:ext cx="1539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82570" y="2926685"/>
            <a:ext cx="21225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cook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37185" y="2924944"/>
            <a:ext cx="24713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curry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547664" y="2681536"/>
            <a:ext cx="7416824" cy="1512168"/>
          </a:xfrm>
          <a:prstGeom prst="wedgeRoundRectCallout">
            <a:avLst>
              <a:gd name="adj1" fmla="val -54277"/>
              <a:gd name="adj2" fmla="val -1936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 flipV="1">
            <a:off x="72008" y="4293093"/>
            <a:ext cx="8388424" cy="1530809"/>
          </a:xfrm>
          <a:prstGeom prst="wedgeRoundRectCallout">
            <a:avLst>
              <a:gd name="adj1" fmla="val 49611"/>
              <a:gd name="adj2" fmla="val -610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200"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170" y="4530594"/>
            <a:ext cx="3648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21026" y="4248937"/>
            <a:ext cx="4977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 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277599" y="4293096"/>
            <a:ext cx="430305" cy="15539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629991" y="4715103"/>
            <a:ext cx="4057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she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isn’t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98158" y="4530595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27784" y="4530594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716016" y="4239972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156568" y="4221088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200913" y="4248937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716016" y="4725144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166899" y="4715103"/>
            <a:ext cx="1096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275856" y="54868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cook curry</a:t>
            </a:r>
            <a:endParaRPr kumimoji="1" lang="ja-JP" altLang="en-US" sz="4000" b="1" dirty="0">
              <a:latin typeface="Century Schoolbook" panose="020406040505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35896" y="5211528"/>
            <a:ext cx="4273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she’s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）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756483" y="5220489"/>
            <a:ext cx="1210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552841" y="5211528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9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1226210" cy="1909267"/>
          </a:xfrm>
          <a:prstGeom prst="rect">
            <a:avLst/>
          </a:prstGeom>
          <a:noFill/>
        </p:spPr>
      </p:pic>
      <p:pic>
        <p:nvPicPr>
          <p:cNvPr id="40" name="Picture 17" descr="C:\Users\秀紀\AppData\Local\Microsoft\Windows\INetCache\IE\5FT45V8T\MC9003596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860780"/>
            <a:ext cx="1267461" cy="1974946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1969"/>
            <a:ext cx="19776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755</Words>
  <Application>Microsoft Office PowerPoint</Application>
  <PresentationFormat>画面に合わせる (4:3)</PresentationFormat>
  <Paragraphs>190</Paragraphs>
  <Slides>16</Slides>
  <Notes>11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ゴシック</vt:lpstr>
      <vt:lpstr>Arial</vt:lpstr>
      <vt:lpstr>Calibri</vt:lpstr>
      <vt:lpstr>Calibri Light</vt:lpstr>
      <vt:lpstr>Century Schoolbook</vt:lpstr>
      <vt:lpstr>Office テーマ</vt:lpstr>
      <vt:lpstr>現在進行形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現在進行形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～している：進行形</dc:title>
  <dc:creator>KASUGA_Hideki</dc:creator>
  <cp:lastModifiedBy>秀紀 春日</cp:lastModifiedBy>
  <cp:revision>83</cp:revision>
  <cp:lastPrinted>2016-01-22T03:15:08Z</cp:lastPrinted>
  <dcterms:created xsi:type="dcterms:W3CDTF">2012-12-20T01:13:50Z</dcterms:created>
  <dcterms:modified xsi:type="dcterms:W3CDTF">2026-01-02T14:20:18Z</dcterms:modified>
</cp:coreProperties>
</file>