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302" r:id="rId2"/>
    <p:sldId id="351" r:id="rId3"/>
    <p:sldId id="353" r:id="rId4"/>
    <p:sldId id="316" r:id="rId5"/>
    <p:sldId id="319" r:id="rId6"/>
    <p:sldId id="354" r:id="rId7"/>
    <p:sldId id="344" r:id="rId8"/>
    <p:sldId id="355" r:id="rId9"/>
    <p:sldId id="356" r:id="rId10"/>
    <p:sldId id="357" r:id="rId11"/>
    <p:sldId id="359" r:id="rId12"/>
    <p:sldId id="358" r:id="rId13"/>
    <p:sldId id="361" r:id="rId14"/>
    <p:sldId id="362" r:id="rId15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18" autoAdjust="0"/>
  </p:normalViewPr>
  <p:slideViewPr>
    <p:cSldViewPr>
      <p:cViewPr varScale="1">
        <p:scale>
          <a:sx n="81" d="100"/>
          <a:sy n="81" d="100"/>
        </p:scale>
        <p:origin x="2484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215" cy="3449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601" y="0"/>
            <a:ext cx="4340215" cy="3449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C2512-8CE9-4A17-9F3A-A0B6D187CD31}" type="datetimeFigureOut">
              <a:rPr kumimoji="1" lang="ja-JP" altLang="en-US" smtClean="0"/>
              <a:t>2026/1/3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3209"/>
            <a:ext cx="4340215" cy="3449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601" y="6543209"/>
            <a:ext cx="4340215" cy="3449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41362-7106-431B-B945-E6B3BE21E8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738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0755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5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88267C20-03BE-4429-A757-EF06179A9C8F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1714" y="3271878"/>
            <a:ext cx="8013699" cy="3099673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542559"/>
            <a:ext cx="4340755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4053" y="6542559"/>
            <a:ext cx="4340755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7189066-7D2D-49FC-8D37-1B8BA11230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78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38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89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 am sleeping.</a:t>
            </a:r>
            <a:r>
              <a:rPr kumimoji="1" lang="ja-JP" altLang="en-US" dirty="0"/>
              <a:t>という場面はあまりないですね。寝言かな。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51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01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45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905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0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14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19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29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19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53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59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06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42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97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3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30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70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01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10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D9B8-2BEE-46FF-9642-A97C0F0A6FAB}" type="datetimeFigureOut">
              <a:rPr kumimoji="1" lang="ja-JP" altLang="en-US" smtClean="0"/>
              <a:pPr/>
              <a:t>2026/1/3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621C-2211-4C6E-AB72-B42EDF7B5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21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122363"/>
            <a:ext cx="8001000" cy="2387600"/>
          </a:xfrm>
        </p:spPr>
        <p:txBody>
          <a:bodyPr/>
          <a:lstStyle/>
          <a:p>
            <a:r>
              <a:rPr lang="ja-JP" altLang="en-US" sz="6600" dirty="0"/>
              <a:t>現在進行形の否定文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en-US" altLang="ja-JP" sz="4000" dirty="0"/>
              <a:t>be not </a:t>
            </a:r>
            <a:r>
              <a:rPr kumimoji="1" lang="ja-JP" altLang="en-US" sz="4000" dirty="0"/>
              <a:t>～</a:t>
            </a:r>
            <a:r>
              <a:rPr kumimoji="1" lang="en-US" altLang="ja-JP" sz="4000" dirty="0" err="1"/>
              <a:t>ing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35133" y="116632"/>
            <a:ext cx="7598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She is do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her homework.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1619672" y="2996952"/>
            <a:ext cx="7524328" cy="2160240"/>
          </a:xfrm>
          <a:prstGeom prst="wedgeRoundRectCallout">
            <a:avLst>
              <a:gd name="adj1" fmla="val -46905"/>
              <a:gd name="adj2" fmla="val 6535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547664" y="-819472"/>
            <a:ext cx="3896570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73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173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63688" y="3068960"/>
            <a:ext cx="7200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She 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doing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</a:t>
            </a:r>
          </a:p>
          <a:p>
            <a:pPr algn="r"/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her homework.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203848" y="3068960"/>
            <a:ext cx="6303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369778" y="3068960"/>
            <a:ext cx="1066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984870" y="3068960"/>
            <a:ext cx="16914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763688" y="4387751"/>
            <a:ext cx="6707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She is watching TV now.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282"/>
            <a:ext cx="1705967" cy="184482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22" y="-14100"/>
            <a:ext cx="1713578" cy="2217571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920191" y="0"/>
            <a:ext cx="3332329" cy="2276872"/>
            <a:chOff x="-252536" y="548680"/>
            <a:chExt cx="3800223" cy="271844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548680"/>
              <a:ext cx="1928015" cy="2276872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1628800"/>
              <a:ext cx="2269148" cy="1638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animBg="1"/>
      <p:bldP spid="16" grpId="0"/>
      <p:bldP spid="17" grpId="0" uiExpand="1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181" y="548680"/>
            <a:ext cx="6006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They are eat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4000" b="1" dirty="0" err="1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udon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0" y="2780928"/>
            <a:ext cx="9144000" cy="1728192"/>
          </a:xfrm>
          <a:prstGeom prst="wedgeRoundRectCallout">
            <a:avLst>
              <a:gd name="adj1" fmla="val -33687"/>
              <a:gd name="adj2" fmla="val 562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979712" y="-603448"/>
            <a:ext cx="3896570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73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173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37673" y="2924944"/>
            <a:ext cx="8828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They 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eating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</a:t>
            </a:r>
            <a:r>
              <a:rPr lang="en-US" altLang="ja-JP" sz="4000" b="1" dirty="0" err="1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udon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051720" y="2924944"/>
            <a:ext cx="1058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568071" y="2924944"/>
            <a:ext cx="1066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157261" y="2924944"/>
            <a:ext cx="18630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eat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23528" y="3645024"/>
            <a:ext cx="71320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They are eating soba now.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08" y="30833"/>
            <a:ext cx="3320391" cy="231804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440"/>
            <a:ext cx="1762833" cy="21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animBg="1"/>
      <p:bldP spid="16" grpId="0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55304"/>
            <a:ext cx="3611893" cy="270892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5536" y="548680"/>
            <a:ext cx="61430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We are play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soccer.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179512" y="2276872"/>
            <a:ext cx="8964488" cy="1728192"/>
          </a:xfrm>
          <a:prstGeom prst="wedgeRoundRectCallout">
            <a:avLst>
              <a:gd name="adj1" fmla="val -10065"/>
              <a:gd name="adj2" fmla="val 7297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818404" y="-474677"/>
            <a:ext cx="3896570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73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173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1520" y="2420888"/>
            <a:ext cx="89643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We (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are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playing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soccer.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593527" y="2420888"/>
            <a:ext cx="1058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070428" y="2420888"/>
            <a:ext cx="1066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661756" y="2451277"/>
            <a:ext cx="2185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42734" y="3159163"/>
            <a:ext cx="7229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We are playing futsal now.</a:t>
            </a:r>
          </a:p>
        </p:txBody>
      </p:sp>
    </p:spTree>
    <p:extLst>
      <p:ext uri="{BB962C8B-B14F-4D97-AF65-F5344CB8AC3E}">
        <p14:creationId xmlns:p14="http://schemas.microsoft.com/office/powerpoint/2010/main" val="15852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animBg="1"/>
      <p:bldP spid="16" grpId="0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122363"/>
            <a:ext cx="8001000" cy="2387600"/>
          </a:xfrm>
        </p:spPr>
        <p:txBody>
          <a:bodyPr/>
          <a:lstStyle/>
          <a:p>
            <a:r>
              <a:rPr lang="ja-JP" altLang="en-US" sz="6600" dirty="0"/>
              <a:t>現在進行形の否定文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kumimoji="1" lang="en-US" altLang="ja-JP" sz="4000" dirty="0"/>
              <a:t>be not </a:t>
            </a:r>
            <a:r>
              <a:rPr kumimoji="1" lang="ja-JP" altLang="en-US" sz="4000" dirty="0"/>
              <a:t>～</a:t>
            </a:r>
            <a:r>
              <a:rPr kumimoji="1" lang="en-US" altLang="ja-JP" sz="4000" dirty="0" err="1"/>
              <a:t>ing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631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8680"/>
            <a:ext cx="2429751" cy="31409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55972"/>
            <a:ext cx="3024336" cy="336856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421922" y="5271853"/>
            <a:ext cx="44149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 is sleeping.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3203848" y="5055829"/>
            <a:ext cx="4680520" cy="1253491"/>
          </a:xfrm>
          <a:prstGeom prst="wedgeRoundRectCallout">
            <a:avLst>
              <a:gd name="adj1" fmla="val -55970"/>
              <a:gd name="adj2" fmla="val -2585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6672"/>
            <a:ext cx="2664296" cy="32188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55972"/>
            <a:ext cx="3024336" cy="336856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419872" y="4293096"/>
            <a:ext cx="5381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 am </a:t>
            </a:r>
            <a:r>
              <a:rPr lang="en-US" altLang="ja-JP" sz="4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 </a:t>
            </a:r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sleeping.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2915816" y="4077072"/>
            <a:ext cx="6048672" cy="1253491"/>
          </a:xfrm>
          <a:prstGeom prst="wedgeRoundRectCallout">
            <a:avLst>
              <a:gd name="adj1" fmla="val -17508"/>
              <a:gd name="adj2" fmla="val -7904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27783" y="5631893"/>
            <a:ext cx="61736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 </a:t>
            </a:r>
            <a:r>
              <a:rPr lang="en-US" altLang="ja-JP" sz="4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en-US" altLang="ja-JP" sz="44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working.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2627784" y="5415869"/>
            <a:ext cx="6264696" cy="1253491"/>
          </a:xfrm>
          <a:prstGeom prst="wedgeRoundRectCallout">
            <a:avLst>
              <a:gd name="adj1" fmla="val -54357"/>
              <a:gd name="adj2" fmla="val -4713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animBg="1"/>
      <p:bldP spid="9" grpId="0" build="allAtOnce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0" y="4656501"/>
            <a:ext cx="9107488" cy="2160240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23" name="正方形/長方形 22"/>
          <p:cNvSpPr/>
          <p:nvPr/>
        </p:nvSpPr>
        <p:spPr>
          <a:xfrm flipV="1">
            <a:off x="3419872" y="6117800"/>
            <a:ext cx="4608512" cy="72008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304036" y="1144778"/>
            <a:ext cx="1779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I am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125534" y="1172164"/>
            <a:ext cx="23519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happy.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622113" y="280682"/>
            <a:ext cx="1944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345880" y="3205140"/>
            <a:ext cx="1779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I am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147213" y="3220691"/>
            <a:ext cx="30251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r>
              <a:rPr lang="en-US" altLang="ja-JP" sz="48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leeping.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651244" y="2296605"/>
            <a:ext cx="1944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517" y="-27384"/>
            <a:ext cx="3892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現在進行形の否定文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5174418"/>
            <a:ext cx="89644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①現在進行形と言っても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否定文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の形も今までの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</a:t>
            </a:r>
            <a:endParaRPr lang="en-US" altLang="ja-JP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がある文と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同じ。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動詞の後ろに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をつける。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-37215" y="6105967"/>
            <a:ext cx="75245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</a:t>
            </a:r>
            <a:r>
              <a:rPr lang="en-US" altLang="ja-JP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 not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は基本的に後ろを否定する。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148064" y="3997228"/>
            <a:ext cx="1224136" cy="72008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31" name="下カーブ矢印 30"/>
          <p:cNvSpPr/>
          <p:nvPr/>
        </p:nvSpPr>
        <p:spPr>
          <a:xfrm flipV="1">
            <a:off x="5940152" y="3997228"/>
            <a:ext cx="1728192" cy="50405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-37215" y="4596016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32" y="746717"/>
            <a:ext cx="1475897" cy="2068957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" y="780957"/>
            <a:ext cx="1257115" cy="1677683"/>
          </a:xfrm>
          <a:prstGeom prst="rect">
            <a:avLst/>
          </a:prstGeom>
        </p:spPr>
      </p:pic>
      <p:sp>
        <p:nvSpPr>
          <p:cNvPr id="2" name="右矢印 1"/>
          <p:cNvSpPr/>
          <p:nvPr/>
        </p:nvSpPr>
        <p:spPr>
          <a:xfrm>
            <a:off x="1542853" y="1392931"/>
            <a:ext cx="471519" cy="453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7" y="2943636"/>
            <a:ext cx="1239459" cy="160226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39" y="2923519"/>
            <a:ext cx="1312420" cy="1585601"/>
          </a:xfrm>
          <a:prstGeom prst="rect">
            <a:avLst/>
          </a:prstGeom>
        </p:spPr>
      </p:pic>
      <p:sp>
        <p:nvSpPr>
          <p:cNvPr id="30" name="右矢印 29"/>
          <p:cNvSpPr/>
          <p:nvPr/>
        </p:nvSpPr>
        <p:spPr>
          <a:xfrm>
            <a:off x="1537549" y="3537783"/>
            <a:ext cx="471519" cy="453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1162999" y="76393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1168457" y="2123568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1268 -0.0041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00399 0.1280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1267 -0.0041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00052 0.13241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18" grpId="0"/>
      <p:bldP spid="19" grpId="0"/>
      <p:bldP spid="19" grpId="1"/>
      <p:bldP spid="25" grpId="0"/>
      <p:bldP spid="25" grpId="1"/>
      <p:bldP spid="12" grpId="0"/>
      <p:bldP spid="13" grpId="0"/>
      <p:bldP spid="13" grpId="1"/>
      <p:bldP spid="14" grpId="0"/>
      <p:bldP spid="14" grpId="1"/>
      <p:bldP spid="21" grpId="0"/>
      <p:bldP spid="22" grpId="0"/>
      <p:bldP spid="26" grpId="0" animBg="1"/>
      <p:bldP spid="31" grpId="0" animBg="1"/>
      <p:bldP spid="33" grpId="0"/>
      <p:bldP spid="2" grpId="0" animBg="1"/>
      <p:bldP spid="30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6624736" cy="496855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907704" y="332656"/>
            <a:ext cx="5474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 am play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games.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467544" y="1628800"/>
            <a:ext cx="8424936" cy="1728192"/>
          </a:xfrm>
          <a:prstGeom prst="wedgeRoundRectCallout">
            <a:avLst>
              <a:gd name="adj1" fmla="val -3732"/>
              <a:gd name="adj2" fmla="val 7795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347864" y="-819472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39552" y="1795463"/>
            <a:ext cx="8295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 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playing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 games.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259135" y="1795463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am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782396" y="1772816"/>
            <a:ext cx="1066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262327" y="1772816"/>
            <a:ext cx="2185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39552" y="2492896"/>
            <a:ext cx="49199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I’m studying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animBg="1"/>
      <p:bldP spid="14" grpId="0"/>
      <p:bldP spid="15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763688" y="332656"/>
            <a:ext cx="5844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 drink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tea.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323527" y="1628800"/>
            <a:ext cx="8738163" cy="1728192"/>
          </a:xfrm>
          <a:prstGeom prst="wedgeRoundRectCallout">
            <a:avLst>
              <a:gd name="adj1" fmla="val -33362"/>
              <a:gd name="adj2" fmla="val 9700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283968" y="-819472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5536" y="1795463"/>
            <a:ext cx="86661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 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drinking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 tea.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907704" y="1772816"/>
            <a:ext cx="1058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are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491880" y="1772816"/>
            <a:ext cx="1066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004048" y="1772816"/>
            <a:ext cx="2526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drink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95536" y="2492896"/>
            <a:ext cx="76097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You are dinking coffee now.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6" y="4094355"/>
            <a:ext cx="2088232" cy="27868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2681945" cy="238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animBg="1"/>
      <p:bldP spid="14" grpId="0"/>
      <p:bldP spid="15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124744" cy="11247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93548"/>
            <a:ext cx="1728192" cy="200385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51520" y="476672"/>
            <a:ext cx="56284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Ken is hav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lunch.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467544" y="2780928"/>
            <a:ext cx="8424936" cy="1728192"/>
          </a:xfrm>
          <a:prstGeom prst="wedgeRoundRectCallout">
            <a:avLst>
              <a:gd name="adj1" fmla="val -33687"/>
              <a:gd name="adj2" fmla="val 562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51720" y="-675456"/>
            <a:ext cx="3896570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73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173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39552" y="2924944"/>
            <a:ext cx="8449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Ken 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having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 lunch.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051720" y="2924944"/>
            <a:ext cx="6303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142436" y="2924944"/>
            <a:ext cx="1066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712263" y="2924944"/>
            <a:ext cx="20136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hav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39552" y="3645024"/>
            <a:ext cx="53062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 is working now.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5724128" y="332656"/>
            <a:ext cx="2304256" cy="2376264"/>
            <a:chOff x="1331640" y="0"/>
            <a:chExt cx="6550707" cy="664197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71"/>
            <a:stretch/>
          </p:blipFill>
          <p:spPr>
            <a:xfrm>
              <a:off x="1331640" y="0"/>
              <a:ext cx="6550707" cy="5474677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4077072"/>
              <a:ext cx="3419872" cy="2564904"/>
            </a:xfrm>
            <a:prstGeom prst="rect">
              <a:avLst/>
            </a:prstGeom>
          </p:spPr>
        </p:pic>
      </p:grpSp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1726947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animBg="1"/>
      <p:bldP spid="16" grpId="0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124744" cy="11247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1728192" cy="200385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187624" y="476672"/>
            <a:ext cx="4701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err="1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Yumi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is work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467544" y="2780928"/>
            <a:ext cx="8424936" cy="1728192"/>
          </a:xfrm>
          <a:prstGeom prst="wedgeRoundRectCallout">
            <a:avLst>
              <a:gd name="adj1" fmla="val -33687"/>
              <a:gd name="adj2" fmla="val 562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411760" y="-675456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39552" y="2924944"/>
            <a:ext cx="7670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err="1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Yumi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working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 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363935" y="2924944"/>
            <a:ext cx="6303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502476" y="2924944"/>
            <a:ext cx="1066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20498" y="2924944"/>
            <a:ext cx="2414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work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39552" y="3645024"/>
            <a:ext cx="6819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She is having lunch now.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97152"/>
            <a:ext cx="1584176" cy="195309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85"/>
          <a:stretch/>
        </p:blipFill>
        <p:spPr>
          <a:xfrm>
            <a:off x="6012160" y="404664"/>
            <a:ext cx="174596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animBg="1"/>
      <p:bldP spid="16" grpId="0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395536" y="548680"/>
            <a:ext cx="5674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 is mak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ramen.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467544" y="2780928"/>
            <a:ext cx="8424936" cy="1728192"/>
          </a:xfrm>
          <a:prstGeom prst="wedgeRoundRectCallout">
            <a:avLst>
              <a:gd name="adj1" fmla="val -33687"/>
              <a:gd name="adj2" fmla="val 562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979712" y="-603448"/>
            <a:ext cx="3896570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73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173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39552" y="2924944"/>
            <a:ext cx="8496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 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)(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making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ramen.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787871" y="2924944"/>
            <a:ext cx="6303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is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854404" y="2924944"/>
            <a:ext cx="1066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entury Schoolbook" panose="02040604050505020304" pitchFamily="18" charset="0"/>
              </a:rPr>
              <a:t>not</a:t>
            </a:r>
            <a:endParaRPr lang="ja-JP" alt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444434" y="2924944"/>
            <a:ext cx="2185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mak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ing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39552" y="3645024"/>
            <a:ext cx="6580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 is making </a:t>
            </a:r>
            <a:r>
              <a:rPr lang="en-US" altLang="ja-JP" sz="4000" b="1" dirty="0" err="1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udon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now.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132856" cy="21328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6" t="5485" r="8866" b="39045"/>
          <a:stretch/>
        </p:blipFill>
        <p:spPr>
          <a:xfrm>
            <a:off x="-324544" y="4653136"/>
            <a:ext cx="3506504" cy="19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animBg="1"/>
      <p:bldP spid="16" grpId="0"/>
      <p:bldP spid="17" grpId="0" build="allAtOnce"/>
      <p:bldP spid="18" grpId="0" build="allAtOnce"/>
      <p:bldP spid="19" grpId="0" build="allAtOnce"/>
      <p:bldP spid="20" grpId="0" build="allAtOnce"/>
      <p:bldP spid="21" grpId="0" build="allAtOnce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318</Words>
  <Application>Microsoft Office PowerPoint</Application>
  <PresentationFormat>画面に合わせる (4:3)</PresentationFormat>
  <Paragraphs>89</Paragraphs>
  <Slides>14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Office テーマ</vt:lpstr>
      <vt:lpstr>現在進行形の否定文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現在進行形の否定文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～している：進行形</dc:title>
  <dc:creator>KASUGA_Hideki</dc:creator>
  <cp:lastModifiedBy>秀紀 春日</cp:lastModifiedBy>
  <cp:revision>69</cp:revision>
  <cp:lastPrinted>2016-01-24T09:31:21Z</cp:lastPrinted>
  <dcterms:created xsi:type="dcterms:W3CDTF">2012-12-20T01:13:50Z</dcterms:created>
  <dcterms:modified xsi:type="dcterms:W3CDTF">2026-01-03T02:34:26Z</dcterms:modified>
</cp:coreProperties>
</file>