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0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94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FCCEF-FE69-407D-9DD7-6B1E61769599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620"/>
            <a:ext cx="9144000" cy="64693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1470025"/>
          </a:xfrm>
        </p:spPr>
        <p:txBody>
          <a:bodyPr>
            <a:noAutofit/>
          </a:bodyPr>
          <a:lstStyle/>
          <a:p>
            <a:r>
              <a:rPr kumimoji="1" lang="en-US" altLang="ja-JP" sz="11500" dirty="0"/>
              <a:t>Battle Ships</a:t>
            </a:r>
            <a:endParaRPr kumimoji="1" lang="ja-JP" altLang="en-US" sz="115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75656" y="2348880"/>
            <a:ext cx="6400800" cy="1752600"/>
          </a:xfrm>
        </p:spPr>
        <p:txBody>
          <a:bodyPr/>
          <a:lstStyle/>
          <a:p>
            <a:r>
              <a:rPr lang="ja-JP" altLang="en-US" dirty="0"/>
              <a:t>説明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55" y="251508"/>
            <a:ext cx="4693026" cy="634775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2C5B90E-147A-9AD3-DE7C-FF1B736D0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88640"/>
            <a:ext cx="7666596" cy="6358552"/>
          </a:xfrm>
          <a:prstGeom prst="rect">
            <a:avLst/>
          </a:prstGeom>
        </p:spPr>
      </p:pic>
      <p:sp>
        <p:nvSpPr>
          <p:cNvPr id="3" name="円/楕円 2"/>
          <p:cNvSpPr/>
          <p:nvPr/>
        </p:nvSpPr>
        <p:spPr>
          <a:xfrm>
            <a:off x="2771800" y="908720"/>
            <a:ext cx="864096" cy="2520280"/>
          </a:xfrm>
          <a:prstGeom prst="ellipse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円/楕円 3"/>
          <p:cNvSpPr/>
          <p:nvPr/>
        </p:nvSpPr>
        <p:spPr>
          <a:xfrm>
            <a:off x="5724128" y="871414"/>
            <a:ext cx="2157039" cy="792088"/>
          </a:xfrm>
          <a:prstGeom prst="ellipse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4572000" y="2708920"/>
            <a:ext cx="864096" cy="3096344"/>
          </a:xfrm>
          <a:prstGeom prst="ellipse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EDA4947-D991-FDBE-0E55-65A46F507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88640"/>
            <a:ext cx="7666596" cy="6358552"/>
          </a:xfrm>
          <a:prstGeom prst="rect">
            <a:avLst/>
          </a:prstGeom>
        </p:spPr>
      </p:pic>
      <p:sp>
        <p:nvSpPr>
          <p:cNvPr id="6" name="円/楕円 5"/>
          <p:cNvSpPr/>
          <p:nvPr/>
        </p:nvSpPr>
        <p:spPr>
          <a:xfrm>
            <a:off x="2771800" y="2780928"/>
            <a:ext cx="864096" cy="2304256"/>
          </a:xfrm>
          <a:prstGeom prst="ellipse">
            <a:avLst/>
          </a:prstGeom>
          <a:solidFill>
            <a:srgbClr val="00B050">
              <a:alpha val="45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4732865" y="908720"/>
            <a:ext cx="2371712" cy="725676"/>
          </a:xfrm>
          <a:prstGeom prst="ellipse">
            <a:avLst/>
          </a:prstGeom>
          <a:solidFill>
            <a:srgbClr val="00B050">
              <a:alpha val="45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 rot="16200000">
            <a:off x="5969209" y="2192681"/>
            <a:ext cx="828092" cy="3300730"/>
          </a:xfrm>
          <a:prstGeom prst="ellipse">
            <a:avLst/>
          </a:prstGeom>
          <a:solidFill>
            <a:srgbClr val="00B050">
              <a:alpha val="45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99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1016EABE-E8D2-23AB-CCFD-A0EFCA61E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411" y="3121296"/>
            <a:ext cx="4249837" cy="365427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1FF13FC-8576-5034-D4AE-809984971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86" y="0"/>
            <a:ext cx="3774435" cy="3212976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171781" y="4272402"/>
            <a:ext cx="436639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A: Did you play video </a:t>
            </a:r>
          </a:p>
          <a:p>
            <a:pPr algn="r"/>
            <a:r>
              <a:rPr lang="en-US" altLang="ja-JP" sz="28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games yesterday?</a:t>
            </a:r>
            <a:endParaRPr lang="ja-JP" altLang="en-US" sz="28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71781" y="5445224"/>
            <a:ext cx="396044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B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: No, 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didn’t.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5724128" y="3501008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4597411" y="476672"/>
            <a:ext cx="406794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4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B </a:t>
            </a:r>
            <a:r>
              <a:rPr lang="en-US" altLang="ja-JP" sz="24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: Did he play video </a:t>
            </a:r>
          </a:p>
          <a:p>
            <a:pPr algn="r"/>
            <a:r>
              <a:rPr lang="en-US" altLang="ja-JP" sz="24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games yesterday?</a:t>
            </a:r>
            <a:endParaRPr lang="ja-JP" altLang="en-US" sz="2400" b="1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4597411" y="1492288"/>
            <a:ext cx="460094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A</a:t>
            </a:r>
            <a:r>
              <a:rPr lang="en-US" altLang="ja-JP" sz="28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: Yes, he did.</a:t>
            </a:r>
            <a:endParaRPr lang="ja-JP" altLang="en-US" sz="28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2771800" y="332656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0564" y="3212976"/>
            <a:ext cx="4340384" cy="3645024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62" y="126019"/>
            <a:ext cx="4061616" cy="3201568"/>
          </a:xfrm>
          <a:prstGeom prst="rect">
            <a:avLst/>
          </a:prstGeom>
        </p:spPr>
      </p:pic>
      <p:sp>
        <p:nvSpPr>
          <p:cNvPr id="6" name="円/楕円 5"/>
          <p:cNvSpPr/>
          <p:nvPr/>
        </p:nvSpPr>
        <p:spPr>
          <a:xfrm>
            <a:off x="5732367" y="3528604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2769387" y="347110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3684498" y="347110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3204019" y="347110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5012060" y="432402"/>
            <a:ext cx="460094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←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This ship san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k!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3" name="円/楕円 5"/>
          <p:cNvSpPr/>
          <p:nvPr/>
        </p:nvSpPr>
        <p:spPr>
          <a:xfrm>
            <a:off x="6247677" y="3960652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5"/>
          <p:cNvSpPr/>
          <p:nvPr/>
        </p:nvSpPr>
        <p:spPr>
          <a:xfrm>
            <a:off x="5768014" y="5085184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5"/>
          <p:cNvSpPr/>
          <p:nvPr/>
        </p:nvSpPr>
        <p:spPr>
          <a:xfrm>
            <a:off x="7380312" y="4509120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3728" y="20941"/>
            <a:ext cx="4968552" cy="67204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正方形/長方形 2"/>
          <p:cNvSpPr/>
          <p:nvPr/>
        </p:nvSpPr>
        <p:spPr>
          <a:xfrm>
            <a:off x="4067944" y="764705"/>
            <a:ext cx="2943838" cy="2592288"/>
          </a:xfrm>
          <a:prstGeom prst="rect">
            <a:avLst/>
          </a:prstGeom>
          <a:solidFill>
            <a:srgbClr val="00B050">
              <a:alpha val="70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5004048" y="4653136"/>
            <a:ext cx="1944216" cy="1893608"/>
          </a:xfrm>
          <a:prstGeom prst="rect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4319015" y="999020"/>
            <a:ext cx="2441695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相手への</a:t>
            </a:r>
            <a:endParaRPr lang="en-US" altLang="ja-JP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攻撃の</a:t>
            </a:r>
            <a:endParaRPr lang="en-US" altLang="ja-JP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メモ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5125054" y="4633663"/>
            <a:ext cx="172354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自分へ</a:t>
            </a:r>
            <a:endParaRPr lang="en-US" altLang="ja-JP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の攻撃</a:t>
            </a:r>
            <a:endParaRPr lang="en-US" altLang="ja-JP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0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メモ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258890" y="692697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/>
              <a:t>○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271154" y="1990873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/>
              <a:t>×</a:t>
            </a:r>
            <a:endParaRPr kumimoji="1" lang="ja-JP" altLang="en-US" sz="4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251729" y="1268760"/>
            <a:ext cx="16914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/>
              <a:t>当たり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251729" y="2614264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/>
              <a:t>外れ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652849" y="1340768"/>
            <a:ext cx="5943487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39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Fire!</a:t>
            </a:r>
            <a:endParaRPr lang="ja-JP" altLang="en-US" sz="23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57</Words>
  <Application>Microsoft Office PowerPoint</Application>
  <PresentationFormat>画面に合わせる (4:3)</PresentationFormat>
  <Paragraphs>20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Arial</vt:lpstr>
      <vt:lpstr>Calibri</vt:lpstr>
      <vt:lpstr>Century Schoolbook</vt:lpstr>
      <vt:lpstr>Office テーマ</vt:lpstr>
      <vt:lpstr>Battle Ships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Battle Ships</dc:title>
  <dc:creator>KASUGA_Hideki</dc:creator>
  <cp:lastModifiedBy>春日 秀紀</cp:lastModifiedBy>
  <cp:revision>14</cp:revision>
  <dcterms:created xsi:type="dcterms:W3CDTF">2013-05-12T10:07:51Z</dcterms:created>
  <dcterms:modified xsi:type="dcterms:W3CDTF">2026-09-23T03:17:41Z</dcterms:modified>
</cp:coreProperties>
</file>