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2" r:id="rId3"/>
    <p:sldId id="293" r:id="rId4"/>
    <p:sldId id="263" r:id="rId5"/>
    <p:sldId id="298" r:id="rId6"/>
    <p:sldId id="305" r:id="rId7"/>
    <p:sldId id="300" r:id="rId8"/>
    <p:sldId id="309" r:id="rId9"/>
    <p:sldId id="310" r:id="rId10"/>
    <p:sldId id="311" r:id="rId11"/>
    <p:sldId id="314" r:id="rId12"/>
    <p:sldId id="313" r:id="rId13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9" autoAdjust="0"/>
    <p:restoredTop sz="81049" autoAdjust="0"/>
  </p:normalViewPr>
  <p:slideViewPr>
    <p:cSldViewPr>
      <p:cViewPr varScale="1">
        <p:scale>
          <a:sx n="107" d="100"/>
          <a:sy n="107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7E9F4466-786D-4913-85EA-0CF99982356A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9FEBB375-DFB9-43D5-AD59-69945B6F56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088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6163987D-3EF4-4ECE-BFF0-43FEFF466C15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7979FCE-5E0E-4409-8216-B597A4D82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380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E2F-B61D-4D4A-86FD-934E147BCA38}" type="datetimeFigureOut">
              <a:rPr kumimoji="1" lang="ja-JP" altLang="en-US" smtClean="0"/>
              <a:pPr/>
              <a:t>2026/9/23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4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267744" y="3789040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r>
              <a:rPr lang="en-US" altLang="ja-JP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-</a:t>
            </a:r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否定文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18822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b="1" dirty="0">
                <a:ln w="17780" cmpd="sng">
                  <a:noFill/>
                  <a:prstDash val="solid"/>
                  <a:miter lim="800000"/>
                </a:ln>
                <a:latin typeface="ＭＳ ゴシック" pitchFamily="49" charset="-128"/>
                <a:ea typeface="ＭＳ ゴシック" pitchFamily="49" charset="-128"/>
              </a:rPr>
              <a:t>否定文</a:t>
            </a:r>
            <a:endParaRPr lang="ja-JP" altLang="en-US" sz="4400" b="1" cap="none" spc="0" dirty="0">
              <a:ln w="17780" cmpd="sng">
                <a:noFill/>
                <a:prstDash val="solid"/>
                <a:miter lim="800000"/>
              </a:ln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3851920" y="1674675"/>
            <a:ext cx="2694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 soccer.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5" name="Picture 2" descr="C:\Users\KASUGA_Hideki\AppData\Local\Microsoft\Windows\Temporary Internet Files\Content.IE5\H7L29UY0\MC9004291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5"/>
            <a:ext cx="2016224" cy="2058363"/>
          </a:xfrm>
          <a:prstGeom prst="rect">
            <a:avLst/>
          </a:prstGeom>
          <a:noFill/>
        </p:spPr>
      </p:pic>
      <p:sp>
        <p:nvSpPr>
          <p:cNvPr id="25" name="正方形/長方形 24"/>
          <p:cNvSpPr/>
          <p:nvPr/>
        </p:nvSpPr>
        <p:spPr>
          <a:xfrm>
            <a:off x="3970045" y="891298"/>
            <a:ext cx="720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4690125" y="891298"/>
            <a:ext cx="8899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-468560" y="404664"/>
            <a:ext cx="3896570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</a:t>
            </a:r>
            <a:endParaRPr lang="ja-JP" altLang="en-US" sz="208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3628528" y="1683386"/>
            <a:ext cx="3674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893255" y="3330859"/>
            <a:ext cx="32047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soccer.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4011380" y="2547482"/>
            <a:ext cx="720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788024" y="3348281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3995936" y="3348281"/>
            <a:ext cx="936104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4731460" y="2547482"/>
            <a:ext cx="8899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669863" y="3339570"/>
            <a:ext cx="3674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15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75" y="4823284"/>
            <a:ext cx="1584176" cy="1666685"/>
          </a:xfrm>
          <a:prstGeom prst="rect">
            <a:avLst/>
          </a:prstGeom>
          <a:noFill/>
        </p:spPr>
      </p:pic>
      <p:sp>
        <p:nvSpPr>
          <p:cNvPr id="16" name="正方形/長方形 15"/>
          <p:cNvSpPr/>
          <p:nvPr/>
        </p:nvSpPr>
        <p:spPr>
          <a:xfrm>
            <a:off x="3977911" y="5525943"/>
            <a:ext cx="22012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ate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sushi.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4096036" y="4725144"/>
            <a:ext cx="7200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872680" y="5525943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4080592" y="5525943"/>
            <a:ext cx="936104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816116" y="4725144"/>
            <a:ext cx="8899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not</a:t>
            </a:r>
            <a:endParaRPr lang="ja-JP" altLang="en-US" sz="3200" b="1" cap="none" spc="0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754519" y="5517232"/>
            <a:ext cx="3674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200524" y="5534654"/>
            <a:ext cx="267573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eat     sushi.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-468560" y="3861048"/>
            <a:ext cx="3896570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×</a:t>
            </a:r>
            <a:endParaRPr lang="ja-JP" altLang="en-US" sz="208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0.18906 -1.85185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00486 0.1150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5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00139 0.1150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0.18906 -1.85185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00486 0.1150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5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00139 0.1150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0185 L -0.07743 -0.000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0.18906 -1.85185E-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-0.00486 0.11504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57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00139 0.1150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5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73 -0.00185 L -0.07743 -0.0007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5" grpId="0"/>
      <p:bldP spid="25" grpId="1"/>
      <p:bldP spid="26" grpId="0"/>
      <p:bldP spid="26" grpId="1"/>
      <p:bldP spid="29" grpId="0"/>
      <p:bldP spid="30" grpId="0"/>
      <p:bldP spid="30" grpId="1"/>
      <p:bldP spid="31" grpId="0"/>
      <p:bldP spid="31" grpId="1"/>
      <p:bldP spid="40" grpId="0"/>
      <p:bldP spid="40" grpId="1"/>
      <p:bldP spid="14" grpId="0" animBg="1"/>
      <p:bldP spid="32" grpId="0"/>
      <p:bldP spid="32" grpId="1"/>
      <p:bldP spid="38" grpId="0"/>
      <p:bldP spid="16" grpId="0"/>
      <p:bldP spid="16" grpId="1"/>
      <p:bldP spid="17" grpId="0"/>
      <p:bldP spid="17" grpId="1"/>
      <p:bldP spid="19" grpId="0"/>
      <p:bldP spid="19" grpId="1"/>
      <p:bldP spid="20" grpId="0" animBg="1"/>
      <p:bldP spid="21" grpId="0"/>
      <p:bldP spid="21" grpId="1"/>
      <p:bldP spid="22" grpId="0"/>
      <p:bldP spid="23" grpId="0"/>
      <p:bldP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23">
            <a:extLst>
              <a:ext uri="{FF2B5EF4-FFF2-40B4-BE49-F238E27FC236}">
                <a16:creationId xmlns:a16="http://schemas.microsoft.com/office/drawing/2014/main" id="{74E037A1-D2A8-0DB0-B006-4B6422A8087E}"/>
              </a:ext>
            </a:extLst>
          </p:cNvPr>
          <p:cNvSpPr/>
          <p:nvPr/>
        </p:nvSpPr>
        <p:spPr>
          <a:xfrm>
            <a:off x="-20151" y="2198638"/>
            <a:ext cx="9144000" cy="1443901"/>
          </a:xfrm>
          <a:prstGeom prst="roundRect">
            <a:avLst>
              <a:gd name="adj" fmla="val 8896"/>
            </a:avLst>
          </a:prstGeom>
          <a:solidFill>
            <a:srgbClr val="FFFF00">
              <a:alpha val="19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/>
          </a:p>
          <a:p>
            <a:pPr algn="ctr"/>
            <a:endParaRPr lang="en-US" altLang="ja-JP"/>
          </a:p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34275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過去形の否定文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pic>
        <p:nvPicPr>
          <p:cNvPr id="35" name="Picture 2" descr="C:\Users\KASUGA_Hideki\AppData\Local\Microsoft\Windows\Temporary Internet Files\Content.IE5\H7L29UY0\MC9004291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0"/>
            <a:ext cx="2016224" cy="2058363"/>
          </a:xfrm>
          <a:prstGeom prst="rect">
            <a:avLst/>
          </a:prstGeom>
          <a:noFill/>
        </p:spPr>
      </p:pic>
      <p:sp>
        <p:nvSpPr>
          <p:cNvPr id="20" name="正方形/長方形 19"/>
          <p:cNvSpPr/>
          <p:nvPr/>
        </p:nvSpPr>
        <p:spPr>
          <a:xfrm>
            <a:off x="858235" y="548680"/>
            <a:ext cx="5041765" cy="584775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      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play</a:t>
            </a:r>
            <a:r>
              <a:rPr lang="en-US" altLang="ja-JP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soccer.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563888" y="548680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chemeClr val="bg1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115616" y="1332057"/>
            <a:ext cx="11208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do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＋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077379" y="1332057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chemeClr val="bg1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952685" y="2115198"/>
            <a:ext cx="664365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soccer.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9" name="右中かっこ 28"/>
          <p:cNvSpPr/>
          <p:nvPr/>
        </p:nvSpPr>
        <p:spPr>
          <a:xfrm rot="5400000">
            <a:off x="2555776" y="44624"/>
            <a:ext cx="360040" cy="2376264"/>
          </a:xfrm>
          <a:prstGeom prst="rightBrace">
            <a:avLst>
              <a:gd name="adj1" fmla="val 8333"/>
              <a:gd name="adj2" fmla="val 80907"/>
            </a:avLst>
          </a:prstGeom>
          <a:ln w="476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30" name="右中かっこ 29"/>
          <p:cNvSpPr/>
          <p:nvPr/>
        </p:nvSpPr>
        <p:spPr>
          <a:xfrm rot="5400000">
            <a:off x="1799692" y="1448780"/>
            <a:ext cx="288032" cy="1080120"/>
          </a:xfrm>
          <a:prstGeom prst="rightBrace">
            <a:avLst>
              <a:gd name="adj1" fmla="val 8333"/>
              <a:gd name="adj2" fmla="val 67766"/>
            </a:avLst>
          </a:prstGeom>
          <a:ln w="476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Century Schoolbook" panose="02040604050505020304" pitchFamily="18" charset="0"/>
            </a:endParaRPr>
          </a:p>
        </p:txBody>
      </p:sp>
      <p:sp>
        <p:nvSpPr>
          <p:cNvPr id="32" name="角丸四角形 31"/>
          <p:cNvSpPr/>
          <p:nvPr/>
        </p:nvSpPr>
        <p:spPr>
          <a:xfrm>
            <a:off x="0" y="3717032"/>
            <a:ext cx="9144000" cy="3140968"/>
          </a:xfrm>
          <a:prstGeom prst="roundRect">
            <a:avLst>
              <a:gd name="adj" fmla="val 8422"/>
            </a:avLst>
          </a:prstGeom>
          <a:solidFill>
            <a:schemeClr val="accent4">
              <a:lumMod val="40000"/>
              <a:lumOff val="60000"/>
              <a:alpha val="3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Century Schoolbook" panose="02040604050505020304" pitchFamily="18" charset="0"/>
              </a:rPr>
              <a:t>　</a:t>
            </a:r>
          </a:p>
        </p:txBody>
      </p:sp>
      <p:sp>
        <p:nvSpPr>
          <p:cNvPr id="40" name="正方形/長方形 39"/>
          <p:cNvSpPr/>
          <p:nvPr/>
        </p:nvSpPr>
        <p:spPr>
          <a:xfrm>
            <a:off x="35496" y="4149080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①「動詞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が、否定文のときに使う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とくっついて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did</a:t>
            </a: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　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になります。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35496" y="5622339"/>
            <a:ext cx="92890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③不規則動詞も過去を表す部分が否定文のときに使う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とくっつ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き、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になるために、動詞は</a:t>
            </a:r>
            <a:r>
              <a:rPr lang="ja-JP" altLang="en-US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もとの形（原形）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に戻ります。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5715990" y="-728305"/>
            <a:ext cx="3896570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8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2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entury Schoolbook" panose="02040604050505020304" pitchFamily="18" charset="0"/>
              </a:rPr>
              <a:t>×</a:t>
            </a:r>
            <a:endParaRPr lang="ja-JP" altLang="en-US" sz="208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2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182367" y="548680"/>
            <a:ext cx="7088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952685" y="3060249"/>
            <a:ext cx="72917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not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eat</a:t>
            </a:r>
            <a:r>
              <a:rPr lang="en-US" altLang="ja-JP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sushi.        (eat-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952685" y="2564904"/>
            <a:ext cx="664365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soccer.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35496" y="6423719"/>
            <a:ext cx="86409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④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did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not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の短縮形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en-US" altLang="ja-JP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です。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5496" y="4869160"/>
            <a:ext cx="910850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②「動詞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は否定文のときに使う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とくっついて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なっているので、動詞には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</a:t>
            </a:r>
            <a:r>
              <a:rPr lang="ja-JP" altLang="en-US" sz="2400" b="1" u="sng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つきません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07504" y="3585210"/>
            <a:ext cx="16450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26" grpId="0"/>
      <p:bldP spid="28" grpId="0" animBg="1"/>
      <p:bldP spid="29" grpId="0" animBg="1"/>
      <p:bldP spid="30" grpId="0" animBg="1"/>
      <p:bldP spid="32" grpId="0" animBg="1"/>
      <p:bldP spid="40" grpId="0"/>
      <p:bldP spid="46" grpId="0"/>
      <p:bldP spid="34" grpId="0" animBg="1"/>
      <p:bldP spid="36" grpId="0"/>
      <p:bldP spid="37" grpId="0"/>
      <p:bldP spid="38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過去形を練習しよう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否定文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ASUGA_Hideki\AppData\Local\Microsoft\Windows\Temporary Internet Files\Content.IE5\H7L29UY0\MC9004291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068960"/>
            <a:ext cx="3589439" cy="3664460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2267744" y="188640"/>
            <a:ext cx="60121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soccer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11560" y="1844824"/>
            <a:ext cx="84249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soccer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483768" y="2780928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87624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987824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play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KASUGA_Hideki\AppData\Local\Microsoft\Windows\Temporary Internet Files\Content.IE5\2P4IGNLO\MC9000899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996952"/>
            <a:ext cx="3600400" cy="3697371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35496" y="1844824"/>
            <a:ext cx="84249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TV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699792" y="2780928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87624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987824" y="1844824"/>
            <a:ext cx="15841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watch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403648" y="116632"/>
            <a:ext cx="594906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watch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TV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75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83768" y="3618865"/>
            <a:ext cx="3744416" cy="2808312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35496" y="1844824"/>
            <a:ext cx="910850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a video game</a:t>
            </a:r>
          </a:p>
          <a:p>
            <a:pPr algn="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475656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275856" y="1844824"/>
            <a:ext cx="15841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play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1891" y="188640"/>
            <a:ext cx="84289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They play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a video game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641463" y="2668530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5496" y="1844824"/>
            <a:ext cx="84249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go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to the USA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91952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555776" y="1844824"/>
            <a:ext cx="15841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go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39552" y="0"/>
            <a:ext cx="61766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went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the USA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DE0B6DF-CFF5-7DC6-1790-7C3F3ED44B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18" y="3042291"/>
            <a:ext cx="5123167" cy="384237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AC005D-1FB7-CB2E-D759-6FEFFF3FD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395" y="3933056"/>
            <a:ext cx="581113" cy="184428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2191666" y="2500707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</p:spTree>
    <p:extLst>
      <p:ext uri="{BB962C8B-B14F-4D97-AF65-F5344CB8AC3E}">
        <p14:creationId xmlns:p14="http://schemas.microsoft.com/office/powerpoint/2010/main" val="77388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87824" y="3060869"/>
            <a:ext cx="3184534" cy="3184534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35496" y="1844824"/>
            <a:ext cx="9108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come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to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614370" y="2780928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15616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843808" y="1844824"/>
            <a:ext cx="15841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come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39552" y="476672"/>
            <a:ext cx="6346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came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to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23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523178"/>
            <a:ext cx="3024336" cy="3181853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35496" y="1844824"/>
            <a:ext cx="91085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didn’t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eat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sushi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night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627784" y="2420888"/>
            <a:ext cx="389657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30000" b="1" dirty="0">
                <a:ln w="18000">
                  <a:noFill/>
                  <a:prstDash val="solid"/>
                  <a:miter lim="800000"/>
                </a:ln>
                <a:solidFill>
                  <a:srgbClr val="FF0000">
                    <a:alpha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300"/>
              </a:rPr>
              <a:t>×</a:t>
            </a:r>
            <a:endParaRPr lang="ja-JP" altLang="en-US" sz="30000" b="1" dirty="0">
              <a:ln w="18000">
                <a:noFill/>
                <a:prstDash val="solid"/>
                <a:miter lim="800000"/>
              </a:ln>
              <a:solidFill>
                <a:srgbClr val="FF0000">
                  <a:alpha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30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115616" y="1844824"/>
            <a:ext cx="14317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n’t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987824" y="1844824"/>
            <a:ext cx="15841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eat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39552" y="476672"/>
            <a:ext cx="52597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She </a:t>
            </a:r>
            <a:r>
              <a:rPr lang="en-US" altLang="ja-JP" sz="3200" b="1" u="sng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sushi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night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766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8C62E6F-C334-8653-F6D8-AEFE985F5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68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4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267744" y="3789040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</a:t>
            </a:r>
            <a:r>
              <a:rPr lang="en-US" altLang="ja-JP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-</a:t>
            </a:r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否定文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022016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</TotalTime>
  <Words>302</Words>
  <Application>Microsoft Office PowerPoint</Application>
  <PresentationFormat>画面に合わせる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300</vt:lpstr>
      <vt:lpstr>ＭＳ ゴシック</vt:lpstr>
      <vt:lpstr>Arial</vt:lpstr>
      <vt:lpstr>Calibri</vt:lpstr>
      <vt:lpstr>Century Schoolbook</vt:lpstr>
      <vt:lpstr>Office テーマ</vt:lpstr>
      <vt:lpstr>PowerPoint プレゼンテーション</vt:lpstr>
      <vt:lpstr>PowerPoint プレゼンテーション</vt:lpstr>
      <vt:lpstr>PowerPoint プレゼンテーション</vt:lpstr>
      <vt:lpstr>過去形を練習しよう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秀紀 春日</cp:lastModifiedBy>
  <cp:revision>105</cp:revision>
  <cp:lastPrinted>2016-03-09T01:30:51Z</cp:lastPrinted>
  <dcterms:created xsi:type="dcterms:W3CDTF">2012-12-30T13:31:10Z</dcterms:created>
  <dcterms:modified xsi:type="dcterms:W3CDTF">2026-09-23T13:20:06Z</dcterms:modified>
</cp:coreProperties>
</file>